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764" r:id="rId4"/>
    <p:sldMasterId id="2147483762" r:id="rId5"/>
  </p:sldMasterIdLst>
  <p:notesMasterIdLst>
    <p:notesMasterId r:id="rId20"/>
  </p:notesMasterIdLst>
  <p:handoutMasterIdLst>
    <p:handoutMasterId r:id="rId21"/>
  </p:handoutMasterIdLst>
  <p:sldIdLst>
    <p:sldId id="322" r:id="rId6"/>
    <p:sldId id="335" r:id="rId7"/>
    <p:sldId id="336" r:id="rId8"/>
    <p:sldId id="337" r:id="rId9"/>
    <p:sldId id="341" r:id="rId10"/>
    <p:sldId id="338" r:id="rId11"/>
    <p:sldId id="339" r:id="rId12"/>
    <p:sldId id="340" r:id="rId13"/>
    <p:sldId id="342" r:id="rId14"/>
    <p:sldId id="344" r:id="rId15"/>
    <p:sldId id="345" r:id="rId16"/>
    <p:sldId id="346" r:id="rId17"/>
    <p:sldId id="347" r:id="rId18"/>
    <p:sldId id="319" r:id="rId19"/>
  </p:sldIdLst>
  <p:sldSz cx="12188825" cy="6858000"/>
  <p:notesSz cx="6858000" cy="9144000"/>
  <p:defaultText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Shannon Ahern" initials="JF" lastIdx="5"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C2F1"/>
    <a:srgbClr val="FFFFFF"/>
    <a:srgbClr val="000000"/>
    <a:srgbClr val="429A16"/>
    <a:srgbClr val="F8F57B"/>
    <a:srgbClr val="59D01E"/>
    <a:srgbClr val="ACE58F"/>
    <a:srgbClr val="292929"/>
    <a:srgbClr val="333333"/>
    <a:srgbClr val="F6AE1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2856" autoAdjust="0"/>
    <p:restoredTop sz="96163" autoAdjust="0"/>
  </p:normalViewPr>
  <p:slideViewPr>
    <p:cSldViewPr snapToGrid="0">
      <p:cViewPr varScale="1">
        <p:scale>
          <a:sx n="61" d="100"/>
          <a:sy n="61" d="100"/>
        </p:scale>
        <p:origin x="-1434" y="-84"/>
      </p:cViewPr>
      <p:guideLst>
        <p:guide orient="horz" pos="144"/>
        <p:guide orient="horz" pos="1200"/>
        <p:guide orient="horz" pos="2736"/>
        <p:guide orient="horz" pos="4176"/>
        <p:guide orient="horz" pos="1488"/>
        <p:guide orient="horz" pos="912"/>
        <p:guide pos="3839"/>
        <p:guide pos="327"/>
        <p:guide pos="1190"/>
        <p:guide pos="7350"/>
        <p:guide pos="7063"/>
        <p:guide pos="611"/>
      </p:guideLst>
    </p:cSldViewPr>
  </p:slideViewPr>
  <p:outlineViewPr>
    <p:cViewPr>
      <p:scale>
        <a:sx n="33" d="100"/>
        <a:sy n="33" d="100"/>
      </p:scale>
      <p:origin x="0" y="6060"/>
    </p:cViewPr>
  </p:outlineViewPr>
  <p:notesTextViewPr>
    <p:cViewPr>
      <p:scale>
        <a:sx n="100" d="100"/>
        <a:sy n="100" d="100"/>
      </p:scale>
      <p:origin x="0" y="0"/>
    </p:cViewPr>
  </p:notesTextViewPr>
  <p:sorterViewPr>
    <p:cViewPr>
      <p:scale>
        <a:sx n="50" d="100"/>
        <a:sy n="50" d="100"/>
      </p:scale>
      <p:origin x="0" y="0"/>
    </p:cViewPr>
  </p:sorterViewPr>
  <p:notesViewPr>
    <p:cSldViewPr snapToGrid="0" showGuides="1">
      <p:cViewPr>
        <p:scale>
          <a:sx n="148" d="100"/>
          <a:sy n="148" d="100"/>
        </p:scale>
        <p:origin x="-1686"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ableStyles" Target="tableStyles.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err="1" smtClean="0">
                <a:latin typeface="Segoe UI" pitchFamily="34" charset="0"/>
              </a:rPr>
              <a:t>TechEd</a:t>
            </a:r>
            <a:r>
              <a:rPr lang="en-US" dirty="0" smtClean="0">
                <a:latin typeface="Segoe UI" pitchFamily="34" charset="0"/>
              </a:rPr>
              <a:t> 2011</a:t>
            </a:r>
            <a:endParaRPr lang="en-US" dirty="0">
              <a:latin typeface="Segoe UI" pitchFamily="34" charset="0"/>
            </a:endParaRPr>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C3F5198-D814-4F07-A84F-942E63C84983}" type="datetimeFigureOut">
              <a:rPr lang="en-US" smtClean="0">
                <a:latin typeface="Segoe UI" pitchFamily="34" charset="0"/>
              </a:rPr>
              <a:pPr/>
              <a:t>5/17/2011</a:t>
            </a:fld>
            <a:endParaRPr lang="en-US" dirty="0">
              <a:latin typeface="Segoe UI" pitchFamily="34" charset="0"/>
            </a:endParaRPr>
          </a:p>
        </p:txBody>
      </p:sp>
      <p:sp>
        <p:nvSpPr>
          <p:cNvPr id="4" name="Footer Placeholder 3"/>
          <p:cNvSpPr>
            <a:spLocks noGrp="1"/>
          </p:cNvSpPr>
          <p:nvPr>
            <p:ph type="ftr" sz="quarter" idx="2"/>
          </p:nvPr>
        </p:nvSpPr>
        <p:spPr>
          <a:xfrm>
            <a:off x="0" y="8685213"/>
            <a:ext cx="6248400" cy="457200"/>
          </a:xfrm>
          <a:prstGeom prst="rect">
            <a:avLst/>
          </a:prstGeom>
        </p:spPr>
        <p:txBody>
          <a:bodyPr vert="horz" lIns="91440" tIns="45720" rIns="91440" bIns="45720" rtlCol="0" anchor="b"/>
          <a:lstStyle>
            <a:lvl1pPr algn="l">
              <a:defRPr sz="1200"/>
            </a:lvl1pPr>
          </a:lstStyle>
          <a:p>
            <a:r>
              <a:rPr lang="en-US" sz="500"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p:txBody>
      </p:sp>
      <p:sp>
        <p:nvSpPr>
          <p:cNvPr id="5" name="Slide Number Placeholder 4"/>
          <p:cNvSpPr>
            <a:spLocks noGrp="1"/>
          </p:cNvSpPr>
          <p:nvPr>
            <p:ph type="sldNum" sz="quarter" idx="3"/>
          </p:nvPr>
        </p:nvSpPr>
        <p:spPr>
          <a:xfrm>
            <a:off x="6248399" y="8685213"/>
            <a:ext cx="608013" cy="457200"/>
          </a:xfrm>
          <a:prstGeom prst="rect">
            <a:avLst/>
          </a:prstGeom>
        </p:spPr>
        <p:txBody>
          <a:bodyPr vert="horz" lIns="91440" tIns="45720" rIns="91440" bIns="45720" rtlCol="0" anchor="b"/>
          <a:lstStyle>
            <a:lvl1pPr algn="r">
              <a:defRPr sz="1200"/>
            </a:lvl1pPr>
          </a:lstStyle>
          <a:p>
            <a:fld id="{8980CB99-47E3-46F4-AAEB-3919FBEFC014}" type="slidenum">
              <a:rPr lang="en-US" smtClean="0">
                <a:latin typeface="Segoe UI" pitchFamily="34" charset="0"/>
              </a:rPr>
              <a:pPr/>
              <a:t>‹#›</a:t>
            </a:fld>
            <a:endParaRPr lang="en-US" dirty="0">
              <a:latin typeface="Segoe UI" pitchFamily="34" charset="0"/>
            </a:endParaRPr>
          </a:p>
        </p:txBody>
      </p:sp>
    </p:spTree>
    <p:extLst>
      <p:ext uri="{BB962C8B-B14F-4D97-AF65-F5344CB8AC3E}">
        <p14:creationId xmlns:p14="http://schemas.microsoft.com/office/powerpoint/2010/main" val="120796643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Segoe UI" pitchFamily="34" charset="0"/>
              </a:defRPr>
            </a:lvl1pPr>
          </a:lstStyle>
          <a:p>
            <a:r>
              <a:rPr lang="en-US" dirty="0" err="1" smtClean="0"/>
              <a:t>TechEd</a:t>
            </a:r>
            <a:r>
              <a:rPr lang="en-US" dirty="0" smtClean="0"/>
              <a:t> 2011</a:t>
            </a:r>
            <a:endParaRPr lang="en-US" dirty="0"/>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Segoe UI" pitchFamily="34" charset="0"/>
              </a:defRPr>
            </a:lvl1pPr>
          </a:lstStyle>
          <a:p>
            <a:fld id="{7C3FBCD4-166E-446F-AF18-7D4A0CF9AEF6}" type="datetimeFigureOut">
              <a:rPr lang="en-US" smtClean="0"/>
              <a:pPr/>
              <a:t>5/17/2011</a:t>
            </a:fld>
            <a:endParaRPr lang="en-US" dirty="0"/>
          </a:p>
        </p:txBody>
      </p:sp>
      <p:sp>
        <p:nvSpPr>
          <p:cNvPr id="4" name="Slide Image Placeholder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6172200" cy="457200"/>
          </a:xfrm>
          <a:prstGeom prst="rect">
            <a:avLst/>
          </a:prstGeom>
        </p:spPr>
        <p:txBody>
          <a:bodyPr vert="horz" lIns="91440" tIns="45720" rIns="91440" bIns="45720" rtlCol="0" anchor="b"/>
          <a:lstStyle>
            <a:lvl1pPr algn="l">
              <a:defRPr sz="500">
                <a:latin typeface="Segoe" pitchFamily="34" charset="0"/>
              </a:defRPr>
            </a:lvl1pPr>
          </a:lstStyle>
          <a:p>
            <a:r>
              <a:rPr lang="en-US" dirty="0" smtClean="0">
                <a:solidFill>
                  <a:srgbClr val="000000"/>
                </a:solidFill>
                <a:latin typeface="Segoe UI" pitchFamily="34" charset="0"/>
              </a:rPr>
              <a:t>© 2011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p:txBody>
      </p:sp>
      <p:sp>
        <p:nvSpPr>
          <p:cNvPr id="7" name="Slide Number Placeholder 6"/>
          <p:cNvSpPr>
            <a:spLocks noGrp="1"/>
          </p:cNvSpPr>
          <p:nvPr>
            <p:ph type="sldNum" sz="quarter" idx="5"/>
          </p:nvPr>
        </p:nvSpPr>
        <p:spPr>
          <a:xfrm>
            <a:off x="6172199" y="8685213"/>
            <a:ext cx="684213" cy="457200"/>
          </a:xfrm>
          <a:prstGeom prst="rect">
            <a:avLst/>
          </a:prstGeom>
        </p:spPr>
        <p:txBody>
          <a:bodyPr vert="horz" lIns="91440" tIns="45720" rIns="91440" bIns="45720" rtlCol="0" anchor="b"/>
          <a:lstStyle>
            <a:lvl1pPr algn="r">
              <a:defRPr sz="1200">
                <a:latin typeface="Segoe UI" pitchFamily="34" charset="0"/>
              </a:defRPr>
            </a:lvl1pPr>
          </a:lstStyle>
          <a:p>
            <a:fld id="{8B263312-38AA-4E1E-B2B5-0F8F122B24FE}" type="slidenum">
              <a:rPr lang="en-US" smtClean="0"/>
              <a:pPr/>
              <a:t>‹#›</a:t>
            </a:fld>
            <a:endParaRPr lang="en-US" dirty="0"/>
          </a:p>
        </p:txBody>
      </p:sp>
    </p:spTree>
    <p:extLst>
      <p:ext uri="{BB962C8B-B14F-4D97-AF65-F5344CB8AC3E}">
        <p14:creationId xmlns:p14="http://schemas.microsoft.com/office/powerpoint/2010/main" val="2252895765"/>
      </p:ext>
    </p:extLst>
  </p:cSld>
  <p:clrMap bg1="lt1" tx1="dk1" bg2="lt2" tx2="dk2" accent1="accent1" accent2="accent2" accent3="accent3" accent4="accent4" accent5="accent5" accent6="accent6" hlink="hlink" folHlink="folHlink"/>
  <p:notesStyle>
    <a:lvl1pPr marL="0" algn="l" defTabSz="914363" rtl="0" eaLnBrk="1" latinLnBrk="0" hangingPunct="1">
      <a:lnSpc>
        <a:spcPct val="90000"/>
      </a:lnSpc>
      <a:spcAft>
        <a:spcPts val="333"/>
      </a:spcAft>
      <a:defRPr sz="900" kern="1200">
        <a:solidFill>
          <a:schemeClr val="tx1"/>
        </a:solidFill>
        <a:latin typeface="Segoe UI" pitchFamily="34" charset="0"/>
        <a:ea typeface="+mn-ea"/>
        <a:cs typeface="+mn-cs"/>
      </a:defRPr>
    </a:lvl1pPr>
    <a:lvl2pPr marL="212981" indent="-105829"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2pPr>
    <a:lvl3pPr marL="328070"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3pPr>
    <a:lvl4pPr marL="482846" indent="-146838"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4pPr>
    <a:lvl5pPr marL="615132" indent="-115090" algn="l" defTabSz="914363" rtl="0" eaLnBrk="1" latinLnBrk="0" hangingPunct="1">
      <a:lnSpc>
        <a:spcPct val="90000"/>
      </a:lnSpc>
      <a:spcAft>
        <a:spcPts val="333"/>
      </a:spcAft>
      <a:buFont typeface="Arial" pitchFamily="34" charset="0"/>
      <a:buChar char="•"/>
      <a:defRPr sz="900" kern="1200">
        <a:solidFill>
          <a:schemeClr val="tx1"/>
        </a:solidFill>
        <a:latin typeface="Segoe UI" pitchFamily="34" charset="0"/>
        <a:ea typeface="+mn-ea"/>
        <a:cs typeface="+mn-cs"/>
      </a:defRPr>
    </a:lvl5pPr>
    <a:lvl6pPr marL="2285909" algn="l" defTabSz="914363" rtl="0" eaLnBrk="1" latinLnBrk="0" hangingPunct="1">
      <a:defRPr sz="1200" kern="1200">
        <a:solidFill>
          <a:schemeClr val="tx1"/>
        </a:solidFill>
        <a:latin typeface="+mn-lt"/>
        <a:ea typeface="+mn-ea"/>
        <a:cs typeface="+mn-cs"/>
      </a:defRPr>
    </a:lvl6pPr>
    <a:lvl7pPr marL="2743090" algn="l" defTabSz="914363" rtl="0" eaLnBrk="1" latinLnBrk="0" hangingPunct="1">
      <a:defRPr sz="1200" kern="1200">
        <a:solidFill>
          <a:schemeClr val="tx1"/>
        </a:solidFill>
        <a:latin typeface="+mn-lt"/>
        <a:ea typeface="+mn-ea"/>
        <a:cs typeface="+mn-cs"/>
      </a:defRPr>
    </a:lvl7pPr>
    <a:lvl8pPr marL="3200272" algn="l" defTabSz="914363" rtl="0" eaLnBrk="1" latinLnBrk="0" hangingPunct="1">
      <a:defRPr sz="1200" kern="1200">
        <a:solidFill>
          <a:schemeClr val="tx1"/>
        </a:solidFill>
        <a:latin typeface="+mn-lt"/>
        <a:ea typeface="+mn-ea"/>
        <a:cs typeface="+mn-cs"/>
      </a:defRPr>
    </a:lvl8pPr>
    <a:lvl9pPr marL="3657454" algn="l" defTabSz="914363"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5/17/2011 10:40 AM</a:t>
            </a:fld>
            <a:endParaRPr lang="en-US" dirty="0"/>
          </a:p>
        </p:txBody>
      </p:sp>
      <p:sp>
        <p:nvSpPr>
          <p:cNvPr id="6" name="Footer Placeholder 5"/>
          <p:cNvSpPr>
            <a:spLocks noGrp="1"/>
          </p:cNvSpPr>
          <p:nvPr>
            <p:ph type="ftr" sz="quarter" idx="12"/>
          </p:nvPr>
        </p:nvSpPr>
        <p:spPr>
          <a:xfrm>
            <a:off x="0" y="8685213"/>
            <a:ext cx="6172200" cy="457200"/>
          </a:xfrm>
        </p:spPr>
        <p:txBody>
          <a:bodyPr/>
          <a:lstStyle/>
          <a:p>
            <a:r>
              <a:rPr lang="en-US" sz="500"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sz="500"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sz="500" dirty="0" smtClean="0">
                <a:solidFill>
                  <a:srgbClr val="000000"/>
                </a:solidFill>
                <a:latin typeface="Segoe UI" pitchFamily="34" charset="0"/>
              </a:rPr>
            </a:br>
            <a:r>
              <a:rPr lang="en-US" sz="500" dirty="0" smtClean="0">
                <a:solidFill>
                  <a:srgbClr val="000000"/>
                </a:solidFill>
                <a:latin typeface="Segoe UI" pitchFamily="34" charset="0"/>
              </a:rPr>
              <a:t>MICROSOFT MAKES NO WARRANTIES, EXPRESS, IMPLIED OR STATUTORY, AS TO THE INFORMATION IN THIS PRESENTATION.</a:t>
            </a:r>
          </a:p>
          <a:p>
            <a:endParaRPr lang="en-US" sz="500" dirty="0">
              <a:latin typeface="Segoe UI" pitchFamily="34" charset="0"/>
            </a:endParaRPr>
          </a:p>
        </p:txBody>
      </p:sp>
      <p:sp>
        <p:nvSpPr>
          <p:cNvPr id="7" name="Slide Number Placeholder 6"/>
          <p:cNvSpPr>
            <a:spLocks noGrp="1"/>
          </p:cNvSpPr>
          <p:nvPr>
            <p:ph type="sldNum" sz="quarter" idx="13"/>
          </p:nvPr>
        </p:nvSpPr>
        <p:spPr>
          <a:xfrm>
            <a:off x="6172199" y="8685213"/>
            <a:ext cx="684213" cy="457200"/>
          </a:xfrm>
        </p:spPr>
        <p:txBody>
          <a:bodyPr/>
          <a:lstStyle/>
          <a:p>
            <a:fld id="{EC87E0CF-87F6-4B58-B8B8-DCAB2DAAF3CA}" type="slidenum">
              <a:rPr lang="en-US" smtClean="0"/>
              <a:pPr/>
              <a:t>1</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5/17/2011 10:40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5</a:t>
            </a:fld>
            <a:endParaRPr lang="en-US"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endParaRPr lang="en-US" dirty="0"/>
          </a:p>
        </p:txBody>
      </p:sp>
      <p:sp>
        <p:nvSpPr>
          <p:cNvPr id="5" name="Date Placeholder 4"/>
          <p:cNvSpPr>
            <a:spLocks noGrp="1"/>
          </p:cNvSpPr>
          <p:nvPr>
            <p:ph type="dt" idx="11"/>
          </p:nvPr>
        </p:nvSpPr>
        <p:spPr/>
        <p:txBody>
          <a:bodyPr/>
          <a:lstStyle/>
          <a:p>
            <a:fld id="{81331B57-0BE5-4F82-AA58-76F53EFF3ADA}" type="datetime8">
              <a:rPr lang="en-US" smtClean="0"/>
              <a:pPr/>
              <a:t>5/17/2011 10:40 AM</a:t>
            </a:fld>
            <a:endParaRPr lang="en-US"/>
          </a:p>
        </p:txBody>
      </p:sp>
      <p:sp>
        <p:nvSpPr>
          <p:cNvPr id="6" name="Footer Placeholder 5"/>
          <p:cNvSpPr>
            <a:spLocks noGrp="1"/>
          </p:cNvSpPr>
          <p:nvPr>
            <p:ph type="ftr" sz="quarter" idx="12"/>
          </p:nvPr>
        </p:nvSpPr>
        <p:spPr/>
        <p:txBody>
          <a:bodyPr/>
          <a:lstStyle/>
          <a:p>
            <a:r>
              <a:rPr lang="en-US" dirty="0" smtClean="0">
                <a:solidFill>
                  <a:srgbClr val="000000"/>
                </a:solidFill>
                <a:latin typeface="Segoe UI" pitchFamily="34" charset="0"/>
              </a:rPr>
              <a:t>© 2007 Microsoft Corporation. All rights reserved. Microsoft, Windows, Windows Vista and other product names are or may be registered trademarks and/or trademarks in the U.S. and/or other countries.</a:t>
            </a:r>
          </a:p>
          <a:p>
            <a:r>
              <a:rPr lang="en-US" dirty="0" smtClean="0">
                <a:solidFill>
                  <a:srgbClr val="000000"/>
                </a:solidFill>
                <a:latin typeface="Segoe UI" pitchFamily="34" charset="0"/>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srgbClr val="000000"/>
                </a:solidFill>
                <a:latin typeface="Segoe UI" pitchFamily="34" charset="0"/>
              </a:rPr>
            </a:br>
            <a:r>
              <a:rPr lang="en-US" dirty="0" smtClean="0">
                <a:solidFill>
                  <a:srgbClr val="000000"/>
                </a:solidFill>
                <a:latin typeface="Segoe UI" pitchFamily="34" charset="0"/>
              </a:rPr>
              <a:t>MICROSOFT MAKES NO WARRANTIES, EXPRESS, IMPLIED OR STATUTORY, AS TO THE INFORMATION IN THIS PRESENTATION.</a:t>
            </a:r>
          </a:p>
          <a:p>
            <a:endParaRPr lang="en-US" dirty="0">
              <a:latin typeface="Segoe UI" pitchFamily="34" charset="0"/>
            </a:endParaRPr>
          </a:p>
        </p:txBody>
      </p:sp>
      <p:sp>
        <p:nvSpPr>
          <p:cNvPr id="7" name="Slide Number Placeholder 6"/>
          <p:cNvSpPr>
            <a:spLocks noGrp="1"/>
          </p:cNvSpPr>
          <p:nvPr>
            <p:ph type="sldNum" sz="quarter" idx="13"/>
          </p:nvPr>
        </p:nvSpPr>
        <p:spPr/>
        <p:txBody>
          <a:bodyPr/>
          <a:lstStyle/>
          <a:p>
            <a:fld id="{EC87E0CF-87F6-4B58-B8B8-DCAB2DAAF3CA}" type="slidenum">
              <a:rPr lang="en-US" smtClean="0"/>
              <a:pPr/>
              <a:t>9</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11</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5/17/2011 10:40 AM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12</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5/17/2011 10:40 AM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2588" y="685800"/>
            <a:ext cx="6092825" cy="3429000"/>
          </a:xfrm>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8B263312-38AA-4E1E-B2B5-0F8F122B24FE}" type="slidenum">
              <a:rPr lang="en-US" smtClean="0">
                <a:solidFill>
                  <a:prstClr val="black"/>
                </a:solidFill>
              </a:rPr>
              <a:pPr/>
              <a:t>13</a:t>
            </a:fld>
            <a:endParaRPr lang="en-US" dirty="0">
              <a:solidFill>
                <a:prstClr val="black"/>
              </a:solidFill>
            </a:endParaRPr>
          </a:p>
        </p:txBody>
      </p:sp>
      <p:sp>
        <p:nvSpPr>
          <p:cNvPr id="5" name="Header Placeholder 3"/>
          <p:cNvSpPr>
            <a:spLocks noGrp="1"/>
          </p:cNvSpPr>
          <p:nvPr>
            <p:ph type="hdr" sz="quarter"/>
          </p:nvPr>
        </p:nvSpPr>
        <p:spPr>
          <a:xfrm>
            <a:off x="0" y="0"/>
            <a:ext cx="2971800" cy="457200"/>
          </a:xfrm>
        </p:spPr>
        <p:txBody>
          <a:bodyPr/>
          <a:lstStyle/>
          <a:p>
            <a:r>
              <a:rPr lang="en-US" dirty="0" smtClean="0">
                <a:solidFill>
                  <a:prstClr val="black"/>
                </a:solidFill>
              </a:rPr>
              <a:t>Tech Ed North America 2010</a:t>
            </a:r>
            <a:endParaRPr lang="en-US" dirty="0">
              <a:solidFill>
                <a:prstClr val="black"/>
              </a:solidFill>
            </a:endParaRPr>
          </a:p>
        </p:txBody>
      </p:sp>
      <p:sp>
        <p:nvSpPr>
          <p:cNvPr id="6" name="Date Placeholder 4"/>
          <p:cNvSpPr>
            <a:spLocks noGrp="1"/>
          </p:cNvSpPr>
          <p:nvPr>
            <p:ph type="dt" idx="1"/>
          </p:nvPr>
        </p:nvSpPr>
        <p:spPr>
          <a:xfrm>
            <a:off x="3884613" y="0"/>
            <a:ext cx="2971800" cy="457200"/>
          </a:xfrm>
        </p:spPr>
        <p:txBody>
          <a:bodyPr/>
          <a:lstStyle/>
          <a:p>
            <a:fld id="{81331B57-0BE5-4F82-AA58-76F53EFF3ADA}" type="datetime8">
              <a:rPr lang="en-US" smtClean="0">
                <a:solidFill>
                  <a:prstClr val="black"/>
                </a:solidFill>
              </a:rPr>
              <a:pPr/>
              <a:t>5/17/2011 10:40 AM</a:t>
            </a:fld>
            <a:endParaRPr lang="en-US" dirty="0">
              <a:solidFill>
                <a:prstClr val="black"/>
              </a:solidFill>
            </a:endParaRPr>
          </a:p>
        </p:txBody>
      </p:sp>
      <p:sp>
        <p:nvSpPr>
          <p:cNvPr id="7" name="Footer Placeholder 5"/>
          <p:cNvSpPr>
            <a:spLocks noGrp="1"/>
          </p:cNvSpPr>
          <p:nvPr>
            <p:ph type="ftr" sz="quarter" idx="4"/>
          </p:nvPr>
        </p:nvSpPr>
        <p:spPr>
          <a:xfrm>
            <a:off x="0" y="8685213"/>
            <a:ext cx="6172200" cy="457200"/>
          </a:xfrm>
        </p:spPr>
        <p:txBody>
          <a:bodyPr/>
          <a:lstStyle/>
          <a:p>
            <a:r>
              <a:rPr lang="en-US" dirty="0" smtClean="0">
                <a:solidFill>
                  <a:prstClr val="black"/>
                </a:solidFill>
              </a:rPr>
              <a:t>© 2010 Microsoft Corporation. All rights reserved. Microsoft, Windows, Windows Vista and other product names are or may be registered trademarks and/or trademarks in the U.S. and/or other countries.</a:t>
            </a:r>
          </a:p>
          <a:p>
            <a:r>
              <a:rPr lang="en-US" dirty="0" smtClean="0">
                <a:solidFill>
                  <a:prstClr val="black"/>
                </a:solidFill>
              </a:rPr>
              <a:t>The information herein is for informational purposes only and represents the current view of Microsoft Corporation as of the date of this presentation.  Because Microsoft must respond to changing market conditions, it should not be interpreted to be a commitment on the part of Microsoft, and Microsoft cannot guarantee the accuracy of any information provided after the date of this presentation. </a:t>
            </a:r>
            <a:br>
              <a:rPr lang="en-US" dirty="0" smtClean="0">
                <a:solidFill>
                  <a:prstClr val="black"/>
                </a:solidFill>
              </a:rPr>
            </a:br>
            <a:r>
              <a:rPr lang="en-US" dirty="0" smtClean="0">
                <a:solidFill>
                  <a:prstClr val="black"/>
                </a:solidFill>
              </a:rPr>
              <a:t>MICROSOFT MAKES NO WARRANTIES, EXPRESS, IMPLIED OR STATUTORY, AS TO THE INFORMATION IN THIS PRESENTATION.</a:t>
            </a:r>
          </a:p>
          <a:p>
            <a:endParaRPr lang="en-US" dirty="0">
              <a:solidFill>
                <a:prstClr val="black"/>
              </a:solidFil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B263312-38AA-4E1E-B2B5-0F8F122B24FE}" type="slidenum">
              <a:rPr lang="en-US" smtClean="0"/>
              <a:pPr/>
              <a:t>14</a:t>
            </a:fld>
            <a:endParaRPr lang="en-US" dirty="0"/>
          </a:p>
        </p:txBody>
      </p:sp>
    </p:spTree>
    <p:extLst>
      <p:ext uri="{BB962C8B-B14F-4D97-AF65-F5344CB8AC3E}">
        <p14:creationId xmlns:p14="http://schemas.microsoft.com/office/powerpoint/2010/main" val="215323138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4.png"/><Relationship Id="rId1" Type="http://schemas.openxmlformats.org/officeDocument/2006/relationships/slideMaster" Target="../slideMasters/slideMaster1.xml"/><Relationship Id="rId6" Type="http://schemas.microsoft.com/office/2007/relationships/hdphoto" Target="../media/hdphoto1.wdp"/><Relationship Id="rId5" Type="http://schemas.openxmlformats.org/officeDocument/2006/relationships/image" Target="../media/image16.png"/><Relationship Id="rId4" Type="http://schemas.openxmlformats.org/officeDocument/2006/relationships/image" Target="../media/image1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7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8" name="Rectangle 7"/>
          <p:cNvSpPr/>
          <p:nvPr userDrawn="1"/>
        </p:nvSpPr>
        <p:spPr bwMode="auto">
          <a:xfrm>
            <a:off x="3621741" y="1644650"/>
            <a:ext cx="1810871" cy="568325"/>
          </a:xfrm>
          <a:prstGeom prst="rect">
            <a:avLst/>
          </a:prstGeom>
          <a:solidFill>
            <a:schemeClr val="tx1"/>
          </a:solidFill>
          <a:ln>
            <a:noFill/>
            <a:headEnd type="none" w="med" len="med"/>
            <a:tailEnd type="none" w="med" len="med"/>
          </a:ln>
          <a:effectLst/>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sp>
        <p:nvSpPr>
          <p:cNvPr id="2" name="Title 1"/>
          <p:cNvSpPr>
            <a:spLocks noGrp="1"/>
          </p:cNvSpPr>
          <p:nvPr>
            <p:ph type="ctrTitle" hasCustomPrompt="1"/>
          </p:nvPr>
        </p:nvSpPr>
        <p:spPr>
          <a:xfrm>
            <a:off x="969964" y="2265472"/>
            <a:ext cx="10242549" cy="1523497"/>
          </a:xfrm>
        </p:spPr>
        <p:txBody>
          <a:bodyPr anchor="ctr">
            <a:noAutofit/>
          </a:bodyPr>
          <a:lstStyle>
            <a:lvl1pPr>
              <a:lnSpc>
                <a:spcPct val="90000"/>
              </a:lnSpc>
              <a:defRPr sz="4800"/>
            </a:lvl1pPr>
          </a:lstStyle>
          <a:p>
            <a:r>
              <a:rPr lang="en-US" dirty="0" smtClean="0"/>
              <a:t>Title of Presentation</a:t>
            </a:r>
            <a:endParaRPr lang="en-US" dirty="0"/>
          </a:p>
        </p:txBody>
      </p:sp>
      <p:sp>
        <p:nvSpPr>
          <p:cNvPr id="3" name="Subtitle 2"/>
          <p:cNvSpPr>
            <a:spLocks noGrp="1"/>
          </p:cNvSpPr>
          <p:nvPr>
            <p:ph type="subTitle" idx="1" hasCustomPrompt="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dirty="0" smtClean="0"/>
              <a:t>Name</a:t>
            </a:r>
          </a:p>
          <a:p>
            <a:r>
              <a:rPr lang="en-US" dirty="0" smtClean="0"/>
              <a:t>Title</a:t>
            </a:r>
          </a:p>
          <a:p>
            <a:r>
              <a:rPr lang="en-US" dirty="0" smtClean="0"/>
              <a:t>Company</a:t>
            </a:r>
            <a:endParaRPr lang="en-US" dirty="0"/>
          </a:p>
        </p:txBody>
      </p:sp>
      <p:pic>
        <p:nvPicPr>
          <p:cNvPr id="10" name="Picture 3" descr="E:\Duotone_02.png"/>
          <p:cNvPicPr>
            <a:picLocks noChangeAspect="1" noChangeArrowheads="1"/>
          </p:cNvPicPr>
          <p:nvPr/>
        </p:nvPicPr>
        <p:blipFill rotWithShape="1">
          <a:blip r:embed="rId3">
            <a:extLst>
              <a:ext uri="{28A0092B-C50C-407E-A947-70E740481C1C}">
                <a14:useLocalDpi xmlns:a14="http://schemas.microsoft.com/office/drawing/2010/main" val="0"/>
              </a:ext>
            </a:extLst>
          </a:blip>
          <a:srcRect l="40613" t="78783" r="37784"/>
          <a:stretch/>
        </p:blipFill>
        <p:spPr bwMode="auto">
          <a:xfrm rot="10800000">
            <a:off x="5429248" y="1644647"/>
            <a:ext cx="1028700" cy="568325"/>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6"/>
          <p:cNvSpPr>
            <a:spLocks noGrp="1"/>
          </p:cNvSpPr>
          <p:nvPr>
            <p:ph type="body" sz="quarter" idx="10" hasCustomPrompt="1"/>
          </p:nvPr>
        </p:nvSpPr>
        <p:spPr>
          <a:xfrm>
            <a:off x="3737368" y="1837299"/>
            <a:ext cx="2188302" cy="249299"/>
          </a:xfrm>
        </p:spPr>
        <p:txBody>
          <a:bodyPr/>
          <a:lstStyle>
            <a:lvl1pPr marL="0" indent="0">
              <a:buFont typeface="Arial" pitchFamily="34" charset="0"/>
              <a:buNone/>
              <a:defRPr sz="1800" b="0">
                <a:solidFill>
                  <a:srgbClr val="F09A1F"/>
                </a:solidFill>
              </a:defRPr>
            </a:lvl1pPr>
          </a:lstStyle>
          <a:p>
            <a:pPr lvl="0"/>
            <a:r>
              <a:rPr lang="en-US" dirty="0" smtClean="0"/>
              <a:t>Session Code</a:t>
            </a:r>
            <a:endParaRPr lang="en-US" dirty="0"/>
          </a:p>
        </p:txBody>
      </p:sp>
    </p:spTree>
    <p:extLst>
      <p:ext uri="{BB962C8B-B14F-4D97-AF65-F5344CB8AC3E}">
        <p14:creationId xmlns:p14="http://schemas.microsoft.com/office/powerpoint/2010/main" val="3406603973"/>
      </p:ext>
    </p:extLst>
  </p:cSld>
  <p:clrMapOvr>
    <a:masterClrMapping/>
  </p:clrMapOvr>
  <p:transition>
    <p:fade/>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idx="1"/>
          </p:nvPr>
        </p:nvSpPr>
        <p:spPr>
          <a:xfrm>
            <a:off x="519112" y="1447799"/>
            <a:ext cx="11149013" cy="2000548"/>
          </a:xfrm>
        </p:spPr>
        <p:txBody>
          <a:bodyPr/>
          <a:lstStyle>
            <a:lvl1pPr marL="460375" indent="-460375">
              <a:lnSpc>
                <a:spcPct val="90000"/>
              </a:lnSpc>
              <a:buFontTx/>
              <a:buBlip>
                <a:blip r:embed="rId2"/>
              </a:buBlip>
              <a:defRPr/>
            </a:lvl1pPr>
            <a:lvl2pPr marL="855663" indent="-395288">
              <a:lnSpc>
                <a:spcPct val="90000"/>
              </a:lnSpc>
              <a:buFontTx/>
              <a:buBlip>
                <a:blip r:embed="rId2"/>
              </a:buBlip>
              <a:defRPr/>
            </a:lvl2pPr>
            <a:lvl3pPr marL="1258888" indent="-403225">
              <a:lnSpc>
                <a:spcPct val="90000"/>
              </a:lnSpc>
              <a:buFontTx/>
              <a:buBlip>
                <a:blip r:embed="rId2"/>
              </a:buBlip>
              <a:defRPr/>
            </a:lvl3pPr>
            <a:lvl4pPr marL="1604963" indent="-346075">
              <a:lnSpc>
                <a:spcPct val="90000"/>
              </a:lnSpc>
              <a:buFontTx/>
              <a:buBlip>
                <a:blip r:embed="rId2"/>
              </a:buBlip>
              <a:defRPr/>
            </a:lvl4pPr>
            <a:lvl5pPr marL="1941513" indent="-336550">
              <a:lnSpc>
                <a:spcPct val="90000"/>
              </a:lnSpc>
              <a:buFontTx/>
              <a:buBlip>
                <a:blip r:embed="rId2"/>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146762588"/>
      </p:ext>
    </p:extLst>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Content Placeholder 2"/>
          <p:cNvSpPr>
            <a:spLocks noGrp="1"/>
          </p:cNvSpPr>
          <p:nvPr>
            <p:ph sz="half" idx="1"/>
          </p:nvPr>
        </p:nvSpPr>
        <p:spPr>
          <a:xfrm>
            <a:off x="519113" y="1447800"/>
            <a:ext cx="5486400" cy="1742015"/>
          </a:xfrm>
        </p:spPr>
        <p:txBody>
          <a:bodyPr/>
          <a:lstStyle>
            <a:lvl1pPr marL="339976" indent="-339976">
              <a:lnSpc>
                <a:spcPct val="90000"/>
              </a:lnSpc>
              <a:buFontTx/>
              <a:buBlip>
                <a:blip r:embed="rId2"/>
              </a:buBlip>
              <a:defRPr sz="2800"/>
            </a:lvl1pPr>
            <a:lvl2pPr marL="673338" indent="-325424">
              <a:lnSpc>
                <a:spcPct val="90000"/>
              </a:lnSpc>
              <a:buFontTx/>
              <a:buBlip>
                <a:blip r:embed="rId2"/>
              </a:buBlip>
              <a:defRPr sz="2400"/>
            </a:lvl2pPr>
            <a:lvl3pPr marL="953785" indent="-288384">
              <a:lnSpc>
                <a:spcPct val="90000"/>
              </a:lnSpc>
              <a:buFontTx/>
              <a:buBlip>
                <a:blip r:embed="rId2"/>
              </a:buBlip>
              <a:defRPr sz="2000"/>
            </a:lvl3pPr>
            <a:lvl4pPr marL="1227618" indent="-273833">
              <a:lnSpc>
                <a:spcPct val="90000"/>
              </a:lnSpc>
              <a:buFontTx/>
              <a:buBlip>
                <a:blip r:embed="rId2"/>
              </a:buBlip>
              <a:defRPr sz="1800"/>
            </a:lvl4pPr>
            <a:lvl5pPr marL="1516002" indent="-280447">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81725" y="1447800"/>
            <a:ext cx="5486400" cy="1742015"/>
          </a:xfrm>
        </p:spPr>
        <p:txBody>
          <a:bodyPr/>
          <a:lstStyle>
            <a:lvl1pPr marL="347914" indent="-347914">
              <a:lnSpc>
                <a:spcPct val="90000"/>
              </a:lnSpc>
              <a:buFontTx/>
              <a:buBlip>
                <a:blip r:embed="rId2"/>
              </a:buBlip>
              <a:defRPr sz="2800"/>
            </a:lvl1pPr>
            <a:lvl2pPr marL="673338" indent="-339976">
              <a:lnSpc>
                <a:spcPct val="90000"/>
              </a:lnSpc>
              <a:buFontTx/>
              <a:buBlip>
                <a:blip r:embed="rId2"/>
              </a:buBlip>
              <a:defRPr sz="2400"/>
            </a:lvl2pPr>
            <a:lvl3pPr marL="961722" indent="-302936">
              <a:lnSpc>
                <a:spcPct val="90000"/>
              </a:lnSpc>
              <a:buFontTx/>
              <a:buBlip>
                <a:blip r:embed="rId2"/>
              </a:buBlip>
              <a:defRPr sz="2000"/>
            </a:lvl3pPr>
            <a:lvl4pPr marL="1227618" indent="-265896">
              <a:lnSpc>
                <a:spcPct val="90000"/>
              </a:lnSpc>
              <a:buFontTx/>
              <a:buBlip>
                <a:blip r:embed="rId2"/>
              </a:buBlip>
              <a:defRPr sz="1800"/>
            </a:lvl4pPr>
            <a:lvl5pPr marL="1516002" indent="-273833">
              <a:lnSpc>
                <a:spcPct val="90000"/>
              </a:lnSpc>
              <a:buFontTx/>
              <a:buBlip>
                <a:blip r:embed="rId2"/>
              </a:buBlip>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531909550"/>
      </p:ext>
    </p:extLst>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507867" y="2133600"/>
            <a:ext cx="5484971" cy="1537344"/>
          </a:xfrm>
        </p:spPr>
        <p:txBody>
          <a:bodyPr/>
          <a:lstStyle>
            <a:lvl1pPr marL="281770" indent="-281770">
              <a:buFontTx/>
              <a:buBlip>
                <a:blip r:embed="rId2"/>
              </a:buBlip>
              <a:defRPr sz="2300"/>
            </a:lvl1pPr>
            <a:lvl2pPr marL="562218" indent="-265896">
              <a:buFontTx/>
              <a:buBlip>
                <a:blip r:embed="rId2"/>
              </a:buBlip>
              <a:defRPr sz="2000"/>
            </a:lvl2pPr>
            <a:lvl3pPr marL="813562" indent="-243407">
              <a:buFontTx/>
              <a:buBlip>
                <a:blip r:embed="rId2"/>
              </a:buBlip>
              <a:defRPr sz="1800"/>
            </a:lvl3pPr>
            <a:lvl4pPr marL="1050354" indent="-228856">
              <a:buFontTx/>
              <a:buBlip>
                <a:blip r:embed="rId2"/>
              </a:buBlip>
              <a:defRPr sz="1700"/>
            </a:lvl4pPr>
            <a:lvl5pPr marL="1279210" indent="-206367">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81725" y="1447800"/>
            <a:ext cx="5486400" cy="310002"/>
          </a:xfrm>
        </p:spPr>
        <p:txBody>
          <a:bodyPr anchor="b"/>
          <a:lstStyle>
            <a:lvl1pPr marL="0" indent="0">
              <a:lnSpc>
                <a:spcPct val="90000"/>
              </a:lnSpc>
              <a:spcBef>
                <a:spcPts val="0"/>
              </a:spcBef>
              <a:buNone/>
              <a:defRPr sz="2500" b="1"/>
            </a:lvl1pPr>
            <a:lvl2pPr marL="457182" indent="0">
              <a:buNone/>
              <a:defRPr sz="2000" b="1"/>
            </a:lvl2pPr>
            <a:lvl3pPr marL="914363" indent="0">
              <a:buNone/>
              <a:defRPr sz="1800" b="1"/>
            </a:lvl3pPr>
            <a:lvl4pPr marL="1371545" indent="0">
              <a:buNone/>
              <a:defRPr sz="1600" b="1"/>
            </a:lvl4pPr>
            <a:lvl5pPr marL="1828727" indent="0">
              <a:buNone/>
              <a:defRPr sz="1600" b="1"/>
            </a:lvl5pPr>
            <a:lvl6pPr marL="2285909" indent="0">
              <a:buNone/>
              <a:defRPr sz="1600" b="1"/>
            </a:lvl6pPr>
            <a:lvl7pPr marL="2743090" indent="0">
              <a:buNone/>
              <a:defRPr sz="1600" b="1"/>
            </a:lvl7pPr>
            <a:lvl8pPr marL="3200272" indent="0">
              <a:buNone/>
              <a:defRPr sz="1600" b="1"/>
            </a:lvl8pPr>
            <a:lvl9pPr marL="3657454"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81725" y="2133600"/>
            <a:ext cx="5486400" cy="1578619"/>
          </a:xfrm>
        </p:spPr>
        <p:txBody>
          <a:bodyPr/>
          <a:lstStyle>
            <a:lvl1pPr marL="296321" indent="-296321">
              <a:buFontTx/>
              <a:buBlip>
                <a:blip r:embed="rId2"/>
              </a:buBlip>
              <a:defRPr sz="2300"/>
            </a:lvl1pPr>
            <a:lvl2pPr marL="570155" indent="-273833">
              <a:buFontTx/>
              <a:buBlip>
                <a:blip r:embed="rId2"/>
              </a:buBlip>
              <a:defRPr sz="2000"/>
            </a:lvl2pPr>
            <a:lvl3pPr marL="821499" indent="-244730">
              <a:buFontTx/>
              <a:buBlip>
                <a:blip r:embed="rId2"/>
              </a:buBlip>
              <a:defRPr sz="1800"/>
            </a:lvl3pPr>
            <a:lvl4pPr marL="1050354" indent="-236793">
              <a:buFontTx/>
              <a:buBlip>
                <a:blip r:embed="rId2"/>
              </a:buBlip>
              <a:defRPr sz="1700"/>
            </a:lvl4pPr>
            <a:lvl5pPr marL="1279210" indent="-220919">
              <a:buFontTx/>
              <a:buBlip>
                <a:blip r:embed="rId2"/>
              </a:buBlip>
              <a:defRPr sz="17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1494078170"/>
      </p:ext>
    </p:extLst>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Tree>
    <p:extLst>
      <p:ext uri="{BB962C8B-B14F-4D97-AF65-F5344CB8AC3E}">
        <p14:creationId xmlns:p14="http://schemas.microsoft.com/office/powerpoint/2010/main" val="651951599"/>
      </p:ext>
    </p:extLst>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57164466"/>
      </p:ext>
    </p:extLst>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05502588"/>
      </p:ext>
    </p:extLst>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blank" preserve="1">
  <p:cSld name="1_WALKIN - Prints in GRAYSCALE">
    <p:bg bwMode="ltGray">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803738407"/>
      </p:ext>
    </p:extLst>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MS Tag Slide">
    <p:spTree>
      <p:nvGrpSpPr>
        <p:cNvPr id="1" name=""/>
        <p:cNvGrpSpPr/>
        <p:nvPr/>
      </p:nvGrpSpPr>
      <p:grpSpPr>
        <a:xfrm>
          <a:off x="0" y="0"/>
          <a:ext cx="0" cy="0"/>
          <a:chOff x="0" y="0"/>
          <a:chExt cx="0" cy="0"/>
        </a:xfrm>
      </p:grpSpPr>
      <p:pic>
        <p:nvPicPr>
          <p:cNvPr id="12" name="Picture 3" descr="E:\Duotone_02.png"/>
          <p:cNvPicPr>
            <a:picLocks noChangeAspect="1" noChangeArrowheads="1"/>
          </p:cNvPicPr>
          <p:nvPr userDrawn="1"/>
        </p:nvPicPr>
        <p:blipFill rotWithShape="1">
          <a:blip r:embed="rId2">
            <a:extLst>
              <a:ext uri="{28A0092B-C50C-407E-A947-70E740481C1C}">
                <a14:useLocalDpi xmlns:a14="http://schemas.microsoft.com/office/drawing/2010/main" val="0"/>
              </a:ext>
            </a:extLst>
          </a:blip>
          <a:srcRect r="4297"/>
          <a:stretch/>
        </p:blipFill>
        <p:spPr bwMode="auto">
          <a:xfrm flipH="1">
            <a:off x="-1" y="0"/>
            <a:ext cx="11668125"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Picture Placeholder 3"/>
          <p:cNvSpPr>
            <a:spLocks noGrp="1"/>
          </p:cNvSpPr>
          <p:nvPr>
            <p:ph type="pic" sz="quarter" idx="10"/>
          </p:nvPr>
        </p:nvSpPr>
        <p:spPr>
          <a:xfrm>
            <a:off x="6051430" y="1941977"/>
            <a:ext cx="4114800" cy="4114800"/>
          </a:xfrm>
        </p:spPr>
        <p:txBody>
          <a:bodyPr/>
          <a:lstStyle>
            <a:lvl1pPr marL="0" indent="0" algn="ctr">
              <a:buFont typeface="Arial" pitchFamily="34" charset="0"/>
              <a:buNone/>
              <a:defRPr/>
            </a:lvl1pPr>
          </a:lstStyle>
          <a:p>
            <a:r>
              <a:rPr lang="en-US" smtClean="0"/>
              <a:t>Click icon to add picture</a:t>
            </a:r>
            <a:endParaRPr lang="en-US" dirty="0"/>
          </a:p>
        </p:txBody>
      </p:sp>
      <p:grpSp>
        <p:nvGrpSpPr>
          <p:cNvPr id="5" name="Group 4"/>
          <p:cNvGrpSpPr/>
          <p:nvPr userDrawn="1"/>
        </p:nvGrpSpPr>
        <p:grpSpPr>
          <a:xfrm>
            <a:off x="878542" y="5637071"/>
            <a:ext cx="2269288" cy="988240"/>
            <a:chOff x="8941983" y="3690298"/>
            <a:chExt cx="2594343" cy="1129797"/>
          </a:xfrm>
          <a:effectLst>
            <a:reflection blurRad="6350" stA="11000" endPos="15000" dist="101600" dir="5400000" sy="-100000" algn="bl" rotWithShape="0"/>
          </a:effectLst>
        </p:grpSpPr>
        <p:sp>
          <p:nvSpPr>
            <p:cNvPr id="6" name="Rectangle 5"/>
            <p:cNvSpPr/>
            <p:nvPr/>
          </p:nvSpPr>
          <p:spPr bwMode="auto">
            <a:xfrm>
              <a:off x="8941983" y="4426691"/>
              <a:ext cx="2594343" cy="393404"/>
            </a:xfrm>
            <a:prstGeom prst="rect">
              <a:avLst/>
            </a:prstGeom>
            <a:solidFill>
              <a:schemeClr val="accent4"/>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vert="horz" wrap="square" lIns="548640" tIns="45718" rIns="91436" bIns="45718" numCol="1" rtlCol="0" anchor="ctr" anchorCtr="0" compatLnSpc="1">
              <a:prstTxWarp prst="textNoShape">
                <a:avLst/>
              </a:prstTxWarp>
            </a:bodyPr>
            <a:lstStyle/>
            <a:p>
              <a:pPr defTabSz="914099" fontAlgn="base">
                <a:spcBef>
                  <a:spcPct val="0"/>
                </a:spcBef>
                <a:spcAft>
                  <a:spcPct val="0"/>
                </a:spcAft>
              </a:pPr>
              <a:endParaRPr lang="en-US" sz="2200" b="1" dirty="0" smtClean="0">
                <a:gradFill>
                  <a:gsLst>
                    <a:gs pos="0">
                      <a:schemeClr val="tx1"/>
                    </a:gs>
                    <a:gs pos="100000">
                      <a:schemeClr val="tx1"/>
                    </a:gs>
                  </a:gsLst>
                  <a:lin ang="5400000" scaled="0"/>
                </a:gradFill>
                <a:latin typeface="Segoe Condensed" pitchFamily="34" charset="0"/>
              </a:endParaRPr>
            </a:p>
          </p:txBody>
        </p:sp>
        <p:pic>
          <p:nvPicPr>
            <p:cNvPr id="7" name="Picture 3" descr="\\SFP\Work\White_Whale\7-20753_TechEd_Keynote\Walk_In_Deck\Format\e_Keynote_Walkin_-_TechEd_NA_2011_2011415182315.jpeg"/>
            <p:cNvPicPr>
              <a:picLocks noChangeAspect="1" noChangeArrowheads="1"/>
            </p:cNvPicPr>
            <p:nvPr/>
          </p:nvPicPr>
          <p:blipFill rotWithShape="1">
            <a:blip r:embed="rId3">
              <a:extLst>
                <a:ext uri="{28A0092B-C50C-407E-A947-70E740481C1C}">
                  <a14:useLocalDpi xmlns:a14="http://schemas.microsoft.com/office/drawing/2010/main" val="0"/>
                </a:ext>
              </a:extLst>
            </a:blip>
            <a:srcRect t="68897"/>
            <a:stretch/>
          </p:blipFill>
          <p:spPr bwMode="auto">
            <a:xfrm>
              <a:off x="8943772" y="3690298"/>
              <a:ext cx="2589196" cy="744036"/>
            </a:xfrm>
            <a:prstGeom prst="rect">
              <a:avLst/>
            </a:prstGeom>
            <a:noFill/>
            <a:extLst>
              <a:ext uri="{909E8E84-426E-40DD-AFC4-6F175D3DCCD1}">
                <a14:hiddenFill xmlns:a14="http://schemas.microsoft.com/office/drawing/2010/main">
                  <a:solidFill>
                    <a:srgbClr val="FFFFFF"/>
                  </a:solidFill>
                </a14:hiddenFill>
              </a:ext>
            </a:extLst>
          </p:spPr>
        </p:pic>
      </p:grpSp>
      <p:sp>
        <p:nvSpPr>
          <p:cNvPr id="8" name="TextBox 7"/>
          <p:cNvSpPr txBox="1"/>
          <p:nvPr userDrawn="1"/>
        </p:nvSpPr>
        <p:spPr>
          <a:xfrm>
            <a:off x="169984" y="158469"/>
            <a:ext cx="3118500" cy="2769989"/>
          </a:xfrm>
          <a:prstGeom prst="rect">
            <a:avLst/>
          </a:prstGeom>
          <a:noFill/>
        </p:spPr>
        <p:txBody>
          <a:bodyPr wrap="square" lIns="0" tIns="0" rIns="0" bIns="0" rtlCol="0">
            <a:spAutoFit/>
          </a:bodyPr>
          <a:lstStyle/>
          <a:p>
            <a:pPr algn="l"/>
            <a:r>
              <a:rPr lang="en-US" sz="3600" b="1" dirty="0" smtClean="0">
                <a:solidFill>
                  <a:schemeClr val="bg2">
                    <a:alpha val="99000"/>
                  </a:schemeClr>
                </a:solidFill>
              </a:rPr>
              <a:t>Scan the Tag </a:t>
            </a:r>
            <a:r>
              <a:rPr lang="en-US" sz="3600" b="1" dirty="0" smtClean="0">
                <a:solidFill>
                  <a:schemeClr val="accent1">
                    <a:alpha val="99000"/>
                  </a:schemeClr>
                </a:solidFill>
              </a:rPr>
              <a:t/>
            </a:r>
            <a:br>
              <a:rPr lang="en-US" sz="3600" b="1" dirty="0" smtClean="0">
                <a:solidFill>
                  <a:schemeClr val="accent1">
                    <a:alpha val="99000"/>
                  </a:schemeClr>
                </a:solidFill>
              </a:rPr>
            </a:br>
            <a:r>
              <a:rPr lang="en-US" sz="3600" dirty="0" smtClean="0">
                <a:solidFill>
                  <a:schemeClr val="bg1">
                    <a:lumMod val="50000"/>
                    <a:lumOff val="50000"/>
                    <a:alpha val="99000"/>
                  </a:schemeClr>
                </a:solidFill>
              </a:rPr>
              <a:t>to evaluate this session now on </a:t>
            </a:r>
            <a:r>
              <a:rPr lang="en-US" sz="3600" b="1" dirty="0" err="1" smtClean="0">
                <a:solidFill>
                  <a:schemeClr val="bg2">
                    <a:alpha val="99000"/>
                  </a:schemeClr>
                </a:solidFill>
              </a:rPr>
              <a:t>myTech•Ed</a:t>
            </a:r>
            <a:r>
              <a:rPr lang="en-US" sz="3600" b="1" dirty="0" smtClean="0">
                <a:solidFill>
                  <a:schemeClr val="bg2">
                    <a:alpha val="99000"/>
                  </a:schemeClr>
                </a:solidFill>
              </a:rPr>
              <a:t> Mobile</a:t>
            </a:r>
            <a:endParaRPr lang="en-US" sz="3600" b="1" dirty="0" smtClean="0">
              <a:solidFill>
                <a:srgbClr val="F09A1F"/>
              </a:solidFill>
            </a:endParaRPr>
          </a:p>
        </p:txBody>
      </p:sp>
      <p:sp>
        <p:nvSpPr>
          <p:cNvPr id="9" name="Isosceles Triangle 8"/>
          <p:cNvSpPr/>
          <p:nvPr userDrawn="1"/>
        </p:nvSpPr>
        <p:spPr bwMode="auto">
          <a:xfrm rot="16200000">
            <a:off x="2982781" y="3004650"/>
            <a:ext cx="4131321" cy="2005976"/>
          </a:xfrm>
          <a:prstGeom prst="triangle">
            <a:avLst>
              <a:gd name="adj" fmla="val 50000"/>
            </a:avLst>
          </a:prstGeom>
          <a:gradFill flip="none" rotWithShape="1">
            <a:gsLst>
              <a:gs pos="0">
                <a:schemeClr val="tx1">
                  <a:alpha val="0"/>
                </a:schemeClr>
              </a:gs>
              <a:gs pos="80000">
                <a:schemeClr val="tx1"/>
              </a:gs>
              <a:gs pos="100000">
                <a:schemeClr val="accent1">
                  <a:alpha val="72000"/>
                </a:schemeClr>
              </a:gs>
            </a:gsLst>
            <a:lin ang="16200000" scaled="1"/>
            <a:tileRect/>
          </a:gradFill>
          <a:ln>
            <a:noFill/>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a:endParaRPr lang="en-US" sz="2200" dirty="0" smtClean="0">
              <a:solidFill>
                <a:schemeClr val="tx1">
                  <a:alpha val="99000"/>
                </a:schemeClr>
              </a:solidFill>
            </a:endParaRPr>
          </a:p>
        </p:txBody>
      </p:sp>
      <p:pic>
        <p:nvPicPr>
          <p:cNvPr id="10" name="Picture 7" descr="\\adisvr2\Shared\ADI_Projects\Microsoft\MS_10-01098_SpeechTek_Template_&amp;_Slides\ADI_Art\Working_Art\winphone2.png"/>
          <p:cNvPicPr>
            <a:picLocks noChangeAspect="1" noChangeArrowheads="1"/>
          </p:cNvPicPr>
          <p:nvPr userDrawn="1"/>
        </p:nvPicPr>
        <p:blipFill>
          <a:blip r:embed="rId4" cstate="email">
            <a:extLst>
              <a:ext uri="{28A0092B-C50C-407E-A947-70E740481C1C}">
                <a14:useLocalDpi xmlns:a14="http://schemas.microsoft.com/office/drawing/2010/main" val="0"/>
              </a:ext>
            </a:extLst>
          </a:blip>
          <a:srcRect/>
          <a:stretch>
            <a:fillRect/>
          </a:stretch>
        </p:blipFill>
        <p:spPr bwMode="auto">
          <a:xfrm>
            <a:off x="3147056" y="2769642"/>
            <a:ext cx="1356653" cy="2642647"/>
          </a:xfrm>
          <a:prstGeom prst="rect">
            <a:avLst/>
          </a:prstGeom>
          <a:noFill/>
          <a:effectLst>
            <a:outerShdw blurRad="76200" dir="18900000" sy="23000" kx="-1200000" algn="bl" rotWithShape="0">
              <a:prstClr val="black">
                <a:alpha val="20000"/>
              </a:prstClr>
            </a:outerShdw>
          </a:effectLst>
          <a:extLst>
            <a:ext uri="{909E8E84-426E-40DD-AFC4-6F175D3DCCD1}">
              <a14:hiddenFill xmlns:a14="http://schemas.microsoft.com/office/drawing/2010/main">
                <a:solidFill>
                  <a:srgbClr val="FFFFFF"/>
                </a:solidFill>
              </a14:hiddenFill>
            </a:ext>
          </a:extLst>
        </p:spPr>
      </p:pic>
      <p:pic>
        <p:nvPicPr>
          <p:cNvPr id="11" name="Picture 10"/>
          <p:cNvPicPr>
            <a:picLocks noChangeAspect="1"/>
          </p:cNvPicPr>
          <p:nvPr userDrawn="1"/>
        </p:nvPicPr>
        <p:blipFill>
          <a:blip r:embed="rId5">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8533351" y="497187"/>
            <a:ext cx="2271293" cy="811495"/>
          </a:xfrm>
          <a:prstGeom prst="rect">
            <a:avLst/>
          </a:prstGeom>
        </p:spPr>
      </p:pic>
    </p:spTree>
    <p:extLst>
      <p:ext uri="{BB962C8B-B14F-4D97-AF65-F5344CB8AC3E}">
        <p14:creationId xmlns:p14="http://schemas.microsoft.com/office/powerpoint/2010/main" val="3103660052"/>
      </p:ext>
    </p:extLst>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ck Layout - Title and Conten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flip="none" rotWithShape="1">
                  <a:gsLst>
                    <a:gs pos="417">
                      <a:srgbClr val="FFFFFF"/>
                    </a:gs>
                    <a:gs pos="100000">
                      <a:srgbClr val="FFFFFF"/>
                    </a:gs>
                  </a:gsLst>
                  <a:lin ang="5400000" scaled="0"/>
                  <a:tileRect/>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3617624214"/>
      </p:ext>
    </p:extLst>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lack Notes slide Layout">
    <p:bg bwMode="black">
      <p:bgPr>
        <a:solidFill>
          <a:srgbClr val="000000"/>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white"/>
        <p:txBody>
          <a:bodyPr/>
          <a:lstStyle>
            <a:lvl1pPr>
              <a:defRPr>
                <a:gradFill>
                  <a:gsLst>
                    <a:gs pos="417">
                      <a:srgbClr val="FFFFFF"/>
                    </a:gs>
                    <a:gs pos="100000">
                      <a:srgbClr val="FFFFFF"/>
                    </a:gs>
                  </a:gsLst>
                  <a:lin ang="5400000" scaled="0"/>
                </a:gradFill>
              </a:defRPr>
            </a:lvl1pPr>
          </a:lstStyle>
          <a:p>
            <a:r>
              <a:rPr lang="en-US" smtClean="0"/>
              <a:t>Click to edit Master title style</a:t>
            </a:r>
            <a:endParaRPr lang="en-US" dirty="0"/>
          </a:p>
        </p:txBody>
      </p:sp>
      <p:sp>
        <p:nvSpPr>
          <p:cNvPr id="6" name="Text Placeholder 5"/>
          <p:cNvSpPr>
            <a:spLocks noGrp="1"/>
          </p:cNvSpPr>
          <p:nvPr>
            <p:ph type="body" sz="quarter" idx="10"/>
          </p:nvPr>
        </p:nvSpPr>
        <p:spPr bwMode="white">
          <a:xfrm>
            <a:off x="519112" y="1447799"/>
            <a:ext cx="11149013" cy="1964301"/>
          </a:xfrm>
        </p:spPr>
        <p:txBody>
          <a:bodyPr/>
          <a:lstStyle>
            <a:lvl1pPr>
              <a:buClr>
                <a:srgbClr val="FFFFFF"/>
              </a:buClr>
              <a:buSzPct val="70000"/>
              <a:buFont typeface="Wingdings" pitchFamily="2" charset="2"/>
              <a:buChar char="l"/>
              <a:defRPr>
                <a:gradFill>
                  <a:gsLst>
                    <a:gs pos="0">
                      <a:srgbClr val="FFFFFF"/>
                    </a:gs>
                    <a:gs pos="86000">
                      <a:srgbClr val="FFFFFF"/>
                    </a:gs>
                  </a:gsLst>
                  <a:lin ang="5400000" scaled="0"/>
                </a:gradFill>
              </a:defRPr>
            </a:lvl1pPr>
            <a:lvl2pPr>
              <a:buClr>
                <a:srgbClr val="FFFFFF"/>
              </a:buClr>
              <a:buSzPct val="70000"/>
              <a:buFont typeface="Wingdings" pitchFamily="2" charset="2"/>
              <a:buChar char="l"/>
              <a:defRPr>
                <a:gradFill>
                  <a:gsLst>
                    <a:gs pos="0">
                      <a:srgbClr val="FFFFFF"/>
                    </a:gs>
                    <a:gs pos="86000">
                      <a:srgbClr val="FFFFFF"/>
                    </a:gs>
                  </a:gsLst>
                  <a:lin ang="5400000" scaled="0"/>
                </a:gradFill>
              </a:defRPr>
            </a:lvl2pPr>
            <a:lvl3pPr>
              <a:buClr>
                <a:srgbClr val="FFFFFF"/>
              </a:buClr>
              <a:buSzPct val="70000"/>
              <a:buFont typeface="Wingdings" pitchFamily="2" charset="2"/>
              <a:buChar char="l"/>
              <a:defRPr>
                <a:gradFill>
                  <a:gsLst>
                    <a:gs pos="0">
                      <a:srgbClr val="FFFFFF"/>
                    </a:gs>
                    <a:gs pos="86000">
                      <a:srgbClr val="FFFFFF"/>
                    </a:gs>
                  </a:gsLst>
                  <a:lin ang="5400000" scaled="0"/>
                </a:gradFill>
              </a:defRPr>
            </a:lvl3pPr>
            <a:lvl4pPr>
              <a:buClr>
                <a:srgbClr val="FFFFFF"/>
              </a:buClr>
              <a:buSzPct val="70000"/>
              <a:buFont typeface="Wingdings" pitchFamily="2" charset="2"/>
              <a:buChar char="l"/>
              <a:defRPr>
                <a:gradFill>
                  <a:gsLst>
                    <a:gs pos="0">
                      <a:srgbClr val="FFFFFF"/>
                    </a:gs>
                    <a:gs pos="86000">
                      <a:srgbClr val="FFFFFF"/>
                    </a:gs>
                  </a:gsLst>
                  <a:lin ang="5400000" scaled="0"/>
                </a:gradFill>
              </a:defRPr>
            </a:lvl4pPr>
            <a:lvl5pPr>
              <a:buClr>
                <a:srgbClr val="FFFFFF"/>
              </a:buClr>
              <a:buSzPct val="70000"/>
              <a:buFont typeface="Wingdings" pitchFamily="2" charset="2"/>
              <a:buChar char="l"/>
              <a:defRPr>
                <a:gradFill>
                  <a:gsLst>
                    <a:gs pos="0">
                      <a:srgbClr val="FFFFFF"/>
                    </a:gs>
                    <a:gs pos="86000">
                      <a:srgbClr val="FFFFFF"/>
                    </a:gs>
                  </a:gsLst>
                  <a:lin ang="5400000" scaled="0"/>
                </a:gra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6"/>
          <p:cNvSpPr>
            <a:spLocks noGrp="1"/>
          </p:cNvSpPr>
          <p:nvPr>
            <p:ph type="body" sz="quarter" idx="11"/>
          </p:nvPr>
        </p:nvSpPr>
        <p:spPr>
          <a:xfrm>
            <a:off x="1" y="6238876"/>
            <a:ext cx="12188826" cy="619125"/>
          </a:xfrm>
          <a:solidFill>
            <a:srgbClr val="FFFF99"/>
          </a:solidFill>
        </p:spPr>
        <p:txBody>
          <a:bodyPr wrap="square" lIns="152394" tIns="76197" rIns="152394" bIns="76197" anchor="b" anchorCtr="0">
            <a:noAutofit/>
          </a:bodyPr>
          <a:lstStyle>
            <a:lvl1pPr algn="r">
              <a:buFont typeface="Arial" pitchFamily="34" charset="0"/>
              <a:buNone/>
              <a:defRPr spc="-50" baseline="0">
                <a:gradFill>
                  <a:gsLst>
                    <a:gs pos="0">
                      <a:srgbClr val="000000"/>
                    </a:gs>
                    <a:gs pos="100000">
                      <a:srgbClr val="000000"/>
                    </a:gs>
                  </a:gsLst>
                  <a:lin ang="5400000" scaled="0"/>
                </a:gradFill>
                <a:effectLst/>
                <a:latin typeface="Segoe UI" pitchFamily="34" charset="0"/>
              </a:defRPr>
            </a:lvl1pPr>
          </a:lstStyle>
          <a:p>
            <a:pPr lvl="0"/>
            <a:r>
              <a:rPr lang="en-US" smtClean="0"/>
              <a:t>Click to edit Master text styles</a:t>
            </a:r>
          </a:p>
        </p:txBody>
      </p:sp>
    </p:spTree>
    <p:extLst>
      <p:ext uri="{BB962C8B-B14F-4D97-AF65-F5344CB8AC3E}">
        <p14:creationId xmlns:p14="http://schemas.microsoft.com/office/powerpoint/2010/main" val="2317597641"/>
      </p:ext>
    </p:extLst>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
        <p:nvSpPr>
          <p:cNvPr id="5" name="Title 1"/>
          <p:cNvSpPr>
            <a:spLocks noGrp="1"/>
          </p:cNvSpPr>
          <p:nvPr>
            <p:ph type="ctrTitle"/>
          </p:nvPr>
        </p:nvSpPr>
        <p:spPr>
          <a:xfrm>
            <a:off x="836612" y="2431024"/>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6"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671378983"/>
      </p:ext>
    </p:extLst>
  </p:cSld>
  <p:clrMapOvr>
    <a:masterClrMapping/>
  </p:clrMapOvr>
  <p:transition>
    <p:fade/>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type="title">
  <p:cSld name="8_Title Slide">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969964" y="2265472"/>
            <a:ext cx="10242549" cy="1523497"/>
          </a:xfrm>
        </p:spPr>
        <p:txBody>
          <a:bodyPr anchor="ctr">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969964" y="4703872"/>
            <a:ext cx="10242550" cy="46325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Tree>
    <p:extLst>
      <p:ext uri="{BB962C8B-B14F-4D97-AF65-F5344CB8AC3E}">
        <p14:creationId xmlns:p14="http://schemas.microsoft.com/office/powerpoint/2010/main" val="1194111883"/>
      </p:ext>
    </p:extLst>
  </p:cSld>
  <p:clrMapOvr>
    <a:masterClrMapping/>
  </p:clrMapOvr>
  <p:transition>
    <p:fade/>
  </p:transition>
  <p:timing>
    <p:tnLst>
      <p:par>
        <p:cTn id="1" dur="indefinite" restart="never" nodeType="tmRoot"/>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Use for slides with Software Cod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accent1">
                    <a:alpha val="99000"/>
                  </a:schemeClr>
                </a:solidFill>
              </a:defRPr>
            </a:lvl1pPr>
          </a:lstStyle>
          <a:p>
            <a:r>
              <a:rPr lang="en-US" dirty="0" smtClean="0"/>
              <a:t>Click to edit Master title style</a:t>
            </a:r>
            <a:endParaRPr lang="en-US" dirty="0"/>
          </a:p>
        </p:txBody>
      </p:sp>
      <p:sp>
        <p:nvSpPr>
          <p:cNvPr id="6" name="Text Placeholder 5"/>
          <p:cNvSpPr>
            <a:spLocks noGrp="1"/>
          </p:cNvSpPr>
          <p:nvPr>
            <p:ph type="body" sz="quarter" idx="10"/>
          </p:nvPr>
        </p:nvSpPr>
        <p:spPr>
          <a:xfrm>
            <a:off x="519114" y="1905000"/>
            <a:ext cx="11149012" cy="2108269"/>
          </a:xfrm>
        </p:spPr>
        <p:txBody>
          <a:bodyPr/>
          <a:lstStyle>
            <a:lvl1pPr>
              <a:lnSpc>
                <a:spcPct val="90000"/>
              </a:lnSpc>
              <a:defRPr/>
            </a:lvl1pPr>
            <a:lvl2pPr>
              <a:lnSpc>
                <a:spcPct val="90000"/>
              </a:lnSpc>
              <a:defRPr/>
            </a:lvl2pPr>
            <a:lvl3pPr>
              <a:lnSpc>
                <a:spcPct val="90000"/>
              </a:lnSpc>
              <a:defRPr/>
            </a:lvl3pPr>
            <a:lvl4pPr>
              <a:lnSpc>
                <a:spcPct val="90000"/>
              </a:lnSpc>
              <a:defRPr/>
            </a:lvl4pPr>
            <a:lvl5pPr>
              <a:lnSpc>
                <a:spcPct val="90000"/>
              </a:lnSpc>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93781804"/>
      </p:ext>
    </p:extLst>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55047"/>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89143"/>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4"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26859805"/>
      </p:ext>
    </p:extLst>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446887587"/>
      </p:ext>
    </p:extLst>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4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578721306"/>
      </p:ext>
    </p:extLst>
  </p:cSld>
  <p:clrMapOvr>
    <a:masterClrMapping/>
  </p:clrMapOvr>
  <p:transition>
    <p:fade/>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5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3856762711"/>
      </p:ext>
    </p:extLst>
  </p:cSld>
  <p:clrMapOvr>
    <a:masterClrMapping/>
  </p:clrMapOvr>
  <p:transition>
    <p:fade/>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6_Demo, Video etc. &quot;special&quot; slides">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836612" y="2442175"/>
            <a:ext cx="9323388" cy="1523494"/>
          </a:xfrm>
        </p:spPr>
        <p:txBody>
          <a:bodyPr anchor="ctr" anchorCtr="0">
            <a:noAutofit/>
          </a:bodyPr>
          <a:lstStyle>
            <a:lvl1pPr>
              <a:lnSpc>
                <a:spcPct val="90000"/>
              </a:lnSpc>
              <a:defRPr sz="4800"/>
            </a:lvl1pPr>
          </a:lstStyle>
          <a:p>
            <a:r>
              <a:rPr lang="en-US" smtClean="0"/>
              <a:t>Click to edit Master title style</a:t>
            </a:r>
            <a:endParaRPr lang="en-US" dirty="0"/>
          </a:p>
        </p:txBody>
      </p:sp>
      <p:sp>
        <p:nvSpPr>
          <p:cNvPr id="3" name="Subtitle 2"/>
          <p:cNvSpPr>
            <a:spLocks noGrp="1"/>
          </p:cNvSpPr>
          <p:nvPr>
            <p:ph type="subTitle" idx="1"/>
          </p:nvPr>
        </p:nvSpPr>
        <p:spPr>
          <a:xfrm>
            <a:off x="836612" y="4191000"/>
            <a:ext cx="9323389" cy="461665"/>
          </a:xfrm>
        </p:spPr>
        <p:txBody>
          <a:bodyPr>
            <a:noAutofit/>
          </a:bodyPr>
          <a:lstStyle>
            <a:lvl1pPr marL="0" indent="0" algn="l">
              <a:lnSpc>
                <a:spcPct val="90000"/>
              </a:lnSpc>
              <a:spcBef>
                <a:spcPts val="0"/>
              </a:spcBef>
              <a:buNone/>
              <a:defRPr>
                <a:gradFill>
                  <a:gsLst>
                    <a:gs pos="0">
                      <a:schemeClr val="tx1"/>
                    </a:gs>
                    <a:gs pos="86000">
                      <a:schemeClr val="tx1"/>
                    </a:gs>
                  </a:gsLst>
                  <a:lin ang="5400000" scaled="0"/>
                </a:gradFill>
              </a:defRPr>
            </a:lvl1pPr>
            <a:lvl2pPr marL="457182" indent="0" algn="ctr">
              <a:buNone/>
              <a:defRPr>
                <a:solidFill>
                  <a:schemeClr val="tx1">
                    <a:tint val="75000"/>
                  </a:schemeClr>
                </a:solidFill>
              </a:defRPr>
            </a:lvl2pPr>
            <a:lvl3pPr marL="914363" indent="0" algn="ctr">
              <a:buNone/>
              <a:defRPr>
                <a:solidFill>
                  <a:schemeClr val="tx1">
                    <a:tint val="75000"/>
                  </a:schemeClr>
                </a:solidFill>
              </a:defRPr>
            </a:lvl3pPr>
            <a:lvl4pPr marL="1371545" indent="0" algn="ctr">
              <a:buNone/>
              <a:defRPr>
                <a:solidFill>
                  <a:schemeClr val="tx1">
                    <a:tint val="75000"/>
                  </a:schemeClr>
                </a:solidFill>
              </a:defRPr>
            </a:lvl4pPr>
            <a:lvl5pPr marL="1828727" indent="0" algn="ctr">
              <a:buNone/>
              <a:defRPr>
                <a:solidFill>
                  <a:schemeClr val="tx1">
                    <a:tint val="75000"/>
                  </a:schemeClr>
                </a:solidFill>
              </a:defRPr>
            </a:lvl5pPr>
            <a:lvl6pPr marL="2285909" indent="0" algn="ctr">
              <a:buNone/>
              <a:defRPr>
                <a:solidFill>
                  <a:schemeClr val="tx1">
                    <a:tint val="75000"/>
                  </a:schemeClr>
                </a:solidFill>
              </a:defRPr>
            </a:lvl6pPr>
            <a:lvl7pPr marL="2743090" indent="0" algn="ctr">
              <a:buNone/>
              <a:defRPr>
                <a:solidFill>
                  <a:schemeClr val="tx1">
                    <a:tint val="75000"/>
                  </a:schemeClr>
                </a:solidFill>
              </a:defRPr>
            </a:lvl7pPr>
            <a:lvl8pPr marL="3200272" indent="0" algn="ctr">
              <a:buNone/>
              <a:defRPr>
                <a:solidFill>
                  <a:schemeClr val="tx1">
                    <a:tint val="75000"/>
                  </a:schemeClr>
                </a:solidFill>
              </a:defRPr>
            </a:lvl8pPr>
            <a:lvl9pPr marL="3657454" indent="0" algn="ctr">
              <a:buNone/>
              <a:defRPr>
                <a:solidFill>
                  <a:schemeClr val="tx1">
                    <a:tint val="75000"/>
                  </a:schemeClr>
                </a:solidFill>
              </a:defRPr>
            </a:lvl9pPr>
          </a:lstStyle>
          <a:p>
            <a:r>
              <a:rPr lang="en-US" smtClean="0"/>
              <a:t>Click to edit Master subtitle style</a:t>
            </a:r>
            <a:endParaRPr lang="en-US" dirty="0"/>
          </a:p>
        </p:txBody>
      </p:sp>
      <p:sp>
        <p:nvSpPr>
          <p:cNvPr id="5" name="Text Placeholder 6"/>
          <p:cNvSpPr>
            <a:spLocks noGrp="1"/>
          </p:cNvSpPr>
          <p:nvPr>
            <p:ph type="body" sz="quarter" idx="10" hasCustomPrompt="1"/>
          </p:nvPr>
        </p:nvSpPr>
        <p:spPr>
          <a:xfrm>
            <a:off x="1065212" y="4876800"/>
            <a:ext cx="10242550" cy="1378644"/>
          </a:xfrm>
        </p:spPr>
        <p:txBody>
          <a:bodyPr anchor="t" anchorCtr="0">
            <a:noAutofit/>
            <a:scene3d>
              <a:camera prst="orthographicFront"/>
              <a:lightRig rig="flat" dir="t"/>
            </a:scene3d>
            <a:sp3d>
              <a:contourClr>
                <a:schemeClr val="tx2"/>
              </a:contourClr>
            </a:sp3d>
          </a:bodyPr>
          <a:lstStyle>
            <a:lvl1pPr marL="0" indent="0" algn="r">
              <a:buFont typeface="Arial" pitchFamily="34" charset="0"/>
              <a:buNone/>
              <a:defRPr kumimoji="0" lang="en-US" sz="10000" b="0" i="1" u="none" strike="noStrike" kern="1200" cap="none" spc="-642" normalizeH="0" baseline="0" noProof="0" dirty="0" smtClean="0">
                <a:ln w="11430"/>
                <a:solidFill>
                  <a:schemeClr val="accent1">
                    <a:alpha val="99000"/>
                  </a:schemeClr>
                </a:solidFill>
                <a:effectLst/>
                <a:uLnTx/>
                <a:uFillTx/>
                <a:latin typeface="+mj-lt"/>
                <a:ea typeface="+mn-ea"/>
                <a:cs typeface="+mn-cs"/>
              </a:defRPr>
            </a:lvl1pPr>
          </a:lstStyle>
          <a:p>
            <a:pPr lvl="0"/>
            <a:r>
              <a:rPr lang="en-US" dirty="0" smtClean="0"/>
              <a:t>click to…</a:t>
            </a:r>
          </a:p>
        </p:txBody>
      </p:sp>
    </p:spTree>
    <p:extLst>
      <p:ext uri="{BB962C8B-B14F-4D97-AF65-F5344CB8AC3E}">
        <p14:creationId xmlns:p14="http://schemas.microsoft.com/office/powerpoint/2010/main" val="2477583258"/>
      </p:ext>
    </p:extLst>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197356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2058508918"/>
      </p:ext>
    </p:extLst>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4_Title and Content">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19112" y="228600"/>
            <a:ext cx="11149013" cy="609398"/>
          </a:xfrm>
        </p:spPr>
        <p:txBody>
          <a:bodyPr/>
          <a:lstStyle>
            <a:lvl1pPr>
              <a:defRPr/>
            </a:lvl1pPr>
          </a:lstStyle>
          <a:p>
            <a:r>
              <a:rPr lang="en-US" smtClean="0"/>
              <a:t>Click to edit Master title style</a:t>
            </a:r>
            <a:endParaRPr lang="en-US" dirty="0"/>
          </a:p>
        </p:txBody>
      </p:sp>
      <p:sp>
        <p:nvSpPr>
          <p:cNvPr id="5" name="Text Placeholder 4"/>
          <p:cNvSpPr>
            <a:spLocks noGrp="1"/>
          </p:cNvSpPr>
          <p:nvPr>
            <p:ph type="body" sz="quarter" idx="10"/>
          </p:nvPr>
        </p:nvSpPr>
        <p:spPr>
          <a:xfrm>
            <a:off x="519112" y="1447799"/>
            <a:ext cx="11149013" cy="2000548"/>
          </a:xfrm>
        </p:spPr>
        <p:txBody>
          <a:bodyPr/>
          <a:lstStyle>
            <a:lvl1pPr marL="460375" indent="-460375">
              <a:buFontTx/>
              <a:buBlip>
                <a:blip r:embed="rId3"/>
              </a:buBlip>
              <a:defRPr/>
            </a:lvl1pPr>
            <a:lvl2pPr marL="855663" indent="-395288">
              <a:buFontTx/>
              <a:buBlip>
                <a:blip r:embed="rId3"/>
              </a:buBlip>
              <a:defRPr/>
            </a:lvl2pPr>
            <a:lvl3pPr marL="1258888" indent="-403225">
              <a:buFontTx/>
              <a:buBlip>
                <a:blip r:embed="rId3"/>
              </a:buBlip>
              <a:defRPr/>
            </a:lvl3pPr>
            <a:lvl4pPr marL="1604963" indent="-346075">
              <a:buFontTx/>
              <a:buBlip>
                <a:blip r:embed="rId3"/>
              </a:buBlip>
              <a:defRPr/>
            </a:lvl4pPr>
            <a:lvl5pPr marL="1941513" indent="-336550">
              <a:buFontTx/>
              <a:buBlip>
                <a:blip r:embed="rId3"/>
              </a:buBlip>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4026932460"/>
      </p:ext>
    </p:extLst>
  </p:cSld>
  <p:clrMapOvr>
    <a:masterClrMapping/>
  </p:clrMapOvr>
  <p:transition>
    <p:fade/>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image" Target="../media/image2.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theme" Target="../theme/theme2.xml"/><Relationship Id="rId1"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blackWhite">
      <p:bgPr>
        <a:blipFill dpi="0" rotWithShape="1">
          <a:blip r:embed="rId22">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0"/>
            <a:ext cx="11149013" cy="609398"/>
          </a:xfrm>
          <a:prstGeom prst="rect">
            <a:avLst/>
          </a:prstGeom>
        </p:spPr>
        <p:txBody>
          <a:bodyPr vert="horz" wrap="square" lIns="0" tIns="0" rIns="0" bIns="0" rtlCol="0" anchor="t">
            <a:spAutoFit/>
          </a:bodyPr>
          <a:lstStyle/>
          <a:p>
            <a:r>
              <a:rPr lang="en-US" smtClean="0"/>
              <a:t>Click to edit Master title style</a:t>
            </a:r>
            <a:endParaRPr lang="en-US" dirty="0"/>
          </a:p>
        </p:txBody>
      </p:sp>
      <p:sp>
        <p:nvSpPr>
          <p:cNvPr id="3" name="Text Placeholder 2"/>
          <p:cNvSpPr>
            <a:spLocks noGrp="1"/>
          </p:cNvSpPr>
          <p:nvPr>
            <p:ph type="body" idx="1"/>
          </p:nvPr>
        </p:nvSpPr>
        <p:spPr>
          <a:xfrm>
            <a:off x="519113" y="1447800"/>
            <a:ext cx="11149012" cy="2000548"/>
          </a:xfrm>
          <a:prstGeom prst="rect">
            <a:avLst/>
          </a:prstGeom>
        </p:spPr>
        <p:txBody>
          <a:bodyPr vert="horz" wrap="square" lIns="0" tIns="0" rIns="0" bIns="0" rtlCol="0">
            <a:sp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extLst>
      <p:ext uri="{BB962C8B-B14F-4D97-AF65-F5344CB8AC3E}">
        <p14:creationId xmlns:p14="http://schemas.microsoft.com/office/powerpoint/2010/main" val="692499373"/>
      </p:ext>
    </p:extLst>
  </p:cSld>
  <p:clrMap bg1="dk1" tx1="lt1" bg2="dk2" tx2="lt2" accent1="accent1" accent2="accent2" accent3="accent3" accent4="accent4" accent5="accent5" accent6="accent6" hlink="hlink" folHlink="folHlink"/>
  <p:sldLayoutIdLst>
    <p:sldLayoutId id="2147483765" r:id="rId1"/>
    <p:sldLayoutId id="2147483766" r:id="rId2"/>
    <p:sldLayoutId id="2147483767" r:id="rId3"/>
    <p:sldLayoutId id="2147483768" r:id="rId4"/>
    <p:sldLayoutId id="2147483769" r:id="rId5"/>
    <p:sldLayoutId id="2147483770" r:id="rId6"/>
    <p:sldLayoutId id="2147483771" r:id="rId7"/>
    <p:sldLayoutId id="2147483772" r:id="rId8"/>
    <p:sldLayoutId id="2147483773" r:id="rId9"/>
    <p:sldLayoutId id="2147483774" r:id="rId10"/>
    <p:sldLayoutId id="2147483775" r:id="rId11"/>
    <p:sldLayoutId id="2147483776" r:id="rId12"/>
    <p:sldLayoutId id="2147483777" r:id="rId13"/>
    <p:sldLayoutId id="2147483778" r:id="rId14"/>
    <p:sldLayoutId id="2147483779" r:id="rId15"/>
    <p:sldLayoutId id="2147483780" r:id="rId16"/>
    <p:sldLayoutId id="2147483781" r:id="rId17"/>
    <p:sldLayoutId id="2147483782" r:id="rId18"/>
    <p:sldLayoutId id="2147483783" r:id="rId19"/>
    <p:sldLayoutId id="2147483784" r:id="rId20"/>
  </p:sldLayoutIdLst>
  <p:transition>
    <p:fade/>
  </p:transition>
  <p:txStyles>
    <p:titleStyle>
      <a:lvl1pPr algn="l" defTabSz="914363" rtl="0" eaLnBrk="1" latinLnBrk="0" hangingPunct="1">
        <a:lnSpc>
          <a:spcPct val="90000"/>
        </a:lnSpc>
        <a:spcBef>
          <a:spcPct val="0"/>
        </a:spcBef>
        <a:buNone/>
        <a:defRPr lang="en-US" sz="4400" b="0" kern="1200" cap="none" spc="-100" baseline="0" dirty="0" smtClean="0">
          <a:ln w="3175">
            <a:noFill/>
          </a:ln>
          <a:gradFill flip="none" rotWithShape="1">
            <a:gsLst>
              <a:gs pos="0">
                <a:schemeClr val="tx1"/>
              </a:gs>
              <a:gs pos="86000">
                <a:schemeClr val="tx1"/>
              </a:gs>
            </a:gsLst>
            <a:lin ang="5400000" scaled="0"/>
            <a:tileRect/>
          </a:gradFill>
          <a:effectLst/>
          <a:latin typeface="+mj-lt"/>
          <a:ea typeface="+mn-ea"/>
          <a:cs typeface="Arial" charset="0"/>
        </a:defRPr>
      </a:lvl1pPr>
    </p:titleStyle>
    <p:bodyStyle>
      <a:lvl1pPr marL="460375" indent="-460375" algn="l" defTabSz="914363" rtl="0" eaLnBrk="1" latinLnBrk="0" hangingPunct="1">
        <a:lnSpc>
          <a:spcPct val="90000"/>
        </a:lnSpc>
        <a:spcBef>
          <a:spcPct val="20000"/>
        </a:spcBef>
        <a:buSzPct val="90000"/>
        <a:buFontTx/>
        <a:buBlip>
          <a:blip r:embed="rId23"/>
        </a:buBlip>
        <a:defRPr sz="3200" kern="1200">
          <a:gradFill>
            <a:gsLst>
              <a:gs pos="0">
                <a:schemeClr val="tx1"/>
              </a:gs>
              <a:gs pos="86000">
                <a:schemeClr val="tx1"/>
              </a:gs>
            </a:gsLst>
            <a:lin ang="5400000" scaled="0"/>
          </a:gradFill>
          <a:latin typeface="+mn-lt"/>
          <a:ea typeface="+mn-ea"/>
          <a:cs typeface="+mn-cs"/>
        </a:defRPr>
      </a:lvl1pPr>
      <a:lvl2pPr marL="855663" indent="-395288" algn="l" defTabSz="914363" rtl="0" eaLnBrk="1" latinLnBrk="0" hangingPunct="1">
        <a:lnSpc>
          <a:spcPct val="90000"/>
        </a:lnSpc>
        <a:spcBef>
          <a:spcPct val="20000"/>
        </a:spcBef>
        <a:buSzPct val="90000"/>
        <a:buFontTx/>
        <a:buBlip>
          <a:blip r:embed="rId23"/>
        </a:buBlip>
        <a:defRPr sz="2800" kern="1200">
          <a:gradFill>
            <a:gsLst>
              <a:gs pos="0">
                <a:schemeClr val="tx1"/>
              </a:gs>
              <a:gs pos="86000">
                <a:schemeClr val="tx1"/>
              </a:gs>
            </a:gsLst>
            <a:lin ang="5400000" scaled="0"/>
          </a:gradFill>
          <a:latin typeface="+mn-lt"/>
          <a:ea typeface="+mn-ea"/>
          <a:cs typeface="+mn-cs"/>
        </a:defRPr>
      </a:lvl2pPr>
      <a:lvl3pPr marL="1258888" indent="-403225" algn="l" defTabSz="914363" rtl="0" eaLnBrk="1" latinLnBrk="0" hangingPunct="1">
        <a:lnSpc>
          <a:spcPct val="90000"/>
        </a:lnSpc>
        <a:spcBef>
          <a:spcPct val="20000"/>
        </a:spcBef>
        <a:buSzPct val="90000"/>
        <a:buFontTx/>
        <a:buBlip>
          <a:blip r:embed="rId23"/>
        </a:buBlip>
        <a:defRPr sz="2400" kern="1200">
          <a:gradFill>
            <a:gsLst>
              <a:gs pos="0">
                <a:schemeClr val="tx1"/>
              </a:gs>
              <a:gs pos="86000">
                <a:schemeClr val="tx1"/>
              </a:gs>
            </a:gsLst>
            <a:lin ang="5400000" scaled="0"/>
          </a:gradFill>
          <a:latin typeface="+mn-lt"/>
          <a:ea typeface="+mn-ea"/>
          <a:cs typeface="+mn-cs"/>
        </a:defRPr>
      </a:lvl3pPr>
      <a:lvl4pPr marL="1604963" indent="-346075" algn="l" defTabSz="914363" rtl="0" eaLnBrk="1" latinLnBrk="0" hangingPunct="1">
        <a:lnSpc>
          <a:spcPct val="90000"/>
        </a:lnSpc>
        <a:spcBef>
          <a:spcPct val="20000"/>
        </a:spcBef>
        <a:buSzPct val="90000"/>
        <a:buFontTx/>
        <a:buBlip>
          <a:blip r:embed="rId23"/>
        </a:buBlip>
        <a:defRPr sz="2000" kern="1200">
          <a:gradFill>
            <a:gsLst>
              <a:gs pos="0">
                <a:schemeClr val="tx1"/>
              </a:gs>
              <a:gs pos="86000">
                <a:schemeClr val="tx1"/>
              </a:gs>
            </a:gsLst>
            <a:lin ang="5400000" scaled="0"/>
          </a:gradFill>
          <a:latin typeface="+mn-lt"/>
          <a:ea typeface="+mn-ea"/>
          <a:cs typeface="+mn-cs"/>
        </a:defRPr>
      </a:lvl4pPr>
      <a:lvl5pPr marL="1941513" indent="-336550" algn="l" defTabSz="914363" rtl="0" eaLnBrk="1" latinLnBrk="0" hangingPunct="1">
        <a:lnSpc>
          <a:spcPct val="90000"/>
        </a:lnSpc>
        <a:spcBef>
          <a:spcPct val="20000"/>
        </a:spcBef>
        <a:buSzPct val="90000"/>
        <a:buFontTx/>
        <a:buBlip>
          <a:blip r:embed="rId23"/>
        </a:buBlip>
        <a:defRPr sz="2000" kern="1200">
          <a:gradFill>
            <a:gsLst>
              <a:gs pos="0">
                <a:schemeClr val="tx1"/>
              </a:gs>
              <a:gs pos="86000">
                <a:schemeClr val="tx1"/>
              </a:gs>
            </a:gsLst>
            <a:lin ang="5400000" scaled="0"/>
          </a:gradFill>
          <a:latin typeface="+mn-lt"/>
          <a:ea typeface="+mn-ea"/>
          <a:cs typeface="+mn-cs"/>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19112" y="228601"/>
            <a:ext cx="11149013" cy="609398"/>
          </a:xfrm>
          <a:prstGeom prst="rect">
            <a:avLst/>
          </a:prstGeom>
        </p:spPr>
        <p:txBody>
          <a:bodyPr vert="horz" wrap="square" lIns="0" tIns="0" rIns="0" bIns="0" rtlCol="0" anchor="t">
            <a:spAutoFit/>
          </a:bodyPr>
          <a:lstStyle/>
          <a:p>
            <a:r>
              <a:rPr lang="en-US" dirty="0" smtClean="0"/>
              <a:t>Click to edit Master title style</a:t>
            </a:r>
            <a:endParaRPr lang="en-US" dirty="0"/>
          </a:p>
        </p:txBody>
      </p:sp>
      <p:sp>
        <p:nvSpPr>
          <p:cNvPr id="3" name="Text Placeholder 2"/>
          <p:cNvSpPr>
            <a:spLocks noGrp="1"/>
          </p:cNvSpPr>
          <p:nvPr>
            <p:ph type="body" idx="1"/>
          </p:nvPr>
        </p:nvSpPr>
        <p:spPr>
          <a:xfrm>
            <a:off x="519114" y="1905000"/>
            <a:ext cx="11149011" cy="2108269"/>
          </a:xfrm>
          <a:prstGeom prst="rect">
            <a:avLst/>
          </a:prstGeom>
        </p:spPr>
        <p:txBody>
          <a:bodyPr vert="horz" wrap="square" lIns="0" tIns="0" rIns="0" bIns="0" rtlCol="0">
            <a:sp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3141565568"/>
      </p:ext>
    </p:extLst>
  </p:cSld>
  <p:clrMap bg1="dk1" tx1="lt1" bg2="dk2" tx2="lt2" accent1="accent1" accent2="accent2" accent3="accent3" accent4="accent4" accent5="accent5" accent6="accent6" hlink="hlink" folHlink="folHlink"/>
  <p:sldLayoutIdLst>
    <p:sldLayoutId id="2147483763" r:id="rId1"/>
  </p:sldLayoutIdLst>
  <p:transition>
    <p:fade/>
  </p:transition>
  <p:txStyles>
    <p:titleStyle>
      <a:lvl1pPr algn="l" defTabSz="914363" rtl="0" eaLnBrk="1" latinLnBrk="0" hangingPunct="1">
        <a:lnSpc>
          <a:spcPct val="90000"/>
        </a:lnSpc>
        <a:spcBef>
          <a:spcPct val="0"/>
        </a:spcBef>
        <a:buNone/>
        <a:defRPr lang="en-US" sz="4400" b="0" kern="1200" cap="none" spc="-100" baseline="0" dirty="0">
          <a:ln w="3175">
            <a:noFill/>
          </a:ln>
          <a:solidFill>
            <a:schemeClr val="accent1">
              <a:alpha val="99000"/>
            </a:schemeClr>
          </a:solidFill>
          <a:effectLst/>
          <a:latin typeface="+mj-lt"/>
          <a:ea typeface="+mn-ea"/>
          <a:cs typeface="Arial" charset="0"/>
        </a:defRPr>
      </a:lvl1pPr>
    </p:titleStyle>
    <p:bodyStyle>
      <a:lvl1pPr marL="0" indent="0" algn="l" defTabSz="914363" rtl="0" eaLnBrk="1" latinLnBrk="0" hangingPunct="1">
        <a:lnSpc>
          <a:spcPct val="90000"/>
        </a:lnSpc>
        <a:spcBef>
          <a:spcPct val="20000"/>
        </a:spcBef>
        <a:buFont typeface="Arial" pitchFamily="34" charset="0"/>
        <a:buNone/>
        <a:defRPr sz="3000" b="0" kern="1200">
          <a:gradFill>
            <a:gsLst>
              <a:gs pos="0">
                <a:srgbClr val="000000"/>
              </a:gs>
              <a:gs pos="86000">
                <a:srgbClr val="000000"/>
              </a:gs>
            </a:gsLst>
            <a:lin ang="5400000" scaled="0"/>
          </a:gradFill>
          <a:latin typeface="Consolas" pitchFamily="49" charset="0"/>
          <a:ea typeface="+mn-ea"/>
          <a:cs typeface="Consolas" pitchFamily="49" charset="0"/>
        </a:defRPr>
      </a:lvl1pPr>
      <a:lvl2pPr marL="384954" indent="-7937" algn="l" defTabSz="914363" rtl="0" eaLnBrk="1" latinLnBrk="0" hangingPunct="1">
        <a:lnSpc>
          <a:spcPct val="90000"/>
        </a:lnSpc>
        <a:spcBef>
          <a:spcPct val="20000"/>
        </a:spcBef>
        <a:buFont typeface="Arial" pitchFamily="34" charset="0"/>
        <a:buNone/>
        <a:defRPr sz="2800" b="0" kern="1200">
          <a:gradFill>
            <a:gsLst>
              <a:gs pos="0">
                <a:srgbClr val="000000"/>
              </a:gs>
              <a:gs pos="86000">
                <a:srgbClr val="000000"/>
              </a:gs>
            </a:gsLst>
            <a:lin ang="5400000" scaled="0"/>
          </a:gradFill>
          <a:latin typeface="Consolas" pitchFamily="49" charset="0"/>
          <a:ea typeface="+mn-ea"/>
          <a:cs typeface="Consolas" pitchFamily="49" charset="0"/>
        </a:defRPr>
      </a:lvl2pPr>
      <a:lvl3pPr marL="761970"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3pPr>
      <a:lvl4pPr marL="1094009" indent="7937"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4pPr>
      <a:lvl5pPr marL="1426047" indent="0" algn="l" defTabSz="914363" rtl="0" eaLnBrk="1" latinLnBrk="0" hangingPunct="1">
        <a:lnSpc>
          <a:spcPct val="90000"/>
        </a:lnSpc>
        <a:spcBef>
          <a:spcPct val="20000"/>
        </a:spcBef>
        <a:buFont typeface="Arial" pitchFamily="34" charset="0"/>
        <a:buNone/>
        <a:defRPr sz="2400" b="0" kern="1200">
          <a:gradFill>
            <a:gsLst>
              <a:gs pos="0">
                <a:srgbClr val="000000"/>
              </a:gs>
              <a:gs pos="86000">
                <a:srgbClr val="000000"/>
              </a:gs>
            </a:gsLst>
            <a:lin ang="5400000" scaled="0"/>
          </a:gradFill>
          <a:latin typeface="Consolas" pitchFamily="49" charset="0"/>
          <a:ea typeface="+mn-ea"/>
          <a:cs typeface="Consolas" pitchFamily="49" charset="0"/>
        </a:defRPr>
      </a:lvl5pPr>
      <a:lvl6pPr marL="2514499"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681"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863"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045" indent="-228591" algn="l" defTabSz="914363"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hyperlink" Target="http://www.facebook.com/visualstudio" TargetMode="External"/><Relationship Id="rId3" Type="http://schemas.openxmlformats.org/officeDocument/2006/relationships/hyperlink" Target="http://www.microsoft.com/visualstudio/en-us/lightswitch" TargetMode="External"/><Relationship Id="rId7" Type="http://schemas.openxmlformats.org/officeDocument/2006/relationships/hyperlink" Target="http://www.microsoft.com/sqlserver/en/us/default.aspx" TargetMode="External"/><Relationship Id="rId2" Type="http://schemas.openxmlformats.org/officeDocument/2006/relationships/hyperlink" Target="http://www.microsoft.com/visualstudio" TargetMode="External"/><Relationship Id="rId1" Type="http://schemas.openxmlformats.org/officeDocument/2006/relationships/slideLayout" Target="../slideLayouts/slideLayout9.xml"/><Relationship Id="rId6" Type="http://schemas.openxmlformats.org/officeDocument/2006/relationships/hyperlink" Target="http://blogs.msdn.com/b/bharry/" TargetMode="External"/><Relationship Id="rId5" Type="http://schemas.openxmlformats.org/officeDocument/2006/relationships/hyperlink" Target="http://blogs.msdn.com/b/somasegar/" TargetMode="External"/><Relationship Id="rId4" Type="http://schemas.openxmlformats.org/officeDocument/2006/relationships/hyperlink" Target="http://www.microsoft.com/expression/" TargetMode="External"/></Relationships>
</file>

<file path=ppt/slides/_rels/slide11.xml.rels><?xml version="1.0" encoding="UTF-8" standalone="yes"?>
<Relationships xmlns="http://schemas.openxmlformats.org/package/2006/relationships"><Relationship Id="rId8" Type="http://schemas.openxmlformats.org/officeDocument/2006/relationships/image" Target="../media/image22.png"/><Relationship Id="rId13" Type="http://schemas.openxmlformats.org/officeDocument/2006/relationships/image" Target="../media/image16.png"/><Relationship Id="rId3" Type="http://schemas.openxmlformats.org/officeDocument/2006/relationships/hyperlink" Target="http://www.microsoft.com/teched" TargetMode="External"/><Relationship Id="rId7" Type="http://schemas.openxmlformats.org/officeDocument/2006/relationships/hyperlink" Target="http://microsoft.com/msdn" TargetMode="External"/><Relationship Id="rId12" Type="http://schemas.openxmlformats.org/officeDocument/2006/relationships/hyperlink" Target="http://northamerica.msteched.com/" TargetMode="External"/><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hyperlink" Target="http://microsoft.com/technet" TargetMode="External"/><Relationship Id="rId11" Type="http://schemas.openxmlformats.org/officeDocument/2006/relationships/image" Target="../media/image25.png"/><Relationship Id="rId5" Type="http://schemas.openxmlformats.org/officeDocument/2006/relationships/hyperlink" Target="http://www.microsoft.com/learning" TargetMode="External"/><Relationship Id="rId10" Type="http://schemas.openxmlformats.org/officeDocument/2006/relationships/image" Target="../media/image24.emf"/><Relationship Id="rId4" Type="http://schemas.openxmlformats.org/officeDocument/2006/relationships/image" Target="../media/image21.png"/><Relationship Id="rId9" Type="http://schemas.openxmlformats.org/officeDocument/2006/relationships/image" Target="../media/image23.png"/><Relationship Id="rId14" Type="http://schemas.microsoft.com/office/2007/relationships/hdphoto" Target="../media/hdphoto1.wdp"/></Relationships>
</file>

<file path=ppt/slides/_rels/slide12.xml.rels><?xml version="1.0" encoding="UTF-8" standalone="yes"?>
<Relationships xmlns="http://schemas.openxmlformats.org/package/2006/relationships"><Relationship Id="rId8" Type="http://schemas.openxmlformats.org/officeDocument/2006/relationships/image" Target="../media/image31.png"/><Relationship Id="rId13" Type="http://schemas.openxmlformats.org/officeDocument/2006/relationships/image" Target="../media/image36.png"/><Relationship Id="rId3" Type="http://schemas.openxmlformats.org/officeDocument/2006/relationships/image" Target="../media/image26.png"/><Relationship Id="rId7" Type="http://schemas.openxmlformats.org/officeDocument/2006/relationships/image" Target="../media/image30.png"/><Relationship Id="rId12"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14.xml"/><Relationship Id="rId6" Type="http://schemas.openxmlformats.org/officeDocument/2006/relationships/image" Target="../media/image29.png"/><Relationship Id="rId11" Type="http://schemas.openxmlformats.org/officeDocument/2006/relationships/image" Target="../media/image34.png"/><Relationship Id="rId5" Type="http://schemas.openxmlformats.org/officeDocument/2006/relationships/image" Target="../media/image28.png"/><Relationship Id="rId10" Type="http://schemas.openxmlformats.org/officeDocument/2006/relationships/image" Target="../media/image33.png"/><Relationship Id="rId4" Type="http://schemas.openxmlformats.org/officeDocument/2006/relationships/image" Target="../media/image27.png"/><Relationship Id="rId9" Type="http://schemas.openxmlformats.org/officeDocument/2006/relationships/image" Target="../media/image32.png"/><Relationship Id="rId14" Type="http://schemas.openxmlformats.org/officeDocument/2006/relationships/image" Target="../media/image37.png"/></Relationships>
</file>

<file path=ppt/slides/_rels/slide13.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pt-BR" dirty="0" smtClean="0"/>
              <a:t>Microsoft Visual Studio 2010 Extensibility </a:t>
            </a:r>
            <a:endParaRPr lang="en-US" dirty="0"/>
          </a:p>
        </p:txBody>
      </p:sp>
      <p:sp>
        <p:nvSpPr>
          <p:cNvPr id="3" name="Subtitle 2"/>
          <p:cNvSpPr>
            <a:spLocks noGrp="1"/>
          </p:cNvSpPr>
          <p:nvPr>
            <p:ph type="subTitle" idx="1"/>
          </p:nvPr>
        </p:nvSpPr>
        <p:spPr/>
        <p:txBody>
          <a:bodyPr/>
          <a:lstStyle/>
          <a:p>
            <a:r>
              <a:rPr lang="en-US" smtClean="0"/>
              <a:t>Jon Flanders</a:t>
            </a:r>
          </a:p>
          <a:p>
            <a:r>
              <a:rPr lang="en-US" smtClean="0"/>
              <a:t>Senior Consultant</a:t>
            </a:r>
          </a:p>
          <a:p>
            <a:r>
              <a:rPr lang="en-US" smtClean="0"/>
              <a:t>MCW Technologies</a:t>
            </a:r>
            <a:endParaRPr lang="en-US" dirty="0"/>
          </a:p>
        </p:txBody>
      </p:sp>
      <p:sp>
        <p:nvSpPr>
          <p:cNvPr id="7" name="Text Placeholder 6"/>
          <p:cNvSpPr>
            <a:spLocks noGrp="1"/>
          </p:cNvSpPr>
          <p:nvPr>
            <p:ph type="body" sz="quarter" idx="10"/>
          </p:nvPr>
        </p:nvSpPr>
        <p:spPr/>
        <p:txBody>
          <a:bodyPr/>
          <a:lstStyle/>
          <a:p>
            <a:r>
              <a:rPr lang="en-US" dirty="0"/>
              <a:t>DEV402</a:t>
            </a:r>
          </a:p>
        </p:txBody>
      </p:sp>
    </p:spTree>
    <p:extLst>
      <p:ext uri="{BB962C8B-B14F-4D97-AF65-F5344CB8AC3E}">
        <p14:creationId xmlns:p14="http://schemas.microsoft.com/office/powerpoint/2010/main" val="2767221408"/>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mtClean="0"/>
              <a:t>DEV Track Resources</a:t>
            </a:r>
            <a:endParaRPr lang="en-US" dirty="0"/>
          </a:p>
        </p:txBody>
      </p:sp>
      <p:sp>
        <p:nvSpPr>
          <p:cNvPr id="5" name="Content Placeholder 4"/>
          <p:cNvSpPr>
            <a:spLocks noGrp="1"/>
          </p:cNvSpPr>
          <p:nvPr>
            <p:ph type="body" sz="quarter" idx="10"/>
          </p:nvPr>
        </p:nvSpPr>
        <p:spPr/>
        <p:txBody>
          <a:bodyPr/>
          <a:lstStyle/>
          <a:p>
            <a:r>
              <a:rPr lang="en-US" smtClean="0">
                <a:hlinkClick r:id="rId2"/>
              </a:rPr>
              <a:t>http://www.microsoft.com/visualstudio</a:t>
            </a:r>
            <a:r>
              <a:rPr lang="en-US" smtClean="0"/>
              <a:t> </a:t>
            </a:r>
          </a:p>
          <a:p>
            <a:r>
              <a:rPr lang="en-US" smtClean="0">
                <a:hlinkClick r:id="rId3"/>
              </a:rPr>
              <a:t>http://www.microsoft.com/visualstudio/en-us/lightswitch</a:t>
            </a:r>
            <a:r>
              <a:rPr lang="en-US" smtClean="0"/>
              <a:t> </a:t>
            </a:r>
          </a:p>
          <a:p>
            <a:r>
              <a:rPr lang="en-US" smtClean="0">
                <a:hlinkClick r:id="rId4"/>
              </a:rPr>
              <a:t>http://www.microsoft.com/expression/</a:t>
            </a:r>
            <a:endParaRPr lang="en-US" smtClean="0"/>
          </a:p>
          <a:p>
            <a:r>
              <a:rPr lang="en-US" smtClean="0">
                <a:hlinkClick r:id="rId5"/>
              </a:rPr>
              <a:t>http://blogs.msdn.com/b/somasegar/</a:t>
            </a:r>
            <a:endParaRPr lang="en-US" smtClean="0"/>
          </a:p>
          <a:p>
            <a:r>
              <a:rPr lang="en-US" smtClean="0">
                <a:hlinkClick r:id="rId6"/>
              </a:rPr>
              <a:t>http://blogs.msdn.com/b/bharry/</a:t>
            </a:r>
            <a:endParaRPr lang="en-US" smtClean="0"/>
          </a:p>
          <a:p>
            <a:r>
              <a:rPr lang="en-US" smtClean="0">
                <a:hlinkClick r:id="rId7"/>
              </a:rPr>
              <a:t>http://www.microsoft.com/sqlserver/en/us/default.aspx</a:t>
            </a:r>
            <a:endParaRPr lang="en-US" smtClean="0"/>
          </a:p>
          <a:p>
            <a:r>
              <a:rPr lang="en-US" smtClean="0">
                <a:hlinkClick r:id="rId8"/>
              </a:rPr>
              <a:t>http://www.facebook.com/visualstudio</a:t>
            </a:r>
            <a:r>
              <a:rPr lang="en-US" smtClean="0"/>
              <a:t> </a:t>
            </a:r>
          </a:p>
          <a:p>
            <a:endParaRPr lang="en-US" dirty="0"/>
          </a:p>
        </p:txBody>
      </p:sp>
    </p:spTree>
    <p:extLst>
      <p:ext uri="{BB962C8B-B14F-4D97-AF65-F5344CB8AC3E}">
        <p14:creationId xmlns:p14="http://schemas.microsoft.com/office/powerpoint/2010/main" val="1501219277"/>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Resources</a:t>
            </a:r>
            <a:endParaRPr lang="en-US" dirty="0"/>
          </a:p>
        </p:txBody>
      </p:sp>
      <p:sp>
        <p:nvSpPr>
          <p:cNvPr id="4" name="Rounded Rectangle 3"/>
          <p:cNvSpPr/>
          <p:nvPr/>
        </p:nvSpPr>
        <p:spPr bwMode="ltGray">
          <a:xfrm>
            <a:off x="507868"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6" name="Rectangle 5"/>
          <p:cNvSpPr/>
          <p:nvPr/>
        </p:nvSpPr>
        <p:spPr bwMode="white">
          <a:xfrm>
            <a:off x="507868" y="4240386"/>
            <a:ext cx="5332611" cy="369332"/>
          </a:xfrm>
          <a:prstGeom prst="rect">
            <a:avLst/>
          </a:prstGeom>
        </p:spPr>
        <p:txBody>
          <a:bodyPr wrap="square">
            <a:spAutoFit/>
          </a:bodyPr>
          <a:lstStyle/>
          <a:p>
            <a:pPr algn="ctr"/>
            <a:r>
              <a:rPr lang="en-US" dirty="0" smtClean="0">
                <a:solidFill>
                  <a:srgbClr val="FFFFFF"/>
                </a:solidFill>
                <a:hlinkClick r:id="rId3"/>
              </a:rPr>
              <a:t>www.microsoft.com/teched</a:t>
            </a:r>
            <a:endParaRPr lang="en-US" sz="1600" dirty="0">
              <a:solidFill>
                <a:srgbClr val="FFFFFF"/>
              </a:solidFill>
            </a:endParaRPr>
          </a:p>
        </p:txBody>
      </p:sp>
      <p:sp>
        <p:nvSpPr>
          <p:cNvPr id="8" name="Rectangle 7"/>
          <p:cNvSpPr/>
          <p:nvPr/>
        </p:nvSpPr>
        <p:spPr bwMode="auto">
          <a:xfrm>
            <a:off x="507868"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7" name="Rectangle 6"/>
          <p:cNvSpPr/>
          <p:nvPr/>
        </p:nvSpPr>
        <p:spPr>
          <a:xfrm>
            <a:off x="495171"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Sessions On-Demand &amp; Community</a:t>
            </a:r>
          </a:p>
        </p:txBody>
      </p:sp>
      <p:pic>
        <p:nvPicPr>
          <p:cNvPr id="9" name="Picture 8" descr="TechEd_online.png"/>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bwMode="white">
          <a:xfrm>
            <a:off x="1975610" y="2830648"/>
            <a:ext cx="2409825" cy="1076325"/>
          </a:xfrm>
          <a:prstGeom prst="rect">
            <a:avLst/>
          </a:prstGeom>
          <a:noFill/>
          <a:ln>
            <a:noFill/>
          </a:ln>
        </p:spPr>
      </p:pic>
      <p:sp>
        <p:nvSpPr>
          <p:cNvPr id="10" name="Rounded Rectangle 9"/>
          <p:cNvSpPr/>
          <p:nvPr/>
        </p:nvSpPr>
        <p:spPr bwMode="ltGray">
          <a:xfrm>
            <a:off x="6335650" y="276711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2" name="Rectangle 11"/>
          <p:cNvSpPr/>
          <p:nvPr/>
        </p:nvSpPr>
        <p:spPr bwMode="auto">
          <a:xfrm>
            <a:off x="6335650" y="384979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3" name="Rectangle 12"/>
          <p:cNvSpPr/>
          <p:nvPr/>
        </p:nvSpPr>
        <p:spPr>
          <a:xfrm>
            <a:off x="6322953" y="387111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Microsoft Certification &amp; Training Resources</a:t>
            </a:r>
          </a:p>
        </p:txBody>
      </p:sp>
      <p:sp>
        <p:nvSpPr>
          <p:cNvPr id="15" name="Rounded Rectangle 14"/>
          <p:cNvSpPr/>
          <p:nvPr/>
        </p:nvSpPr>
        <p:spPr bwMode="ltGray">
          <a:xfrm>
            <a:off x="507868"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17" name="Rectangle 16"/>
          <p:cNvSpPr/>
          <p:nvPr/>
        </p:nvSpPr>
        <p:spPr bwMode="auto">
          <a:xfrm>
            <a:off x="507868"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18" name="Rectangle 17"/>
          <p:cNvSpPr/>
          <p:nvPr/>
        </p:nvSpPr>
        <p:spPr>
          <a:xfrm>
            <a:off x="495171"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IT Professionals</a:t>
            </a:r>
          </a:p>
        </p:txBody>
      </p:sp>
      <p:sp>
        <p:nvSpPr>
          <p:cNvPr id="20" name="Rounded Rectangle 19"/>
          <p:cNvSpPr/>
          <p:nvPr/>
        </p:nvSpPr>
        <p:spPr bwMode="ltGray">
          <a:xfrm>
            <a:off x="6335650" y="481290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2" name="Rectangle 21"/>
          <p:cNvSpPr/>
          <p:nvPr/>
        </p:nvSpPr>
        <p:spPr bwMode="auto">
          <a:xfrm>
            <a:off x="6335650" y="589558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23" name="Rectangle 22"/>
          <p:cNvSpPr/>
          <p:nvPr/>
        </p:nvSpPr>
        <p:spPr>
          <a:xfrm>
            <a:off x="6322953" y="5916903"/>
            <a:ext cx="5345308" cy="338554"/>
          </a:xfrm>
          <a:prstGeom prst="rect">
            <a:avLst/>
          </a:prstGeom>
        </p:spPr>
        <p:txBody>
          <a:bodyPr wrap="square">
            <a:spAutoFit/>
          </a:bodyPr>
          <a:lstStyle/>
          <a:p>
            <a:pPr marL="0" lvl="1" algn="ctr">
              <a:tabLst>
                <a:tab pos="1828800" algn="l"/>
              </a:tabLst>
            </a:pPr>
            <a:r>
              <a:rPr lang="en-US" sz="1600" dirty="0" smtClean="0">
                <a:solidFill>
                  <a:srgbClr val="000000">
                    <a:lumMod val="65000"/>
                    <a:lumOff val="35000"/>
                    <a:alpha val="99000"/>
                  </a:srgbClr>
                </a:solidFill>
              </a:rPr>
              <a:t>Resources for Developers</a:t>
            </a:r>
          </a:p>
        </p:txBody>
      </p:sp>
      <p:sp>
        <p:nvSpPr>
          <p:cNvPr id="25" name="Rectangle 24"/>
          <p:cNvSpPr/>
          <p:nvPr/>
        </p:nvSpPr>
        <p:spPr bwMode="white">
          <a:xfrm>
            <a:off x="6322953" y="4249911"/>
            <a:ext cx="5358004" cy="369332"/>
          </a:xfrm>
          <a:prstGeom prst="rect">
            <a:avLst/>
          </a:prstGeom>
        </p:spPr>
        <p:txBody>
          <a:bodyPr wrap="square">
            <a:spAutoFit/>
          </a:bodyPr>
          <a:lstStyle/>
          <a:p>
            <a:pPr algn="ctr"/>
            <a:r>
              <a:rPr lang="en-US" dirty="0" smtClean="0">
                <a:solidFill>
                  <a:srgbClr val="FFFFFF"/>
                </a:solidFill>
                <a:hlinkClick r:id="rId5"/>
              </a:rPr>
              <a:t>www.microsoft.com/learning</a:t>
            </a:r>
            <a:r>
              <a:rPr lang="en-US" dirty="0" smtClean="0">
                <a:solidFill>
                  <a:srgbClr val="FFFFFF"/>
                </a:solidFill>
              </a:rPr>
              <a:t> </a:t>
            </a:r>
            <a:endParaRPr lang="en-US" sz="1600" dirty="0">
              <a:solidFill>
                <a:srgbClr val="FFFFFF"/>
              </a:solidFill>
            </a:endParaRPr>
          </a:p>
        </p:txBody>
      </p:sp>
      <p:sp>
        <p:nvSpPr>
          <p:cNvPr id="26" name="Rectangle 25"/>
          <p:cNvSpPr/>
          <p:nvPr/>
        </p:nvSpPr>
        <p:spPr bwMode="white">
          <a:xfrm>
            <a:off x="507867" y="6291910"/>
            <a:ext cx="5307218" cy="369332"/>
          </a:xfrm>
          <a:prstGeom prst="rect">
            <a:avLst/>
          </a:prstGeom>
        </p:spPr>
        <p:txBody>
          <a:bodyPr wrap="square">
            <a:spAutoFit/>
          </a:bodyPr>
          <a:lstStyle/>
          <a:p>
            <a:pPr algn="ctr">
              <a:spcBef>
                <a:spcPts val="600"/>
              </a:spcBef>
              <a:buSzPct val="120000"/>
              <a:tabLst>
                <a:tab pos="1828800" algn="l"/>
              </a:tabLst>
              <a:defRPr/>
            </a:pPr>
            <a:r>
              <a:rPr lang="en-US" dirty="0" smtClean="0">
                <a:solidFill>
                  <a:srgbClr val="FFFFFF"/>
                </a:solidFill>
                <a:latin typeface="Calibri" pitchFamily="34" charset="0"/>
                <a:hlinkClick r:id="rId6"/>
              </a:rPr>
              <a:t>http://microsoft.com/technet</a:t>
            </a:r>
            <a:r>
              <a:rPr lang="en-US" b="1" dirty="0" smtClean="0">
                <a:solidFill>
                  <a:srgbClr val="FFFFFF"/>
                </a:solidFill>
                <a:latin typeface="Calibri" pitchFamily="34" charset="0"/>
              </a:rPr>
              <a:t>  </a:t>
            </a:r>
            <a:endParaRPr lang="en-US" dirty="0" smtClean="0">
              <a:solidFill>
                <a:srgbClr val="FFFFFF"/>
              </a:solidFill>
              <a:latin typeface="Calibri" pitchFamily="34" charset="0"/>
            </a:endParaRPr>
          </a:p>
        </p:txBody>
      </p:sp>
      <p:sp>
        <p:nvSpPr>
          <p:cNvPr id="27" name="Rectangle 26"/>
          <p:cNvSpPr/>
          <p:nvPr/>
        </p:nvSpPr>
        <p:spPr bwMode="white">
          <a:xfrm>
            <a:off x="6335649" y="6291910"/>
            <a:ext cx="5345308" cy="369332"/>
          </a:xfrm>
          <a:prstGeom prst="rect">
            <a:avLst/>
          </a:prstGeom>
        </p:spPr>
        <p:txBody>
          <a:bodyPr wrap="square" anchor="ctr">
            <a:spAutoFit/>
          </a:bodyPr>
          <a:lstStyle/>
          <a:p>
            <a:pPr algn="ctr">
              <a:spcBef>
                <a:spcPts val="600"/>
              </a:spcBef>
              <a:tabLst>
                <a:tab pos="1828800" algn="l"/>
              </a:tabLst>
            </a:pPr>
            <a:r>
              <a:rPr lang="en-US" dirty="0" smtClean="0">
                <a:solidFill>
                  <a:srgbClr val="FFFFFF"/>
                </a:solidFill>
                <a:hlinkClick r:id="rId7"/>
              </a:rPr>
              <a:t>http://microsoft.com/msdn</a:t>
            </a:r>
            <a:r>
              <a:rPr lang="en-US" b="1" dirty="0" smtClean="0">
                <a:solidFill>
                  <a:srgbClr val="FFFFFF"/>
                </a:solidFill>
              </a:rPr>
              <a:t> </a:t>
            </a:r>
            <a:endParaRPr lang="en-US" dirty="0" smtClean="0">
              <a:solidFill>
                <a:srgbClr val="FFFFFF"/>
              </a:solidFill>
            </a:endParaRPr>
          </a:p>
        </p:txBody>
      </p:sp>
      <p:pic>
        <p:nvPicPr>
          <p:cNvPr id="28" name="Picture 27" descr="TechNet.png"/>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bwMode="white">
          <a:xfrm>
            <a:off x="657030" y="4920291"/>
            <a:ext cx="5046985" cy="1027750"/>
          </a:xfrm>
          <a:prstGeom prst="rect">
            <a:avLst/>
          </a:prstGeom>
          <a:noFill/>
          <a:ln>
            <a:noFill/>
          </a:ln>
        </p:spPr>
      </p:pic>
      <p:pic>
        <p:nvPicPr>
          <p:cNvPr id="29" name="Picture 28" descr="msdn_1inch_rgb.png"/>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bwMode="white">
          <a:xfrm>
            <a:off x="8079617" y="4876504"/>
            <a:ext cx="1857375" cy="942975"/>
          </a:xfrm>
          <a:prstGeom prst="rect">
            <a:avLst/>
          </a:prstGeom>
          <a:noFill/>
          <a:ln>
            <a:noFill/>
          </a:ln>
        </p:spPr>
      </p:pic>
      <p:pic>
        <p:nvPicPr>
          <p:cNvPr id="32" name="Picture 31" descr="ms_Learning_w.eps"/>
          <p:cNvPicPr>
            <a:picLocks noChangeAspect="1"/>
          </p:cNvPicPr>
          <p:nvPr/>
        </p:nvPicPr>
        <p:blipFill>
          <a:blip r:embed="rId10" cstate="screen">
            <a:extLst>
              <a:ext uri="{28A0092B-C50C-407E-A947-70E740481C1C}">
                <a14:useLocalDpi xmlns:a14="http://schemas.microsoft.com/office/drawing/2010/main"/>
              </a:ext>
            </a:extLst>
          </a:blip>
          <a:srcRect l="51467" r="43859"/>
          <a:stretch>
            <a:fillRect/>
          </a:stretch>
        </p:blipFill>
        <p:spPr bwMode="white">
          <a:xfrm>
            <a:off x="9052582" y="2998644"/>
            <a:ext cx="228700" cy="771334"/>
          </a:xfrm>
          <a:prstGeom prst="rect">
            <a:avLst/>
          </a:prstGeom>
          <a:noFill/>
          <a:ln>
            <a:noFill/>
          </a:ln>
        </p:spPr>
      </p:pic>
      <p:pic>
        <p:nvPicPr>
          <p:cNvPr id="33" name="Picture 2" descr="C:\Documents and Settings\Pennie\My Documents\ACERDATA (D)\Pennie's documents\MS Image\Boxshot_Logo\MICROSOFT\Microsoft Logo wht shadow.png"/>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white">
          <a:xfrm>
            <a:off x="6740692" y="3169915"/>
            <a:ext cx="2337342" cy="428793"/>
          </a:xfrm>
          <a:prstGeom prst="rect">
            <a:avLst/>
          </a:prstGeom>
          <a:noFill/>
          <a:ln>
            <a:noFill/>
          </a:ln>
        </p:spPr>
      </p:pic>
      <p:sp>
        <p:nvSpPr>
          <p:cNvPr id="34" name="TextBox 33"/>
          <p:cNvSpPr txBox="1"/>
          <p:nvPr/>
        </p:nvSpPr>
        <p:spPr bwMode="white">
          <a:xfrm>
            <a:off x="9270703" y="3168868"/>
            <a:ext cx="1408799" cy="430887"/>
          </a:xfrm>
          <a:prstGeom prst="rect">
            <a:avLst/>
          </a:prstGeom>
          <a:noFill/>
        </p:spPr>
        <p:txBody>
          <a:bodyPr wrap="square" lIns="0" tIns="0" rIns="0" bIns="0" rtlCol="0">
            <a:spAutoFit/>
          </a:bodyPr>
          <a:lstStyle/>
          <a:p>
            <a:r>
              <a:rPr lang="en-US" sz="2800" dirty="0" smtClean="0">
                <a:gradFill>
                  <a:gsLst>
                    <a:gs pos="0">
                      <a:srgbClr val="FFFFFF"/>
                    </a:gs>
                    <a:gs pos="86000">
                      <a:srgbClr val="FFFFFF"/>
                    </a:gs>
                  </a:gsLst>
                  <a:lin ang="5400000" scaled="0"/>
                </a:gradFill>
                <a:latin typeface="Segoe" pitchFamily="34" charset="0"/>
              </a:rPr>
              <a:t>Learning</a:t>
            </a:r>
          </a:p>
        </p:txBody>
      </p:sp>
      <p:sp>
        <p:nvSpPr>
          <p:cNvPr id="30" name="Rounded Rectangle 29"/>
          <p:cNvSpPr/>
          <p:nvPr/>
        </p:nvSpPr>
        <p:spPr bwMode="ltGray">
          <a:xfrm>
            <a:off x="3404057" y="724957"/>
            <a:ext cx="5345308" cy="1863725"/>
          </a:xfrm>
          <a:prstGeom prst="roundRect">
            <a:avLst>
              <a:gd name="adj" fmla="val 6216"/>
            </a:avLst>
          </a:prstGeom>
          <a:solidFill>
            <a:schemeClr val="bg1">
              <a:lumMod val="65000"/>
              <a:lumOff val="35000"/>
            </a:schemeClr>
          </a:solidFill>
          <a:ln>
            <a:headEnd type="none" w="med" len="med"/>
            <a:tailEnd type="none" w="med" len="med"/>
          </a:ln>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a:gradFill>
                <a:gsLst>
                  <a:gs pos="0">
                    <a:srgbClr val="FFFFFF"/>
                  </a:gs>
                  <a:gs pos="100000">
                    <a:srgbClr val="FFFFFF"/>
                  </a:gs>
                </a:gsLst>
                <a:lin ang="5400000" scaled="0"/>
              </a:gradFill>
            </a:endParaRPr>
          </a:p>
        </p:txBody>
      </p:sp>
      <p:sp>
        <p:nvSpPr>
          <p:cNvPr id="31" name="Rectangle 30"/>
          <p:cNvSpPr/>
          <p:nvPr/>
        </p:nvSpPr>
        <p:spPr bwMode="white">
          <a:xfrm>
            <a:off x="3404057" y="2198226"/>
            <a:ext cx="5332611" cy="369332"/>
          </a:xfrm>
          <a:prstGeom prst="rect">
            <a:avLst/>
          </a:prstGeom>
        </p:spPr>
        <p:txBody>
          <a:bodyPr wrap="square">
            <a:spAutoFit/>
          </a:bodyPr>
          <a:lstStyle/>
          <a:p>
            <a:pPr algn="ctr"/>
            <a:r>
              <a:rPr lang="en-US" u="sng" dirty="0" smtClean="0">
                <a:solidFill>
                  <a:srgbClr val="FFFFFF"/>
                </a:solidFill>
                <a:hlinkClick r:id="rId12"/>
              </a:rPr>
              <a:t>http://northamerica.msteched.com</a:t>
            </a:r>
            <a:endParaRPr lang="en-US" sz="1600" dirty="0">
              <a:solidFill>
                <a:srgbClr val="FFFFFF"/>
              </a:solidFill>
            </a:endParaRPr>
          </a:p>
        </p:txBody>
      </p:sp>
      <p:sp>
        <p:nvSpPr>
          <p:cNvPr id="35" name="Rectangle 34"/>
          <p:cNvSpPr/>
          <p:nvPr/>
        </p:nvSpPr>
        <p:spPr bwMode="auto">
          <a:xfrm>
            <a:off x="3404057" y="1807632"/>
            <a:ext cx="5345308" cy="390525"/>
          </a:xfrm>
          <a:prstGeom prst="rect">
            <a:avLst/>
          </a:prstGeom>
          <a:solidFill>
            <a:schemeClr val="tx1"/>
          </a:solidFill>
          <a:ln>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45718" rIns="91436" bIns="45718" numCol="1" rtlCol="0" anchor="ctr" anchorCtr="0" compatLnSpc="1">
            <a:prstTxWarp prst="textNoShape">
              <a:avLst/>
            </a:prstTxWarp>
          </a:bodyPr>
          <a:lstStyle/>
          <a:p>
            <a:pPr algn="ctr" defTabSz="914099" fontAlgn="base">
              <a:spcBef>
                <a:spcPct val="0"/>
              </a:spcBef>
              <a:spcAft>
                <a:spcPct val="0"/>
              </a:spcAft>
            </a:pPr>
            <a:endParaRPr lang="en-US" sz="2400" dirty="0" smtClean="0">
              <a:gradFill>
                <a:gsLst>
                  <a:gs pos="0">
                    <a:srgbClr val="FFFFFF"/>
                  </a:gs>
                  <a:gs pos="100000">
                    <a:srgbClr val="FFFFFF"/>
                  </a:gs>
                </a:gsLst>
                <a:lin ang="5400000" scaled="0"/>
              </a:gradFill>
            </a:endParaRPr>
          </a:p>
        </p:txBody>
      </p:sp>
      <p:sp>
        <p:nvSpPr>
          <p:cNvPr id="36" name="Rectangle 35"/>
          <p:cNvSpPr/>
          <p:nvPr/>
        </p:nvSpPr>
        <p:spPr>
          <a:xfrm>
            <a:off x="3391360" y="1828953"/>
            <a:ext cx="5345308" cy="338554"/>
          </a:xfrm>
          <a:prstGeom prst="rect">
            <a:avLst/>
          </a:prstGeom>
        </p:spPr>
        <p:txBody>
          <a:bodyPr wrap="square">
            <a:spAutoFit/>
          </a:bodyPr>
          <a:lstStyle/>
          <a:p>
            <a:pPr marL="0" lvl="1" algn="ctr">
              <a:tabLst>
                <a:tab pos="1828800" algn="l"/>
              </a:tabLst>
            </a:pPr>
            <a:r>
              <a:rPr lang="en-US" sz="1600" dirty="0">
                <a:solidFill>
                  <a:srgbClr val="000000">
                    <a:lumMod val="65000"/>
                    <a:lumOff val="35000"/>
                    <a:alpha val="99000"/>
                  </a:srgbClr>
                </a:solidFill>
              </a:rPr>
              <a:t>Connect. Share. Discuss.</a:t>
            </a:r>
            <a:endParaRPr lang="en-US" sz="1600" dirty="0" smtClean="0">
              <a:solidFill>
                <a:srgbClr val="000000">
                  <a:lumMod val="65000"/>
                  <a:lumOff val="35000"/>
                  <a:alpha val="99000"/>
                </a:srgbClr>
              </a:solidFill>
            </a:endParaRPr>
          </a:p>
        </p:txBody>
      </p:sp>
      <p:pic>
        <p:nvPicPr>
          <p:cNvPr id="3" name="Picture 2"/>
          <p:cNvPicPr>
            <a:picLocks noChangeAspect="1"/>
          </p:cNvPicPr>
          <p:nvPr/>
        </p:nvPicPr>
        <p:blipFill>
          <a:blip r:embed="rId13">
            <a:extLst>
              <a:ext uri="{BEBA8EAE-BF5A-486C-A8C5-ECC9F3942E4B}">
                <a14:imgProps xmlns:a14="http://schemas.microsoft.com/office/drawing/2010/main">
                  <a14:imgLayer r:embed="rId14">
                    <a14:imgEffect>
                      <a14:brightnessContrast bright="100000"/>
                    </a14:imgEffect>
                  </a14:imgLayer>
                </a14:imgProps>
              </a:ext>
              <a:ext uri="{28A0092B-C50C-407E-A947-70E740481C1C}">
                <a14:useLocalDpi xmlns:a14="http://schemas.microsoft.com/office/drawing/2010/main" val="0"/>
              </a:ext>
            </a:extLst>
          </a:blip>
          <a:stretch>
            <a:fillRect/>
          </a:stretch>
        </p:blipFill>
        <p:spPr>
          <a:xfrm>
            <a:off x="4947472" y="862359"/>
            <a:ext cx="2258478" cy="806917"/>
          </a:xfrm>
          <a:prstGeom prst="rect">
            <a:avLst/>
          </a:prstGeom>
        </p:spPr>
      </p:pic>
    </p:spTree>
    <p:extLst>
      <p:ext uri="{BB962C8B-B14F-4D97-AF65-F5344CB8AC3E}">
        <p14:creationId xmlns:p14="http://schemas.microsoft.com/office/powerpoint/2010/main" val="1074425709"/>
      </p:ext>
    </p:extLst>
  </p:cSld>
  <p:clrMapOvr>
    <a:masterClrMapping/>
  </p:clrMapOvr>
  <p:transition>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492562" y="437440"/>
            <a:ext cx="2798668" cy="2948596"/>
          </a:xfrm>
          <a:prstGeom prst="rect">
            <a:avLst/>
          </a:prstGeom>
          <a:noFill/>
          <a:ln>
            <a:noFill/>
          </a:ln>
        </p:spPr>
      </p:pic>
      <p:pic>
        <p:nvPicPr>
          <p:cNvPr id="3" name="Picture 2"/>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6833145" y="384577"/>
            <a:ext cx="1005628" cy="1933901"/>
          </a:xfrm>
          <a:prstGeom prst="rect">
            <a:avLst/>
          </a:prstGeom>
        </p:spPr>
      </p:pic>
      <p:sp>
        <p:nvSpPr>
          <p:cNvPr id="15" name="Rectangle 14"/>
          <p:cNvSpPr/>
          <p:nvPr/>
        </p:nvSpPr>
        <p:spPr bwMode="auto">
          <a:xfrm>
            <a:off x="0" y="4095750"/>
            <a:ext cx="5281824" cy="2105025"/>
          </a:xfrm>
          <a:prstGeom prst="rect">
            <a:avLst/>
          </a:prstGeom>
          <a:solidFill>
            <a:srgbClr val="FFFFFF">
              <a:alpha val="9000"/>
            </a:srgbClr>
          </a:solidFill>
          <a:ln w="38100">
            <a:solidFill>
              <a:schemeClr val="accent4"/>
            </a:solidFill>
            <a:headEnd type="none" w="med" len="med"/>
            <a:tailEnd type="none" w="med" len="med"/>
          </a:ln>
          <a:effectLst/>
          <a:scene3d>
            <a:camera prst="orthographicFront" fov="0">
              <a:rot lat="0" lon="0" rev="0"/>
            </a:camera>
            <a:lightRig rig="soft" dir="tl">
              <a:rot lat="0" lon="0" rev="20000000"/>
            </a:lightRig>
          </a:scene3d>
          <a:sp3d prstMaterial="matte"/>
        </p:spPr>
        <p:style>
          <a:lnRef idx="0">
            <a:schemeClr val="accent2"/>
          </a:lnRef>
          <a:fillRef idx="3">
            <a:schemeClr val="accent2"/>
          </a:fillRef>
          <a:effectRef idx="3">
            <a:schemeClr val="accent2"/>
          </a:effectRef>
          <a:fontRef idx="minor">
            <a:schemeClr val="lt1"/>
          </a:fontRef>
        </p:style>
        <p:txBody>
          <a:bodyPr vert="horz" wrap="square" lIns="91436" tIns="137160" rIns="91436" bIns="137160" numCol="1" rtlCol="0" anchor="t" anchorCtr="0" compatLnSpc="1">
            <a:prstTxWarp prst="textNoShape">
              <a:avLst/>
            </a:prstTxWarp>
            <a:noAutofit/>
          </a:bodyPr>
          <a:lstStyle/>
          <a:p>
            <a:pPr marL="460375" indent="-460375">
              <a:lnSpc>
                <a:spcPct val="90000"/>
              </a:lnSpc>
              <a:spcBef>
                <a:spcPct val="20000"/>
              </a:spcBef>
              <a:buSzPct val="100000"/>
            </a:pPr>
            <a:endParaRPr lang="en-US" sz="2400" dirty="0" smtClean="0">
              <a:gradFill>
                <a:gsLst>
                  <a:gs pos="0">
                    <a:srgbClr val="FFFFFF"/>
                  </a:gs>
                  <a:gs pos="86000">
                    <a:srgbClr val="FFFFFF"/>
                  </a:gs>
                </a:gsLst>
                <a:lin ang="0" scaled="0"/>
              </a:gradFill>
            </a:endParaRPr>
          </a:p>
        </p:txBody>
      </p:sp>
      <p:sp>
        <p:nvSpPr>
          <p:cNvPr id="11" name="Rounded Rectangle 10"/>
          <p:cNvSpPr/>
          <p:nvPr/>
        </p:nvSpPr>
        <p:spPr bwMode="blackGray">
          <a:xfrm>
            <a:off x="1208032" y="4131399"/>
            <a:ext cx="4048399" cy="2009776"/>
          </a:xfrm>
          <a:prstGeom prst="roundRect">
            <a:avLst/>
          </a:prstGeom>
          <a:noFill/>
          <a:ln w="9525">
            <a:noFill/>
            <a:miter lim="800000"/>
            <a:headEnd/>
            <a:tailEnd/>
          </a:ln>
          <a:scene3d>
            <a:camera prst="orthographicFront"/>
            <a:lightRig rig="contrasting" dir="t">
              <a:rot lat="0" lon="0" rev="7800000"/>
            </a:lightRig>
          </a:scene3d>
          <a:sp3d prstMaterial="metal">
            <a:bevelB w="0" h="0"/>
          </a:sp3d>
        </p:spPr>
        <p:txBody>
          <a:bodyPr anchor="ctr" anchorCtr="0"/>
          <a:lstStyle/>
          <a:p>
            <a:pPr defTabSz="914099" fontAlgn="base">
              <a:spcBef>
                <a:spcPct val="0"/>
              </a:spcBef>
              <a:spcAft>
                <a:spcPct val="0"/>
              </a:spcAft>
              <a:defRPr/>
            </a:pPr>
            <a:r>
              <a:rPr lang="en-US" sz="3200" dirty="0" smtClean="0">
                <a:gradFill>
                  <a:gsLst>
                    <a:gs pos="0">
                      <a:srgbClr val="FFFFFF"/>
                    </a:gs>
                    <a:gs pos="86000">
                      <a:srgbClr val="FFFFFF"/>
                    </a:gs>
                  </a:gsLst>
                  <a:lin ang="5400000" scaled="0"/>
                </a:gradFill>
                <a:latin typeface="Segoe" pitchFamily="34" charset="0"/>
              </a:rPr>
              <a:t>Complete an evaluation on </a:t>
            </a:r>
            <a:r>
              <a:rPr lang="en-US" sz="3200" dirty="0" err="1" smtClean="0">
                <a:gradFill>
                  <a:gsLst>
                    <a:gs pos="0">
                      <a:srgbClr val="FFFFFF"/>
                    </a:gs>
                    <a:gs pos="86000">
                      <a:srgbClr val="FFFFFF"/>
                    </a:gs>
                  </a:gsLst>
                  <a:lin ang="5400000" scaled="0"/>
                </a:gradFill>
                <a:latin typeface="Segoe" pitchFamily="34" charset="0"/>
              </a:rPr>
              <a:t>CommNet</a:t>
            </a:r>
            <a:r>
              <a:rPr lang="en-US" sz="3200" dirty="0" smtClean="0">
                <a:gradFill>
                  <a:gsLst>
                    <a:gs pos="0">
                      <a:srgbClr val="FFFFFF"/>
                    </a:gs>
                    <a:gs pos="86000">
                      <a:srgbClr val="FFFFFF"/>
                    </a:gs>
                  </a:gsLst>
                  <a:lin ang="5400000" scaled="0"/>
                </a:gradFill>
                <a:latin typeface="Segoe" pitchFamily="34" charset="0"/>
              </a:rPr>
              <a:t> and </a:t>
            </a:r>
            <a:br>
              <a:rPr lang="en-US" sz="3200" dirty="0" smtClean="0">
                <a:gradFill>
                  <a:gsLst>
                    <a:gs pos="0">
                      <a:srgbClr val="FFFFFF"/>
                    </a:gs>
                    <a:gs pos="86000">
                      <a:srgbClr val="FFFFFF"/>
                    </a:gs>
                  </a:gsLst>
                  <a:lin ang="5400000" scaled="0"/>
                </a:gradFill>
                <a:latin typeface="Segoe" pitchFamily="34" charset="0"/>
              </a:rPr>
            </a:br>
            <a:r>
              <a:rPr lang="en-US" sz="3200" dirty="0" smtClean="0">
                <a:gradFill>
                  <a:gsLst>
                    <a:gs pos="0">
                      <a:srgbClr val="FFFFFF"/>
                    </a:gs>
                    <a:gs pos="86000">
                      <a:srgbClr val="FFFFFF"/>
                    </a:gs>
                  </a:gsLst>
                  <a:lin ang="5400000" scaled="0"/>
                </a:gradFill>
                <a:latin typeface="Segoe" pitchFamily="34" charset="0"/>
              </a:rPr>
              <a:t>enter to win!</a:t>
            </a:r>
          </a:p>
        </p:txBody>
      </p:sp>
      <p:pic>
        <p:nvPicPr>
          <p:cNvPr id="17" name="Picture 5"/>
          <p:cNvPicPr>
            <a:picLocks noChangeAspect="1" noChangeArrowheads="1"/>
          </p:cNvPicPr>
          <p:nvPr/>
        </p:nvPicPr>
        <p:blipFill>
          <a:blip r:embed="rId5" cstate="email">
            <a:extLst>
              <a:ext uri="{28A0092B-C50C-407E-A947-70E740481C1C}">
                <a14:useLocalDpi xmlns:a14="http://schemas.microsoft.com/office/drawing/2010/main"/>
              </a:ext>
            </a:extLst>
          </a:blip>
          <a:stretch>
            <a:fillRect/>
          </a:stretch>
        </p:blipFill>
        <p:spPr bwMode="auto">
          <a:xfrm rot="20307775">
            <a:off x="6024827" y="2949077"/>
            <a:ext cx="770439" cy="804993"/>
          </a:xfrm>
          <a:prstGeom prst="rect">
            <a:avLst/>
          </a:prstGeom>
          <a:noFill/>
          <a:ln>
            <a:noFill/>
          </a:ln>
        </p:spPr>
      </p:pic>
      <p:pic>
        <p:nvPicPr>
          <p:cNvPr id="2" name="Picture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6975751" y="5136287"/>
            <a:ext cx="599215" cy="1239183"/>
          </a:xfrm>
          <a:prstGeom prst="rect">
            <a:avLst/>
          </a:prstGeom>
        </p:spPr>
      </p:pic>
      <p:pic>
        <p:nvPicPr>
          <p:cNvPr id="19" name="Picture 18"/>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10033903" y="5078616"/>
            <a:ext cx="491460" cy="1016345"/>
          </a:xfrm>
          <a:prstGeom prst="rect">
            <a:avLst/>
          </a:prstGeom>
        </p:spPr>
      </p:pic>
      <p:pic>
        <p:nvPicPr>
          <p:cNvPr id="20" name="Picture 1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246403" y="5136287"/>
            <a:ext cx="808703" cy="1672406"/>
          </a:xfrm>
          <a:prstGeom prst="rect">
            <a:avLst/>
          </a:prstGeom>
        </p:spPr>
      </p:pic>
      <p:pic>
        <p:nvPicPr>
          <p:cNvPr id="21" name="Picture 20"/>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027345" y="5079871"/>
            <a:ext cx="808703" cy="1672406"/>
          </a:xfrm>
          <a:prstGeom prst="rect">
            <a:avLst/>
          </a:prstGeom>
        </p:spPr>
      </p:pic>
      <p:pic>
        <p:nvPicPr>
          <p:cNvPr id="23" name="Picture 22"/>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9055106" y="5107120"/>
            <a:ext cx="313711" cy="648758"/>
          </a:xfrm>
          <a:prstGeom prst="rect">
            <a:avLst/>
          </a:prstGeom>
        </p:spPr>
      </p:pic>
      <p:pic>
        <p:nvPicPr>
          <p:cNvPr id="24" name="Picture 23"/>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774699" y="5078617"/>
            <a:ext cx="313711" cy="648758"/>
          </a:xfrm>
          <a:prstGeom prst="rect">
            <a:avLst/>
          </a:prstGeom>
        </p:spPr>
      </p:pic>
      <p:pic>
        <p:nvPicPr>
          <p:cNvPr id="25" name="Picture 5"/>
          <p:cNvPicPr>
            <a:picLocks noChangeAspect="1" noChangeArrowheads="1"/>
          </p:cNvPicPr>
          <p:nvPr/>
        </p:nvPicPr>
        <p:blipFill>
          <a:blip r:embed="rId10" cstate="email">
            <a:extLst>
              <a:ext uri="{28A0092B-C50C-407E-A947-70E740481C1C}">
                <a14:useLocalDpi xmlns:a14="http://schemas.microsoft.com/office/drawing/2010/main"/>
              </a:ext>
            </a:extLst>
          </a:blip>
          <a:stretch>
            <a:fillRect/>
          </a:stretch>
        </p:blipFill>
        <p:spPr bwMode="auto">
          <a:xfrm rot="1341843">
            <a:off x="9608744" y="3651522"/>
            <a:ext cx="850318" cy="888455"/>
          </a:xfrm>
          <a:prstGeom prst="rect">
            <a:avLst/>
          </a:prstGeom>
          <a:noFill/>
          <a:ln>
            <a:noFill/>
          </a:ln>
        </p:spPr>
      </p:pic>
      <p:pic>
        <p:nvPicPr>
          <p:cNvPr id="28" name="Picture 5"/>
          <p:cNvPicPr>
            <a:picLocks noChangeAspect="1" noChangeArrowheads="1"/>
          </p:cNvPicPr>
          <p:nvPr/>
        </p:nvPicPr>
        <p:blipFill>
          <a:blip r:embed="rId11" cstate="email">
            <a:extLst>
              <a:ext uri="{28A0092B-C50C-407E-A947-70E740481C1C}">
                <a14:useLocalDpi xmlns:a14="http://schemas.microsoft.com/office/drawing/2010/main"/>
              </a:ext>
            </a:extLst>
          </a:blip>
          <a:stretch>
            <a:fillRect/>
          </a:stretch>
        </p:blipFill>
        <p:spPr bwMode="auto">
          <a:xfrm rot="20307775">
            <a:off x="9919124" y="2776703"/>
            <a:ext cx="613260" cy="640764"/>
          </a:xfrm>
          <a:prstGeom prst="rect">
            <a:avLst/>
          </a:prstGeom>
          <a:noFill/>
          <a:ln>
            <a:noFill/>
          </a:ln>
        </p:spPr>
      </p:pic>
      <p:pic>
        <p:nvPicPr>
          <p:cNvPr id="27" name="Picture 5"/>
          <p:cNvPicPr>
            <a:picLocks noChangeAspect="1" noChangeArrowheads="1"/>
          </p:cNvPicPr>
          <p:nvPr/>
        </p:nvPicPr>
        <p:blipFill>
          <a:blip r:embed="rId12" cstate="email">
            <a:extLst>
              <a:ext uri="{28A0092B-C50C-407E-A947-70E740481C1C}">
                <a14:useLocalDpi xmlns:a14="http://schemas.microsoft.com/office/drawing/2010/main"/>
              </a:ext>
            </a:extLst>
          </a:blip>
          <a:stretch>
            <a:fillRect/>
          </a:stretch>
        </p:blipFill>
        <p:spPr bwMode="auto">
          <a:xfrm rot="20307775">
            <a:off x="6855552" y="3396819"/>
            <a:ext cx="1202249" cy="1256169"/>
          </a:xfrm>
          <a:prstGeom prst="rect">
            <a:avLst/>
          </a:prstGeom>
          <a:noFill/>
          <a:ln>
            <a:noFill/>
          </a:ln>
        </p:spPr>
      </p:pic>
      <p:pic>
        <p:nvPicPr>
          <p:cNvPr id="26" name="Picture 5"/>
          <p:cNvPicPr>
            <a:picLocks noChangeAspect="1" noChangeArrowheads="1"/>
          </p:cNvPicPr>
          <p:nvPr/>
        </p:nvPicPr>
        <p:blipFill>
          <a:blip r:embed="rId13" cstate="email">
            <a:extLst>
              <a:ext uri="{28A0092B-C50C-407E-A947-70E740481C1C}">
                <a14:useLocalDpi xmlns:a14="http://schemas.microsoft.com/office/drawing/2010/main"/>
              </a:ext>
            </a:extLst>
          </a:blip>
          <a:stretch>
            <a:fillRect/>
          </a:stretch>
        </p:blipFill>
        <p:spPr bwMode="auto">
          <a:xfrm>
            <a:off x="7797216" y="2835764"/>
            <a:ext cx="1707076" cy="1783638"/>
          </a:xfrm>
          <a:prstGeom prst="rect">
            <a:avLst/>
          </a:prstGeom>
          <a:noFill/>
          <a:ln>
            <a:noFill/>
          </a:ln>
        </p:spPr>
      </p:pic>
      <p:pic>
        <p:nvPicPr>
          <p:cNvPr id="29" name="Picture 28"/>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301551" y="384578"/>
            <a:ext cx="1005628" cy="1933901"/>
          </a:xfrm>
          <a:prstGeom prst="rect">
            <a:avLst/>
          </a:prstGeom>
        </p:spPr>
      </p:pic>
      <p:cxnSp>
        <p:nvCxnSpPr>
          <p:cNvPr id="6" name="Straight Connector 5"/>
          <p:cNvCxnSpPr/>
          <p:nvPr/>
        </p:nvCxnSpPr>
        <p:spPr>
          <a:xfrm>
            <a:off x="5906344" y="2508098"/>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a:off x="5906344" y="4892102"/>
            <a:ext cx="5036347" cy="0"/>
          </a:xfrm>
          <a:prstGeom prst="line">
            <a:avLst/>
          </a:prstGeom>
          <a:ln w="38100"/>
        </p:spPr>
        <p:style>
          <a:lnRef idx="1">
            <a:schemeClr val="accent1"/>
          </a:lnRef>
          <a:fillRef idx="0">
            <a:schemeClr val="accent1"/>
          </a:fillRef>
          <a:effectRef idx="0">
            <a:schemeClr val="accent1"/>
          </a:effectRef>
          <a:fontRef idx="minor">
            <a:schemeClr val="tx1"/>
          </a:fontRef>
        </p:style>
      </p:cxnSp>
      <p:pic>
        <p:nvPicPr>
          <p:cNvPr id="22" name="Picture 21"/>
          <p:cNvPicPr>
            <a:picLocks noChangeAspect="1"/>
          </p:cNvPicPr>
          <p:nvPr/>
        </p:nvPicPr>
        <p:blipFill>
          <a:blip r:embed="rId14" cstate="email">
            <a:extLst>
              <a:ext uri="{28A0092B-C50C-407E-A947-70E740481C1C}">
                <a14:useLocalDpi xmlns:a14="http://schemas.microsoft.com/office/drawing/2010/main"/>
              </a:ext>
            </a:extLst>
          </a:blip>
          <a:stretch>
            <a:fillRect/>
          </a:stretch>
        </p:blipFill>
        <p:spPr>
          <a:xfrm>
            <a:off x="9269239" y="5187640"/>
            <a:ext cx="704478" cy="1456868"/>
          </a:xfrm>
          <a:prstGeom prst="rect">
            <a:avLst/>
          </a:prstGeom>
        </p:spPr>
      </p:pic>
      <p:pic>
        <p:nvPicPr>
          <p:cNvPr id="31" name="Picture 3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225755" y="5402996"/>
            <a:ext cx="599215" cy="1239183"/>
          </a:xfrm>
          <a:prstGeom prst="rect">
            <a:avLst/>
          </a:prstGeom>
        </p:spPr>
      </p:pic>
      <p:cxnSp>
        <p:nvCxnSpPr>
          <p:cNvPr id="32" name="Straight Connector 31"/>
          <p:cNvCxnSpPr/>
          <p:nvPr/>
        </p:nvCxnSpPr>
        <p:spPr>
          <a:xfrm rot="16200000">
            <a:off x="3798701" y="1911738"/>
            <a:ext cx="2194560" cy="0"/>
          </a:xfrm>
          <a:prstGeom prst="line">
            <a:avLst/>
          </a:prstGeom>
          <a:ln w="38100"/>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793363675"/>
      </p:ext>
    </p:extLst>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Placeholder 1"/>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a:stretch>
            <a:fillRect/>
          </a:stretch>
        </p:blipFill>
        <p:spPr/>
      </p:pic>
    </p:spTree>
    <p:extLst>
      <p:ext uri="{BB962C8B-B14F-4D97-AF65-F5344CB8AC3E}">
        <p14:creationId xmlns:p14="http://schemas.microsoft.com/office/powerpoint/2010/main" val="415411831"/>
      </p:ext>
    </p:extLst>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2523728458"/>
      </p:ext>
    </p:extLst>
  </p:cSld>
  <p:clrMapOvr>
    <a:masterClrMapping/>
  </p:clrMapOvr>
  <p:transition>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Visual Studio 2010 extensibility</a:t>
            </a:r>
            <a:endParaRPr lang="en-US" dirty="0"/>
          </a:p>
        </p:txBody>
      </p:sp>
      <p:sp>
        <p:nvSpPr>
          <p:cNvPr id="3" name="Text Placeholder 2"/>
          <p:cNvSpPr>
            <a:spLocks noGrp="1"/>
          </p:cNvSpPr>
          <p:nvPr>
            <p:ph type="body" sz="quarter" idx="10"/>
          </p:nvPr>
        </p:nvSpPr>
        <p:spPr/>
        <p:txBody>
          <a:bodyPr/>
          <a:lstStyle/>
          <a:p>
            <a:r>
              <a:rPr lang="en-US" smtClean="0"/>
              <a:t>In some ways extensibility in Visual Studio 2010 is the same as earlier versions</a:t>
            </a:r>
          </a:p>
          <a:p>
            <a:pPr lvl="1"/>
            <a:r>
              <a:rPr lang="en-US" smtClean="0"/>
              <a:t>Macros</a:t>
            </a:r>
          </a:p>
          <a:p>
            <a:pPr lvl="1"/>
            <a:r>
              <a:rPr lang="en-US" smtClean="0"/>
              <a:t>Add-Ins</a:t>
            </a:r>
          </a:p>
          <a:p>
            <a:pPr lvl="1"/>
            <a:r>
              <a:rPr lang="en-US" smtClean="0"/>
              <a:t>Packages</a:t>
            </a:r>
          </a:p>
          <a:p>
            <a:r>
              <a:rPr lang="en-US" smtClean="0"/>
              <a:t>Old way of doing things still supported</a:t>
            </a:r>
          </a:p>
          <a:p>
            <a:r>
              <a:rPr lang="en-US" smtClean="0"/>
              <a:t>But, there are changes and new ways of doing things</a:t>
            </a:r>
          </a:p>
          <a:p>
            <a:pPr lvl="1"/>
            <a:r>
              <a:rPr lang="en-US" smtClean="0"/>
              <a:t>Simplified deployment</a:t>
            </a:r>
          </a:p>
          <a:p>
            <a:pPr lvl="1"/>
            <a:r>
              <a:rPr lang="en-US" smtClean="0"/>
              <a:t>New WPF-based Text Editor offers new kind/level of extensibility</a:t>
            </a:r>
            <a:endParaRPr lang="en-US" dirty="0"/>
          </a:p>
        </p:txBody>
      </p:sp>
    </p:spTree>
    <p:extLst>
      <p:ext uri="{BB962C8B-B14F-4D97-AF65-F5344CB8AC3E}">
        <p14:creationId xmlns:p14="http://schemas.microsoft.com/office/powerpoint/2010/main" val="559922495"/>
      </p:ext>
    </p:extLst>
  </p:cSld>
  <p:clrMapOvr>
    <a:masterClrMapping/>
  </p:clrMapOvr>
  <p:transition>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Managed Extensibility Framework (MEF)</a:t>
            </a:r>
            <a:endParaRPr lang="en-US" dirty="0"/>
          </a:p>
        </p:txBody>
      </p:sp>
      <p:sp>
        <p:nvSpPr>
          <p:cNvPr id="3" name="Text Placeholder 2"/>
          <p:cNvSpPr>
            <a:spLocks noGrp="1"/>
          </p:cNvSpPr>
          <p:nvPr>
            <p:ph type="body" sz="quarter" idx="10"/>
          </p:nvPr>
        </p:nvSpPr>
        <p:spPr/>
        <p:txBody>
          <a:bodyPr/>
          <a:lstStyle/>
          <a:p>
            <a:r>
              <a:rPr lang="en-US" smtClean="0"/>
              <a:t>MEF is a framework for creating loosely-coupled, extensible applications</a:t>
            </a:r>
          </a:p>
          <a:p>
            <a:r>
              <a:rPr lang="en-US" smtClean="0"/>
              <a:t>This has always been possible with .NET</a:t>
            </a:r>
          </a:p>
          <a:p>
            <a:pPr lvl="1"/>
            <a:r>
              <a:rPr lang="en-US" smtClean="0"/>
              <a:t>Interfaces+classes+dynamic assembly loading</a:t>
            </a:r>
          </a:p>
          <a:p>
            <a:pPr lvl="1"/>
            <a:r>
              <a:rPr lang="en-US" smtClean="0"/>
              <a:t>MEF is a standardization of this pattern</a:t>
            </a:r>
          </a:p>
          <a:p>
            <a:r>
              <a:rPr lang="en-US" smtClean="0"/>
              <a:t>Much of Visual Studio 2010 uses MEF </a:t>
            </a:r>
          </a:p>
          <a:p>
            <a:pPr lvl="1"/>
            <a:r>
              <a:rPr lang="en-US" smtClean="0"/>
              <a:t>Visual Studio 2010’s extensibility layer relies on it heavily</a:t>
            </a:r>
          </a:p>
          <a:p>
            <a:pPr lvl="1"/>
            <a:r>
              <a:rPr lang="en-US" smtClean="0"/>
              <a:t>SharePoint project system uses it as well</a:t>
            </a:r>
          </a:p>
          <a:p>
            <a:endParaRPr lang="en-US" dirty="0" smtClean="0"/>
          </a:p>
        </p:txBody>
      </p:sp>
    </p:spTree>
    <p:extLst>
      <p:ext uri="{BB962C8B-B14F-4D97-AF65-F5344CB8AC3E}">
        <p14:creationId xmlns:p14="http://schemas.microsoft.com/office/powerpoint/2010/main" val="2984264249"/>
      </p:ext>
    </p:extLst>
  </p:cSld>
  <p:clrMapOvr>
    <a:masterClrMapping/>
  </p:clrMapOvr>
  <p:transition>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MEF in a nutshell</a:t>
            </a:r>
            <a:endParaRPr lang="en-US" dirty="0"/>
          </a:p>
        </p:txBody>
      </p:sp>
      <p:sp>
        <p:nvSpPr>
          <p:cNvPr id="3" name="Text Placeholder 2"/>
          <p:cNvSpPr>
            <a:spLocks noGrp="1"/>
          </p:cNvSpPr>
          <p:nvPr>
            <p:ph type="body" sz="quarter" idx="10"/>
          </p:nvPr>
        </p:nvSpPr>
        <p:spPr/>
        <p:txBody>
          <a:bodyPr/>
          <a:lstStyle/>
          <a:p>
            <a:r>
              <a:rPr lang="en-US" smtClean="0"/>
              <a:t>MEF centers around three main concepts</a:t>
            </a:r>
          </a:p>
          <a:p>
            <a:pPr lvl="1"/>
            <a:r>
              <a:rPr lang="en-US" smtClean="0"/>
              <a:t>Catalog</a:t>
            </a:r>
          </a:p>
          <a:p>
            <a:pPr lvl="1"/>
            <a:r>
              <a:rPr lang="en-US" smtClean="0"/>
              <a:t>Exports</a:t>
            </a:r>
          </a:p>
          <a:p>
            <a:pPr lvl="1"/>
            <a:r>
              <a:rPr lang="en-US" smtClean="0"/>
              <a:t>Imports</a:t>
            </a:r>
          </a:p>
          <a:p>
            <a:r>
              <a:rPr lang="en-US" smtClean="0"/>
              <a:t>Catalogs contain components that are to be composed</a:t>
            </a:r>
          </a:p>
          <a:p>
            <a:r>
              <a:rPr lang="en-US" smtClean="0"/>
              <a:t>Exports expose “Contracts”</a:t>
            </a:r>
          </a:p>
          <a:p>
            <a:pPr lvl="1"/>
            <a:r>
              <a:rPr lang="en-US" smtClean="0"/>
              <a:t>Classes or properties</a:t>
            </a:r>
          </a:p>
          <a:p>
            <a:r>
              <a:rPr lang="en-US" smtClean="0"/>
              <a:t>Imports are properties that require Exported instances</a:t>
            </a:r>
          </a:p>
          <a:p>
            <a:r>
              <a:rPr lang="en-US" smtClean="0"/>
              <a:t>Composition pulls it all together</a:t>
            </a:r>
            <a:endParaRPr lang="en-US" dirty="0"/>
          </a:p>
        </p:txBody>
      </p:sp>
    </p:spTree>
    <p:extLst>
      <p:ext uri="{BB962C8B-B14F-4D97-AF65-F5344CB8AC3E}">
        <p14:creationId xmlns:p14="http://schemas.microsoft.com/office/powerpoint/2010/main" val="4231005904"/>
      </p:ext>
    </p:extLst>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a:t>
            </a:r>
            <a:endParaRPr lang="en-US" dirty="0"/>
          </a:p>
        </p:txBody>
      </p:sp>
      <p:sp>
        <p:nvSpPr>
          <p:cNvPr id="2" name="Title 1"/>
          <p:cNvSpPr>
            <a:spLocks noGrp="1"/>
          </p:cNvSpPr>
          <p:nvPr>
            <p:ph type="ctrTitle"/>
          </p:nvPr>
        </p:nvSpPr>
        <p:spPr/>
        <p:txBody>
          <a:bodyPr/>
          <a:lstStyle/>
          <a:p>
            <a:r>
              <a:rPr lang="en-US" smtClean="0"/>
              <a:t>MEF in action</a:t>
            </a:r>
            <a:endParaRPr lang="en-US" dirty="0"/>
          </a:p>
        </p:txBody>
      </p:sp>
      <p:sp>
        <p:nvSpPr>
          <p:cNvPr id="3" name="Subtitle 2"/>
          <p:cNvSpPr>
            <a:spLocks noGrp="1"/>
          </p:cNvSpPr>
          <p:nvPr>
            <p:ph type="subTitle" idx="1"/>
          </p:nvPr>
        </p:nvSpPr>
        <p:spPr/>
        <p:txBody>
          <a:bodyPr/>
          <a:lstStyle/>
          <a:p>
            <a:r>
              <a:rPr lang="en-US" smtClean="0"/>
              <a:t>Name</a:t>
            </a:r>
          </a:p>
          <a:p>
            <a:r>
              <a:rPr lang="en-US" smtClean="0"/>
              <a:t>Title</a:t>
            </a:r>
          </a:p>
          <a:p>
            <a:r>
              <a:rPr lang="en-US" smtClean="0"/>
              <a:t>Group</a:t>
            </a:r>
            <a:endParaRPr lang="en-US" dirty="0"/>
          </a:p>
        </p:txBody>
      </p:sp>
    </p:spTree>
    <p:extLst>
      <p:ext uri="{BB962C8B-B14F-4D97-AF65-F5344CB8AC3E}">
        <p14:creationId xmlns:p14="http://schemas.microsoft.com/office/powerpoint/2010/main" val="4112554256"/>
      </p:ext>
    </p:extLst>
  </p:cSld>
  <p:clrMapOvr>
    <a:masterClrMapping/>
  </p:clrMapOvr>
  <p:transition>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VSIX packaging</a:t>
            </a:r>
            <a:endParaRPr lang="en-US" dirty="0"/>
          </a:p>
        </p:txBody>
      </p:sp>
      <p:sp>
        <p:nvSpPr>
          <p:cNvPr id="3" name="Text Placeholder 2"/>
          <p:cNvSpPr>
            <a:spLocks noGrp="1"/>
          </p:cNvSpPr>
          <p:nvPr>
            <p:ph type="body" sz="quarter" idx="10"/>
          </p:nvPr>
        </p:nvSpPr>
        <p:spPr/>
        <p:txBody>
          <a:bodyPr/>
          <a:lstStyle/>
          <a:p>
            <a:r>
              <a:rPr lang="en-US" smtClean="0"/>
              <a:t>A VSIX package is the preferred unit of deployment for Visual Studio 2010 extensibility </a:t>
            </a:r>
          </a:p>
          <a:p>
            <a:pPr lvl="1"/>
            <a:r>
              <a:rPr lang="en-US" smtClean="0"/>
              <a:t>Add-Ins, CodeSnippets, Macros not included</a:t>
            </a:r>
          </a:p>
          <a:p>
            <a:r>
              <a:rPr lang="en-US" smtClean="0"/>
              <a:t>VSIX is a single file </a:t>
            </a:r>
          </a:p>
          <a:p>
            <a:pPr lvl="1"/>
            <a:r>
              <a:rPr lang="en-US" smtClean="0"/>
              <a:t>Uses Open Packaging Convention - a zip file with metadata inside</a:t>
            </a:r>
            <a:endParaRPr lang="en-US" dirty="0"/>
          </a:p>
        </p:txBody>
      </p:sp>
      <p:graphicFrame>
        <p:nvGraphicFramePr>
          <p:cNvPr id="4" name="Table 3"/>
          <p:cNvGraphicFramePr>
            <a:graphicFrameLocks noGrp="1"/>
          </p:cNvGraphicFramePr>
          <p:nvPr>
            <p:extLst>
              <p:ext uri="{D42A27DB-BD31-4B8C-83A1-F6EECF244321}">
                <p14:modId xmlns:p14="http://schemas.microsoft.com/office/powerpoint/2010/main" val="1678426477"/>
              </p:ext>
            </p:extLst>
          </p:nvPr>
        </p:nvGraphicFramePr>
        <p:xfrm>
          <a:off x="609441" y="3429001"/>
          <a:ext cx="11071516" cy="2941320"/>
        </p:xfrm>
        <a:graphic>
          <a:graphicData uri="http://schemas.openxmlformats.org/drawingml/2006/table">
            <a:tbl>
              <a:tblPr>
                <a:tableStyleId>{08FB837D-C827-4EFA-A057-4D05807E0F7C}</a:tableStyleId>
              </a:tblPr>
              <a:tblGrid>
                <a:gridCol w="3555074"/>
                <a:gridCol w="7516442"/>
              </a:tblGrid>
              <a:tr h="735330">
                <a:tc>
                  <a:txBody>
                    <a:bodyPr/>
                    <a:lstStyle/>
                    <a:p>
                      <a:pPr marL="0" marR="0">
                        <a:spcBef>
                          <a:spcPts val="0"/>
                        </a:spcBef>
                        <a:spcAft>
                          <a:spcPts val="0"/>
                        </a:spcAft>
                      </a:pPr>
                      <a:r>
                        <a:rPr lang="en-US" dirty="0"/>
                        <a:t>[</a:t>
                      </a:r>
                      <a:r>
                        <a:rPr lang="en-US" dirty="0" err="1"/>
                        <a:t>Content_Types</a:t>
                      </a:r>
                      <a:r>
                        <a:rPr lang="en-US" dirty="0"/>
                        <a:t>].xml</a:t>
                      </a:r>
                    </a:p>
                  </a:txBody>
                  <a:tcPr marL="91416" marR="91416" marT="0" marB="0"/>
                </a:tc>
                <a:tc>
                  <a:txBody>
                    <a:bodyPr/>
                    <a:lstStyle/>
                    <a:p>
                      <a:pPr marL="0" marR="0">
                        <a:spcBef>
                          <a:spcPts val="0"/>
                        </a:spcBef>
                        <a:spcAft>
                          <a:spcPts val="0"/>
                        </a:spcAft>
                      </a:pPr>
                      <a:r>
                        <a:rPr lang="en-US" dirty="0"/>
                        <a:t>This is required for the OPC APIs to know the contents of the file</a:t>
                      </a:r>
                    </a:p>
                  </a:txBody>
                  <a:tcPr marL="91416" marR="91416" marT="0" marB="0"/>
                </a:tc>
              </a:tr>
              <a:tr h="735330">
                <a:tc>
                  <a:txBody>
                    <a:bodyPr/>
                    <a:lstStyle/>
                    <a:p>
                      <a:pPr marL="0" marR="0">
                        <a:spcBef>
                          <a:spcPts val="0"/>
                        </a:spcBef>
                        <a:spcAft>
                          <a:spcPts val="0"/>
                        </a:spcAft>
                      </a:pPr>
                      <a:r>
                        <a:rPr lang="en-US" dirty="0" err="1"/>
                        <a:t>extension.vsixmanifest</a:t>
                      </a:r>
                      <a:endParaRPr lang="en-US" b="1" dirty="0"/>
                    </a:p>
                  </a:txBody>
                  <a:tcPr marL="91416" marR="91416" marT="0" marB="0"/>
                </a:tc>
                <a:tc>
                  <a:txBody>
                    <a:bodyPr/>
                    <a:lstStyle/>
                    <a:p>
                      <a:pPr marL="0" marR="0">
                        <a:spcBef>
                          <a:spcPts val="0"/>
                        </a:spcBef>
                        <a:spcAft>
                          <a:spcPts val="0"/>
                        </a:spcAft>
                      </a:pPr>
                      <a:r>
                        <a:rPr lang="en-US" dirty="0"/>
                        <a:t>This is the manifest that describes the extension</a:t>
                      </a:r>
                    </a:p>
                  </a:txBody>
                  <a:tcPr marL="91416" marR="91416" marT="0" marB="0"/>
                </a:tc>
              </a:tr>
              <a:tr h="735330">
                <a:tc>
                  <a:txBody>
                    <a:bodyPr/>
                    <a:lstStyle/>
                    <a:p>
                      <a:pPr marL="0" marR="0">
                        <a:spcBef>
                          <a:spcPts val="0"/>
                        </a:spcBef>
                        <a:spcAft>
                          <a:spcPts val="0"/>
                        </a:spcAft>
                      </a:pPr>
                      <a:r>
                        <a:rPr lang="en-US" dirty="0" smtClean="0"/>
                        <a:t>Payload</a:t>
                      </a:r>
                      <a:endParaRPr lang="en-US" dirty="0"/>
                    </a:p>
                  </a:txBody>
                  <a:tcPr marL="91416" marR="91416" marT="0" marB="0"/>
                </a:tc>
                <a:tc>
                  <a:txBody>
                    <a:bodyPr/>
                    <a:lstStyle/>
                    <a:p>
                      <a:pPr marL="0" marR="0">
                        <a:spcBef>
                          <a:spcPts val="0"/>
                        </a:spcBef>
                        <a:spcAft>
                          <a:spcPts val="0"/>
                        </a:spcAft>
                      </a:pPr>
                      <a:r>
                        <a:rPr lang="en-US" dirty="0"/>
                        <a:t>This is </a:t>
                      </a:r>
                      <a:r>
                        <a:rPr lang="en-US"/>
                        <a:t>the </a:t>
                      </a:r>
                      <a:r>
                        <a:rPr lang="en-US" smtClean="0"/>
                        <a:t>product’s actual </a:t>
                      </a:r>
                      <a:r>
                        <a:rPr lang="en-US" dirty="0" smtClean="0"/>
                        <a:t>binaries </a:t>
                      </a:r>
                      <a:r>
                        <a:rPr lang="en-US" dirty="0"/>
                        <a:t>and files</a:t>
                      </a:r>
                    </a:p>
                  </a:txBody>
                  <a:tcPr marL="91416" marR="91416" marT="0" marB="0"/>
                </a:tc>
              </a:tr>
              <a:tr h="735330">
                <a:tc>
                  <a:txBody>
                    <a:bodyPr/>
                    <a:lstStyle/>
                    <a:p>
                      <a:pPr marL="0" marR="0">
                        <a:spcBef>
                          <a:spcPts val="0"/>
                        </a:spcBef>
                        <a:spcAft>
                          <a:spcPts val="0"/>
                        </a:spcAft>
                      </a:pPr>
                      <a:r>
                        <a:rPr lang="en-US" dirty="0" smtClean="0"/>
                        <a:t>Support </a:t>
                      </a:r>
                      <a:r>
                        <a:rPr lang="en-US" dirty="0"/>
                        <a:t>files</a:t>
                      </a:r>
                    </a:p>
                  </a:txBody>
                  <a:tcPr marL="91416" marR="91416" marT="0" marB="0"/>
                </a:tc>
                <a:tc>
                  <a:txBody>
                    <a:bodyPr/>
                    <a:lstStyle/>
                    <a:p>
                      <a:pPr marL="0" marR="0">
                        <a:spcBef>
                          <a:spcPts val="0"/>
                        </a:spcBef>
                        <a:spcAft>
                          <a:spcPts val="0"/>
                        </a:spcAft>
                      </a:pPr>
                      <a:r>
                        <a:rPr lang="en-US" dirty="0"/>
                        <a:t>This can be icons, images, readme files, the end user license terms, or anything else</a:t>
                      </a:r>
                    </a:p>
                  </a:txBody>
                  <a:tcPr marL="91416" marR="91416" marT="0" marB="0"/>
                </a:tc>
              </a:tr>
            </a:tbl>
          </a:graphicData>
        </a:graphic>
      </p:graphicFrame>
    </p:spTree>
    <p:extLst>
      <p:ext uri="{BB962C8B-B14F-4D97-AF65-F5344CB8AC3E}">
        <p14:creationId xmlns:p14="http://schemas.microsoft.com/office/powerpoint/2010/main" val="3922813891"/>
      </p:ext>
    </p:extLst>
  </p:cSld>
  <p:clrMapOvr>
    <a:masterClrMapping/>
  </p:clrMapOvr>
  <p:transition>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Packaging up a VSIX </a:t>
            </a:r>
            <a:endParaRPr lang="en-US" dirty="0"/>
          </a:p>
        </p:txBody>
      </p:sp>
      <p:sp>
        <p:nvSpPr>
          <p:cNvPr id="3" name="Text Placeholder 2"/>
          <p:cNvSpPr>
            <a:spLocks noGrp="1"/>
          </p:cNvSpPr>
          <p:nvPr>
            <p:ph type="body" sz="quarter" idx="10"/>
          </p:nvPr>
        </p:nvSpPr>
        <p:spPr/>
        <p:txBody>
          <a:bodyPr/>
          <a:lstStyle/>
          <a:p>
            <a:r>
              <a:rPr lang="en-US" smtClean="0"/>
              <a:t>Create a new VSIX project</a:t>
            </a:r>
          </a:p>
          <a:p>
            <a:pPr lvl="1"/>
            <a:r>
              <a:rPr lang="en-US" smtClean="0"/>
              <a:t>Must download Visual Studio 2010 SDK</a:t>
            </a:r>
          </a:p>
          <a:p>
            <a:r>
              <a:rPr lang="en-US" smtClean="0"/>
              <a:t>Project should be treated as metadata container</a:t>
            </a:r>
          </a:p>
          <a:p>
            <a:pPr lvl="1"/>
            <a:r>
              <a:rPr lang="en-US" smtClean="0"/>
              <a:t>Don’t add code to the VSIX project</a:t>
            </a:r>
          </a:p>
          <a:p>
            <a:r>
              <a:rPr lang="en-US" smtClean="0"/>
              <a:t>Reference project templates, item templates, or assemblies</a:t>
            </a:r>
          </a:p>
          <a:p>
            <a:pPr lvl="1"/>
            <a:r>
              <a:rPr lang="en-US" smtClean="0"/>
              <a:t>Generates the vsix file based on project settings</a:t>
            </a:r>
          </a:p>
          <a:p>
            <a:pPr lvl="1"/>
            <a:r>
              <a:rPr lang="en-US" smtClean="0"/>
              <a:t>source.extension.vsixmanifest  contains the XML metadata (name changes at build time)</a:t>
            </a:r>
          </a:p>
          <a:p>
            <a:pPr lvl="1"/>
            <a:endParaRPr lang="en-US" smtClean="0"/>
          </a:p>
          <a:p>
            <a:pPr lvl="1"/>
            <a:endParaRPr lang="en-US" dirty="0"/>
          </a:p>
        </p:txBody>
      </p:sp>
    </p:spTree>
    <p:extLst>
      <p:ext uri="{BB962C8B-B14F-4D97-AF65-F5344CB8AC3E}">
        <p14:creationId xmlns:p14="http://schemas.microsoft.com/office/powerpoint/2010/main" val="3657840744"/>
      </p:ext>
    </p:extLst>
  </p:cSld>
  <p:clrMapOvr>
    <a:masterClrMapping/>
  </p:clrMapOvr>
  <p:transition>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Deployment</a:t>
            </a:r>
            <a:endParaRPr lang="en-US" dirty="0"/>
          </a:p>
        </p:txBody>
      </p:sp>
      <p:sp>
        <p:nvSpPr>
          <p:cNvPr id="3" name="Text Placeholder 2"/>
          <p:cNvSpPr>
            <a:spLocks noGrp="1"/>
          </p:cNvSpPr>
          <p:nvPr>
            <p:ph type="body" sz="quarter" idx="10"/>
          </p:nvPr>
        </p:nvSpPr>
        <p:spPr/>
        <p:txBody>
          <a:bodyPr/>
          <a:lstStyle/>
          <a:p>
            <a:r>
              <a:rPr lang="en-US" smtClean="0"/>
              <a:t>Double-click to install</a:t>
            </a:r>
          </a:p>
          <a:p>
            <a:pPr lvl="1"/>
            <a:r>
              <a:rPr lang="en-US" smtClean="0"/>
              <a:t>Files are extracted and copied to \users\&lt;user&gt;\AppData\Local\Microsoft\VisualStudio\10.0\Extensions\&lt;Company&gt;\&lt;Name&gt;\&lt;Version&gt;</a:t>
            </a:r>
          </a:p>
          <a:p>
            <a:r>
              <a:rPr lang="en-US" smtClean="0"/>
              <a:t>Tools – Extension Manager in Visual Studio</a:t>
            </a:r>
          </a:p>
          <a:p>
            <a:pPr lvl="1"/>
            <a:r>
              <a:rPr lang="en-US" smtClean="0"/>
              <a:t>Online extension gallery also accessible from here</a:t>
            </a:r>
          </a:p>
          <a:p>
            <a:r>
              <a:rPr lang="en-US" smtClean="0"/>
              <a:t>F5 to deploy using VSIX project</a:t>
            </a:r>
            <a:endParaRPr lang="en-US" dirty="0" smtClean="0"/>
          </a:p>
        </p:txBody>
      </p:sp>
    </p:spTree>
    <p:extLst>
      <p:ext uri="{BB962C8B-B14F-4D97-AF65-F5344CB8AC3E}">
        <p14:creationId xmlns:p14="http://schemas.microsoft.com/office/powerpoint/2010/main" val="3895228551"/>
      </p:ext>
    </p:extLst>
  </p:cSld>
  <p:clrMapOvr>
    <a:masterClrMapping/>
  </p:clrMapOvr>
  <p:transition>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p:txBody>
          <a:bodyPr/>
          <a:lstStyle/>
          <a:p>
            <a:r>
              <a:rPr lang="en-US" smtClean="0"/>
              <a:t>demo</a:t>
            </a:r>
            <a:endParaRPr lang="en-US" dirty="0"/>
          </a:p>
        </p:txBody>
      </p:sp>
      <p:sp>
        <p:nvSpPr>
          <p:cNvPr id="2" name="Title 1"/>
          <p:cNvSpPr>
            <a:spLocks noGrp="1"/>
          </p:cNvSpPr>
          <p:nvPr>
            <p:ph type="ctrTitle"/>
          </p:nvPr>
        </p:nvSpPr>
        <p:spPr/>
        <p:txBody>
          <a:bodyPr/>
          <a:lstStyle/>
          <a:p>
            <a:r>
              <a:rPr lang="en-US" smtClean="0"/>
              <a:t>MEF + VSIX</a:t>
            </a:r>
            <a:endParaRPr lang="en-US" dirty="0"/>
          </a:p>
        </p:txBody>
      </p:sp>
      <p:sp>
        <p:nvSpPr>
          <p:cNvPr id="3" name="Subtitle 2"/>
          <p:cNvSpPr>
            <a:spLocks noGrp="1"/>
          </p:cNvSpPr>
          <p:nvPr>
            <p:ph type="subTitle" idx="1"/>
          </p:nvPr>
        </p:nvSpPr>
        <p:spPr/>
        <p:txBody>
          <a:bodyPr/>
          <a:lstStyle/>
          <a:p>
            <a:r>
              <a:rPr lang="en-US" smtClean="0"/>
              <a:t>Name</a:t>
            </a:r>
          </a:p>
          <a:p>
            <a:r>
              <a:rPr lang="en-US" smtClean="0"/>
              <a:t>Title</a:t>
            </a:r>
          </a:p>
          <a:p>
            <a:r>
              <a:rPr lang="en-US" smtClean="0"/>
              <a:t>Group</a:t>
            </a:r>
            <a:endParaRPr lang="en-US" dirty="0"/>
          </a:p>
        </p:txBody>
      </p:sp>
    </p:spTree>
    <p:extLst>
      <p:ext uri="{BB962C8B-B14F-4D97-AF65-F5344CB8AC3E}">
        <p14:creationId xmlns:p14="http://schemas.microsoft.com/office/powerpoint/2010/main" val="4112554256"/>
      </p:ext>
    </p:extLst>
  </p:cSld>
  <p:clrMapOvr>
    <a:masterClrMapping/>
  </p:clrMapOvr>
  <p:transition>
    <p:fade/>
  </p:transition>
  <p:timing>
    <p:tnLst>
      <p:par>
        <p:cTn id="1" dur="indefinite" restart="never" nodeType="tmRoot"/>
      </p:par>
    </p:tnLst>
  </p:timing>
</p:sld>
</file>

<file path=ppt/theme/theme1.xml><?xml version="1.0" encoding="utf-8"?>
<a:theme xmlns:a="http://schemas.openxmlformats.org/drawingml/2006/main" name="1_TENA11_BreakoutSession_Template_16x9_Final_05132011">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gradFill>
          <a:gsLst>
            <a:gs pos="0">
              <a:schemeClr val="tx2">
                <a:lumMod val="50000"/>
              </a:schemeClr>
            </a:gs>
            <a:gs pos="80000">
              <a:schemeClr val="tx2"/>
            </a:gs>
            <a:gs pos="100000">
              <a:schemeClr val="tx2"/>
            </a:gs>
          </a:gsLst>
        </a:gradFill>
        <a:ln>
          <a:solidFill>
            <a:schemeClr val="tx2"/>
          </a:solidFill>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a:defRPr sz="2200" dirty="0" smtClean="0">
            <a:solidFill>
              <a:schemeClr val="tx1">
                <a:alpha val="99000"/>
              </a:schemeClr>
            </a:solidFill>
          </a:defRPr>
        </a:defPPr>
      </a:lstStyle>
      <a:style>
        <a:lnRef idx="1">
          <a:schemeClr val="accent1"/>
        </a:lnRef>
        <a:fillRef idx="3">
          <a:schemeClr val="accent1"/>
        </a:fillRef>
        <a:effectRef idx="2">
          <a:schemeClr val="accent1"/>
        </a:effectRef>
        <a:fontRef idx="minor">
          <a:schemeClr val="lt1"/>
        </a:fontRef>
      </a:style>
    </a:spDef>
    <a:txDef>
      <a:spPr>
        <a:noFill/>
      </a:spPr>
      <a:bodyPr wrap="square" lIns="0" tIns="0" rIns="0" bIns="0" rtlCol="0">
        <a:spAutoFit/>
      </a:bodyPr>
      <a:lstStyle>
        <a:defPPr>
          <a:defRPr dirty="0" err="1" smtClean="0">
            <a:gradFill>
              <a:gsLst>
                <a:gs pos="0">
                  <a:schemeClr val="tx1"/>
                </a:gs>
                <a:gs pos="86000">
                  <a:schemeClr val="tx1"/>
                </a:gs>
              </a:gsLst>
              <a:lin ang="5400000" scaled="0"/>
            </a:gradFill>
          </a:defRPr>
        </a:defPPr>
      </a:lstStyle>
    </a:txDef>
  </a:objectDefaults>
  <a:extraClrSchemeLst/>
</a:theme>
</file>

<file path=ppt/theme/theme2.xml><?xml version="1.0" encoding="utf-8"?>
<a:theme xmlns:a="http://schemas.openxmlformats.org/drawingml/2006/main" name="White with Consolas font for code slides">
  <a:themeElements>
    <a:clrScheme name="MS_TechEd_NorthAmerica_2011">
      <a:dk1>
        <a:srgbClr val="000000"/>
      </a:dk1>
      <a:lt1>
        <a:srgbClr val="FFFFFF"/>
      </a:lt1>
      <a:dk2>
        <a:srgbClr val="03C2F1"/>
      </a:dk2>
      <a:lt2>
        <a:srgbClr val="005A84"/>
      </a:lt2>
      <a:accent1>
        <a:srgbClr val="FFC425"/>
      </a:accent1>
      <a:accent2>
        <a:srgbClr val="F15C44"/>
      </a:accent2>
      <a:accent3>
        <a:srgbClr val="ED1977"/>
      </a:accent3>
      <a:accent4>
        <a:srgbClr val="FAA634"/>
      </a:accent4>
      <a:accent5>
        <a:srgbClr val="59585A"/>
      </a:accent5>
      <a:accent6>
        <a:srgbClr val="777777"/>
      </a:accent6>
      <a:hlink>
        <a:srgbClr val="F0ED7B"/>
      </a:hlink>
      <a:folHlink>
        <a:srgbClr val="F3EB4F"/>
      </a:folHlink>
    </a:clrScheme>
    <a:fontScheme name="Segoe UI - Segoe UI">
      <a:majorFont>
        <a:latin typeface="Segoe UI"/>
        <a:ea typeface=""/>
        <a:cs typeface=""/>
      </a:majorFont>
      <a:minorFont>
        <a:latin typeface="Segoe UI"/>
        <a:ea typeface=""/>
        <a:cs typeface=""/>
      </a:minorFont>
    </a:fontScheme>
    <a:fmtScheme name="Angle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20400000"/>
            </a:lightRig>
          </a:scene3d>
          <a:sp3d contourW="6350">
            <a:bevelT w="41275" h="19050" prst="angle"/>
            <a:contourClr>
              <a:schemeClr val="phClr">
                <a:shade val="25000"/>
                <a:satMod val="150000"/>
              </a:scheme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ln>
          <a:headEnd type="none" w="med" len="med"/>
          <a:tailEnd type="none" w="med" len="med"/>
        </a:ln>
      </a:spPr>
      <a:bodyPr vert="horz" wrap="square" lIns="91436" tIns="45718" rIns="91436" bIns="45718" numCol="1" rtlCol="0" anchor="ctr" anchorCtr="0" compatLnSpc="1">
        <a:prstTxWarp prst="textNoShape">
          <a:avLst/>
        </a:prstTxWarp>
      </a:bodyPr>
      <a:lstStyle>
        <a:defPPr algn="ctr" defTabSz="914099" fontAlgn="base">
          <a:spcBef>
            <a:spcPct val="0"/>
          </a:spcBef>
          <a:spcAft>
            <a:spcPct val="0"/>
          </a:spcAft>
          <a:defRPr sz="2200" dirty="0" smtClean="0">
            <a:gradFill>
              <a:gsLst>
                <a:gs pos="0">
                  <a:srgbClr val="FFFFFF"/>
                </a:gs>
                <a:gs pos="100000">
                  <a:srgbClr val="FFFFFF"/>
                </a:gs>
              </a:gsLst>
              <a:lin ang="5400000" scaled="0"/>
            </a:gradFill>
          </a:defRPr>
        </a:defPPr>
      </a:lstStyle>
      <a:style>
        <a:lnRef idx="1">
          <a:schemeClr val="accent2"/>
        </a:lnRef>
        <a:fillRef idx="3">
          <a:schemeClr val="accent2"/>
        </a:fillRef>
        <a:effectRef idx="2">
          <a:schemeClr val="accent2"/>
        </a:effectRef>
        <a:fontRef idx="minor">
          <a:schemeClr val="lt1"/>
        </a:fontRef>
      </a:style>
    </a:spDef>
    <a:txDef>
      <a:spPr>
        <a:noFill/>
      </a:spPr>
      <a:bodyPr wrap="square" lIns="0" tIns="0" rIns="0" bIns="0" rtlCol="0">
        <a:spAutoFit/>
      </a:bodyPr>
      <a:lstStyle>
        <a:defPPr>
          <a:defRPr dirty="0" err="1" smtClean="0">
            <a:gradFill>
              <a:gsLst>
                <a:gs pos="417">
                  <a:srgbClr val="000000"/>
                </a:gs>
                <a:gs pos="100000">
                  <a:srgbClr val="000000"/>
                </a:gs>
              </a:gsLst>
              <a:lin ang="5400000" scaled="0"/>
            </a:gradFill>
          </a:defRPr>
        </a:defPPr>
      </a:lst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PresentationsDoc" ma:contentTypeID="0x010100B88FC3ECA26D1C46B3C4C83281D2EB9C003BBE479AF4108146A616B6B5E7069DBC" ma:contentTypeVersion="61" ma:contentTypeDescription="" ma:contentTypeScope="" ma:versionID="c48896dab5c4ca26eb0df5e4080f942f">
  <xsd:schema xmlns:xsd="http://www.w3.org/2001/XMLSchema" xmlns:xs="http://www.w3.org/2001/XMLSchema" xmlns:p="http://schemas.microsoft.com/office/2006/metadata/properties" xmlns:ns2="2295e2e7-0eeb-498e-8716-217bb2ee6ee3" xmlns:ns3="8b529f77-48ab-4581-b468-93f09345b8aa" targetNamespace="http://schemas.microsoft.com/office/2006/metadata/properties" ma:root="true" ma:fieldsID="09be9dcc7d54799376e9c0867430e3fc" ns2:_="" ns3:_="">
    <xsd:import namespace="2295e2e7-0eeb-498e-8716-217bb2ee6ee3"/>
    <xsd:import namespace="8b529f77-48ab-4581-b468-93f09345b8aa"/>
    <xsd:element name="properties">
      <xsd:complexType>
        <xsd:sequence>
          <xsd:element name="documentManagement">
            <xsd:complexType>
              <xsd:all>
                <xsd:element ref="ns2:Event_x0020_Start_x0020_Date" minOccurs="0"/>
                <xsd:element ref="ns2:Event_x0020_End_x0020_Date" minOccurs="0"/>
                <xsd:element ref="ns2:Presentation_x0020_Date" minOccurs="0"/>
                <xsd:element ref="ns2:MS_x0020_Speaker" minOccurs="0"/>
                <xsd:element ref="ns2:External_x0020_Speaker" minOccurs="0"/>
                <xsd:element ref="ns2:Session_x0020_Code" minOccurs="0"/>
                <xsd:element ref="ns2:MS_x0020_Content_x0020_Owner" minOccurs="0"/>
                <xsd:element ref="ns2:TaxCatchAll" minOccurs="0"/>
                <xsd:element ref="ns2:ProductTaxHTField0" minOccurs="0"/>
                <xsd:element ref="ns2:TaxCatchAllLabel" minOccurs="0"/>
                <xsd:element ref="ns2:CampaignTaxHTField0" minOccurs="0"/>
                <xsd:element ref="ns2:TrackTaxHTField0" minOccurs="0"/>
                <xsd:element ref="ns2:Event_x0020_VenueTaxHTField0" minOccurs="0"/>
                <xsd:element ref="ns3:AudienceTaxHTField0" minOccurs="0"/>
                <xsd:element ref="ns2:Event_x0020_LocationTaxHTField0" minOccurs="0"/>
                <xsd:element ref="ns2:Event1TaxHTField0"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295e2e7-0eeb-498e-8716-217bb2ee6ee3" elementFormDefault="qualified">
    <xsd:import namespace="http://schemas.microsoft.com/office/2006/documentManagement/types"/>
    <xsd:import namespace="http://schemas.microsoft.com/office/infopath/2007/PartnerControls"/>
    <xsd:element name="Event_x0020_Start_x0020_Date" ma:index="5" nillable="true" ma:displayName="Event Start Date" ma:format="DateOnly" ma:internalName="Event_x0020_Start_x0020_Date">
      <xsd:simpleType>
        <xsd:restriction base="dms:DateTime"/>
      </xsd:simpleType>
    </xsd:element>
    <xsd:element name="Event_x0020_End_x0020_Date" ma:index="6" nillable="true" ma:displayName="Event End Date" ma:format="DateOnly" ma:internalName="Event_x0020_End_x0020_Date">
      <xsd:simpleType>
        <xsd:restriction base="dms:DateTime"/>
      </xsd:simpleType>
    </xsd:element>
    <xsd:element name="Presentation_x0020_Date" ma:index="7" nillable="true" ma:displayName="Presentation Date" ma:format="DateOnly" ma:internalName="Presentation_x0020_Date" ma:readOnly="false">
      <xsd:simpleType>
        <xsd:restriction base="dms:DateTime"/>
      </xsd:simpleType>
    </xsd:element>
    <xsd:element name="MS_x0020_Speaker" ma:index="8" nillable="true" ma:displayName="MS Speaker" ma:list="UserInfo" ma:SharePointGroup="0" ma:internalName="MS_x0020_Speaker" ma:readOnly="false"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External_x0020_Speaker" ma:index="9" nillable="true" ma:displayName="External Speaker" ma:internalName="External_x0020_Speaker">
      <xsd:simpleType>
        <xsd:restriction base="dms:Text">
          <xsd:maxLength value="255"/>
        </xsd:restriction>
      </xsd:simpleType>
    </xsd:element>
    <xsd:element name="Session_x0020_Code" ma:index="13" nillable="true" ma:displayName="Session Code" ma:internalName="Session_x0020_Code" ma:readOnly="false">
      <xsd:simpleType>
        <xsd:restriction base="dms:Text">
          <xsd:maxLength value="255"/>
        </xsd:restriction>
      </xsd:simpleType>
    </xsd:element>
    <xsd:element name="MS_x0020_Content_x0020_Owner" ma:index="15" nillable="true" ma:displayName="MS Content Owner" ma:list="UserInfo" ma:SharePointGroup="0" ma:internalName="MS_x0020_Content_x0020_Owner" ma:showField="ImnName">
      <xsd:complexType>
        <xsd:complexContent>
          <xsd:extension base="dms:User">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TaxCatchAll" ma:index="18" nillable="true" ma:displayName="Taxonomy Catch All Column" ma:hidden="true" ma:list="{09db2fa7-4ee4-4bb3-80e9-fade681f539b}" ma:internalName="TaxCatchAll" ma:showField="CatchAllData"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ProductTaxHTField0" ma:index="19" nillable="true" ma:taxonomy="true" ma:internalName="ProductTaxHTField0" ma:taxonomyFieldName="Product" ma:displayName="Product" ma:default="" ma:fieldId="{59a4a0b0-ed64-4542-a55e-4a6c70bd0ce0}" ma:taxonomyMulti="true" ma:sspId="97b7c527-f488-4fed-8d5b-5946c5598d72" ma:termSetId="723ec65c-d8cf-498e-87b8-c7868c2070aa" ma:anchorId="00000000-0000-0000-0000-000000000000" ma:open="false" ma:isKeyword="false">
      <xsd:complexType>
        <xsd:sequence>
          <xsd:element ref="pc:Terms" minOccurs="0" maxOccurs="1"/>
        </xsd:sequence>
      </xsd:complexType>
    </xsd:element>
    <xsd:element name="TaxCatchAllLabel" ma:index="20" nillable="true" ma:displayName="Taxonomy Catch All Column1" ma:hidden="true" ma:list="{09db2fa7-4ee4-4bb3-80e9-fade681f539b}" ma:internalName="TaxCatchAllLabel" ma:readOnly="true" ma:showField="CatchAllDataLabel" ma:web="2295e2e7-0eeb-498e-8716-217bb2ee6ee3">
      <xsd:complexType>
        <xsd:complexContent>
          <xsd:extension base="dms:MultiChoiceLookup">
            <xsd:sequence>
              <xsd:element name="Value" type="dms:Lookup" maxOccurs="unbounded" minOccurs="0" nillable="true"/>
            </xsd:sequence>
          </xsd:extension>
        </xsd:complexContent>
      </xsd:complexType>
    </xsd:element>
    <xsd:element name="CampaignTaxHTField0" ma:index="22" nillable="true" ma:taxonomy="true" ma:internalName="CampaignTaxHTField0" ma:taxonomyFieldName="Campaign" ma:displayName="Campaign" ma:default="" ma:fieldId="{bcb0c99d-b00c-42c6-a16b-e1e19731231d}" ma:sspId="97b7c527-f488-4fed-8d5b-5946c5598d72" ma:termSetId="138795c4-ffb5-4450-8dda-30da75617ce8" ma:anchorId="00000000-0000-0000-0000-000000000000" ma:open="false" ma:isKeyword="false">
      <xsd:complexType>
        <xsd:sequence>
          <xsd:element ref="pc:Terms" minOccurs="0" maxOccurs="1"/>
        </xsd:sequence>
      </xsd:complexType>
    </xsd:element>
    <xsd:element name="TrackTaxHTField0" ma:index="23" nillable="true" ma:taxonomy="true" ma:internalName="TrackTaxHTField0" ma:taxonomyFieldName="Track" ma:displayName="Track" ma:readOnly="false" ma:default="" ma:fieldId="{95cacdfb-fc4c-4855-b7e7-906e6cf614c7}" ma:sspId="97b7c527-f488-4fed-8d5b-5946c5598d72" ma:termSetId="0179c88a-9c61-48f9-822c-c3f082e6266e" ma:anchorId="00000000-0000-0000-0000-000000000000" ma:open="false" ma:isKeyword="false">
      <xsd:complexType>
        <xsd:sequence>
          <xsd:element ref="pc:Terms" minOccurs="0" maxOccurs="1"/>
        </xsd:sequence>
      </xsd:complexType>
    </xsd:element>
    <xsd:element name="Event_x0020_VenueTaxHTField0" ma:index="25" nillable="true" ma:taxonomy="true" ma:internalName="Event_x0020_VenueTaxHTField0" ma:taxonomyFieldName="Event_x0020_Venue" ma:displayName="Event Venue" ma:readOnly="false" ma:default="" ma:fieldId="{72225233-bea3-47c9-bcc0-70aff672e91a}" ma:sspId="97b7c527-f488-4fed-8d5b-5946c5598d72" ma:termSetId="5a094974-7eaf-4365-a0ec-3f33af6288c5" ma:anchorId="00000000-0000-0000-0000-000000000000" ma:open="false" ma:isKeyword="false">
      <xsd:complexType>
        <xsd:sequence>
          <xsd:element ref="pc:Terms" minOccurs="0" maxOccurs="1"/>
        </xsd:sequence>
      </xsd:complexType>
    </xsd:element>
    <xsd:element name="Event_x0020_LocationTaxHTField0" ma:index="27" nillable="true" ma:taxonomy="true" ma:internalName="Event_x0020_LocationTaxHTField0" ma:taxonomyFieldName="Event_x0020_Location" ma:displayName="Event Location" ma:readOnly="false" ma:default="" ma:fieldId="{721246b6-18f0-4d78-9fb7-960f4884f52f}" ma:sspId="97b7c527-f488-4fed-8d5b-5946c5598d72" ma:termSetId="b1d717b9-d701-42ce-97ea-d2b3fb10f90e" ma:anchorId="00000000-0000-0000-0000-000000000000" ma:open="true" ma:isKeyword="false">
      <xsd:complexType>
        <xsd:sequence>
          <xsd:element ref="pc:Terms" minOccurs="0" maxOccurs="1"/>
        </xsd:sequence>
      </xsd:complexType>
    </xsd:element>
    <xsd:element name="Event1TaxHTField0" ma:index="30" ma:taxonomy="true" ma:internalName="Event1TaxHTField0" ma:taxonomyFieldName="Event1" ma:displayName="Event Name" ma:readOnly="false" ma:default="" ma:fieldId="{173efa96-a0c5-4b7e-a5c5-ebf0027a79b9}" ma:sspId="97b7c527-f488-4fed-8d5b-5946c5598d72" ma:termSetId="9f06399b-0da0-4c2b-9299-a3eed5ae7f49" ma:anchorId="00000000-0000-0000-0000-000000000000"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8b529f77-48ab-4581-b468-93f09345b8aa" elementFormDefault="qualified">
    <xsd:import namespace="http://schemas.microsoft.com/office/2006/documentManagement/types"/>
    <xsd:import namespace="http://schemas.microsoft.com/office/infopath/2007/PartnerControls"/>
    <xsd:element name="AudienceTaxHTField0" ma:index="26" nillable="true" ma:taxonomy="true" ma:internalName="AudienceTaxHTField0" ma:taxonomyFieldName="Audience" ma:displayName="Audience" ma:readOnly="false" ma:default="" ma:fieldId="{6a4ad93e-f836-4089-85dd-0b5a8d4c5063}" ma:taxonomyMulti="true" ma:sspId="97b7c527-f488-4fed-8d5b-5946c5598d72" ma:termSetId="c7e95267-347d-4fd5-a34e-50bd1fa28ece" ma:anchorId="00000000-0000-0000-0000-000000000000" ma:open="fals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28" ma:displayName="Content Type"/>
        <xsd:element ref="dc:title" minOccurs="0" maxOccurs="1" ma:index="1"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rackTaxHTField0 xmlns="2295e2e7-0eeb-498e-8716-217bb2ee6ee3">
      <Terms xmlns="http://schemas.microsoft.com/office/infopath/2007/PartnerControls"/>
    </TrackTaxHTField0>
    <CampaignTaxHTField0 xmlns="2295e2e7-0eeb-498e-8716-217bb2ee6ee3">
      <Terms xmlns="http://schemas.microsoft.com/office/infopath/2007/PartnerControls"/>
    </CampaignTaxHTField0>
    <Event_x0020_End_x0020_Date xmlns="2295e2e7-0eeb-498e-8716-217bb2ee6ee3">2011-05-18T07:00:00+00:00</Event_x0020_End_x0020_Date>
    <Event_x0020_Start_x0020_Date xmlns="2295e2e7-0eeb-498e-8716-217bb2ee6ee3">2011-05-16T07:00:00+00:00</Event_x0020_Start_x0020_Date>
    <MS_x0020_Speaker xmlns="2295e2e7-0eeb-498e-8716-217bb2ee6ee3">
      <UserInfo>
        <DisplayName/>
        <AccountId xsi:nil="true"/>
        <AccountType/>
      </UserInfo>
    </MS_x0020_Speaker>
    <External_x0020_Speaker xmlns="2295e2e7-0eeb-498e-8716-217bb2ee6ee3" xsi:nil="true"/>
    <Session_x0020_Code xmlns="2295e2e7-0eeb-498e-8716-217bb2ee6ee3" xsi:nil="true"/>
    <ProductTaxHTField0 xmlns="2295e2e7-0eeb-498e-8716-217bb2ee6ee3">
      <Terms xmlns="http://schemas.microsoft.com/office/infopath/2007/PartnerControls"/>
    </ProductTaxHTField0>
    <Presentation_x0020_Date xmlns="2295e2e7-0eeb-498e-8716-217bb2ee6ee3" xsi:nil="true"/>
    <Event_x0020_LocationTaxHTField0 xmlns="2295e2e7-0eeb-498e-8716-217bb2ee6ee3">
      <Terms xmlns="http://schemas.microsoft.com/office/infopath/2007/PartnerControls">
        <TermInfo xmlns="http://schemas.microsoft.com/office/infopath/2007/PartnerControls">
          <TermName xmlns="http://schemas.microsoft.com/office/infopath/2007/PartnerControls">Atlanta</TermName>
          <TermId xmlns="http://schemas.microsoft.com/office/infopath/2007/PartnerControls">2799ace8-866f-4a6d-b555-e5fff2d7eb83</TermId>
        </TermInfo>
      </Terms>
    </Event_x0020_LocationTaxHTField0>
    <Event1TaxHTField0 xmlns="2295e2e7-0eeb-498e-8716-217bb2ee6ee3">
      <Terms xmlns="http://schemas.microsoft.com/office/infopath/2007/PartnerControls">
        <TermInfo xmlns="http://schemas.microsoft.com/office/infopath/2007/PartnerControls">
          <TermName xmlns="http://schemas.microsoft.com/office/infopath/2007/PartnerControls">TechEd</TermName>
          <TermId xmlns="http://schemas.microsoft.com/office/infopath/2007/PartnerControls">ac8fad57-eb30-43a8-b5bd-05dcf2cf2246</TermId>
        </TermInfo>
      </Terms>
    </Event1TaxHTField0>
    <AudienceTaxHTField0 xmlns="8b529f77-48ab-4581-b468-93f09345b8aa">
      <Terms xmlns="http://schemas.microsoft.com/office/infopath/2007/PartnerControls">
        <TermInfo xmlns="http://schemas.microsoft.com/office/infopath/2007/PartnerControls">
          <TermName xmlns="http://schemas.microsoft.com/office/infopath/2007/PartnerControls">Developers</TermName>
          <TermId xmlns="http://schemas.microsoft.com/office/infopath/2007/PartnerControls">389e14a2-def5-4335-8627-c0368c2934a2</TermId>
        </TermInfo>
        <TermInfo xmlns="http://schemas.microsoft.com/office/infopath/2007/PartnerControls">
          <TermName xmlns="http://schemas.microsoft.com/office/infopath/2007/PartnerControls">IT Professionals</TermName>
          <TermId xmlns="http://schemas.microsoft.com/office/infopath/2007/PartnerControls">990979ff-1741-4b6e-880c-9fb513214ef8</TermId>
        </TermInfo>
      </Terms>
    </AudienceTaxHTField0>
    <MS_x0020_Content_x0020_Owner xmlns="2295e2e7-0eeb-498e-8716-217bb2ee6ee3">
      <UserInfo>
        <DisplayName/>
        <AccountId xsi:nil="true"/>
        <AccountType/>
      </UserInfo>
    </MS_x0020_Content_x0020_Owner>
    <TaxCatchAll xmlns="2295e2e7-0eeb-498e-8716-217bb2ee6ee3">
      <Value>29</Value>
      <Value>126</Value>
      <Value>48</Value>
      <Value>47</Value>
      <Value>34</Value>
    </TaxCatchAll>
    <Event_x0020_VenueTaxHTField0 xmlns="2295e2e7-0eeb-498e-8716-217bb2ee6ee3">
      <Terms xmlns="http://schemas.microsoft.com/office/infopath/2007/PartnerControls">
        <TermInfo xmlns="http://schemas.microsoft.com/office/infopath/2007/PartnerControls">
          <TermName xmlns="http://schemas.microsoft.com/office/infopath/2007/PartnerControls">Georgia World Congress Center Atlanta, GA</TermName>
          <TermId xmlns="http://schemas.microsoft.com/office/infopath/2007/PartnerControls">ea0ece34-59a6-4d43-8d9e-d0f9e2a2f1ce</TermId>
        </TermInfo>
      </Terms>
    </Event_x0020_VenueTaxHTField0>
  </documentManagement>
</p:properties>
</file>

<file path=customXml/itemProps1.xml><?xml version="1.0" encoding="utf-8"?>
<ds:datastoreItem xmlns:ds="http://schemas.openxmlformats.org/officeDocument/2006/customXml" ds:itemID="{7A43FFF3-CECC-482F-B8F8-FBA0900F79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295e2e7-0eeb-498e-8716-217bb2ee6ee3"/>
    <ds:schemaRef ds:uri="8b529f77-48ab-4581-b468-93f09345b8a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91448CA-3B92-42F2-A15A-E485670603B6}">
  <ds:schemaRefs>
    <ds:schemaRef ds:uri="http://schemas.microsoft.com/sharepoint/v3/contenttype/forms"/>
  </ds:schemaRefs>
</ds:datastoreItem>
</file>

<file path=customXml/itemProps3.xml><?xml version="1.0" encoding="utf-8"?>
<ds:datastoreItem xmlns:ds="http://schemas.openxmlformats.org/officeDocument/2006/customXml" ds:itemID="{893833E7-CDA5-4E4A-AF0B-36A91B78C9EF}">
  <ds:schemaRefs>
    <ds:schemaRef ds:uri="http://schemas.openxmlformats.org/package/2006/metadata/core-properties"/>
    <ds:schemaRef ds:uri="http://schemas.microsoft.com/office/2006/metadata/properties"/>
    <ds:schemaRef ds:uri="http://schemas.microsoft.com/office/2006/documentManagement/types"/>
    <ds:schemaRef ds:uri="8b529f77-48ab-4581-b468-93f09345b8aa"/>
    <ds:schemaRef ds:uri="http://purl.org/dc/elements/1.1/"/>
    <ds:schemaRef ds:uri="2295e2e7-0eeb-498e-8716-217bb2ee6ee3"/>
    <ds:schemaRef ds:uri="http://purl.org/dc/terms/"/>
    <ds:schemaRef ds:uri="http://schemas.microsoft.com/office/infopath/2007/PartnerControls"/>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TENA11_BreakoutSession_Template_16x9_Final</Template>
  <TotalTime>163</TotalTime>
  <Words>1067</Words>
  <Application>Microsoft Office PowerPoint</Application>
  <PresentationFormat>Custom</PresentationFormat>
  <Paragraphs>118</Paragraphs>
  <Slides>14</Slides>
  <Notes>7</Notes>
  <HiddenSlides>0</HiddenSlides>
  <MMClips>0</MMClips>
  <ScaleCrop>false</ScaleCrop>
  <HeadingPairs>
    <vt:vector size="4" baseType="variant">
      <vt:variant>
        <vt:lpstr>Theme</vt:lpstr>
      </vt:variant>
      <vt:variant>
        <vt:i4>2</vt:i4>
      </vt:variant>
      <vt:variant>
        <vt:lpstr>Slide Titles</vt:lpstr>
      </vt:variant>
      <vt:variant>
        <vt:i4>14</vt:i4>
      </vt:variant>
    </vt:vector>
  </HeadingPairs>
  <TitlesOfParts>
    <vt:vector size="16" baseType="lpstr">
      <vt:lpstr>1_TENA11_BreakoutSession_Template_16x9_Final_05132011</vt:lpstr>
      <vt:lpstr>White with Consolas font for code slides</vt:lpstr>
      <vt:lpstr>Microsoft Visual Studio 2010 Extensibility </vt:lpstr>
      <vt:lpstr>Visual Studio 2010 extensibility</vt:lpstr>
      <vt:lpstr>Managed Extensibility Framework (MEF)</vt:lpstr>
      <vt:lpstr>MEF in a nutshell</vt:lpstr>
      <vt:lpstr>MEF in action</vt:lpstr>
      <vt:lpstr>VSIX packaging</vt:lpstr>
      <vt:lpstr>Packaging up a VSIX </vt:lpstr>
      <vt:lpstr>Deployment</vt:lpstr>
      <vt:lpstr>MEF + VSIX</vt:lpstr>
      <vt:lpstr>DEV Track Resources</vt:lpstr>
      <vt:lpstr>Resources</vt:lpstr>
      <vt:lpstr>PowerPoint Presentation</vt:lpstr>
      <vt:lpstr>PowerPoint Presentation</vt:lpstr>
      <vt:lpstr>PowerPoint Presentation</vt:lpstr>
    </vt:vector>
  </TitlesOfParts>
  <Manager>&lt;Content Manager Name Here&gt;</Manager>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DEV402: Microsoft Visual Studio 2010 Extensibility</dc:title>
  <dc:subject>Microsoft TechEd North America 2011</dc:subject>
  <dc:creator>Jon Flanders</dc:creator>
  <dc:description>Template Design: Jordan Cayabyab
Formatter: John Lee, Silver Fox Productions
Event Date: May 16-19, 2011
Event Location: Atlanta
Audience Type: Developers, IT Pros</dc:description>
  <cp:lastModifiedBy>Shows</cp:lastModifiedBy>
  <cp:revision>14</cp:revision>
  <cp:lastPrinted>2010-05-11T05:02:34Z</cp:lastPrinted>
  <dcterms:created xsi:type="dcterms:W3CDTF">2011-05-10T03:34:18Z</dcterms:created>
  <dcterms:modified xsi:type="dcterms:W3CDTF">2011-05-17T14:40:50Z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0x010100B88FC3ECA26D1C46B3C4C83281D2EB9C003BBE479AF4108146A616B6B5E7069DBC</vt:lpwstr>
  </property>
  <property fmtid="{D5CDD505-2E9C-101B-9397-08002B2CF9AE}" pid="3" name="Product">
    <vt:lpwstr/>
  </property>
  <property fmtid="{D5CDD505-2E9C-101B-9397-08002B2CF9AE}" pid="4" name="Event Venue">
    <vt:lpwstr>48;#Georgia World Congress Center Atlanta, GA|ea0ece34-59a6-4d43-8d9e-d0f9e2a2f1ce</vt:lpwstr>
  </property>
  <property fmtid="{D5CDD505-2E9C-101B-9397-08002B2CF9AE}" pid="5" name="Event Location">
    <vt:lpwstr>47;#Atlanta|2799ace8-866f-4a6d-b555-e5fff2d7eb83</vt:lpwstr>
  </property>
  <property fmtid="{D5CDD505-2E9C-101B-9397-08002B2CF9AE}" pid="6" name="Event1">
    <vt:lpwstr>126;#TechEd|ac8fad57-eb30-43a8-b5bd-05dcf2cf2246</vt:lpwstr>
  </property>
  <property fmtid="{D5CDD505-2E9C-101B-9397-08002B2CF9AE}" pid="7" name="Audience">
    <vt:lpwstr>34;#Developers|389e14a2-def5-4335-8627-c0368c2934a2;#29;#IT Professionals|990979ff-1741-4b6e-880c-9fb513214ef8</vt:lpwstr>
  </property>
</Properties>
</file>