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16"/>
  </p:notesMasterIdLst>
  <p:handoutMasterIdLst>
    <p:handoutMasterId r:id="rId17"/>
  </p:handoutMasterIdLst>
  <p:sldIdLst>
    <p:sldId id="319" r:id="rId6"/>
    <p:sldId id="322" r:id="rId7"/>
    <p:sldId id="305" r:id="rId8"/>
    <p:sldId id="335" r:id="rId9"/>
    <p:sldId id="336" r:id="rId10"/>
    <p:sldId id="337" r:id="rId11"/>
    <p:sldId id="338" r:id="rId12"/>
    <p:sldId id="339" r:id="rId13"/>
    <p:sldId id="340" r:id="rId14"/>
    <p:sldId id="341" r:id="rId1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6163" autoAdjust="0"/>
  </p:normalViewPr>
  <p:slideViewPr>
    <p:cSldViewPr snapToGrid="0">
      <p:cViewPr>
        <p:scale>
          <a:sx n="71" d="100"/>
          <a:sy n="71" d="100"/>
        </p:scale>
        <p:origin x="-1524" y="-75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1:26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1:26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1:26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15765841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83442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773871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24102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4455686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390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1203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0034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955740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77829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301600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056889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6497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765860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29408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921880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083971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004561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1734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41705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917398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984159"/>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8.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5.png"/><Relationship Id="rId5" Type="http://schemas.openxmlformats.org/officeDocument/2006/relationships/hyperlink" Target="http://www.microsoft.com/learning" TargetMode="External"/><Relationship Id="rId10"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3.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1843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Fundamental Design </a:t>
            </a:r>
            <a:r>
              <a:rPr lang="en-US" dirty="0" smtClean="0"/>
              <a:t/>
            </a:r>
            <a:br>
              <a:rPr lang="en-US" dirty="0" smtClean="0"/>
            </a:br>
            <a:r>
              <a:rPr lang="en-US" dirty="0" smtClean="0"/>
              <a:t>Principles </a:t>
            </a:r>
            <a:r>
              <a:rPr lang="en-US" dirty="0"/>
              <a:t>for UI </a:t>
            </a:r>
            <a:r>
              <a:rPr lang="en-US" dirty="0" smtClean="0"/>
              <a:t>Developers</a:t>
            </a:r>
            <a:endParaRPr lang="en-US" sz="3600" dirty="0"/>
          </a:p>
        </p:txBody>
      </p:sp>
      <p:sp>
        <p:nvSpPr>
          <p:cNvPr id="3" name="Subtitle 2"/>
          <p:cNvSpPr>
            <a:spLocks noGrp="1"/>
          </p:cNvSpPr>
          <p:nvPr>
            <p:ph type="subTitle" idx="1"/>
          </p:nvPr>
        </p:nvSpPr>
        <p:spPr/>
        <p:txBody>
          <a:bodyPr/>
          <a:lstStyle/>
          <a:p>
            <a:r>
              <a:rPr lang="en-US" dirty="0" smtClean="0"/>
              <a:t>Billy Hollis</a:t>
            </a:r>
          </a:p>
          <a:p>
            <a:r>
              <a:rPr lang="en-US" dirty="0" smtClean="0"/>
              <a:t>Troublemaker</a:t>
            </a:r>
          </a:p>
          <a:p>
            <a:r>
              <a:rPr lang="en-US" dirty="0" smtClean="0"/>
              <a:t>Next Version Systems</a:t>
            </a:r>
            <a:endParaRPr lang="en-US" dirty="0"/>
          </a:p>
        </p:txBody>
      </p:sp>
      <p:sp>
        <p:nvSpPr>
          <p:cNvPr id="4" name="Text Placeholder 3"/>
          <p:cNvSpPr>
            <a:spLocks noGrp="1"/>
          </p:cNvSpPr>
          <p:nvPr>
            <p:ph type="body" sz="quarter" idx="10"/>
          </p:nvPr>
        </p:nvSpPr>
        <p:spPr>
          <a:xfrm>
            <a:off x="3737368" y="1837299"/>
            <a:ext cx="2188302" cy="249299"/>
          </a:xfrm>
        </p:spPr>
        <p:txBody>
          <a:bodyPr/>
          <a:lstStyle/>
          <a:p>
            <a:r>
              <a:rPr lang="en-US" dirty="0"/>
              <a:t>DPR209</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gradFill flip="none" rotWithShape="1">
                  <a:gsLst>
                    <a:gs pos="0">
                      <a:srgbClr val="FFFFFF"/>
                    </a:gs>
                    <a:gs pos="86000">
                      <a:srgbClr val="FFFFFF"/>
                    </a:gs>
                  </a:gsLst>
                  <a:lin ang="5400000" scaled="0"/>
                  <a:tileRect/>
                </a:gradFill>
              </a:rPr>
              <a:t>PLEASE READ (hidden slide)</a:t>
            </a:r>
            <a:endParaRPr lang="en-US" dirty="0">
              <a:gradFill flip="none" rotWithShape="1">
                <a:gsLst>
                  <a:gs pos="0">
                    <a:srgbClr val="FFFFFF"/>
                  </a:gs>
                  <a:gs pos="86000">
                    <a:srgbClr val="FFFFFF"/>
                  </a:gs>
                </a:gsLst>
                <a:lin ang="5400000" scaled="0"/>
                <a:tileRect/>
              </a:gradFill>
            </a:endParaRPr>
          </a:p>
        </p:txBody>
      </p:sp>
      <p:sp>
        <p:nvSpPr>
          <p:cNvPr id="3" name="Text Placeholder 2"/>
          <p:cNvSpPr>
            <a:spLocks noGrp="1"/>
          </p:cNvSpPr>
          <p:nvPr>
            <p:ph type="body" sz="quarter" idx="10"/>
          </p:nvPr>
        </p:nvSpPr>
        <p:spPr>
          <a:xfrm>
            <a:off x="519112" y="1447799"/>
            <a:ext cx="11149013" cy="1637371"/>
          </a:xfrm>
        </p:spPr>
        <p:txBody>
          <a:bodyPr/>
          <a:lstStyle/>
          <a:p>
            <a:pPr>
              <a:buClr>
                <a:srgbClr val="FFFFFF"/>
              </a:buClr>
            </a:pPr>
            <a:r>
              <a:rPr lang="en-US" sz="2800" b="1" dirty="0" smtClean="0">
                <a:solidFill>
                  <a:srgbClr val="FFFF00"/>
                </a:solidFill>
              </a:rPr>
              <a:t>This template is designed for use with Office PowerPoint 2007 and 2010.</a:t>
            </a:r>
          </a:p>
          <a:p>
            <a:r>
              <a:rPr lang="en-US" sz="2800" dirty="0" smtClean="0">
                <a:gradFill>
                  <a:gsLst>
                    <a:gs pos="0">
                      <a:srgbClr val="FFFFFF"/>
                    </a:gs>
                    <a:gs pos="86000">
                      <a:srgbClr val="FFFFFF"/>
                    </a:gs>
                  </a:gsLst>
                  <a:lin ang="5400000" scaled="0"/>
                </a:gradFill>
              </a:rPr>
              <a:t>This template uses </a:t>
            </a:r>
            <a:r>
              <a:rPr lang="en-US" sz="2800" dirty="0"/>
              <a:t> Arial</a:t>
            </a:r>
            <a:r>
              <a:rPr lang="en-US" sz="2800" dirty="0" smtClean="0">
                <a:gradFill>
                  <a:gsLst>
                    <a:gs pos="0">
                      <a:srgbClr val="FFFFFF"/>
                    </a:gs>
                    <a:gs pos="86000">
                      <a:srgbClr val="FFFFFF"/>
                    </a:gs>
                  </a:gsLst>
                  <a:lin ang="5400000" scaled="0"/>
                </a:gradFill>
              </a:rPr>
              <a:t>, a standard font that is included in Office 2007, Office 2010, Windows Vista and Windows 7.</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Attention!</a:t>
            </a:r>
            <a:endParaRPr lang="en-US" dirty="0"/>
          </a:p>
        </p:txBody>
      </p:sp>
      <p:sp>
        <p:nvSpPr>
          <p:cNvPr id="5" name="Text Placeholder 4"/>
          <p:cNvSpPr>
            <a:spLocks noGrp="1"/>
          </p:cNvSpPr>
          <p:nvPr>
            <p:ph type="body" sz="quarter" idx="10"/>
          </p:nvPr>
        </p:nvSpPr>
        <p:spPr/>
        <p:txBody>
          <a:bodyPr/>
          <a:lstStyle/>
          <a:p>
            <a:r>
              <a:rPr lang="en-US" smtClean="0"/>
              <a:t>This interactive session does not use a standard PowerPoint presentation</a:t>
            </a:r>
          </a:p>
          <a:p>
            <a:pPr lvl="1"/>
            <a:r>
              <a:rPr lang="en-US" smtClean="0"/>
              <a:t>Therefore these slides won’t be used during the session </a:t>
            </a:r>
          </a:p>
          <a:p>
            <a:r>
              <a:rPr lang="en-US" smtClean="0"/>
              <a:t>This is a placeholder PowerPoint deck for conference materials</a:t>
            </a:r>
          </a:p>
          <a:p>
            <a:r>
              <a:rPr lang="en-US" smtClean="0"/>
              <a:t>The next slide holds a topic outline</a:t>
            </a:r>
            <a:endParaRPr lang="en-US" dirty="0"/>
          </a:p>
        </p:txBody>
      </p:sp>
    </p:spTree>
    <p:extLst>
      <p:ext uri="{BB962C8B-B14F-4D97-AF65-F5344CB8AC3E}">
        <p14:creationId xmlns:p14="http://schemas.microsoft.com/office/powerpoint/2010/main" val="18334844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Topics</a:t>
            </a:r>
            <a:endParaRPr lang="en-US" dirty="0"/>
          </a:p>
        </p:txBody>
      </p:sp>
      <p:sp>
        <p:nvSpPr>
          <p:cNvPr id="3" name="Text Placeholder 2"/>
          <p:cNvSpPr>
            <a:spLocks noGrp="1"/>
          </p:cNvSpPr>
          <p:nvPr>
            <p:ph type="body" sz="quarter" idx="10"/>
          </p:nvPr>
        </p:nvSpPr>
        <p:spPr/>
        <p:txBody>
          <a:bodyPr/>
          <a:lstStyle/>
          <a:p>
            <a:r>
              <a:rPr lang="en-US" smtClean="0"/>
              <a:t>Why design principles are more important today</a:t>
            </a:r>
          </a:p>
          <a:p>
            <a:r>
              <a:rPr lang="en-US" smtClean="0"/>
              <a:t>Neurobiological and evolutionary principles on which design principles are based</a:t>
            </a:r>
          </a:p>
          <a:p>
            <a:r>
              <a:rPr lang="en-US" smtClean="0"/>
              <a:t>A summary of some of the most important design principles for UI developers</a:t>
            </a:r>
          </a:p>
          <a:p>
            <a:pPr lvl="1"/>
            <a:r>
              <a:rPr lang="en-US" smtClean="0"/>
              <a:t>Whitespace, Savannah principle, nature preference</a:t>
            </a:r>
          </a:p>
          <a:p>
            <a:pPr lvl="1"/>
            <a:r>
              <a:rPr lang="en-US" smtClean="0"/>
              <a:t>Promoting naturalness: gradients, animation, 3D effects</a:t>
            </a:r>
          </a:p>
          <a:p>
            <a:pPr lvl="1"/>
            <a:r>
              <a:rPr lang="en-US" smtClean="0"/>
              <a:t>Hick’s Law, Fitt’s Law, Pareto Principle</a:t>
            </a:r>
          </a:p>
          <a:p>
            <a:pPr lvl="1"/>
            <a:r>
              <a:rPr lang="en-US" smtClean="0"/>
              <a:t>Archetypes</a:t>
            </a:r>
          </a:p>
          <a:p>
            <a:pPr lvl="1"/>
            <a:r>
              <a:rPr lang="en-US" smtClean="0"/>
              <a:t>Desire lines</a:t>
            </a:r>
          </a:p>
          <a:p>
            <a:pPr lvl="1"/>
            <a:r>
              <a:rPr lang="en-US" smtClean="0"/>
              <a:t>Etc.</a:t>
            </a:r>
            <a:endParaRPr lang="en-US" dirty="0"/>
          </a:p>
        </p:txBody>
      </p:sp>
    </p:spTree>
    <p:extLst>
      <p:ext uri="{BB962C8B-B14F-4D97-AF65-F5344CB8AC3E}">
        <p14:creationId xmlns:p14="http://schemas.microsoft.com/office/powerpoint/2010/main" val="4745819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DPR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343056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2350199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2141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659212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Billy Hollis</External_x0020_Speaker>
    <Session_x0020_Code xmlns="2295e2e7-0eeb-498e-8716-217bb2ee6ee3">DPR209</Session_x0020_Code>
    <ProductTaxHTField0 xmlns="2295e2e7-0eeb-498e-8716-217bb2ee6ee3">
      <Terms xmlns="http://schemas.microsoft.com/office/infopath/2007/PartnerControls"/>
    </ProductTaxHTField0>
    <Presentation_x0020_Date xmlns="2295e2e7-0eeb-498e-8716-217bb2ee6ee3">2011-05-17T00:00:00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2006/documentManagement/types"/>
    <ds:schemaRef ds:uri="http://purl.org/dc/terms/"/>
    <ds:schemaRef ds:uri="http://purl.org/dc/elements/1.1/"/>
    <ds:schemaRef ds:uri="2295e2e7-0eeb-498e-8716-217bb2ee6ee3"/>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8b529f77-48ab-4581-b468-93f09345b8aa"/>
    <ds:schemaRef ds:uri="http://purl.org/dc/dcmityp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27</TotalTime>
  <Words>851</Words>
  <Application>Microsoft Office PowerPoint</Application>
  <PresentationFormat>Custom</PresentationFormat>
  <Paragraphs>70</Paragraphs>
  <Slides>10</Slides>
  <Notes>7</Notes>
  <HiddenSlides>1</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TENA11_BreakoutSession_Template_16x9_Final_05132011</vt:lpstr>
      <vt:lpstr>White with Consolas font for code slides</vt:lpstr>
      <vt:lpstr>PowerPoint Presentation</vt:lpstr>
      <vt:lpstr>Fundamental Design  Principles for UI Developers</vt:lpstr>
      <vt:lpstr>PLEASE READ (hidden slide)</vt:lpstr>
      <vt:lpstr>Attention!</vt:lpstr>
      <vt:lpstr>Topics</vt:lpstr>
      <vt:lpstr>DPR 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DPR209: Fundamental Design Principles for UI Developers</dc:title>
  <dc:subject>Microsoft TechEd North America 2011</dc:subject>
  <dc:creator>Billy Hollis</dc:creator>
  <dc:description>Template Design: Jordan Cayabyab
Formatter: John Lee, Silver Fox Productions
Event Date: May 16-19, 2011
Event Location: Atlanta
Audience Type: Developers, IT Pros</dc:description>
  <cp:lastModifiedBy>Shows</cp:lastModifiedBy>
  <cp:revision>5</cp:revision>
  <cp:lastPrinted>2010-05-11T05:02:34Z</cp:lastPrinted>
  <dcterms:created xsi:type="dcterms:W3CDTF">2011-05-11T00:26:57Z</dcterms:created>
  <dcterms:modified xsi:type="dcterms:W3CDTF">2011-05-14T17:27:07Z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