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5.xml" ContentType="application/vnd.openxmlformats-officedocument.presentationml.notesSlide+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notesSlides/notesSlide6.xml" ContentType="application/vnd.openxmlformats-officedocument.presentationml.notesSlide+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 id="2147483742" r:id="rId6"/>
  </p:sldMasterIdLst>
  <p:notesMasterIdLst>
    <p:notesMasterId r:id="rId24"/>
  </p:notesMasterIdLst>
  <p:handoutMasterIdLst>
    <p:handoutMasterId r:id="rId25"/>
  </p:handoutMasterIdLst>
  <p:sldIdLst>
    <p:sldId id="319" r:id="rId7"/>
    <p:sldId id="322" r:id="rId8"/>
    <p:sldId id="335" r:id="rId9"/>
    <p:sldId id="336" r:id="rId10"/>
    <p:sldId id="339" r:id="rId11"/>
    <p:sldId id="340" r:id="rId12"/>
    <p:sldId id="266" r:id="rId13"/>
    <p:sldId id="341" r:id="rId14"/>
    <p:sldId id="342" r:id="rId15"/>
    <p:sldId id="343" r:id="rId16"/>
    <p:sldId id="344" r:id="rId17"/>
    <p:sldId id="348" r:id="rId18"/>
    <p:sldId id="347" r:id="rId19"/>
    <p:sldId id="329" r:id="rId20"/>
    <p:sldId id="330" r:id="rId21"/>
    <p:sldId id="334" r:id="rId22"/>
    <p:sldId id="271" r:id="rId23"/>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2856" autoAdjust="0"/>
    <p:restoredTop sz="87839" autoAdjust="0"/>
  </p:normalViewPr>
  <p:slideViewPr>
    <p:cSldViewPr snapToGrid="0">
      <p:cViewPr varScale="1">
        <p:scale>
          <a:sx n="87" d="100"/>
          <a:sy n="87" d="100"/>
        </p:scale>
        <p:origin x="-96" y="-108"/>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100" d="100"/>
        <a:sy n="100" d="100"/>
      </p:scale>
      <p:origin x="0" y="2466"/>
    </p:cViewPr>
  </p:sorterViewPr>
  <p:notesViewPr>
    <p:cSldViewPr snapToGrid="0" showGuides="1">
      <p:cViewPr>
        <p:scale>
          <a:sx n="148" d="100"/>
          <a:sy n="148" d="100"/>
        </p:scale>
        <p:origin x="-168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5/17/2011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631" units="in"/>
          <inkml:channel name="Y" type="integer" max="1652" units="in"/>
        </inkml:traceFormat>
        <inkml:channelProperties>
          <inkml:channelProperty channel="X" name="resolution" value="254.00655" units="1/in"/>
          <inkml:channelProperty channel="Y" name="resolution" value="254.03659" units="1/in"/>
        </inkml:channelProperties>
      </inkml:inkSource>
      <inkml:timestamp xml:id="ts0" timeString="2011-03-10T18:11:32.454"/>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823D617A-B786-4909-8592-304220CB31A6}" emma:medium="tactile" emma:mode="ink">
          <msink:context xmlns:msink="http://schemas.microsoft.com/ink/2010/main" type="writingRegion" rotatedBoundingBox="22157,-1657 22172,-1657 22172,-1642 22157,-1642"/>
        </emma:interpretation>
      </emma:emma>
    </inkml:annotationXML>
    <inkml:traceGroup>
      <inkml:annotationXML>
        <emma:emma xmlns:emma="http://www.w3.org/2003/04/emma" version="1.0">
          <emma:interpretation id="{9A80E26A-934E-41D5-9797-6666D3064054}" emma:medium="tactile" emma:mode="ink">
            <msink:context xmlns:msink="http://schemas.microsoft.com/ink/2010/main" type="paragraph" rotatedBoundingBox="22157,-1657 22172,-1657 22172,-1642 22157,-1642" alignmentLevel="1"/>
          </emma:interpretation>
        </emma:emma>
      </inkml:annotationXML>
      <inkml:traceGroup>
        <inkml:annotationXML>
          <emma:emma xmlns:emma="http://www.w3.org/2003/04/emma" version="1.0">
            <emma:interpretation id="{E0A0FB83-9D95-4B3F-B3E7-5E44066E5169}" emma:medium="tactile" emma:mode="ink">
              <msink:context xmlns:msink="http://schemas.microsoft.com/ink/2010/main" type="line" rotatedBoundingBox="22157,-1657 22172,-1657 22172,-1642 22157,-1642"/>
            </emma:interpretation>
          </emma:emma>
        </inkml:annotationXML>
        <inkml:traceGroup>
          <inkml:annotationXML>
            <emma:emma xmlns:emma="http://www.w3.org/2003/04/emma" version="1.0">
              <emma:interpretation id="{595CBA49-888F-4985-84BB-4A6593994927}" emma:medium="tactile" emma:mode="ink">
                <msink:context xmlns:msink="http://schemas.microsoft.com/ink/2010/main" type="inkWord" rotatedBoundingBox="22157,-1657 22172,-1657 22172,-1642 22157,-1642">
                  <msink:destinationLink direction="with" ref="{B2FC1082-87BC-43E8-8B2B-666DFDD6BD25}"/>
                </msink:context>
              </emma:interpretation>
              <emma:one-of disjunction-type="recognition" id="oneOf0">
                <emma:interpretation id="interp0" emma:lang="en-US" emma:confidence="0">
                  <emma:literal>.</emma:literal>
                </emma:interpretation>
                <emma:interpretation id="interp1" emma:lang="en-US" emma:confidence="0">
                  <emma:literal>v</emma:literal>
                </emma:interpretation>
                <emma:interpretation id="interp2" emma:lang="en-US" emma:confidence="0">
                  <emma:literal>}</emma:literal>
                </emma:interpretation>
                <emma:interpretation id="interp3" emma:lang="en-US" emma:confidence="0">
                  <emma:literal>w</emma:literal>
                </emma:interpretation>
                <emma:interpretation id="interp4" emma:lang="en-US" emma:confidence="0">
                  <emma:literal>3</emma:literal>
                </emma:interpretation>
              </emma:one-of>
            </emma:emma>
          </inkml:annotationXML>
          <inkml:trace contextRef="#ctx0" brushRef="#br0">0 0</inkml:trace>
        </inkml:traceGroup>
      </inkml:traceGroup>
    </inkml:traceGroup>
  </inkml:traceGroup>
</inkml:ink>
</file>

<file path=ppt/ink/ink10.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5-17T19:24:51.359"/>
    </inkml:context>
    <inkml:brush xml:id="br0">
      <inkml:brushProperty name="width" value="0.13333" units="cm"/>
      <inkml:brushProperty name="height" value="0.13333" units="cm"/>
      <inkml:brushProperty name="color" value="#FFFFFF"/>
      <inkml:brushProperty name="fitToCurve" value="1"/>
    </inkml:brush>
  </inkml:definitions>
  <inkml:traceGroup>
    <inkml:annotationXML>
      <emma:emma xmlns:emma="http://www.w3.org/2003/04/emma" version="1.0">
        <emma:interpretation id="{30B1F72E-27B6-4135-B4EA-2F7585F8DE09}" emma:medium="tactile" emma:mode="ink">
          <msink:context xmlns:msink="http://schemas.microsoft.com/ink/2010/main" type="inkDrawing" rotatedBoundingBox="6487,15648 8249,13691 8369,13799 6608,15756" semanticType="callout" shapeName="Other"/>
        </emma:interpretation>
      </emma:emma>
    </inkml:annotationXML>
    <inkml:trace contextRef="#ctx0" brushRef="#br0">1108 4169 38,'4'35'37,"-4"19"-1,-23-5-1,-16 12-29,-20-2-1,-14 13-1,-28 13-1,-14 18-1,-18 23 0,-6 15 1,0 15-1,-3 16-1,12 4-1,7-6 0,10-15 0,9-21-2,13-25-4,-3-46-11,22-20-20,6-44-1,20-37 1</inkml:trace>
  </inkml:traceGroup>
</inkml:ink>
</file>

<file path=ppt/ink/ink11.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5-17T19:26:22.822"/>
    </inkml:context>
    <inkml:brush xml:id="br0">
      <inkml:brushProperty name="width" value="0.13333" units="cm"/>
      <inkml:brushProperty name="height" value="0.13333" units="cm"/>
      <inkml:brushProperty name="color" value="#FFFFFF"/>
      <inkml:brushProperty name="fitToCurve" value="1"/>
    </inkml:brush>
  </inkml:definitions>
  <inkml:traceGroup>
    <inkml:annotationXML>
      <emma:emma xmlns:emma="http://www.w3.org/2003/04/emma" version="1.0">
        <emma:interpretation id="{FBD15D02-FF52-43B9-A7EC-D4EB32626CC0}" emma:medium="tactile" emma:mode="ink">
          <msink:context xmlns:msink="http://schemas.microsoft.com/ink/2010/main" type="writingRegion" rotatedBoundingBox="24317,6098 25104,6098 25104,7233 24317,7233"/>
        </emma:interpretation>
      </emma:emma>
    </inkml:annotationXML>
    <inkml:traceGroup>
      <inkml:annotationXML>
        <emma:emma xmlns:emma="http://www.w3.org/2003/04/emma" version="1.0">
          <emma:interpretation id="{FB190708-F3FB-4C2B-9B84-EA2671DCA170}" emma:medium="tactile" emma:mode="ink">
            <msink:context xmlns:msink="http://schemas.microsoft.com/ink/2010/main" type="paragraph" rotatedBoundingBox="24317,6098 25104,6098 25104,7233 24317,7233" alignmentLevel="1"/>
          </emma:interpretation>
        </emma:emma>
      </inkml:annotationXML>
      <inkml:traceGroup>
        <inkml:annotationXML>
          <emma:emma xmlns:emma="http://www.w3.org/2003/04/emma" version="1.0">
            <emma:interpretation id="{020E4EC7-C73E-46AC-8E42-672D623003B7}" emma:medium="tactile" emma:mode="ink">
              <msink:context xmlns:msink="http://schemas.microsoft.com/ink/2010/main" type="line" rotatedBoundingBox="24317,6098 25104,6098 25104,7233 24317,7233"/>
            </emma:interpretation>
          </emma:emma>
        </inkml:annotationXML>
        <inkml:traceGroup>
          <inkml:annotationXML>
            <emma:emma xmlns:emma="http://www.w3.org/2003/04/emma" version="1.0">
              <emma:interpretation id="{AA1F8128-4678-40A4-8D06-62AF7DCF18DB}" emma:medium="tactile" emma:mode="ink">
                <msink:context xmlns:msink="http://schemas.microsoft.com/ink/2010/main" type="inkWord" rotatedBoundingBox="24317,6098 25104,6098 25104,7233 24317,7233"/>
              </emma:interpretation>
              <emma:one-of disjunction-type="recognition" id="oneOf0">
                <emma:interpretation id="interp0" emma:lang="en-US" emma:confidence="0">
                  <emma:literal>0</emma:literal>
                </emma:interpretation>
                <emma:interpretation id="interp1" emma:lang="en-US" emma:confidence="0">
                  <emma:literal>O</emma:literal>
                </emma:interpretation>
                <emma:interpretation id="interp2" emma:lang="en-US" emma:confidence="0">
                  <emma:literal>o</emma:literal>
                </emma:interpretation>
                <emma:interpretation id="interp3" emma:lang="en-US" emma:confidence="0">
                  <emma:literal>8</emma:literal>
                </emma:interpretation>
                <emma:interpretation id="interp4" emma:lang="en-US" emma:confidence="0">
                  <emma:literal>a</emma:literal>
                </emma:interpretation>
              </emma:one-of>
            </emma:emma>
          </inkml:annotationXML>
          <inkml:trace contextRef="#ctx0" brushRef="#br0">222 264 7,'-13'-41'30,"-4"11"1,-5-4-11,7 25-4,-19-5 0,14 25-3,-17 4-3,16 23-2,-4 8-4,14 26 0,6 15-2,15 21-1,11 9 0,16 3-1,12-4 1,11-16-1,12-17 0,3-26 0,1-31 1,4-32 1,-5-29-2,-6-23 1,-7-19 1,-10-15-1,-19-14 0,-17-11 0,-18-7-1,-17-2 0,-15 6 0,-13 12 0,-14 21 0,-12 23-3,-5 49-22,-18 26-11,-6 42-2,-18 36-2</inkml:trace>
        </inkml:traceGroup>
      </inkml:traceGroup>
    </inkml:traceGroup>
  </inkml:traceGroup>
</inkml:ink>
</file>

<file path=ppt/ink/ink12.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5-17T19:27:05.192"/>
    </inkml:context>
    <inkml:brush xml:id="br0">
      <inkml:brushProperty name="width" value="0.13333" units="cm"/>
      <inkml:brushProperty name="height" value="0.13333" units="cm"/>
      <inkml:brushProperty name="color" value="#FFFFFF"/>
      <inkml:brushProperty name="fitToCurve" value="1"/>
    </inkml:brush>
  </inkml:definitions>
  <inkml:traceGroup>
    <inkml:annotationXML>
      <emma:emma xmlns:emma="http://www.w3.org/2003/04/emma" version="1.0">
        <emma:interpretation id="{B2F821C0-D693-4C92-BE98-BD734BBA4C14}" emma:medium="tactile" emma:mode="ink">
          <msink:context xmlns:msink="http://schemas.microsoft.com/ink/2010/main" type="inkDrawing" rotatedBoundingBox="4932,15154 17030,15239 17014,17551 4915,17466" semanticType="enclosure" shapeName="Other">
            <msink:sourceLink direction="with" ref="{78F9F3BB-74B6-4A33-9DA5-EA1876C45BCA}"/>
            <msink:destinationLink direction="with" ref="{6E24363A-8F23-411A-AE5B-5F02A55ADA90}"/>
          </msink:context>
        </emma:interpretation>
      </emma:emma>
    </inkml:annotationXML>
    <inkml:trace contextRef="#ctx0" brushRef="#br0">8156 6837 40,'6'-7'31,"-6"7"1,-14-10 0,0 7-28,-8-4 0,-2 3-1,-12-3 1,-4 2-1,-15-3 0,-6 2-1,-13-3 0,-8-1-1,-10-2-1,-11-1 0,-9 0 0,-7 1-1,-9-1 1,-9 3-1,-9 1 0,-9 1 0,-10 2 0,-6-1 0,-7 1-1,-11 1 1,-5 0-1,-2 3 1,-7 2 0,-3 4 1,-6 6-1,-5 4 1,-4 4 1,0 4-1,1 3 1,-5 0-1,1 2 0,-4 2 0,0 3 0,3 3-1,0 3 1,2 6-1,3 7 1,6 5 1,7 7-1,14 3 0,8 1 1,12 4 0,13-3-1,14 1 2,14-2-2,14-1 1,14-2 0,11 0 0,18-1-1,16 0 1,15 1-1,15-2 0,16-1 0,21-4 1,20-7-1,20-4 0,19-7-1,21-6 1,19-3-1,14-5 0,16-2 1,14 2-2,12 0 2,13 4-1,12 2 0,9 1 0,16 0 1,48 1-1,-17-1 1,10-1-1,16-1 1,10-2 0,12 0 0,14 0 1,40 0-1,-59 1 2,35 0 0,7-1 0,8-3 1,30 0-1,-20-5 0,2-2 0,0-5 1,1-4-2,2-2 0,1-4 2,-5 0-2,-1-3 0,-11-2 0,-8-2-1,-42-2-1,22-4 0,-15-6 0,-12-2-2,-15-8 1,-44-4 1,11-8-1,-15-4 1,-22-6 0,-19-3 0,-24-4 1,-23-5 0,-27-2 0,-22-4 0,-25-2-1,-21-4 1,-21-3 0,-21-4-1,-21-2 1,-18 0 0,-24-1 1,-18-2-1,-21 0 1,-20 2-1,-18-1 2,-16 0 1,-16-1-1,-14 0 2,-13 2-1,-14 0 0,-12 3 1,-7 3 0,-12 6-1,-8 6-1,-6 7 0,-8 11-1,-1 13-3,-9 7-8,-4 23-28,-12 15-1,-7 19-3,-11 18-2</inkml:trace>
  </inkml:traceGroup>
</inkml:ink>
</file>

<file path=ppt/ink/ink13.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5-17T19:27:05.194"/>
    </inkml:context>
    <inkml:brush xml:id="br0">
      <inkml:brushProperty name="width" value="0.13333" units="cm"/>
      <inkml:brushProperty name="height" value="0.13333" units="cm"/>
      <inkml:brushProperty name="color" value="#FFFFFF"/>
      <inkml:brushProperty name="fitToCurve" value="1"/>
    </inkml:brush>
  </inkml:definitions>
  <inkml:traceGroup>
    <inkml:annotationXML>
      <emma:emma xmlns:emma="http://www.w3.org/2003/04/emma" version="1.0">
        <emma:interpretation id="{78F9F3BB-74B6-4A33-9DA5-EA1876C45BCA}" emma:medium="tactile" emma:mode="ink">
          <msink:context xmlns:msink="http://schemas.microsoft.com/ink/2010/main" type="writingRegion" rotatedBoundingBox="5361,13258 7499,13258 7499,16552 5361,16552">
            <msink:destinationLink direction="with" ref="{B2F821C0-D693-4C92-BE98-BD734BBA4C14}"/>
          </msink:context>
        </emma:interpretation>
      </emma:emma>
    </inkml:annotationXML>
    <inkml:traceGroup>
      <inkml:annotationXML>
        <emma:emma xmlns:emma="http://www.w3.org/2003/04/emma" version="1.0">
          <emma:interpretation id="{FE4E8F4E-DB51-4B58-B36B-DE5966FC6E73}" emma:medium="tactile" emma:mode="ink">
            <msink:context xmlns:msink="http://schemas.microsoft.com/ink/2010/main" type="paragraph" rotatedBoundingBox="5361,13258 7499,13258 7499,16552 5361,16552" alignmentLevel="1"/>
          </emma:interpretation>
        </emma:emma>
      </inkml:annotationXML>
      <inkml:traceGroup>
        <inkml:annotationXML>
          <emma:emma xmlns:emma="http://www.w3.org/2003/04/emma" version="1.0">
            <emma:interpretation id="{05F819B3-6092-45C3-93A5-3F97F14F0716}" emma:medium="tactile" emma:mode="ink">
              <msink:context xmlns:msink="http://schemas.microsoft.com/ink/2010/main" type="line" rotatedBoundingBox="5361,13258 7499,13258 7499,16552 5361,16552"/>
            </emma:interpretation>
          </emma:emma>
        </inkml:annotationXML>
        <inkml:traceGroup>
          <inkml:annotationXML>
            <emma:emma xmlns:emma="http://www.w3.org/2003/04/emma" version="1.0">
              <emma:interpretation id="{A1750BBF-A279-4E1A-B88F-4F6E109BA67B}" emma:medium="tactile" emma:mode="ink">
                <msink:context xmlns:msink="http://schemas.microsoft.com/ink/2010/main" type="inkWord" rotatedBoundingBox="5361,13258 7499,13258 7499,16552 5361,16552">
                  <msink:destinationLink direction="with" ref="{7F1B9F11-0BDD-4AE5-9F20-BE0F6881ED7F}"/>
                  <msink:destinationLink direction="with" ref="{6E24363A-8F23-411A-AE5B-5F02A55ADA90}"/>
                </msink:context>
              </emma:interpretation>
              <emma:one-of disjunction-type="recognition" id="oneOf0">
                <emma:interpretation id="interp0" emma:lang="en-US" emma:confidence="0">
                  <emma:literal>of,</emma:literal>
                </emma:interpretation>
                <emma:interpretation id="interp1" emma:lang="en-US" emma:confidence="0">
                  <emma:literal>oft,</emma:literal>
                </emma:interpretation>
                <emma:interpretation id="interp2" emma:lang="en-US" emma:confidence="0">
                  <emma:literal>ox</emma:literal>
                </emma:interpretation>
                <emma:interpretation id="interp3" emma:lang="en-US" emma:confidence="0">
                  <emma:literal>oft</emma:literal>
                </emma:interpretation>
                <emma:interpretation id="interp4" emma:lang="en-US" emma:confidence="0">
                  <emma:literal>ort</emma:literal>
                </emma:interpretation>
              </emma:one-of>
            </emma:emma>
          </inkml:annotationXML>
          <inkml:trace contextRef="#ctx0" brushRef="#br0">421 34 22,'-1'-15'33,"-4"7"2,-5 4-2,0 12-20,-11-4-4,3 9-1,-9 1-3,-2 12-3,-9 6 0,-1 7-1,-2 6 0,0 9 0,2 6-1,3 5 0,6 5 0,8-1 0,10 0 0,10 0-1,11-4 1,9-5-1,8-3 1,8-7 0,6-10 0,6-8 1,3-11-1,3-13 1,2-15 0,4-14-1,1-14 1,4-14-1,1-11 3,-2-8-2,-7-5 1,-6-4-1,-12-1 1,-13-1-1,-21-1 2,-17 6-1,-16 3 0,-8 7-1,-6 7 1,-4 12-1,0 16-2,-1 14-1,8 27-6,-1 9-31,11 17 0,1 9-2,8 12 0</inkml:trace>
          <inkml:trace contextRef="#ctx0" brushRef="#br0" timeOffset="12.6">437 1001 17,'-10'-18'34,"0"4"1,-2 0-1,12 14-23,-19-9-3,14 22-1,-1 15-1,4 22-3,3 21 0,2 23 0,2 19-2,3 16 1,0 9 0,3-1-1,-2-7 0,3-10-1,0-16 2,-2-18-2,0-20 0,-2-18 0,-1-16 0,0-12-2,-2-11 4,-5-9-2,12-2 0,-2-4 0,2 4 0,6 5 1,6 8-1,9 9 1,9 12-1,8 13 0,10 11 0,8 11-1,6 5 1,5 1 0,3-2 0,-1-3 0,-3-8 0,-5-10 0,-7-9 0,-7-13-3,-8-6-1,-13-16-9,-7-3-24,-14-13-1,-6-5-1</inkml:trace>
          <inkml:trace contextRef="#ctx0" brushRef="#br0" timeOffset="-3">-580 1699 40,'32'-7'37,"21"-7"2,28 2-4,27-8-30,25-5 0,18-9 0,20 1 1,7-6-3,1 1 1,-6 1-1,-5 2 0,-19 3-1,-18 6-3,-14 8-7,-23 1-30,-15 11-1,-18 3-2,-9 6 0</inkml:trace>
          <inkml:trace contextRef="#ctx0" brushRef="#br0" timeOffset="15.6">592 2236 38,'1'19'37,"-1"10"-1,-12-3-1,-9 7-29,-10-2-1,-8 8-1,-15 7-1,-8 9-1,-9 12 0,-3 9 1,-1 8-1,0 8-1,5 2-1,4-2 0,6-9 0,4-12-2,8-12-4,-3-25-11,13-11-20,2-24-1,12-19 1</inkml:trace>
        </inkml:traceGroup>
      </inkml:traceGroup>
    </inkml:traceGroup>
  </inkml:traceGroup>
</inkml:ink>
</file>

<file path=ppt/ink/ink14.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5-17T19:33:12.603"/>
    </inkml:context>
    <inkml:brush xml:id="br0">
      <inkml:brushProperty name="width" value="0.13333" units="cm"/>
      <inkml:brushProperty name="height" value="0.13333" units="cm"/>
      <inkml:brushProperty name="color" value="#ED1C24"/>
      <inkml:brushProperty name="fitToCurve" value="1"/>
    </inkml:brush>
  </inkml:definitions>
  <inkml:traceGroup>
    <inkml:annotationXML>
      <emma:emma xmlns:emma="http://www.w3.org/2003/04/emma" version="1.0">
        <emma:interpretation id="{7F1B9F11-0BDD-4AE5-9F20-BE0F6881ED7F}" emma:medium="tactile" emma:mode="ink">
          <msink:context xmlns:msink="http://schemas.microsoft.com/ink/2010/main" type="inkDrawing" rotatedBoundingBox="5791,11816 18277,2727 19862,4905 7376,13994" semanticType="callout" shapeName="Other">
            <msink:sourceLink direction="with" ref="{A1750BBF-A279-4E1A-B88F-4F6E109BA67B}"/>
          </msink:context>
        </emma:interpretation>
      </emma:emma>
    </inkml:annotationXML>
    <inkml:trace contextRef="#ctx0" brushRef="#br0">26 9132 10,'0'0'14,"-6"13"0,6-13-1,0 0-1,3 18 0,-3-18 0,0 0-2,0 0 0,0 0 0,0 0-2,-3 14-2,3-14 0,0 0-1,0 0-2,0 0 0,0 0-1,0 0-1,0 0 1,0 0-1,0 0-1,-13-14 1,13 14 0,-5-22 0,5 6-1,-2-3 1,2-3 0,-2-1 0,1-5 0,-1-1 0,4-5 0,-4-1 0,1-5 0,1-1 0,0-6-1,1-1 2,1-4-2,-1-2 2,1-4-2,0-1 1,-2 2-1,1-2 0,-2-1 0,4-1 0,-5 3 1,6-2-2,-6-1 2,7-2 0,-4-2-2,6-2 1,3-2 0,-1-2 0,6-4-1,1 0 1,4 2 0,-1 0-1,4 2 2,2-2-2,1 3 2,0-6-2,3 5 1,2-4-2,3-2 1,3-4 1,2-7-1,5-2 1,2-3-1,4 0 1,2-2 1,3-1-1,1 0 1,5-2-1,3 0 1,7-1-1,7-4 2,7-5-2,8-4 1,3-6 1,9-3-1,4-1 0,7-5 0,2 0 0,6 1 0,3 2 0,3-1 0,3-4 0,4 1-1,2-1 1,8-6-1,4-3 1,2 1-1,1-3 1,9-2-1,3 2 0,8-3 1,6 2-1,5 1 0,2 3 0,10-1-1,15 1 1,10-2-1,9 2 1,7 5-1,7 1 0,5 5 1,6 6-1,-6 3 0,-1 5 1,-2 6-1,-3 2 1,3 2 0,-5 2 0,7-1-1,-2 2 2,7 3 0,-4 3-1,4 5 0,-4 4 1,-6 8-2,-7 9 1,-7 4 0,-3 10 0,-9 5 0,-3 4 0,-17 5 1,-1 5 0,-12 6-1,-3 4 0,-11 5 1,-13 1-1,-7 5 0,-13 3 0,-10 1 0,-9 2 0,-13 1 0,-14 2 0,-12-1 0,-13 4 0,-20-2 0,-10 1 1,-11 1-1,-9 1 0,-17 0 1,0 0-1,0 0 1,0 0 0,14 0-1,-14 0 1,0 0 0,0 0-1,0 0 1,0 0-1,0 0 1,0-15-4,0 15-29,-21 0-6,-11-8-3</inkml:trace>
  </inkml:traceGroup>
</inkml:ink>
</file>

<file path=ppt/ink/ink15.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5-17T19:33:51.401"/>
    </inkml:context>
    <inkml:brush xml:id="br0">
      <inkml:brushProperty name="width" value="0.13333" units="cm"/>
      <inkml:brushProperty name="height" value="0.13333" units="cm"/>
      <inkml:brushProperty name="color" value="#ED1C24"/>
      <inkml:brushProperty name="fitToCurve" value="1"/>
    </inkml:brush>
  </inkml:definitions>
  <inkml:traceGroup>
    <inkml:annotationXML>
      <emma:emma xmlns:emma="http://www.w3.org/2003/04/emma" version="1.0">
        <emma:interpretation id="{6E24363A-8F23-411A-AE5B-5F02A55ADA90}" emma:medium="tactile" emma:mode="ink">
          <msink:context xmlns:msink="http://schemas.microsoft.com/ink/2010/main" type="inkDrawing" rotatedBoundingBox="7232,12013 14619,11646 14717,13631 7331,13998" semanticType="callout" shapeName="Other">
            <msink:sourceLink direction="with" ref="{B2F821C0-D693-4C92-BE98-BD734BBA4C14}"/>
            <msink:sourceLink direction="with" ref="{A1750BBF-A279-4E1A-B88F-4F6E109BA67B}"/>
          </msink:context>
        </emma:interpretation>
      </emma:emma>
    </inkml:annotationXML>
    <inkml:trace contextRef="#ctx0" brushRef="#br0">101 2169 3,'0'0'29,"-15"12"0,15-12-10,0 0-4,-28-6-4,28 6-2,-16-26-2,11 5-2,-6-11-1,3-1-1,0-10 0,3 1 0,3-4-1,4 3 0,-1-5-1,7 5 1,5-3-1,7 1 2,3-1-3,4 0 2,8-3-2,2-2 2,8-3-2,3-1 1,4-2-1,3 0 0,5 2 1,3-2-1,2 3 0,7 2 0,6-7 0,7 1 1,11-2-1,8-2 0,6-2 0,6 0 1,9-3-1,5 0 1,6 7-1,9 4 0,5 3 1,1 3-1,7 2 1,1 3-1,7 4 1,3 3-1,5 2 1,-8 1-1,-2 6 0,-2 2 1,-1 6-1,0 3 0,0 6 0,-5 7 0,-4 6 0,-1 6 1,-5 7-2,0 6 2,1 8-2,-1 2 2,-4 5-1,-4 6 0,-5 1 0,-3 5 0,-3 1 0,-4 1 1,-7 1-1,-9 1 1,-4-2-1,1 1 0,-3 1-1,-6 0 2,-4 0-2,-3 1 0,-3 1 0,-2 2 0,-8 2 1,-9 4 0,-6 2 0,-4-5 0,-6 0 1,-6-1 0,-7-5-1,-4-2 1,-6-6-1,-2-5 1,-2-4 1,-2-3-1,-2-1-1,2-2 0,-1-2 0,-4 3-1,2-9 1,-3 4-2,-1-10 2,-1 1-1,-13-16 1,20 16 1,-20-16 1,14 3-1,-14-3 0,0 0 0,0 0 0,0 0 1,0 0-1,0 0-1,15 4-2,-15-4-16,16 9-21,-3 5-3,-13-14 1</inkml:trace>
  </inkml:traceGroup>
</inkml:ink>
</file>

<file path=ppt/ink/ink16.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5-17T19:34:27.577"/>
    </inkml:context>
    <inkml:brush xml:id="br0">
      <inkml:brushProperty name="width" value="0.13333" units="cm"/>
      <inkml:brushProperty name="height" value="0.13333" units="cm"/>
      <inkml:brushProperty name="color" value="#ED1C24"/>
      <inkml:brushProperty name="fitToCurve" value="1"/>
    </inkml:brush>
  </inkml:definitions>
  <inkml:traceGroup>
    <inkml:annotationXML>
      <emma:emma xmlns:emma="http://www.w3.org/2003/04/emma" version="1.0">
        <emma:interpretation id="{F8F86218-ECCE-43AF-A596-1FDFF2D389CA}" emma:medium="tactile" emma:mode="ink">
          <msink:context xmlns:msink="http://schemas.microsoft.com/ink/2010/main" type="inkDrawing" rotatedBoundingBox="15023,15510 15051,15562 15015,15581 14987,15530" shapeName="Other"/>
        </emma:interpretation>
      </emma:emma>
    </inkml:annotationXML>
    <inkml:trace contextRef="#ctx0" brushRef="#br0">-7 1 24,'21'-2'35,"-21"2"1,22-5-4,-22 5-35,-1 20-27,2-1-3,-9-3-1</inkml:trace>
  </inkml:traceGroup>
</inkml:ink>
</file>

<file path=ppt/ink/ink17.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5-17T19:54:24.722"/>
    </inkml:context>
    <inkml:brush xml:id="br0">
      <inkml:brushProperty name="width" value="0.13333" units="cm"/>
      <inkml:brushProperty name="height" value="0.13333" units="cm"/>
      <inkml:brushProperty name="color" value="#ED1C24"/>
      <inkml:brushProperty name="fitToCurve" value="1"/>
    </inkml:brush>
    <inkml:brush xml:id="br1">
      <inkml:brushProperty name="width" value="0.13333" units="cm"/>
      <inkml:brushProperty name="height" value="0.13333" units="cm"/>
      <inkml:brushProperty name="color" value="#FFFFFF"/>
      <inkml:brushProperty name="fitToCurve" value="1"/>
    </inkml:brush>
  </inkml:definitions>
  <inkml:traceGroup>
    <inkml:annotationXML>
      <emma:emma xmlns:emma="http://www.w3.org/2003/04/emma" version="1.0">
        <emma:interpretation id="{886233E7-FFD2-43F7-A044-7D142265CD78}" emma:medium="tactile" emma:mode="ink">
          <msink:context xmlns:msink="http://schemas.microsoft.com/ink/2010/main" type="writingRegion" rotatedBoundingBox="4224,2827 4334,7084 1026,7170 916,2913"/>
        </emma:interpretation>
      </emma:emma>
    </inkml:annotationXML>
    <inkml:traceGroup>
      <inkml:annotationXML>
        <emma:emma xmlns:emma="http://www.w3.org/2003/04/emma" version="1.0">
          <emma:interpretation id="{CAA42FB2-2081-48FE-909F-05F7085CFC02}" emma:medium="tactile" emma:mode="ink">
            <msink:context xmlns:msink="http://schemas.microsoft.com/ink/2010/main" type="paragraph" rotatedBoundingBox="4224,2827 4292,5433 2813,5471 2745,2866" alignmentLevel="1"/>
          </emma:interpretation>
        </emma:emma>
      </inkml:annotationXML>
      <inkml:traceGroup>
        <inkml:annotationXML>
          <emma:emma xmlns:emma="http://www.w3.org/2003/04/emma" version="1.0">
            <emma:interpretation id="{1AE36D30-E7F0-480F-9174-3F0D99368CCF}" emma:medium="tactile" emma:mode="ink">
              <msink:context xmlns:msink="http://schemas.microsoft.com/ink/2010/main" type="line" rotatedBoundingBox="4224,2827 4292,5433 2813,5471 2745,2866"/>
            </emma:interpretation>
          </emma:emma>
        </inkml:annotationXML>
        <inkml:traceGroup>
          <inkml:annotationXML>
            <emma:emma xmlns:emma="http://www.w3.org/2003/04/emma" version="1.0">
              <emma:interpretation id="{21E32A12-DDD1-4156-A86C-8EB433066753}" emma:medium="tactile" emma:mode="ink">
                <msink:context xmlns:msink="http://schemas.microsoft.com/ink/2010/main" type="inkWord" rotatedBoundingBox="4224,2827 4292,5433 2813,5471 2745,2866">
                  <msink:destinationLink direction="with" ref="{10A8295F-350B-4401-AA34-219CD10D61D9}"/>
                  <msink:destinationLink direction="with" ref="{442DA007-0EF3-4F01-B773-2DDDFF2E3217}"/>
                </msink:context>
              </emma:interpretation>
              <emma:one-of disjunction-type="recognition" id="oneOf0">
                <emma:interpretation id="interp0" emma:lang="en-US" emma:confidence="0">
                  <emma:literal>☺</emma:literal>
                </emma:interpretation>
                <emma:interpretation id="interp1" emma:lang="en-US" emma:confidence="0">
                  <emma:literal>0</emma:literal>
                </emma:interpretation>
                <emma:interpretation id="interp2" emma:lang="en-US" emma:confidence="0">
                  <emma:literal>a</emma:literal>
                </emma:interpretation>
                <emma:interpretation id="interp3" emma:lang="en-US" emma:confidence="0">
                  <emma:literal>Q</emma:literal>
                </emma:interpretation>
                <emma:interpretation id="interp4" emma:lang="en-US" emma:confidence="0">
                  <emma:literal>9</emma:literal>
                </emma:interpretation>
              </emma:one-of>
            </emma:emma>
          </inkml:annotationXML>
          <inkml:trace contextRef="#ctx0" brushRef="#br0">1407-1532 28,'0'0'30,"0"0"2,0 0-2,-3 44-23,0-2-1,8 25 0,-9 13-2,8 28-1,-11 13-1,2 20-1,-8 12-1,-3 12-1,-8 1 2,1-4 0,-1-12 0,2-12-1,1-21 1,5-15-1,8-22 1,6-18 0,12-11 0,11-7-1,17-5 0,14 1 0,22 0 0,17 4 1,15 3-1,10-1 1,5-2-1,0-8 0,-7-4 0,-9-5 1,-20-11 0,-17-6-1,-14-12 0,-10-8 1,-17-13 0,-6-12 0,-11-16 0,-5-16-1,-5-20 1,-2-17-1,2-20 1,2-11 0,6-11 0,7-7 0,4-3 1,1-1-1,6 0 0,0 5 0,-2 5 0,-9 6 1,-9 7-1,-14 7 0,-16 12-1,-10 15 2,-13 14-1,-9 14 1,-10 20-1,-3 15 0,-5 14 0,-1 16-1,2 5 0,-2 10-1,0 15-2,-3 3-5,19 22-27,-7 6-1,17 13-2,7-1 0</inkml:trace>
          <inkml:trace contextRef="#ctx0" brushRef="#br0" timeOffset="421.2008">1819-592 38,'-44'-26'35,"18"14"0,26 12-1,18 9-25,14 1-2,36 19-1,11-1 0,15 7-5,8 14-25,-11-1-11,-11 3-2,-22 5-3</inkml:trace>
          <inkml:trace contextRef="#ctx0" brushRef="#br0" timeOffset="171.6003">1628-186 33,'0'0'35,"39"18"0,14-7 0,31 11-29,-3 2-1,22 8 1,2-3-2,6 6-2,-10 0-2,-12-5-4,-6 4-7,-24-14-23,-6-2-1,-19-11 1,-11 0-1</inkml:trace>
        </inkml:traceGroup>
      </inkml:traceGroup>
    </inkml:traceGroup>
    <inkml:traceGroup>
      <inkml:annotationXML>
        <emma:emma xmlns:emma="http://www.w3.org/2003/04/emma" version="1.0">
          <emma:interpretation id="{01D04EBE-E987-4715-95AF-69939AC412BC}" emma:medium="tactile" emma:mode="ink">
            <msink:context xmlns:msink="http://schemas.microsoft.com/ink/2010/main" type="paragraph" rotatedBoundingBox="2592,4509 2765,7060 1079,7174 907,4623" alignmentLevel="2"/>
          </emma:interpretation>
        </emma:emma>
      </inkml:annotationXML>
      <inkml:traceGroup>
        <inkml:annotationXML>
          <emma:emma xmlns:emma="http://www.w3.org/2003/04/emma" version="1.0">
            <emma:interpretation id="{0E6A9247-AF02-48B8-96A6-971405702FB0}" emma:medium="tactile" emma:mode="ink">
              <msink:context xmlns:msink="http://schemas.microsoft.com/ink/2010/main" type="line" rotatedBoundingBox="2592,4509 2765,7060 1079,7174 907,4623">
                <msink:destinationLink direction="with" ref="{2EB65BB9-D4AD-4EAD-8885-A2C6A086F0FA}"/>
              </msink:context>
            </emma:interpretation>
          </emma:emma>
        </inkml:annotationXML>
        <inkml:traceGroup>
          <inkml:annotationXML>
            <emma:emma xmlns:emma="http://www.w3.org/2003/04/emma" version="1.0">
              <emma:interpretation id="{D5BEC149-9B1F-4FF9-B3E1-CF05772321FA}" emma:medium="tactile" emma:mode="ink">
                <msink:context xmlns:msink="http://schemas.microsoft.com/ink/2010/main" type="inkWord" rotatedBoundingBox="2592,4509 2765,7060 1079,7174 907,4623">
                  <msink:destinationLink direction="with" ref="{2ECFF0F3-0DE5-451A-B88B-F429B3E728C2}"/>
                  <msink:destinationLink direction="with" ref="{05958D80-B27A-46E7-8D76-1F147DB1C825}"/>
                </msink:context>
              </emma:interpretation>
              <emma:one-of disjunction-type="recognition" id="oneOf1">
                <emma:interpretation id="interp5" emma:lang="en-US" emma:confidence="0">
                  <emma:literal>of,</emma:literal>
                </emma:interpretation>
                <emma:interpretation id="interp6" emma:lang="en-US" emma:confidence="0">
                  <emma:literal>oft,</emma:literal>
                </emma:interpretation>
                <emma:interpretation id="interp7" emma:lang="en-US" emma:confidence="0">
                  <emma:literal>if,</emma:literal>
                </emma:interpretation>
                <emma:interpretation id="interp8" emma:lang="en-US" emma:confidence="0">
                  <emma:literal>ox,</emma:literal>
                </emma:interpretation>
                <emma:interpretation id="interp9" emma:lang="en-US" emma:confidence="0">
                  <emma:literal>oft.</emma:literal>
                </emma:interpretation>
              </emma:one-of>
            </emma:emma>
          </inkml:annotationXML>
          <inkml:trace contextRef="#ctx0" brushRef="#br1" timeOffset="-615357.6808">214 28 22,'-2'-12'33,"-1"6"2,-6 3-2,2 9-20,-10-3-4,3 7-1,-8 1-3,-1 11-3,-7 3 0,0 6-1,-3 5 0,1 6 0,0 5-1,4 5 0,5 3 0,5 0 0,8 0 0,8-1-1,9-3 1,8-2-1,6-5 1,6-4 0,4-8 0,5-7 1,3-8-1,3-11 1,1-12 0,2-10-1,2-12 1,3-11-1,1-9 3,-2-5-2,-5-5 1,-5-3-1,-10-1 1,-11 0-1,-15-1 2,-14 4-1,-12 3 0,-8 5-1,-3 6 1,-4 10-1,-1 11-2,1 12-1,5 22-6,-1 6-31,10 15 0,1 6-2,5 10 0</inkml:trace>
          <inkml:trace contextRef="#ctx0" brushRef="#br1" timeOffset="-615356.6808">226 794 17,'-8'-14'34,"0"3"1,-1-1-1,9 12-23,-16-7-3,12 18-1,-1 11-1,4 17-3,2 18 0,1 17 0,3 15-2,1 14 1,0 6 0,2-1-1,0-5 0,2-8-1,-1-13 2,-1-14-2,0-15 0,-2-15 0,-1-13 0,1-9-2,-2-9 4,-4-7-2,10-1 0,-3-4 0,3 3 0,4 4 1,5 7-1,7 7 1,7 9-1,8 11 0,6 8 0,6 9-1,6 4 1,4 1 0,2-1 0,-1-4 0,-2-6 0,-4-6 0,-6-9 0,-5-10-3,-7-5-1,-10-12-9,-5-3-24,-11-9-1,-6-5-1</inkml:trace>
          <inkml:trace contextRef="#ctx0" brushRef="#br1" timeOffset="-615355.6808">-580 1346 40,'25'-5'37,"17"-6"2,22 1-4,22-6-30,20-4 0,13-6 0,17-1 1,5-4-3,0 2 1,-3-1-1,-5 2 0,-15 4-1,-14 3-3,-11 6-7,-19 2-30,-12 8-1,-13 2-2,-8 6 0</inkml:trace>
          <inkml:trace contextRef="#ctx0" brushRef="#br1" timeOffset="-615354.6808">348 1771 38,'2'15'37,"-2"8"-1,-10-2-1,-6 5-29,-9-1-1,-6 6-1,-12 5-1,-6 8-1,-7 9 0,-3 7 1,0 6-1,-1 7-1,5 2-1,3-3 0,4-6 0,4-9-2,5-11-4,-1-19-11,10-9-20,2-19-1,9-15 1</inkml:trace>
        </inkml:traceGroup>
      </inkml:traceGroup>
    </inkml:traceGroup>
  </inkml:traceGroup>
</inkml:ink>
</file>

<file path=ppt/ink/ink18.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5-17T19:44:09.363"/>
    </inkml:context>
    <inkml:brush xml:id="br0">
      <inkml:brushProperty name="width" value="0.13333" units="cm"/>
      <inkml:brushProperty name="height" value="0.13333" units="cm"/>
      <inkml:brushProperty name="color" value="#FFFFFF"/>
      <inkml:brushProperty name="fitToCurve" value="1"/>
    </inkml:brush>
  </inkml:definitions>
  <inkml:traceGroup>
    <inkml:annotationXML>
      <emma:emma xmlns:emma="http://www.w3.org/2003/04/emma" version="1.0">
        <emma:interpretation id="{2EB65BB9-D4AD-4EAD-8885-A2C6A086F0FA}" emma:medium="tactile" emma:mode="ink">
          <msink:context xmlns:msink="http://schemas.microsoft.com/ink/2010/main" type="inkDrawing" rotatedBoundingBox="651,6064 10235,6130 10222,7956 639,7889" semanticType="enclosure" shapeName="Other">
            <msink:sourceLink direction="with" ref="{0E6A9247-AF02-48B8-96A6-971405702FB0}"/>
          </msink:context>
        </emma:interpretation>
      </emma:emma>
    </inkml:annotationXML>
    <inkml:trace contextRef="#ctx0" brushRef="#br0">6548 6795 40,'5'-6'31,"-5"6"1,-12-8 0,2 6-28,-8-3 0,-1 1-1,-9-1 1,-4 1-1,-11-2 0,-6 1-1,-9-3 0,-8 1-1,-6-2-1,-10-2 0,-6 1 0,-7 0-1,-6 0 1,-8 2-1,-7 1 0,-6 1 0,-9 1 0,-5 0 0,-4 0-1,-10 1 1,-4 0-1,-1 2 1,-6 3 0,-2 2 1,-5 4-1,-4 4 1,-3 4 1,0 2-1,1 3 1,-4 0-1,0 0 0,-2 4 0,-1 1 0,3 2-1,-1 4 1,3 3-1,1 6 1,6 5 1,6 5-1,9 1 0,8 3 1,8 1 0,12 0-1,11-1 2,10-1-2,12-1 1,10-2 0,9 1 0,15-2-1,12 1 1,13 1-1,10-2 0,14-1 0,17-3 1,15-5-1,16-4 0,15-5-1,17-5 1,14-3-1,12-3 0,12-2 1,12 2-2,9 0 2,10 2-1,11 3 0,6 0 0,12 1 1,39-1-1,-14 1 1,9-2-1,11 0 1,9-2 0,10 0 0,10 0 1,32 0-1,-47 1 2,28 0 0,6-1 0,6-2 1,24-1-1,-16-3 0,1-1 0,0-5 1,2-3-2,1-2 0,0-2 2,-4-1-2,1-2 0,-10-1 0,-7-2-1,-32-2-1,17-3 0,-12-4 0,-9-3-2,-13-5 1,-34-4 1,9-6-1,-12-3 1,-18-5 0,-15-2 0,-19-4 1,-18-3 0,-22-2 0,-16-3 0,-21-2-1,-16-3 1,-17-2 0,-16-4-1,-17 0 1,-15-1 0,-18-1 1,-15-1-1,-16-1 1,-17 3-1,-13-2 2,-13 1 1,-13-2-1,-11 1 2,-10 1-1,-11 0 0,-10 3 1,-6 3 0,-8 3-1,-7 5-1,-6 7 0,-4 7-1,-3 11-3,-6 6-8,-4 17-28,-8 12-1,-6 16-3,-10 14-2</inkml:trace>
  </inkml:traceGroup>
</inkml:ink>
</file>

<file path=ppt/ink/ink19.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5-17T19:44:09.368"/>
    </inkml:context>
    <inkml:brush xml:id="br0">
      <inkml:brushProperty name="width" value="0.13333" units="cm"/>
      <inkml:brushProperty name="height" value="0.13333" units="cm"/>
      <inkml:brushProperty name="color" value="#ED1C24"/>
      <inkml:brushProperty name="fitToCurve" value="1"/>
    </inkml:brush>
  </inkml:definitions>
  <inkml:traceGroup>
    <inkml:annotationXML>
      <emma:emma xmlns:emma="http://www.w3.org/2003/04/emma" version="1.0">
        <emma:interpretation id="{918FBC8D-BB77-4591-8094-D978655D7ADD}" emma:medium="tactile" emma:mode="ink">
          <msink:context xmlns:msink="http://schemas.microsoft.com/ink/2010/main" type="inkDrawing" rotatedBoundingBox="8647,6340 8669,6383 8639,6399 8617,6356" shapeName="Other"/>
        </emma:interpretation>
      </emma:emma>
    </inkml:annotationXML>
    <inkml:trace contextRef="#ctx0" brushRef="#br0">-6 1 24,'17'-2'35,"-17"2"1,18-4-4,-18 4-35,-1 17-27,2-1-3,-7-3-1</inkml:trace>
  </inkml:traceGroup>
</inkml:ink>
</file>

<file path=ppt/ink/ink2.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5-17T19:24:51.655"/>
    </inkml:context>
    <inkml:brush xml:id="br0">
      <inkml:brushProperty name="width" value="0.13333" units="cm"/>
      <inkml:brushProperty name="height" value="0.13333" units="cm"/>
      <inkml:brushProperty name="color" value="#FFFFFF"/>
      <inkml:brushProperty name="fitToCurve" value="1"/>
    </inkml:brush>
  </inkml:definitions>
  <inkml:traceGroup>
    <inkml:annotationXML>
      <emma:emma xmlns:emma="http://www.w3.org/2003/04/emma" version="1.0">
        <emma:interpretation id="{3BDBA619-BD29-4E38-BEE5-400DC2B76BBF}" emma:medium="tactile" emma:mode="ink">
          <msink:context xmlns:msink="http://schemas.microsoft.com/ink/2010/main" type="inkDrawing" rotatedBoundingBox="6090,12698 10017,11922 10030,11990 6104,12765" semanticType="callout" shapeName="Other">
            <msink:destinationLink direction="with" ref="{6421DCBA-5AF6-48C2-B47F-FD381157AF55}"/>
            <msink:destinationLink direction="with" ref="{7349CD5A-BE66-4A7D-8137-BBFC5C0F6BC7}"/>
          </msink:context>
        </emma:interpretation>
      </emma:emma>
    </inkml:annotationXML>
    <inkml:trace contextRef="#ctx0" brushRef="#br0">0 733 40,'59'-13'37,"40"-11"2,52 0-4,51-14-30,47-8 0,32-17 0,38 1 1,12-11-3,3 3 1,-11 0-1,-9 4 0,-38 8-1,-30 9-3,-28 15-7,-43 2-30,-28 20-1,-34 7-2,-15 10 0</inkml:trace>
  </inkml:traceGroup>
</inkml:ink>
</file>

<file path=ppt/ink/ink20.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5-17T19:43:49.629"/>
    </inkml:context>
    <inkml:brush xml:id="br0">
      <inkml:brushProperty name="width" value="0.13333" units="cm"/>
      <inkml:brushProperty name="height" value="0.13333" units="cm"/>
      <inkml:brushProperty name="color" value="#FFFFFF"/>
      <inkml:brushProperty name="fitToCurve" value="1"/>
    </inkml:brush>
  </inkml:definitions>
  <inkml:traceGroup>
    <inkml:annotationXML>
      <emma:emma xmlns:emma="http://www.w3.org/2003/04/emma" version="1.0">
        <emma:interpretation id="{2ECFF0F3-0DE5-451A-B88B-F429B3E728C2}" emma:medium="tactile" emma:mode="ink">
          <msink:context xmlns:msink="http://schemas.microsoft.com/ink/2010/main" type="inkDrawing" rotatedBoundingBox="652,15816 12752,15901 12736,18220 635,18135" semanticType="enclosure" shapeName="Other">
            <msink:sourceLink direction="with" ref="{D5BEC149-9B1F-4FF9-B3E1-CF05772321FA}"/>
          </msink:context>
        </emma:interpretation>
      </emma:emma>
    </inkml:annotationXML>
    <inkml:trace contextRef="#ctx0" brushRef="#br0">8158 6837 40,'6'-7'31,"-6"7"1,-15-10 0,2 7-28,-10-3 0,0 1-1,-13-2 1,-5 2-1,-13-3 0,-8 2-1,-11-3 0,-10-1-1,-9-1-1,-11-3 0,-8 1 0,-9 0-1,-8 1 1,-9 2-1,-9 0 0,-9 3 0,-10 0 0,-6 1 0,-7 0-1,-11 0 1,-5 2-1,-2 1 1,-7 4 0,-3 3 1,-6 5-1,-5 5 1,-5 5 1,2 3-1,0 3 1,-5 0-1,1 2 0,-5 2 0,2 4 0,2 1-1,-1 5 1,4 5-1,1 7 1,7 5 1,8 7-1,12 3 0,9 2 1,12 2 0,13-1-1,14 0 2,14-2-2,14 0 1,14-3 0,11 0 0,18-2-1,16 2 1,15 0-1,15-2 0,16-1 0,21-4 1,20-6-1,20-5 0,19-7-1,21-6 1,19-3-1,14-5 0,16-2 1,14 2-2,12 0 2,13 4-1,12 3 0,9 0 0,16 0 1,48 1-1,-17-1 1,11-1-1,14-1 1,12-1 0,11-2 0,13 1 1,41 0-1,-59 1 2,36 0 0,6-1 0,8-3 1,30 0-1,-20-4 0,2-3 0,0-5 1,1-4-2,3-3 0,-1-2 2,-4-1-2,0-3 0,-12-2 0,-9-2-1,-41-2-1,22-4 0,-15-6 0,-11-3-2,-16-6 1,-45-6 1,13-6-1,-16-6 1,-22-4 0,-19-5 0,-24-3 1,-23-5 0,-27-2 0,-22-4 0,-25-3-1,-21-3 1,-21-3 0,-21-5-1,-21 0 1,-18-1 0,-24-2 1,-18-1-1,-21 0 1,-20 2-1,-18-2 2,-16 1 1,-16-1-1,-14-1 2,-13 3-1,-14 0 0,-12 3 1,-8 3 0,-10 5-1,-9 7-1,-7 8 0,-6 10-1,-3 12-3,-8 8-8,-4 23-28,-12 15-1,-6 19-3,-13 18-2</inkml:trace>
  </inkml:traceGroup>
</inkml:ink>
</file>

<file path=ppt/ink/ink21.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5-17T19:43:49.636"/>
    </inkml:context>
    <inkml:brush xml:id="br0">
      <inkml:brushProperty name="width" value="0.13333" units="cm"/>
      <inkml:brushProperty name="height" value="0.13333" units="cm"/>
      <inkml:brushProperty name="color" value="#ED1C24"/>
      <inkml:brushProperty name="fitToCurve" value="1"/>
    </inkml:brush>
  </inkml:definitions>
  <inkml:traceGroup>
    <inkml:annotationXML>
      <emma:emma xmlns:emma="http://www.w3.org/2003/04/emma" version="1.0">
        <emma:interpretation id="{EEEE8351-8ECD-4685-8418-83610DCDDE05}" emma:medium="tactile" emma:mode="ink">
          <msink:context xmlns:msink="http://schemas.microsoft.com/ink/2010/main" type="inkDrawing" rotatedBoundingBox="10745,16178 10773,16230 10737,16249 10709,16198" shapeName="Other"/>
        </emma:interpretation>
      </emma:emma>
    </inkml:annotationXML>
    <inkml:trace contextRef="#ctx0" brushRef="#br0">-7 1 24,'21'-2'35,"-21"2"1,22-5-4,-22 5-35,-1 20-27,2-1-3,-9-3-1</inkml:trace>
  </inkml:traceGroup>
</inkml:ink>
</file>

<file path=ppt/ink/ink22.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5-17T19:52:16.880"/>
    </inkml:context>
    <inkml:brush xml:id="br0">
      <inkml:brushProperty name="width" value="0.13333" units="cm"/>
      <inkml:brushProperty name="height" value="0.13333" units="cm"/>
      <inkml:brushProperty name="color" value="#FFFFFF"/>
      <inkml:brushProperty name="fitToCurve" value="1"/>
    </inkml:brush>
  </inkml:definitions>
  <inkml:traceGroup>
    <inkml:annotationXML>
      <emma:emma xmlns:emma="http://www.w3.org/2003/04/emma" version="1.0">
        <emma:interpretation id="{442DA007-0EF3-4F01-B773-2DDDFF2E3217}" emma:medium="tactile" emma:mode="ink">
          <msink:context xmlns:msink="http://schemas.microsoft.com/ink/2010/main" type="inkDrawing" rotatedBoundingBox="2852,13937 19524,3118 20246,4231 3574,15050" semanticType="callout" shapeName="Other">
            <msink:sourceLink direction="with" ref="{5354AE5E-DCAB-47D7-B5EE-F4F9D226F557}"/>
            <msink:sourceLink direction="with" ref="{21E32A12-DDD1-4156-A86C-8EB433066753}"/>
          </msink:context>
        </emma:interpretation>
      </emma:emma>
    </inkml:annotationXML>
    <inkml:trace contextRef="#ctx0" brushRef="#br0">-23 10119 8,'0'0'26,"-10"16"0,4-3-18,6-13 0,-2 19 1,2-19-1,8 19-1,-8-19-1,21 14-1,-3-10-2,10 4 1,1-7 0,8 5 0,1-5-1,7 4 0,1-5 0,7 0-1,-2-6 0,9-1-1,0-8-1,10-1 2,0-9-2,8-1 1,3-4-1,7-4 1,8-4 0,2-4 0,2-9 0,6-4 0,5-7-1,2-7 0,9-13 1,5-5-1,7-11 0,4-4 0,0-7 0,12-6 0,1-8 0,6-6-1,13-5 0,0-9 1,6-9-1,6-3 1,11-4-1,11-6 0,5-2 0,3-4 1,-1-2 1,10 1-2,5-1 1,3-2 1,6-11-1,5-4 2,9-6-1,8-7 1,5-11 0,6-5 0,0-3 0,0-4-1,-1-1 0,-4 2 1,-3 2-1,-1 3 0,-2 6-1,6 0 1,4 6-1,8 3 1,9 5-2,4 5 1,6 3-1,5 4 1,5 8 0,-4 10-1,0 5 0,1 4 1,-3 3 0,-9 5 0,-8 9 1,-1 6-1,-10 5-1,-4 2 1,-9 10 1,-5 3-1,-3 8 0,-3 5 0,1 7 0,-3 5 1,-7 9 0,-9 6-1,-11 8 0,-12 8 0,-19 8 0,-14 7 0,-14 8 1,-18 3-1,-12 5 0,-13 5 2,-7 2-2,-14 7 2,-8 1-1,-11 3 2,-15 3-2,-11 4 1,-13 1 0,-9 4-1,-10-2 1,-17 3 0,19 0 0,-19 0-1,0 0 1,0 0-1,0 0 0,0 0-1,0 0-4,0 0-34,-16 7 1,-15-8-4</inkml:trace>
  </inkml:traceGroup>
</inkml:ink>
</file>

<file path=ppt/ink/ink23.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5-17T19:52:55.973"/>
    </inkml:context>
    <inkml:brush xml:id="br0">
      <inkml:brushProperty name="width" value="0.13333" units="cm"/>
      <inkml:brushProperty name="height" value="0.13333" units="cm"/>
      <inkml:brushProperty name="color" value="#FFFFFF"/>
      <inkml:brushProperty name="fitToCurve" value="1"/>
    </inkml:brush>
  </inkml:definitions>
  <inkml:traceGroup>
    <inkml:annotationXML>
      <emma:emma xmlns:emma="http://www.w3.org/2003/04/emma" version="1.0">
        <emma:interpretation id="{B8BC967A-CE88-4AD7-BCD0-7A967595F1B0}" emma:medium="tactile" emma:mode="ink">
          <msink:context xmlns:msink="http://schemas.microsoft.com/ink/2010/main" type="inkDrawing" rotatedBoundingBox="3756,13244 15839,9711 16148,10768 4065,14300" semanticType="callout" shapeName="Other">
            <msink:sourceLink direction="with" ref="{5354AE5E-DCAB-47D7-B5EE-F4F9D226F557}"/>
          </msink:context>
        </emma:interpretation>
      </emma:emma>
    </inkml:annotationXML>
    <inkml:trace contextRef="#ctx0" brushRef="#br0">-15 3717 8,'0'0'32,"-18"0"0,18 0 2,15-32-20,11 18-5,-7-17-2,14 5-2,-1-9-1,12-3-2,3-6 0,10-5 0,10-12 0,16-11-2,19-15 1,32-9 0,25-17-1,20-6 1,26-9-1,27-3 0,23-6-1,20 0 2,21-6-1,13 2 0,6 0 0,15 2-1,10-1 1,3 2 0,12 4-1,14 1 2,3 5-1,10 6 1,5 5-1,8 7 1,5 8-1,2 7 0,-4 11 1,-14 5-1,-14 16 0,-20 8 1,-15 10-1,-25 5 0,-20 7 0,-24 5 0,-23 2 1,-17 7-1,-20 0 1,-19 5-1,-21 0 0,-16 6 1,-20 0-1,-13 4 1,-20 3-1,-12 1 1,-9 1 0,-6-1 0,-8-1 0,0-2 0,-2-2 1,0 0-2,-1-3 1,-3-1 0,-5 2 0,-4 0-1,-5 1 1,-6 2-1,-8-1 1,-7 5-1,-21 0 1,24-1 0,-24 1-1,0 0-1,8 23-9,-27-8-27,-23 7-1</inkml:trace>
  </inkml:traceGroup>
</inkml:ink>
</file>

<file path=ppt/ink/ink24.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5-17T19:53:12.837"/>
    </inkml:context>
    <inkml:brush xml:id="br0">
      <inkml:brushProperty name="width" value="0.13333" units="cm"/>
      <inkml:brushProperty name="height" value="0.13333" units="cm"/>
      <inkml:brushProperty name="color" value="#FFFFFF"/>
      <inkml:brushProperty name="fitToCurve" value="1"/>
    </inkml:brush>
  </inkml:definitions>
  <inkml:traceGroup>
    <inkml:annotationXML>
      <emma:emma xmlns:emma="http://www.w3.org/2003/04/emma" version="1.0">
        <emma:interpretation id="{5BF5282C-234B-4CEB-8809-6C59EE61E05A}" emma:medium="tactile" emma:mode="ink">
          <msink:context xmlns:msink="http://schemas.microsoft.com/ink/2010/main" type="inkDrawing" rotatedBoundingBox="4083,13746 10325,13603 10343,14410 4102,14553" semanticType="callout" shapeName="Other">
            <msink:sourceLink direction="with" ref="{5354AE5E-DCAB-47D7-B5EE-F4F9D226F557}"/>
          </msink:context>
        </emma:interpretation>
      </emma:emma>
    </inkml:annotationXML>
    <inkml:trace contextRef="#ctx0" brushRef="#br0">64 802 5,'-16'0'30,"1"-3"-1,15 3-7,0 0-4,-29-20-4,29 20-3,0 0-3,-5-15-3,5 15-1,11-14-1,6 3-2,10 0 0,14-5 0,13-5 0,14-3 0,15-10 0,18-8-1,12-6 0,16-8 0,17-2 0,7-3 1,3 0-1,5 2-1,0 6 1,-3 9 0,-1 6 0,-1 7 0,-4 7-1,-8 6 1,3 5-1,-3 1 1,6 4 0,6-1 0,5 5-1,0 1 1,-2 3-1,4 4 1,-2 5 0,0 5 0,-4 4 0,-4 2 0,-6 1 0,-6-4 0,2-1 0,-6-3-1,-2-3 1,-4 1 0,-4 0 0,-7 2 0,-6 5 0,-6 1 0,-9 4 0,-5 3-1,-6-1 1,-9 1 0,-4 2 1,-10 3-1,-6 2 0,-12 1 1,-3 2 1,-7 0-1,-3 2 1,-6-1-1,0-5 1,-4-6 0,-3-6-1,-1-5 0,-4-2-1,-16-13 1,21 12 0,-21-12-4,0 0-26,-3 19-9,-12-8-3</inkml:trace>
  </inkml:traceGroup>
</inkml:ink>
</file>

<file path=ppt/ink/ink25.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5-17T19:54:12.616"/>
    </inkml:context>
    <inkml:brush xml:id="br0">
      <inkml:brushProperty name="width" value="0.13333" units="cm"/>
      <inkml:brushProperty name="height" value="0.13333" units="cm"/>
      <inkml:brushProperty name="color" value="#ED1C24"/>
      <inkml:brushProperty name="fitToCurve" value="1"/>
    </inkml:brush>
  </inkml:definitions>
  <inkml:traceGroup>
    <inkml:annotationXML>
      <emma:emma xmlns:emma="http://www.w3.org/2003/04/emma" version="1.0">
        <emma:interpretation id="{10A8295F-350B-4401-AA34-219CD10D61D9}" emma:medium="tactile" emma:mode="ink">
          <msink:context xmlns:msink="http://schemas.microsoft.com/ink/2010/main" type="inkDrawing" rotatedBoundingBox="2681,3143 20387,2303 20495,4581 2789,5421" semanticType="callout" shapeName="Other">
            <msink:sourceLink direction="with" ref="{21E32A12-DDD1-4156-A86C-8EB433066753}"/>
          </msink:context>
        </emma:interpretation>
      </emma:emma>
    </inkml:annotationXML>
    <inkml:trace contextRef="#ctx0" brushRef="#br0">62 2598 33,'0'0'24,"-14"6"-5,14-6-2,0 0-4,0 0-3,0 0-4,0 0-1,0 0-1,0 0-1,-17-16-1,17 16 0,-8-22 0,3 7-1,0-4 1,2-1-1,-2-3 0,4-4 1,-3-3-1,4-2 1,2-5-1,3-4 0,3-2 0,7-7 0,4-7 0,10 1 0,6-7-1,8-4 0,6-4 1,8-2-1,8-3 1,5 2 0,3 2 0,2 1 0,1 3 0,2 2 0,7 2-1,0 0 2,1 0-2,6 3 0,4 1 0,8 0 0,5 3 1,2 2-1,-1 4 0,3 4 1,0 4-1,3-1 0,4 0 0,4 3 3,6 1-3,5 0 1,6 1 0,6 1 0,7 0 0,7 2 1,5 1-2,1 3 0,2-2 0,5 1 1,3 1-1,7 3 0,2 1 1,-3-1-1,3 3 1,2 4-1,4 1 1,3 4-1,-1 1 1,-3 1-1,0 4 1,4 2-1,-2 2 1,4-2-1,0 5 1,-2 1-1,6 1 0,6 1 0,4 2 0,1 2 0,-3 3 0,3 0 0,2 3 0,3 2 0,-6 5-1,-5 6 1,-1 1 0,5 5 0,1 1 0,-1 5-1,-2-1 1,5 1-1,5-1 1,5-2 0,1 1 0,-1-2 0,1-2-1,2 0 3,5-2-1,-7 0 1,-4-3-2,6 2 2,-2-1-2,-1-3 0,0 0 0,1-1-2,4-1 2,1-1-3,0-2 3,-3-2-2,2 2 1,-4 0 2,-1 0-2,-10 2 2,-5-1-1,-5 1 0,-1-2 1,-9 0-1,-6-3 0,-5-3 1,-9 0-1,-7-4 0,-10-2 0,-12 1 0,-15-4 0,-12 4 0,-15-4 0,-9 2 0,-10 0 0,-13 1 0,-13-2 0,-8 1 0,-12 0 1,-6-1-1,-7-2 0,-8 0 1,-16 0 0,0 0 0,10-20-1,-10 20 1,-11-25 0,3 9-1,-2 0 0,0 0 0,10 16-3,-32-30-21,9 25-13,-14-3-2,-16-8-2</inkml:trace>
  </inkml:traceGroup>
</inkml:ink>
</file>

<file path=ppt/ink/ink26.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5-17T19:43:49.630"/>
    </inkml:context>
    <inkml:brush xml:id="br0">
      <inkml:brushProperty name="width" value="0.13333" units="cm"/>
      <inkml:brushProperty name="height" value="0.13333" units="cm"/>
      <inkml:brushProperty name="color" value="#FFFFFF"/>
      <inkml:brushProperty name="fitToCurve" value="1"/>
    </inkml:brush>
  </inkml:definitions>
  <inkml:traceGroup>
    <inkml:annotationXML>
      <emma:emma xmlns:emma="http://www.w3.org/2003/04/emma" version="1.0">
        <emma:interpretation id="{E941755D-8933-4869-B63F-9CF64206A9B2}" emma:medium="tactile" emma:mode="ink">
          <msink:context xmlns:msink="http://schemas.microsoft.com/ink/2010/main" type="writingRegion" rotatedBoundingBox="373,16683 3691,10841 5962,12132 2644,17974"/>
        </emma:interpretation>
      </emma:emma>
    </inkml:annotationXML>
    <inkml:traceGroup>
      <inkml:annotationXML>
        <emma:emma xmlns:emma="http://www.w3.org/2003/04/emma" version="1.0">
          <emma:interpretation id="{C6CFB870-549F-41D5-8855-E6DBB3EE63D6}" emma:medium="tactile" emma:mode="ink">
            <msink:context xmlns:msink="http://schemas.microsoft.com/ink/2010/main" type="paragraph" rotatedBoundingBox="373,16683 3691,10841 5962,12132 2644,17974" alignmentLevel="1"/>
          </emma:interpretation>
        </emma:emma>
      </inkml:annotationXML>
      <inkml:traceGroup>
        <inkml:annotationXML>
          <emma:emma xmlns:emma="http://www.w3.org/2003/04/emma" version="1.0">
            <emma:interpretation id="{40A1D166-6BA7-441B-A151-CB294E59F47B}" emma:medium="tactile" emma:mode="ink">
              <msink:context xmlns:msink="http://schemas.microsoft.com/ink/2010/main" type="line" rotatedBoundingBox="373,16683 3691,10841 5962,12132 2644,17974"/>
            </emma:interpretation>
          </emma:emma>
        </inkml:annotationXML>
        <inkml:traceGroup>
          <inkml:annotationXML>
            <emma:emma xmlns:emma="http://www.w3.org/2003/04/emma" version="1.0">
              <emma:interpretation id="{5354AE5E-DCAB-47D7-B5EE-F4F9D226F557}" emma:medium="tactile" emma:mode="ink">
                <msink:context xmlns:msink="http://schemas.microsoft.com/ink/2010/main" type="inkWord" rotatedBoundingBox="373,16683 3691,10841 5962,12132 2644,17974">
                  <msink:destinationLink direction="with" ref="{442DA007-0EF3-4F01-B773-2DDDFF2E3217}"/>
                  <msink:destinationLink direction="with" ref="{B8BC967A-CE88-4AD7-BCD0-7A967595F1B0}"/>
                  <msink:destinationLink direction="with" ref="{05958D80-B27A-46E7-8D76-1F147DB1C825}"/>
                  <msink:destinationLink direction="with" ref="{5BF5282C-234B-4CEB-8809-6C59EE61E05A}"/>
                </msink:context>
              </emma:interpretation>
              <emma:one-of disjunction-type="recognition" id="oneOf0">
                <emma:interpretation id="interp0" emma:lang="en-US" emma:confidence="0">
                  <emma:literal>¥0.</emma:literal>
                </emma:interpretation>
                <emma:interpretation id="interp1" emma:lang="en-US" emma:confidence="0">
                  <emma:literal>110</emma:literal>
                </emma:interpretation>
                <emma:interpretation id="interp2" emma:lang="en-US" emma:confidence="0">
                  <emma:literal>¥</emma:literal>
                </emma:interpretation>
                <emma:interpretation id="interp3" emma:lang="en-US" emma:confidence="0">
                  <emma:literal>110.</emma:literal>
                </emma:interpretation>
                <emma:interpretation id="interp4" emma:lang="en-US" emma:confidence="0">
                  <emma:literal>¥0</emma:literal>
                </emma:interpretation>
              </emma:one-of>
            </emma:emma>
          </inkml:annotationXML>
          <inkml:trace contextRef="#ctx0" brushRef="#br0">510 9405 22,'-1'-15'33,"-4"7"2,-5 4-2,0 12-20,-11-4-4,3 9-1,-9 1-3,-2 12-3,-9 6 0,-1 7-1,-2 6 0,0 9 0,2 6-1,3 5 0,6 5 0,8-1 0,10 0 0,10 0-1,11-4 1,9-5-1,8-3 1,8-7 0,6-10 0,6-8 1,3-11-1,3-13 1,2-15 0,4-14-1,1-14 1,4-14-1,1-11 3,-2-8-2,-7-5 1,-6-4-1,-12-1 1,-13-1-1,-21-1 2,-17 6-1,-16 3 0,-8 7-1,-6 7 1,-4 12-1,0 16-2,-1 14-1,8 27-6,-1 9-31,11 17 0,1 9-2,8 12 0</inkml:trace>
          <inkml:trace contextRef="#ctx0" brushRef="#br0" timeOffset="1">526 10372 17,'-10'-18'34,"0"4"1,-2 0-1,12 14-23,-19-9-3,14 22-1,-1 15-1,4 22-3,3 21 0,2 23 0,2 19-2,3 16 1,0 9 0,3-1-1,-2-7 0,3-10-1,0-16 2,-2-18-2,0-20 0,-2-18 0,-1-16 0,0-12-2,-2-11 4,-5-9-2,12-2 0,-2-4 0,2 4 0,6 5 1,6 8-1,9 9 1,9 12-1,8 13 0,10 11 0,8 11-1,6 5 1,5 1 0,3-2 0,-1-3 0,-3-8 0,-5-10 0,-7-9 0,-7-13-3,-8-6-1,-13-16-9,-7-3-24,-14-13-1,-6-5-1</inkml:trace>
          <inkml:trace contextRef="#ctx0" brushRef="#br0" timeOffset="2">-491 11070 40,'32'-7'37,"21"-7"2,28 2-4,27-8-30,25-5 0,18-9 0,20 1 1,7-6-3,1 1 1,-6 1-1,-5 2 0,-19 3-1,-18 6-3,-14 8-7,-23 1-30,-15 11-1,-18 3-2,-9 6 0</inkml:trace>
          <inkml:trace contextRef="#ctx0" brushRef="#br0" timeOffset="3">681 11607 38,'1'19'37,"-1"10"-1,-12-3-1,-9 7-29,-10-2-1,-8 8-1,-15 7-1,-8 9-1,-9 12 0,-3 9 1,-1 8-1,0 8-1,5 2-1,4-2 0,6-9 0,4-12-2,8-12-4,-3-25-11,13-11-20,2-24-1,12-19 1</inkml:trace>
          <inkml:trace contextRef="#ctx0" brushRef="#br0" timeOffset="553877.9729">1880 7029 9,'9'-29'32,"-3"14"2,-6 15-1,0 0-19,0 0-2,0 0-2,-24 15-4,9 25-2,-14 23-1,-9 32-2,-12 29-1,-7 26 2,-6 14-1,1 10 0,0-4-1,8-11 1,11-24 0,10-28 0,14-32 0,7-25-1,12-18 0,8-15 0,9-8 0,9-7 1,13 2-1,11 3 0,17 9 1,14 8-1,12 9 0,12 11 2,6 7-1,4 11-1,1 1 1,1-3-1,-2-6 1,-3-8-1,-6-9 1,-8-10-1,-7-9 1,-10-12-1,-8-8 0,-13-8 0,-13-12 0,-9-17 0,-1-24-1,1-24 1,1-21-1,8-26 0,11-19 0,9-13 1,9-3-3,4 6 3,-5 13 0,-2 17 0,-10 21 0,-11 23 0,-16 21 2,-13 12-2,-17 13 1,-14 5-1,-18 0 0,-16 3 1,-18-6-1,-20-4 1,-24-6 1,-24-1 0,-23-1-1,-12 11 1,-4 7 0,6 13-1,3 12 1,13 11-2,18 17-2,18 4-2,36 14-12,11-20-21,27 0-1,7-16-2,28 0-1</inkml:trace>
          <inkml:trace contextRef="#ctx0" brushRef="#br0" timeOffset="554252.3735">1889 8129 29,'-23'-27'36,"13"7"0,8-6 0,24 7-23,10 11-8,28 17-1,10 6-1,15 10-2,11 4 0,4 0-2,9 3-3,-14-12-6,4-1-25,-29-17-1,-8-7 0,-27-11 0</inkml:trace>
          <inkml:trace contextRef="#ctx0" brushRef="#br0" timeOffset="554408.3738">2263 7649 49,'21'-4'40,"29"23"-1,15-6-2,16 9-30,22-6-3,12-3-4,25 9-37,-5 0-2,3 5-2,-3 8-1</inkml:trace>
        </inkml:traceGroup>
      </inkml:traceGroup>
    </inkml:traceGroup>
  </inkml:traceGroup>
</inkml:ink>
</file>

<file path=ppt/ink/ink27.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5-17T19:54:22.756"/>
    </inkml:context>
    <inkml:brush xml:id="br0">
      <inkml:brushProperty name="width" value="0.13333" units="cm"/>
      <inkml:brushProperty name="height" value="0.13333" units="cm"/>
      <inkml:brushProperty name="color" value="#ED1C24"/>
      <inkml:brushProperty name="fitToCurve" value="1"/>
    </inkml:brush>
  </inkml:definitions>
  <inkml:traceGroup>
    <inkml:annotationXML>
      <emma:emma xmlns:emma="http://www.w3.org/2003/04/emma" version="1.0">
        <emma:interpretation id="{05958D80-B27A-46E7-8D76-1F147DB1C825}" emma:medium="tactile" emma:mode="ink">
          <msink:context xmlns:msink="http://schemas.microsoft.com/ink/2010/main" type="inkDrawing" rotatedBoundingBox="4443,1071 19115,6647 17352,11286 2681,5710" semanticType="callout" shapeName="Other">
            <msink:sourceLink direction="with" ref="{5354AE5E-DCAB-47D7-B5EE-F4F9D226F557}"/>
            <msink:sourceLink direction="with" ref="{D5BEC149-9B1F-4FF9-B3E1-CF05772321FA}"/>
          </msink:context>
        </emma:interpretation>
      </emma:emma>
    </inkml:annotationXML>
    <inkml:trace contextRef="#ctx0" brushRef="#br0">8 2750 10,'0'0'26,"-33"-10"-5,16-12-10,15 5-2,2-14 0,11 2-3,1-12 0,12 3-1,0-13-2,9-1 1,0-11 0,7 1-1,-1-13 1,10-2-1,3-10-1,11-5 1,9-7 0,9 1-1,9-4 0,7-1 1,7-1-1,10 5 1,5-1-2,8 2 2,4 2-2,9 3 1,8 1-1,8 5-1,7 1 2,11 4-2,11 4 1,7 3 0,8 4 0,13 4 0,6 4-1,6 5 2,4 6-2,3 4 2,4 8-2,0 7 0,5 7 1,-2 7-1,4 5 0,5 7 1,2 10-1,0 4 0,2 6 1,-1 9-1,-6 6 0,-7 8 0,-11 7 0,-4 3 1,-7 10-1,-6 2-1,-9 7 1,-4 7-1,-7 2 0,2 11 0,-6 6 1,-11 8-3,-11 6 2,-6 7-1,-16 6 2,-7 9-2,-9 6 1,-7 4 0,-4 1 0,1 6-1,-6 2 3,1 5-1,0 4-1,-3-1 2,-3-1-2,-3 1 1,-6-1 1,1 5-1,4 2 0,7 0 1,-4-2 1,8 2-1,6 3 0,6 4 0,11 5-1,5-3 1,-2-1 0,0-1-1,4 1 0,1-1 1,0 1-2,0-9 2,-2-5-1,-1-5-1,2-8 1,-1-3 0,-1-7 0,3-7-1,-2-10 1,-4-8-1,-5-10 1,-6-8 0,-7-5 0,-5-9 0,-7-9 1,-3-5-1,-5-6 1,-1-3-1,-4-4 1,1-5 0,-8-7-1,-4-3 1,-10-9-1,-12-4 1,-14-7-1,-13-5-1,-13 8-22,-39-10-13,-32-9-3,-41-16 0</inkml:trace>
  </inkml:traceGroup>
</inkml:ink>
</file>

<file path=ppt/ink/ink28.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5-17T19:54:26.828"/>
    </inkml:context>
    <inkml:brush xml:id="br0">
      <inkml:brushProperty name="width" value="0.13333" units="cm"/>
      <inkml:brushProperty name="height" value="0.13333" units="cm"/>
      <inkml:brushProperty name="color" value="#ED1C24"/>
      <inkml:brushProperty name="fitToCurve" value="1"/>
    </inkml:brush>
  </inkml:definitions>
  <inkml:traceGroup>
    <inkml:annotationXML>
      <emma:emma xmlns:emma="http://www.w3.org/2003/04/emma" version="1.0">
        <emma:interpretation id="{75C4F5A1-42AB-4193-94F6-92A86D97C208}" emma:medium="tactile" emma:mode="ink">
          <msink:context xmlns:msink="http://schemas.microsoft.com/ink/2010/main" type="inkDrawing" rotatedBoundingBox="2731,4981 8383,4641 8425,5330 2772,5670" shapeName="Other"/>
        </emma:interpretation>
      </emma:emma>
    </inkml:annotationXML>
    <inkml:trace contextRef="#ctx0" brushRef="#br0">-1 862 10,'-1'-14'29,"14"0"0,0-6-1,-4-5-26,22 1 0,7-10 1,19-1 0,11-7 1,21-5 0,10-8 0,23 2 0,8-8 0,18 6 0,10-5-1,13 3-1,4 4 0,12 7-1,8 4 0,10 7 0,10 5 0,6 5 0,2 7-1,3 8 0,5 6 0,-4 4 0,-6 7 0,-4 5 0,-11 5-1,-1 5 1,-12 6 0,-9 4 1,-15 1-1,-9 5 2,-17-3-2,-8 3 2,-17-5-1,-12 1 0,-18-8 0,-12-1 0,-19-8 0,-11-2 0,-14-6 1,-9-3-1,-23-6 1,18 4 0,-18-4-1,0 0-2,0 0-20,0 0-14,-25 13-1,-10-16-2</inkml:trace>
  </inkml:traceGroup>
</inkml:ink>
</file>

<file path=ppt/ink/ink29.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5-17T20:08:37.676"/>
    </inkml:context>
    <inkml:brush xml:id="br0">
      <inkml:brushProperty name="width" value="0.13333" units="cm"/>
      <inkml:brushProperty name="height" value="0.13333" units="cm"/>
      <inkml:brushProperty name="color" value="#FFFFFF"/>
      <inkml:brushProperty name="fitToCurve" value="1"/>
    </inkml:brush>
  </inkml:definitions>
  <inkml:traceGroup>
    <inkml:annotationXML>
      <emma:emma xmlns:emma="http://www.w3.org/2003/04/emma" version="1.0">
        <emma:interpretation id="{234BD31C-99A2-4EE8-A4A6-C5C7F6CB2D9F}" emma:medium="tactile" emma:mode="ink">
          <msink:context xmlns:msink="http://schemas.microsoft.com/ink/2010/main" type="writingRegion" rotatedBoundingBox="5072,12078 5318,17177 3195,17279 2949,12180"/>
        </emma:interpretation>
      </emma:emma>
    </inkml:annotationXML>
    <inkml:traceGroup>
      <inkml:annotationXML>
        <emma:emma xmlns:emma="http://www.w3.org/2003/04/emma" version="1.0">
          <emma:interpretation id="{C97D4709-C5E9-44D0-BFB0-3231BD83F3B6}" emma:medium="tactile" emma:mode="ink">
            <msink:context xmlns:msink="http://schemas.microsoft.com/ink/2010/main" type="paragraph" rotatedBoundingBox="5072,12078 5318,17177 3195,17279 2949,12180" alignmentLevel="1"/>
          </emma:interpretation>
        </emma:emma>
      </inkml:annotationXML>
      <inkml:traceGroup>
        <inkml:annotationXML>
          <emma:emma xmlns:emma="http://www.w3.org/2003/04/emma" version="1.0">
            <emma:interpretation id="{CDBAAED2-B526-4C9F-82AD-10192D7A5941}" emma:medium="tactile" emma:mode="ink">
              <msink:context xmlns:msink="http://schemas.microsoft.com/ink/2010/main" type="line" rotatedBoundingBox="5072,12078 5318,17177 3195,17279 2949,12180"/>
            </emma:interpretation>
          </emma:emma>
        </inkml:annotationXML>
        <inkml:traceGroup>
          <inkml:annotationXML>
            <emma:emma xmlns:emma="http://www.w3.org/2003/04/emma" version="1.0">
              <emma:interpretation id="{1901ACE7-80AF-4148-93CF-D90BF16C0507}" emma:medium="tactile" emma:mode="ink">
                <msink:context xmlns:msink="http://schemas.microsoft.com/ink/2010/main" type="inkWord" rotatedBoundingBox="5072,12078 5318,17177 3195,17279 2949,12180"/>
              </emma:interpretation>
              <emma:one-of disjunction-type="recognition" id="oneOf0">
                <emma:interpretation id="interp0" emma:lang="en-US" emma:confidence="0">
                  <emma:literal>H</emma:literal>
                </emma:interpretation>
                <emma:interpretation id="interp1" emma:lang="en-US" emma:confidence="0">
                  <emma:literal>*</emma:literal>
                </emma:interpretation>
                <emma:interpretation id="interp2" emma:lang="en-US" emma:confidence="0">
                  <emma:literal>?</emma:literal>
                </emma:interpretation>
                <emma:interpretation id="interp3" emma:lang="en-US" emma:confidence="0">
                  <emma:literal>¥</emma:literal>
                </emma:interpretation>
                <emma:interpretation id="interp4" emma:lang="en-US" emma:confidence="0">
                  <emma:literal>&amp;</emma:literal>
                </emma:interpretation>
              </emma:one-of>
            </emma:emma>
          </inkml:annotationXML>
          <inkml:trace contextRef="#ctx0" brushRef="#br0">351 63 27,'0'0'34,"-34"-13"1,13 22 1,-12 0-30,7 11 1,-11-2-2,6 11-2,-5 6-1,2 16 0,1 13-1,4 13 0,8 15 0,10 17 0,6 8 0,11 5 0,14 2 0,12-6 0,14-12 0,7-13 0,14-18-1,5-19-1,4-19 2,5-18-1,5-24 0,1-16 1,-3-16-1,2-15 2,-11-15-1,-2-9 0,-13-10 0,-9-3 0,-17-4 0,-11 1 0,-22-5 0,-15-2 0,-17-2-1,-15 1 1,-9 3-1,-7 10 1,-3 11-1,3 9 0,4 16-1,6 21 1,8 19-2,7 23 0,11 27-9,-7 5-25,15 25-1,-3 5-3,16 18 1</inkml:trace>
          <inkml:trace contextRef="#ctx0" brushRef="#br0" timeOffset="873.6015">655 1200 23,'-2'-24'35,"2"24"1,-10 29-2,-3 31-20,5 39-7,-8 22-2,5 25-1,-4 15-2,4 16 1,1-1-2,5 0 1,2-16-1,3-11 0,3-21 1,4-11-1,-1-17 0,4-14-1,0-17 1,-2-17-1,0-15 0,0-17 1,-8-20-1,18-7 0,-12-12 1,1-2-1,-1 2 1,-1 0-1,2 6 1,-7 13 0,27 11-1,-1 19 1,10 20 0,10 15 0,17 18-1,17 15 0,12 8 0,11 6 0,6 0 0,1-2-1,3-10 1,-6-7-1,-10-14 1,-10-10 0,-13-10 0,-12-9-1,-13-8-1,-17-14-1,-7-2-5,-25-26-15,0 0-13,-31-18-3,-5-5 1</inkml:trace>
          <inkml:trace contextRef="#ctx0" brushRef="#br0" timeOffset="1014.0017">873 3102 16,'-7'-19'34,"7"19"1,-21 1 0,6 24-19,-14 0-7,10 20 0,-15 3-3,3 19-1,-8 10 0,-2 18-1,-6 11-2,1 18-1,-6 10 0,0 3 0,-3-4 0,0-2-1,-1-12 0,8-14-1,0-19 0,9-26-1,9-16-1,-1-27-5,18-2-16,-8-36-14,16-12-1,-3-29 2</inkml:trace>
          <inkml:trace contextRef="#ctx0" brushRef="#br0" timeOffset="2870.405">455 390 9,'-23'-13'34,"23"13"0,-18-6 0,4 3-16,14 3-10,-17 20-2,11 1-3,-4 5 0,4 13-2,1 8 0,6 8 0,4 3 0,7 4 1,5-6 0,6-3 0,5-11 1,6-10-1,0-17-1,4-12 0,-1-18 1,2-8-2,-5-14 0,2-6 2,-5-8-2,0 0 1,-7 3 0,-3 5-1,-6 7 2,-4 7-2,-4 8 1,-4 7 0,-3 14 0,3-16-1,-3 16 0,3-13 1,-3 13-1,0 0 0,0 0 0,5-15-1,-5 15 2,0 0-2,0 0 2,0 0-1,0 0 0,0 0 0,0 0 0,-14 13 0,14-13-1,-13 28 1,8-6 0,2 4-1,3 6 1,4 0 0,9 3-1,4-1 1,5-7 0,9-3 0,7-10 0,6-11 1,1-9 0,2-5-1,-1-7 1,-1-1 0,-2-6 0,-8 2 0,-4-2 0,-6 2-1,-6 0 1,-4 1 0,-7-3 0,-5 2-1,-3 4 0,-5-3-3,5 22-12,-18-19-23,18 19-1,-29-9-2,29 9 1</inkml:trace>
          <inkml:trace contextRef="#ctx0" brushRef="#br0" timeOffset="2308.804">141 473 4,'-29'-2'31,"8"2"2,21 0 0,-17-1-18,40 10-3,3-15-4,26 9-1,7-9-2,22 3-1,8-6-1,16 0 0,3-5-1,8 4-1,-4-2 1,-6 6-1,-14 0 0,-7 9 1,-15 2 1,-12 3-2,-15 1 0,-12 1 0,-10-2-1,-5-3 0,-16-5-1,0 0-4,0 0-8,0 0-23,-21-4-1,-5-6-1,0 4 0</inkml:trace>
          <inkml:trace contextRef="#ctx0" brushRef="#br0" timeOffset="3478.8061">801 1127 15,'-14'-5'32,"14"5"2,0 0 0,-28-8-21,28 8-3,0 0-2,0 0-3,6 17-1,6-1-1,1 3 0,8 9-1,-2 2 0,9 7 0,1-1 1,5 2-2,-1-3 1,-2-3-1,-2-4 0,0-3 0,-3-8 0,-3-1 0,-5-7 0,-3 0-1,-15-9 1,16 5-3,2 3-35,-20 5 0,-6 6-4,-8 0 0</inkml:trace>
          <inkml:trace contextRef="#ctx0" brushRef="#br0" timeOffset="1575.6027">-217 2500 22,'-9'-27'32,"10"-2"2,16 2 0,17-10-26,27 20 0,16-7 0,32 15-1,8-4-2,28 7 0,9-4-1,13 4 1,-7-6-2,-7 5 0,-18-6-1,-13-2 0,-18-1-1,-23 3 0,-23 0 0,-17 4-1,-13 2-1,-28 7-3,26-10-35,-26 10 2,-23-15-3,7-6 1</inkml:trace>
          <inkml:trace contextRef="#ctx0" brushRef="#br0" timeOffset="7628.4134">258-2 21,'0'0'31,"0"0"0,0 0-13,-10-18-7,22 5 0,-12-17-4,11 2-1,-6-13-2,6-1 0,-1-7-2,5 3 1,-2 3-1,3 3-1,2 5 0,6 8-2,4 6 1,5 7 0,2 9 0,4 5 0,2 5 0,1 5 0,2 6 0,-3 3 1,-5 1 0,-2 4 0,-5-1 0,-3 5 0,-5-2 0,-1 4 1,-4 0-1,-3 3 1,0-2-1,0 1 0,-2-5 0,2-2 0,-3-6 0,0-3-1,-10-16-1,0 0-3,23 19-30,-23-19-3,0 0-2,-18 7 2</inkml:trace>
          <inkml:trace contextRef="#ctx0" brushRef="#br0" timeOffset="6786.0119">58 66 8,'-21'15'31,"5"-2"0,16-13 0,-28 15-21,28-15-1,0 0-2,-6 13-2,6-13 0,0 0-2,0 0 0,0 0-1,18-8 0,-4 10 0,6-2-1,9 1 0,8 4 0,12-1 0,11-1-1,10 0 0,7-2 1,7-1-1,2-3 0,-1-1 0,-1-3 1,-1-2-1,-5-1 1,-4 1 0,-6-2 1,-6 5 0,-10 1-1,-2 5 0,-11 0 1,-6 3-1,-11 3 0,-5 0 0,-17-6 2,16 17-3,-16-17-3,-15-3-2,15 3-30,-31-21-2,9 5-1,-13-9 0</inkml:trace>
        </inkml:traceGroup>
      </inkml:traceGroup>
    </inkml:traceGroup>
  </inkml:traceGroup>
</inkml:ink>
</file>

<file path=ppt/ink/ink3.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5-17T19:24:53.309"/>
    </inkml:context>
    <inkml:brush xml:id="br0">
      <inkml:brushProperty name="width" value="0.13333" units="cm"/>
      <inkml:brushProperty name="height" value="0.13333" units="cm"/>
      <inkml:brushProperty name="color" value="#FFFFFF"/>
      <inkml:brushProperty name="fitToCurve" value="1"/>
    </inkml:brush>
  </inkml:definitions>
  <inkml:traceGroup>
    <inkml:annotationXML>
      <emma:emma xmlns:emma="http://www.w3.org/2003/04/emma" version="1.0">
        <emma:interpretation id="{DB76B760-C3BD-433F-ADA4-0F8C1533AA3B}" emma:medium="tactile" emma:mode="ink">
          <msink:context xmlns:msink="http://schemas.microsoft.com/ink/2010/main" type="inkDrawing" rotatedBoundingBox="5293,13072 27855,13230 27824,17551 5263,17392" semanticType="enclosure" shapeName="Other">
            <msink:destinationLink direction="with" ref="{7349CD5A-BE66-4A7D-8137-BBFC5C0F6BC7}"/>
            <msink:destinationLink direction="with" ref="{6421DCBA-5AF6-48C2-B47F-FD381157AF55}"/>
          </msink:context>
        </emma:interpretation>
      </emma:emma>
    </inkml:annotationXML>
    <inkml:trace contextRef="#ctx0" brushRef="#br0">14419 373 40,'11'-13'31,"-11"13"1,-27-19 0,2 13-28,-17-6 0,-2 3-1,-22-4 1,-11 4-1,-24-5 0,-14 2-1,-22-5 0,-17-1-1,-17-4-1,-21-2 0,-16-1 0,-14 2-1,-17-1 1,-17 5-1,-17 2 0,-15 2 0,-19 4 0,-13-1 0,-12 0-1,-19 2 1,-12 1-1,-2 5 1,-14 6 0,-5 5 1,-11 10-1,-10 10 1,-8 7 1,2 7-1,1 6 1,-9-1-1,1 4 0,-8 5 0,1 5 0,6 4-1,-2 9 1,6 9-1,4 12 1,13 11 1,12 13-1,25 4 0,17 5 1,20 4 0,27-3-1,25 1 2,25-4-2,28-1 1,23-5 0,24 1 0,32-4-1,30 2 1,28 2-1,27-4 0,32-2 0,38-8 1,37-11-1,37-9 0,37-13-1,38-12 1,34-6-1,28-8 0,29-4 1,27 4-2,22 0 2,24 6-1,23 6 0,17 0 0,29 1 1,89 1-1,-31-1 1,20-2-1,27-2 1,22-2 0,20-3 0,25 1 1,77 0-1,-111 2 2,66 0 0,12-1 0,16-7 1,56 1-1,-38-9 0,3-5 0,1-8 1,2-8-2,4-5 0,0-5 2,-9-2-2,1-5 0,-23-3 0,-15-4-1,-77-5-1,40-7 0,-28-10 0,-21-6-2,-29-13 1,-83-9 1,23-13-1,-30-9 1,-40-9 0,-36-9 0,-46-6 1,-41-8 0,-51-5 0,-41-7 0,-46-5-1,-40-6 1,-39-6 0,-39-8-1,-39-2 1,-34-2 0,-44-2 1,-34-2-1,-39-1 1,-38 4-1,-34-3 2,-29 2 1,-29-4-1,-28 1 2,-23 4-1,-25 0 0,-24 6 1,-14 6 0,-19 8-1,-17 14-1,-13 14 0,-11 19-1,-6 23-3,-15 15-8,-7 42-28,-23 28-1,-11 36-3,-22 34-2</inkml:trace>
  </inkml:traceGroup>
</inkml:ink>
</file>

<file path=ppt/ink/ink30.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5-17T20:10:30.230"/>
    </inkml:context>
    <inkml:brush xml:id="br0">
      <inkml:brushProperty name="width" value="0.13333" units="cm"/>
      <inkml:brushProperty name="height" value="0.13333" units="cm"/>
      <inkml:brushProperty name="color" value="#ED1C24"/>
      <inkml:brushProperty name="fitToCurve" value="1"/>
    </inkml:brush>
  </inkml:definitions>
  <inkml:traceGroup>
    <inkml:annotationXML>
      <emma:emma xmlns:emma="http://www.w3.org/2003/04/emma" version="1.0">
        <emma:interpretation id="{81174772-2981-48D6-B59D-263B95D4452F}" emma:medium="tactile" emma:mode="ink">
          <msink:context xmlns:msink="http://schemas.microsoft.com/ink/2010/main" type="inkDrawing" rotatedBoundingBox="7898,11286 19720,4561 20337,5646 8515,12371" semanticType="callout" shapeName="Other">
            <msink:sourceLink direction="with" ref="{E1220AA8-DCD8-4C8A-8D51-B673241B0755}"/>
            <msink:sourceLink direction="with" ref="{54C6A475-5E8D-4F44-91C4-FBD37AFC65DE}"/>
          </msink:context>
        </emma:interpretation>
      </emma:emma>
    </inkml:annotationXML>
    <inkml:trace contextRef="#ctx0" brushRef="#br0">1 6795 20,'0'0'25,"14"-9"-14,-14-6-1,0 15 1,13-33 0,2 17-1,-12-15-2,10 12-2,-8-13 0,10 6-1,-6-10-1,9 2-1,-3-5 0,6 2-1,-1-2 0,4-3 0,-1-5-1,3 3 0,0-2-1,3 1 1,-1-5-1,3-1 1,4-4-1,4-5 1,5-4-1,7 0 0,6-6 1,8-3 0,8 0-1,6 0 1,6 1-1,3-1 1,4 3-1,6-4 1,3-2 0,5-6-1,4-4 1,4-5 0,9-4 0,4-3-1,5 1 1,1-4-1,2-1 1,3 2 0,2-2 0,3 0 0,0-6 0,4-4 0,6-5-1,6-1 0,8-5 0,11-3 0,0 0 0,4-4 1,2 3-1,6 2 0,6 1 0,3 3 0,0 0 1,-4 2-1,3-1 0,4 2 0,6 2 1,-5 1-1,-1 0 0,-1 3 0,6 2-1,-2 7 2,0 2-2,-5 1 2,-2 4-1,7 0 0,0 4 1,-2 2-1,-3 2 0,-2 2 0,-3 8-1,0 6 1,-3 7-1,-8 3 1,-2 6-1,0 2 1,-1 3 0,-1 4 0,1 3 0,-12 4 0,-5 5 0,-11 3 0,-15 5 0,-13 6 0,-11 3 0,-15 5 0,-8 4 0,-6 3 0,-7 1 0,-3 0 0,-7 1 0,-6 0 0,-9 1 1,-6 1-1,-9-4 1,-6 1-1,-7-1 1,-3 1 0,-5-1 0,-3 2 0,-14 4 0,21-13 1,-21 13-1,20-13-1,-20 13 1,0 0 0,16-16 0,-16 16-1,0 0-2,0 0-9,7 26-25,-24 2-2,-18-3-3</inkml:trace>
  </inkml:traceGroup>
</inkml:ink>
</file>

<file path=ppt/ink/ink31.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5-17T20:10:39.356"/>
    </inkml:context>
    <inkml:brush xml:id="br0">
      <inkml:brushProperty name="width" value="0.13333" units="cm"/>
      <inkml:brushProperty name="height" value="0.13333" units="cm"/>
      <inkml:brushProperty name="color" value="#ED1C24"/>
      <inkml:brushProperty name="fitToCurve" value="1"/>
    </inkml:brush>
  </inkml:definitions>
  <inkml:traceGroup>
    <inkml:annotationXML>
      <emma:emma xmlns:emma="http://www.w3.org/2003/04/emma" version="1.0">
        <emma:interpretation id="{00178949-C16C-41D8-AB0A-C1390B93A5BB}" emma:medium="tactile" emma:mode="ink">
          <msink:context xmlns:msink="http://schemas.microsoft.com/ink/2010/main" type="inkDrawing" rotatedBoundingBox="8500,11365 16923,9507 17107,10344 8684,12202" semanticType="callout" shapeName="Other">
            <msink:sourceLink direction="with" ref="{7DE37002-9994-4809-B055-1447E648169D}"/>
          </msink:context>
        </emma:interpretation>
      </emma:emma>
    </inkml:annotationXML>
    <inkml:trace contextRef="#ctx0" brushRef="#br0">42 2108 20,'0'0'29,"-20"5"1,20-5-18,-13-13-3,3-2 0,10 15-1,-5-29-2,10 11-2,-3-6 0,6-3-3,5-3 1,7-4-1,7-2 0,6-3 0,11-5-1,6 0 0,7-2 0,8-1 1,8-3-1,8-1 1,12-2-2,9-1 2,9-6-1,9-1 1,10-5 0,12 1-1,16-4 1,9-1-1,5 2 1,6-1-1,5 4 1,4 2-1,10 3 1,-2 5-1,0 1 1,0 3-1,10 2 0,10 2 1,12-1-1,8-2 0,7 5 0,8 3-1,4 3 1,-1 2 0,-7 5 0,-10 6 0,-14 6 0,-12 4 0,-18 0 1,-15 4-1,-13 2 0,-6 3 0,-2 1 1,-1-2-1,-4 4 0,3-2-1,-1 3 1,2-3 0,-3 1 0,-4-1 0,-13 1 0,-11 3 0,-17 0 0,-14 4 1,-18 0-1,-17 4 0,-16 0 0,-14 3 1,-13-2-1,-15-7 0,5 13 1,-5-13-1,-20 5 0,5-7-1,1 1-1,-9-11-8,2 6-23,-13-5-3,-9-4 1</inkml:trace>
  </inkml:traceGroup>
</inkml:ink>
</file>

<file path=ppt/ink/ink32.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5-17T20:10:53.380"/>
    </inkml:context>
    <inkml:brush xml:id="br0">
      <inkml:brushProperty name="width" value="0.13333" units="cm"/>
      <inkml:brushProperty name="height" value="0.13333" units="cm"/>
      <inkml:brushProperty name="color" value="#ED1C24"/>
      <inkml:brushProperty name="fitToCurve" value="1"/>
    </inkml:brush>
  </inkml:definitions>
  <inkml:traceGroup>
    <inkml:annotationXML>
      <emma:emma xmlns:emma="http://www.w3.org/2003/04/emma" version="1.0">
        <emma:interpretation id="{6D3F7C0A-02B7-43BF-86C7-011B9D82D896}" emma:medium="tactile" emma:mode="ink">
          <msink:context xmlns:msink="http://schemas.microsoft.com/ink/2010/main" type="writingRegion" rotatedBoundingBox="6483,12068 8388,12932 7477,14941 5573,14077">
            <msink:destinationLink direction="with" ref="{E1220AA8-DCD8-4C8A-8D51-B673241B0755}"/>
          </msink:context>
        </emma:interpretation>
      </emma:emma>
    </inkml:annotationXML>
    <inkml:traceGroup>
      <inkml:annotationXML>
        <emma:emma xmlns:emma="http://www.w3.org/2003/04/emma" version="1.0">
          <emma:interpretation id="{6F537A6F-3830-47F4-B1F4-083143EE886C}" emma:medium="tactile" emma:mode="ink">
            <msink:context xmlns:msink="http://schemas.microsoft.com/ink/2010/main" type="paragraph" rotatedBoundingBox="6483,12068 8200,12847 7754,13830 6037,13052" alignmentLevel="1"/>
          </emma:interpretation>
        </emma:emma>
      </inkml:annotationXML>
      <inkml:traceGroup>
        <inkml:annotationXML>
          <emma:emma xmlns:emma="http://www.w3.org/2003/04/emma" version="1.0">
            <emma:interpretation id="{C12B04EF-EF2A-445F-864B-B9C0068C8CF7}" emma:medium="tactile" emma:mode="ink">
              <msink:context xmlns:msink="http://schemas.microsoft.com/ink/2010/main" type="inkBullet" rotatedBoundingBox="6472,12093 6917,12295 6483,13254 6037,13052"/>
            </emma:interpretation>
            <emma:one-of disjunction-type="recognition" id="oneOf0">
              <emma:interpretation id="interp0" emma:lang="en-US" emma:confidence="1">
                <emma:literal>f</emma:literal>
              </emma:interpretation>
              <emma:interpretation id="interp1" emma:lang="en-US" emma:confidence="0">
                <emma:literal>t</emma:literal>
              </emma:interpretation>
              <emma:interpretation id="interp2" emma:lang="en-US" emma:confidence="0">
                <emma:literal>F</emma:literal>
              </emma:interpretation>
              <emma:interpretation id="interp3" emma:lang="en-US" emma:confidence="0">
                <emma:literal>£</emma:literal>
              </emma:interpretation>
              <emma:interpretation id="interp4" emma:lang="en-US" emma:confidence="0">
                <emma:literal>5</emma:literal>
              </emma:interpretation>
            </emma:one-of>
          </emma:emma>
        </inkml:annotationXML>
        <inkml:trace contextRef="#ctx0" brushRef="#br0">0 135 10,'0'0'32,"0"0"2,0 0 1,16-1-20,17 2-4,-2-12-2,21 3-3,2-9-2,9 2-1,-1-8-2,-2 5-1,0 7-4,-16-11-24,0 15-7,-18 2-2,-7 7-1</inkml:trace>
        <inkml:trace contextRef="#ctx0" brushRef="#br0" timeOffset="-218.4004">478-443 26,'5'-17'33,"-2"3"1,-8-7-14,5 21-10,-19-27-2,19 27-1,-33-19-2,14 21-1,-9 5-2,4 11 1,-2 8-2,5 18 0,5 12 0,6 19 1,5 11-2,6 8 1,8 5-1,4 0 1,3-3-1,0-10 1,0-14-1,-3-15 0,-3-14 0,-5-8 1,-5-11 0,-6-5-1,-9-8 0,-3-1 0,-6-1-1,-6-6-2,4 1-4,-11-17-6,14-1-22,-8-13-1,9-5 1</inkml:trace>
      </inkml:traceGroup>
      <inkml:traceGroup>
        <inkml:annotationXML>
          <emma:emma xmlns:emma="http://www.w3.org/2003/04/emma" version="1.0">
            <emma:interpretation id="{E47B11C3-C41A-4585-B184-E003F8FCA5BE}" emma:medium="tactile" emma:mode="ink">
              <msink:context xmlns:msink="http://schemas.microsoft.com/ink/2010/main" type="line" rotatedBoundingBox="7543,12549 8200,12847 7802,13725 7144,13427"/>
            </emma:interpretation>
          </emma:emma>
        </inkml:annotationXML>
        <inkml:traceGroup>
          <inkml:annotationXML>
            <emma:emma xmlns:emma="http://www.w3.org/2003/04/emma" version="1.0">
              <emma:interpretation id="{7DE37002-9994-4809-B055-1447E648169D}" emma:medium="tactile" emma:mode="ink">
                <msink:context xmlns:msink="http://schemas.microsoft.com/ink/2010/main" type="inkWord" rotatedBoundingBox="7858,12555 8024,13628 7578,13697 7413,12623">
                  <msink:destinationLink direction="with" ref="{00178949-C16C-41D8-AB0A-C1390B93A5BB}"/>
                </msink:context>
              </emma:interpretation>
              <emma:one-of disjunction-type="recognition" id="oneOf1">
                <emma:interpretation id="interp5" emma:lang="en-US" emma:confidence="1">
                  <emma:literal>y</emma:literal>
                </emma:interpretation>
                <emma:interpretation id="interp6" emma:lang="en-US" emma:confidence="0">
                  <emma:literal>Y</emma:literal>
                </emma:interpretation>
                <emma:interpretation id="interp7" emma:lang="en-US" emma:confidence="0">
                  <emma:literal>g</emma:literal>
                </emma:interpretation>
                <emma:interpretation id="interp8" emma:lang="en-US" emma:confidence="0">
                  <emma:literal>q</emma:literal>
                </emma:interpretation>
                <emma:interpretation id="interp9" emma:lang="en-US" emma:confidence="0">
                  <emma:literal>z</emma:literal>
                </emma:interpretation>
              </emma:one-of>
            </emma:emma>
          </inkml:annotationXML>
          <inkml:trace contextRef="#ctx0" brushRef="#br0" timeOffset="889.2016">1516-57 26,'-2'-22'35,"2"22"0,-26-12 0,3 23-26,-13-4-4,9 10 0,-4 1-2,6 10-1,6 7 0,11 5-1,9 4-1,11 0 0,11-2 0,4-7 0,6-4 0,1-10 0,-2-10-1,1-14 1,-5-9 0,-7-8 0,-5-5 0,-6-4 0,-9 1 1,-2 2-1,-6 3 1,-1 7 0,0 2-1,8 14 1,0 0-1,-5 27 1,12 8-1,7 10 1,4 14-1,2 11 1,1 12-1,-3 4 0,-4 1 0,-1-4-1,-8-6 2,-3-7-1,-9-14 1,-3-10-1,-6-12 2,-5-9-2,-7-15 3,-6-6-2,-3-11 0,-2-5 0,3-5-1,7-8 1,9-3-1,15-4 1,20-6-1,16 1 0,18 0 0,11 2-1,8 6-1,-6 1-4,3 18-26,-23 0-5,-11 17-1,-31-7-1</inkml:trace>
        </inkml:traceGroup>
      </inkml:traceGroup>
    </inkml:traceGroup>
    <inkml:traceGroup>
      <inkml:annotationXML>
        <emma:emma xmlns:emma="http://www.w3.org/2003/04/emma" version="1.0">
          <emma:interpretation id="{F8C99DEE-4B12-4B99-AF8C-CE7950D268CD}" emma:medium="tactile" emma:mode="ink">
            <msink:context xmlns:msink="http://schemas.microsoft.com/ink/2010/main" type="paragraph" rotatedBoundingBox="6185,13423 7823,14189 7467,14952 5828,14186" alignmentLevel="1"/>
          </emma:interpretation>
        </emma:emma>
      </inkml:annotationXML>
      <inkml:traceGroup>
        <inkml:annotationXML>
          <emma:emma xmlns:emma="http://www.w3.org/2003/04/emma" version="1.0">
            <emma:interpretation id="{FCDACB83-6816-4A26-B715-598C2FD0FC11}" emma:medium="tactile" emma:mode="ink">
              <msink:context xmlns:msink="http://schemas.microsoft.com/ink/2010/main" type="inkBullet" rotatedBoundingBox="6136,13527 6688,13786 6380,14444 5828,14186"/>
            </emma:interpretation>
            <emma:one-of disjunction-type="recognition" id="oneOf2">
              <emma:interpretation id="interp10" emma:lang="en-US" emma:confidence="0">
                <emma:literal>Y</emma:literal>
              </emma:interpretation>
              <emma:interpretation id="interp11" emma:lang="en-US" emma:confidence="0">
                <emma:literal>y</emma:literal>
              </emma:interpretation>
              <emma:interpretation id="interp12" emma:lang="en-US" emma:confidence="0">
                <emma:literal>V</emma:literal>
              </emma:interpretation>
              <emma:interpretation id="interp13" emma:lang="en-US" emma:confidence="0">
                <emma:literal>v</emma:literal>
              </emma:interpretation>
              <emma:interpretation id="interp14" emma:lang="en-US" emma:confidence="0">
                <emma:literal>x</emma:literal>
              </emma:interpretation>
            </emma:one-of>
          </emma:emma>
        </inkml:annotationXML>
        <inkml:trace contextRef="#ctx0" brushRef="#br0" timeOffset="1560.0028">-102 1047 20,'0'0'34,"0"0"0,0 0-1,19 28-24,1-11-4,14 14 0,0 2-1,10 7-1,5 2-2,1-1-2,4 2-3,-12-16-6,9 3-13,-14-21-11,-1-8 0,-7-14 1</inkml:trace>
        <inkml:trace contextRef="#ctx0" brushRef="#br0" timeOffset="1669.2029">522 1095 25,'0'0'33,"-10"25"2,1 7-2,-17 1-22,8 20-3,-15-1-3,1 14-1,-9-1-2,4 2 1,2-7-2,5-4-1,7-10-1,2-12-2,14 1-7,-1-19-25,19-3-1,6-12 1,7-4-1</inkml:trace>
      </inkml:traceGroup>
      <inkml:traceGroup>
        <inkml:annotationXML>
          <emma:emma xmlns:emma="http://www.w3.org/2003/04/emma" version="1.0">
            <emma:interpretation id="{60F33452-5B24-4DE6-927F-AD0390236E6F}" emma:medium="tactile" emma:mode="ink">
              <msink:context xmlns:msink="http://schemas.microsoft.com/ink/2010/main" type="line" rotatedBoundingBox="7326,13957 7823,14189 7555,14764 7057,14531"/>
            </emma:interpretation>
          </emma:emma>
        </inkml:annotationXML>
        <inkml:traceGroup>
          <inkml:annotationXML>
            <emma:emma xmlns:emma="http://www.w3.org/2003/04/emma" version="1.0">
              <emma:interpretation id="{02325179-CE7C-4989-A49B-CFD7759AEFEE}" emma:medium="tactile" emma:mode="ink">
                <msink:context xmlns:msink="http://schemas.microsoft.com/ink/2010/main" type="inkWord" rotatedBoundingBox="7326,13957 7823,14189 7555,14764 7057,14531"/>
              </emma:interpretation>
              <emma:one-of disjunction-type="recognition" id="oneOf3">
                <emma:interpretation id="interp15" emma:lang="en-US" emma:confidence="1">
                  <emma:literal>L</emma:literal>
                </emma:interpretation>
                <emma:interpretation id="interp16" emma:lang="en-US" emma:confidence="0">
                  <emma:literal>'</emma:literal>
                </emma:interpretation>
                <emma:interpretation id="interp17" emma:lang="en-US" emma:confidence="0">
                  <emma:literal>l</emma:literal>
                </emma:interpretation>
                <emma:interpretation id="interp18" emma:lang="en-US" emma:confidence="0">
                  <emma:literal>(</emma:literal>
                </emma:interpretation>
                <emma:interpretation id="interp19" emma:lang="en-US" emma:confidence="0">
                  <emma:literal>.</emma:literal>
                </emma:interpretation>
              </emma:one-of>
            </emma:emma>
          </inkml:annotationXML>
          <inkml:trace contextRef="#ctx0" brushRef="#br0" timeOffset="2574.0045">1181 1276 30,'0'0'32,"0"0"1,0 23-14,-17 6-9,11 19-2,-10 2-3,3 14-1,-9 4-1,6 5-1,-2-6 0,5-4-1,0-14 0,5-8 0,3-15-1,4-8 1,1-18-1,8 16 1,-8-16 0,27 7 0,-2-4 0,6-1 0,8-1 0,5-1-1,3-3 1,0 0-1,-2 0 0,-7-1-2,-2 5-4,-17-5-28,5 10-3,-24-6 1,25 3-2</inkml:trace>
        </inkml:traceGroup>
      </inkml:traceGroup>
    </inkml:traceGroup>
  </inkml:traceGroup>
</inkml:ink>
</file>

<file path=ppt/ink/ink33.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5-17T20:10:27.671"/>
    </inkml:context>
    <inkml:brush xml:id="br0">
      <inkml:brushProperty name="width" value="0.13333" units="cm"/>
      <inkml:brushProperty name="height" value="0.13333" units="cm"/>
      <inkml:brushProperty name="color" value="#ED1C24"/>
      <inkml:brushProperty name="fitToCurve" value="1"/>
    </inkml:brush>
  </inkml:definitions>
  <inkml:traceGroup>
    <inkml:annotationXML>
      <emma:emma xmlns:emma="http://www.w3.org/2003/04/emma" version="1.0">
        <emma:interpretation id="{E1220AA8-DCD8-4C8A-8D51-B673241B0755}" emma:medium="tactile" emma:mode="ink">
          <msink:context xmlns:msink="http://schemas.microsoft.com/ink/2010/main" type="inkDrawing" rotatedBoundingBox="7898,10592 10270,14837 6794,16779 4422,12533" semanticType="enclosure" shapeName="Other">
            <msink:sourceLink direction="with" ref="{6D3F7C0A-02B7-43BF-86C7-011B9D82D896}"/>
            <msink:destinationLink direction="with" ref="{81174772-2981-48D6-B59D-263B95D4452F}"/>
            <msink:destinationLink direction="with" ref="{711A1FE5-7B78-4D93-AAF0-514639E5ECA1}"/>
          </msink:context>
        </emma:interpretation>
      </emma:emma>
    </inkml:annotationXML>
    <inkml:trace contextRef="#ctx0" brushRef="#br0">439 195 0,'-1'-27'22,"-6"-1"-6,-1-7-3,7 12 0,-9-6-2,11 15 2,-9-7-3,8 21 0,-5-19-3,5 19 1,-3 17-1,2 15-2,-8 10-2,1 24-1,-2 20-1,-6 22 0,0 26 1,-2 17-1,-1 11 0,-1 11 0,1 11 0,-3 5 1,0-1 0,1 1-1,-5-7 0,-2-2 0,0-16 1,2-15 0,0-23 0,5-18-1,5-23 0,3-21-1,5-23 1,6-15-1,0-10 1,2-16-1,0 16 0,0-16 0,0 0 0,0 0 1,0 0-1,0 0 0,0 0 0,0 0 0,20 0 0,-4 4 0,7 4 0,6 3 0,9 5 0,12 6 0,10 7 0,10 6 0,10 6-1,11 4 1,11 6 0,9 6 0,7 3-1,4 2 1,7 4 0,4-2-1,4 6 1,1 0-1,0 0 0,-1-3 0,-6-2 0,-4-1 0,-6-4 0,-8-2 0,-12-5 1,-10-10 0,-11-3 0,-10-7 0,-12-4 0,-7-7 0,-12-4 0,-10-7 0,-8-6 0,-21-5 0,20 6 1,-20-6-1,-7-27 0,1-5 1,-1-19-1,5-22 0,6-26 1,5-26-1,14-31 1,11-24 0,10-18 0,12-17-1,7-7 1,2 0-1,7 4 1,-3 9-1,0 14 0,-7 19 0,-6 20 0,-7 19 1,-7 21-1,-9 20 0,-9 18 0,-9 16 0,-12 11 0,-6 11 1,-8 10-1,-9 6 1,-8 4-1,-6 3 1,-8-4-1,-10-1 0,-13-2 0,-16-7 0,-17-10 0,-16-8 0,-19-8 0,-23-7 0,-25-3 2,-18 1-2,-14 2 1,-2 2 0,-5 5 0,6 6-1,4 4 1,21 3-1,29 7-1,20-3-8,29 27-28,10 15-2,12 9-3</inkml:trace>
  </inkml:traceGroup>
</inkml:ink>
</file>

<file path=ppt/ink/ink34.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5-17T20:11:05.658"/>
    </inkml:context>
    <inkml:brush xml:id="br0">
      <inkml:brushProperty name="width" value="0.13333" units="cm"/>
      <inkml:brushProperty name="height" value="0.13333" units="cm"/>
      <inkml:brushProperty name="color" value="#FFFFFF"/>
      <inkml:brushProperty name="fitToCurve" value="1"/>
    </inkml:brush>
  </inkml:definitions>
  <inkml:traceGroup>
    <inkml:annotationXML>
      <emma:emma xmlns:emma="http://www.w3.org/2003/04/emma" version="1.0">
        <emma:interpretation id="{711A1FE5-7B78-4D93-AAF0-514639E5ECA1}" emma:medium="tactile" emma:mode="ink">
          <msink:context xmlns:msink="http://schemas.microsoft.com/ink/2010/main" type="inkDrawing" rotatedBoundingBox="7139,11408 10609,6724 11152,7127 7682,11811" semanticType="callout" shapeName="Other">
            <msink:sourceLink direction="with" ref="{E1220AA8-DCD8-4C8A-8D51-B673241B0755}"/>
            <msink:sourceLink direction="with" ref="{54C6A475-5E8D-4F44-91C4-FBD37AFC65DE}"/>
          </msink:context>
        </emma:interpretation>
      </emma:emma>
    </inkml:annotationXML>
    <inkml:trace contextRef="#ctx0" brushRef="#br0">41 4702 14,'0'0'23,"-8"25"-3,8-25-4,-6 14-2,6-14-2,0 0-3,0 0-1,0 0-2,-17-25-2,16 9 0,-4-8-3,3-5 1,-1-9-1,3-6 0,2-7-1,3-7 1,3-2-1,1-6 1,4-8 1,4-3-2,2-5 2,4-5 0,3-8 0,10-4 0,4-10 0,8-6-1,5-7 1,9-10-1,8-7 1,13-6 0,9-6-1,4-8 0,7-1 1,4-5 0,10 2-1,5-3 1,8 2-1,5-1-1,2 6 1,2 8 1,5 4-2,-1 10 0,-8 4 1,-7 11-1,-8 8 0,-11 11 0,-6 8 0,-9 8 0,-8 8 1,-5 9-1,-6 7 1,-5 10-1,-6 6 1,-4 8 0,-10 5-2,-6 6 2,-7 4-1,-6 6 1,-6-1-1,1 5 1,-12 1 0,3 2 0,-17 11 1,19-17-1,-19 17 0,0 0 0,16-12 0,-16 12 0,0 0-1,0 0-1,13 25-8,-11-10-29,3 1-1,-12 1-1</inkml:trace>
  </inkml:traceGroup>
</inkml:ink>
</file>

<file path=ppt/ink/ink35.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5-17T20:11:57.933"/>
    </inkml:context>
    <inkml:brush xml:id="br0">
      <inkml:brushProperty name="width" value="0.13333" units="cm"/>
      <inkml:brushProperty name="height" value="0.13333" units="cm"/>
      <inkml:brushProperty name="color" value="#FFFFFF"/>
      <inkml:brushProperty name="fitToCurve" value="1"/>
    </inkml:brush>
  </inkml:definitions>
  <inkml:traceGroup>
    <inkml:annotationXML>
      <emma:emma xmlns:emma="http://www.w3.org/2003/04/emma" version="1.0">
        <emma:interpretation id="{5B82473C-42DD-4700-B3DC-146BFB9AEABF}" emma:medium="tactile" emma:mode="ink">
          <msink:context xmlns:msink="http://schemas.microsoft.com/ink/2010/main" type="writingRegion" rotatedBoundingBox="6825,10559 7427,10870 7198,11312 6596,11000"/>
        </emma:interpretation>
      </emma:emma>
    </inkml:annotationXML>
    <inkml:traceGroup>
      <inkml:annotationXML>
        <emma:emma xmlns:emma="http://www.w3.org/2003/04/emma" version="1.0">
          <emma:interpretation id="{56A3D32D-5F95-47A4-8F5B-18AD3CD2B295}" emma:medium="tactile" emma:mode="ink">
            <msink:context xmlns:msink="http://schemas.microsoft.com/ink/2010/main" type="paragraph" rotatedBoundingBox="6825,10559 7427,10870 7198,11312 6596,11000" alignmentLevel="1"/>
          </emma:interpretation>
        </emma:emma>
      </inkml:annotationXML>
      <inkml:traceGroup>
        <inkml:annotationXML>
          <emma:emma xmlns:emma="http://www.w3.org/2003/04/emma" version="1.0">
            <emma:interpretation id="{36F9E6C7-ECF0-4314-A432-C43674D8FAFF}" emma:medium="tactile" emma:mode="ink">
              <msink:context xmlns:msink="http://schemas.microsoft.com/ink/2010/main" type="line" rotatedBoundingBox="6825,10559 7427,10870 7198,11312 6596,11000"/>
            </emma:interpretation>
          </emma:emma>
        </inkml:annotationXML>
        <inkml:traceGroup>
          <inkml:annotationXML>
            <emma:emma xmlns:emma="http://www.w3.org/2003/04/emma" version="1.0">
              <emma:interpretation id="{54C6A475-5E8D-4F44-91C4-FBD37AFC65DE}" emma:medium="tactile" emma:mode="ink">
                <msink:context xmlns:msink="http://schemas.microsoft.com/ink/2010/main" type="inkWord" rotatedBoundingBox="6825,10559 7427,10870 7198,11312 6596,11000">
                  <msink:destinationLink direction="with" ref="{711A1FE5-7B78-4D93-AAF0-514639E5ECA1}"/>
                  <msink:destinationLink direction="with" ref="{81174772-2981-48D6-B59D-263B95D4452F}"/>
                </msink:context>
              </emma:interpretation>
              <emma:one-of disjunction-type="recognition" id="oneOf0">
                <emma:interpretation id="interp0" emma:lang="en-US" emma:confidence="0">
                  <emma:literal>Be</emma:literal>
                </emma:interpretation>
                <emma:interpretation id="interp1" emma:lang="en-US" emma:confidence="0">
                  <emma:literal>B.</emma:literal>
                </emma:interpretation>
                <emma:interpretation id="interp2" emma:lang="en-US" emma:confidence="0">
                  <emma:literal>Be.</emma:literal>
                </emma:interpretation>
                <emma:interpretation id="interp3" emma:lang="en-US" emma:confidence="0">
                  <emma:literal>Bee</emma:literal>
                </emma:interpretation>
                <emma:interpretation id="interp4" emma:lang="en-US" emma:confidence="0">
                  <emma:literal>Boo</emma:literal>
                </emma:interpretation>
              </emma:one-of>
            </emma:emma>
          </inkml:annotationXML>
          <inkml:trace contextRef="#ctx0" brushRef="#br0">282 400 23,'-21'12'29,"21"-12"-9,-20 12-5,-2-17-4,22 5-3,-36-4-2,18-2-2,-8-10 0,5-2-1,-2-9 0,4-1-1,1-7-1,6-1 0,4-4-1,5 1 1,6 3 0,7 2 1,5 5-1,4 6 0,2 2 1,5 8-1,7 3 0,4 7-1,2 3 0,5 2 0,3 5 0,7 6-1,-2 3 1,0 4 0,-3 5 0,-7 6 1,-8 4 0,-5 4 0,-8 2 0,-9 1 2,-11-1-2,-5 3 1,-11-7-1,-1 0 1,-7-8-1,-3-6 0,-8-8 0,-4-6 0,-2-11 0,-3-5 0,-2-6 0,-2-5-1,3-4 1,2 2-1,3-2 0,6 0 0,9 0 0,4 1-1,12-3 1,5-2 0,4 0 0,6-5-1,6-1 2,5-1-1,3 2 1,5 5-1,2 3 1,3 11-2,-1 8 1,0 9 0,-6 9-1,-3 9 1,-8 6-1,-5 6 1,-4 3-1,-9-2 2,-5 1 0,-3-5-1,-3-2 0,-4-4 1,-6-5-1,-1-5 0,-4-6 0,-4-4 1,0-6-1,-4-3 0,0-6 0,3-2 0,7-7 0,4-4-1,11-4 1,7-5-1,14 1 1,9-1-1,10 4 1,5 3 0,8 11 0,0 6 0,0 10 0,-3 8 0,-7 7 1,-5 7-1,-6 1 1,-6 5-1,-9-5 1,-3 1 0,-5-2-1,-2-1 0,-4-6 1,-2-3-1,-2-5 1,1-3-1,-1-5 0,15-2 0,-23-15 0,15-1 0,7-4 0,5-2-1,8-1 1,2-2 0,6 5-1,3 4 1,4 7 0,1 7 0,1 10 0,-6 5 0,0 4 0,-4 5 1,-4 3-1,-4 3 1,-6-1-1,-3 1 0,-5-3 1,-4-5-1,-3-2 0,-3-4 1,-5-5-1,-3-8 0,-5-6 0,0-7 1,-1-6-1,2-5 0,6-3-1,9-2 1,8 3 0,9 2-1,14 6 1,5 5-1,3 6 1,4 6 0,-1 5 1,-6 2-1,-6 0 1,-4 2 0,-16-9 0,15 13 1,-15-13-2,0 0 1,0 0 0,-18 6-1,18-6 0,-16 0 1,16 0-2,-17 1 2,17-1-1,0 0 0,-14 6 0,14-6 0,0 0-5,-23 10-29,23-10-4,-31 9-3,2-10 0</inkml:trace>
        </inkml:traceGroup>
      </inkml:traceGroup>
    </inkml:traceGroup>
  </inkml:traceGroup>
</inkml:ink>
</file>

<file path=ppt/ink/ink4.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5-17T19:25:18.752"/>
    </inkml:context>
    <inkml:brush xml:id="br0">
      <inkml:brushProperty name="width" value="0.13333" units="cm"/>
      <inkml:brushProperty name="height" value="0.13333" units="cm"/>
      <inkml:brushProperty name="color" value="#ED1C24"/>
      <inkml:brushProperty name="fitToCurve" value="1"/>
    </inkml:brush>
  </inkml:definitions>
  <inkml:traceGroup>
    <inkml:annotationXML>
      <emma:emma xmlns:emma="http://www.w3.org/2003/04/emma" version="1.0">
        <emma:interpretation id="{7349CD5A-BE66-4A7D-8137-BBFC5C0F6BC7}" emma:medium="tactile" emma:mode="ink">
          <msink:context xmlns:msink="http://schemas.microsoft.com/ink/2010/main" type="inkDrawing" rotatedBoundingBox="9825,4665 24417,6631 23571,12903 8980,10938" semanticType="callout" shapeName="Other">
            <msink:sourceLink direction="with" ref="{DB76B760-C3BD-433F-ADA4-0F8C1533AA3B}"/>
            <msink:sourceLink direction="with" ref="{3BDBA619-BD29-4E38-BEE5-400DC2B76BBF}"/>
          </msink:context>
        </emma:interpretation>
      </emma:emma>
    </inkml:annotationXML>
    <inkml:trace contextRef="#ctx0" brushRef="#br0">87 5480 10,'0'0'30,"0"0"1,-20-1 0,7-12-22,13 13-4,-13-25 0,5 9-2,-3-12 0,1-2-1,2-10 0,4-6-1,4-14 1,7-11-1,6-14 1,11-12-1,7-10 0,13-15 1,5-12 0,13-13-1,11-14 1,8-6 0,7-9-1,6-9 1,9-10 0,1-4-1,10-4-1,3-3 2,9-1-1,8 3 0,6 6 0,7 5-1,3 12 0,9 9 0,6 9 0,5 9 0,-2 12 0,3 10 0,4 8-2,7 6 2,10 6 0,5 4 0,3 7-1,8 5 1,13 5-1,8 5 1,10 4 0,2 11 0,8 7 1,3 10-2,3 9 2,-2 11-1,-1 14 0,2 8 1,-4 11 0,2 8 0,-3 9-1,3 7 1,3 9 0,4 7 0,8 10-1,1 4 0,7 10 0,6 10 1,0 8 0,-4 11-1,-3 10 1,-2 10-1,-9 8 0,-9 8 1,-12 9 0,-13 4-2,-9 6 1,-2 6-1,-7 3 1,-9 6-1,-7 5 1,-5 10-1,-8 3-1,0 12 2,-9 9 0,-12 6-1,-15 10 0,-10 9 0,-15 7 1,-12 6 0,-10 0 0,-8-5-1,-3-5 2,-1-7 1,4-13-1,1-11 0,2-17 0,-1-15 0,-2-13 2,-9-9-2,-8-11 1,-8-8-1,-12-10 0,-9-9 0,-7-8 0,-6-6 0,-6-9 0,-3-13 1,-5-9-2,-3-9 2,-4-11-1,-1-6 0,-4-10 0,1-5 0,-7-20-1,5 21 0,-5-21-5,0 0-33,-18 0 0,-15-24-3</inkml:trace>
  </inkml:traceGroup>
</inkml:ink>
</file>

<file path=ppt/ink/ink5.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5-17T19:24:50.470"/>
    </inkml:context>
    <inkml:brush xml:id="br0">
      <inkml:brushProperty name="width" value="0.13333" units="cm"/>
      <inkml:brushProperty name="height" value="0.13333" units="cm"/>
      <inkml:brushProperty name="color" value="#FFFFFF"/>
      <inkml:brushProperty name="fitToCurve" value="1"/>
    </inkml:brush>
  </inkml:definitions>
  <inkml:traceGroup>
    <inkml:annotationXML>
      <emma:emma xmlns:emma="http://www.w3.org/2003/04/emma" version="1.0">
        <emma:interpretation id="{2F9A21F6-BF3A-4AF2-9A56-CF781D72D782}" emma:medium="tactile" emma:mode="ink">
          <msink:context xmlns:msink="http://schemas.microsoft.com/ink/2010/main" type="inkDrawing" rotatedBoundingBox="6988,11169 7572,9351 8858,9764 8273,11582" semanticType="enclosure" shapeName="Other">
            <msink:destinationLink direction="with" ref="{3DDFEFA9-7179-4975-9FF1-C10E2C5BB762}"/>
          </msink:context>
        </emma:interpretation>
      </emma:emma>
    </inkml:annotationXML>
    <inkml:trace contextRef="#ctx0" brushRef="#br0">785 63 22,'-3'-28'33,"-5"13"2,-12 8-2,2 22-20,-21-8-4,5 16-1,-16 3-3,-4 24-3,-18 10 0,1 12-1,-6 13 0,1 15 0,3 11-1,6 10 0,12 10 0,13-1 0,19-2 0,20 0-1,19-7 1,18-7-1,15-9 1,14-12 0,12-17 0,10-17 1,6-19-1,6-26 1,4-27 0,6-26-1,4-27 1,6-26-1,3-20 3,-6-13-2,-10-12 1,-13-7-1,-23-2 1,-24-1-1,-37-2 2,-33 11-1,-30 6 0,-15 12-1,-10 14 1,-9 23-1,1 27-2,-2 29-1,14 49-6,-2 17-31,22 32 0,2 17-2,12 22 0</inkml:trace>
  </inkml:traceGroup>
</inkml:ink>
</file>

<file path=ppt/ink/ink6.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5-17T19:25:36.459"/>
    </inkml:context>
    <inkml:brush xml:id="br0">
      <inkml:brushProperty name="width" value="0.13333" units="cm"/>
      <inkml:brushProperty name="height" value="0.13333" units="cm"/>
      <inkml:brushProperty name="color" value="#ED1C24"/>
      <inkml:brushProperty name="fitToCurve" value="1"/>
    </inkml:brush>
  </inkml:definitions>
  <inkml:traceGroup>
    <inkml:annotationXML>
      <emma:emma xmlns:emma="http://www.w3.org/2003/04/emma" version="1.0">
        <emma:interpretation id="{B2FC1082-87BC-43E8-8B2B-666DFDD6BD25}" emma:medium="tactile" emma:mode="ink">
          <msink:context xmlns:msink="http://schemas.microsoft.com/ink/2010/main" type="inkDrawing" rotatedBoundingBox="8852,9873 14896,9259 14982,10103 8938,10718" semanticType="callout" shapeName="Other">
            <msink:sourceLink direction="with" ref="{595CBA49-888F-4985-84BB-4A6593994927}"/>
          </msink:context>
        </emma:interpretation>
      </emma:emma>
    </inkml:annotationXML>
    <inkml:trace contextRef="#ctx0" brushRef="#br0">55 1138 20,'-19'4'31,"4"1"-1,15-5 1,-21-10-29,21 10 0,18-34 1,8 8-1,8-13 0,16-8 0,17-11 1,16-5-1,16-10 0,20-1 1,12-5-1,21 4 1,10-4 0,15 6-1,5 0 0,5 6-1,4 6 1,4 7-1,3 6-1,0 9 0,2 10 0,0 8 0,2 8 0,9 7 0,7 8 0,5 5 0,0 3 0,4 3-1,1 3 1,-5 0 0,-4 2 0,-17 2 0,-15-2 1,-17 2 0,-23-2 0,-22 1 0,-26-2 0,-14 2 0,-24-3 1,-9 1 0,-12-2-1,-8 1 0,-4-3 1,-2 2-2,-5-4 2,0-2-2,-2 0 1,-1-3-1,-3-2 1,-15-4-1,19 6 2,-19-6-2,0 0 0,17 1 0,-17-1-5,-17-10-30,-2-9-1,-27-14-3,-38-37 1</inkml:trace>
  </inkml:traceGroup>
</inkml:ink>
</file>

<file path=ppt/ink/ink7.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5-17T19:24:51.016"/>
    </inkml:context>
    <inkml:brush xml:id="br0">
      <inkml:brushProperty name="width" value="0.13333" units="cm"/>
      <inkml:brushProperty name="height" value="0.13333" units="cm"/>
      <inkml:brushProperty name="color" value="#FFFFFF"/>
      <inkml:brushProperty name="fitToCurve" value="1"/>
    </inkml:brush>
  </inkml:definitions>
  <inkml:traceGroup>
    <inkml:annotationXML>
      <emma:emma xmlns:emma="http://www.w3.org/2003/04/emma" version="1.0">
        <emma:interpretation id="{3DDFEFA9-7179-4975-9FF1-C10E2C5BB762}" emma:medium="tactile" emma:mode="ink">
          <msink:context xmlns:msink="http://schemas.microsoft.com/ink/2010/main" type="inkDrawing" rotatedBoundingBox="8117,11210 10090,15216 8998,15754 7025,11748" semanticType="callout" shapeName="Other">
            <msink:sourceLink direction="with" ref="{2F9A21F6-BF3A-4AF2-9A56-CF781D72D782}"/>
          </msink:context>
        </emma:interpretation>
      </emma:emma>
    </inkml:annotationXML>
    <inkml:trace contextRef="#ctx0" brushRef="#br0">816 1867 17,'-20'-33'34,"2"7"1,-4-2-1,22 28-23,-36-16-3,26 41-1,-1 27-1,7 40-3,6 42 0,5 41 0,2 34-2,6 33 1,0 15 0,4-1-1,-1-14 0,5-18-1,-2-30 2,-2-34-2,-1-36 0,-3-35 0,-2-30 0,0-22-2,-3-20 4,-10-17-2,22-3 0,-4-8 0,5 6 0,11 11 1,10 15-1,18 16 1,16 23-1,16 23 0,18 22 0,14 20-1,12 9 1,10 3 0,5-4 0,-2-6 0,-6-17 0,-9-15 0,-12-19 0,-14-24-3,-15-11-1,-26-29-9,-10-8-24,-27-22-1,-12-9-1</inkml:trace>
  </inkml:traceGroup>
</inkml:ink>
</file>

<file path=ppt/ink/ink8.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5-17T19:26:21.090"/>
    </inkml:context>
    <inkml:brush xml:id="br0">
      <inkml:brushProperty name="width" value="0.13333" units="cm"/>
      <inkml:brushProperty name="height" value="0.13333" units="cm"/>
      <inkml:brushProperty name="color" value="#FFFFFF"/>
      <inkml:brushProperty name="fitToCurve" value="1"/>
    </inkml:brush>
  </inkml:definitions>
  <inkml:traceGroup>
    <inkml:annotationXML>
      <emma:emma xmlns:emma="http://www.w3.org/2003/04/emma" version="1.0">
        <emma:interpretation id="{6421DCBA-5AF6-48C2-B47F-FD381157AF55}" emma:medium="tactile" emma:mode="ink">
          <msink:context xmlns:msink="http://schemas.microsoft.com/ink/2010/main" type="inkDrawing" rotatedBoundingBox="3741,1786 28022,100 29111,15783 4830,17469" semanticType="callout" shapeName="Other">
            <msink:sourceLink direction="with" ref="{DB76B760-C3BD-433F-ADA4-0F8C1533AA3B}"/>
            <msink:sourceLink direction="with" ref="{3BDBA619-BD29-4E38-BEE5-400DC2B76BBF}"/>
          </msink:context>
        </emma:interpretation>
      </emma:emma>
    </inkml:annotationXML>
    <inkml:trace contextRef="#ctx0" brushRef="#br0">892 14895 19,'-14'23'26,"12"-7"-9,2-16-4,-7 20-1,7-20-3,0 0 0,0 0-2,0 0-1,-19-1-1,19 1-2,-20-25 1,12 8-1,-8-12-1,0-6-1,-7-8 0,2-8 0,-5-5 0,1-6 0,-2-5 0,-2-3 0,-1-1 0,1-3-1,0-6 1,-2-2-1,2-4 1,-7-7-1,2-6 1,-2-5-1,0-6 1,0-7 0,-1-4 0,3-4-1,-2-2 1,5-1-1,2-4-1,1-4 1,1-7 0,2-4 0,1-7 0,1-5 0,4-10 0,4-6 0,4-4 1,2-7-2,5 2 2,5-2-1,6-1 0,6-1 0,5-1 0,4 0 0,9-5 1,5-4-1,10-3 0,4-3 1,9-4-1,6-5 0,8-1 0,10-6 1,8-1-1,8-4 0,2-2 1,6-3 0,7 3-1,3 1 1,3 4 0,7 4-2,6 7 0,5 5 2,7 7-2,8 4 1,0 2 0,13 7 1,9 1 0,2 0 0,7-2 0,3-2-1,8 3 1,10-4-1,10 4 1,-1-3-1,6 4 0,7-2 2,6-1-2,8 2 2,2-2-1,8 3-1,6 3 1,4 0 3,4 3-4,5 7 1,3 8 0,2 10-1,10 4 1,3 7 2,6 3-3,5 6 1,10 3 0,3 5 0,5-3 0,11 4 1,4 6-2,-2 4 0,5 7 1,0 4-1,-3 8 1,4 5-1,2 12 0,-6 9 0,1 7 0,-1 11 0,-2 7 0,5 11 0,-2 10 0,-7 10 0,-6 11 0,-2 9 0,-7 13 0,-9 10 0,-11 15 0,-6 11 1,-12 10-2,-6 9 2,-9 7-1,-3 16 1,-4 4-1,-2 6 0,-4 2-1,1 9 1,1 4-1,-2 7 0,-1 2 0,-5 0-3,0 6 3,-6 3-1,-6 5 0,-7-1 2,-7 8-2,-4 2-3,-7 5 4,-8 9 0,-9 6 1,-5 7 0,-7 8 0,-3 7-3,-5 3 4,-8 6 1,3 2-1,-3 3 0,1-2 0,1-4-1,-1 0 2,-3 0 0,-4-1-1,-3 1-1,-13 2 1,-5 3-1,-13 5 1,-8 6 0,-12 3-2,-4 2 1,-10 7-1,-4 4 1,-2 3-1,-4 8 0,-5 2 0,-3 5 0,-1-1 1,-4 5-2,-3 1 2,-5-1-1,-5 2 1,-5-4 0,-6 0 0,-5-1 1,-7 3-1,-7-2 0,-9 2 0,-8-3 2,-5-3-4,-5-6 2,-8-2-2,-3-10 1,0-7 0,-3-5-1,-1-11 1,-1-3 0,-3-8-1,0-8-1,-1-10 2,1-9 1,-3-9-1,-1-16 0,-3-7 0,-1-11-1,-4-12 1,-3-10 1,2-11-1,-3-9 0,-1-12 1,1-15-1,2-12 1,6-14 1,3-10-1,6-12 0,4-10 1,6-6-1,3-7 0,15 10-3,-10-16-14,-1-4-17,5-4-4,-17-11 0</inkml:trace>
  </inkml:traceGroup>
</inkml:ink>
</file>

<file path=ppt/ink/ink9.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5-17T19:26:22.011"/>
    </inkml:context>
    <inkml:brush xml:id="br0">
      <inkml:brushProperty name="width" value="0.13333" units="cm"/>
      <inkml:brushProperty name="height" value="0.13333" units="cm"/>
      <inkml:brushProperty name="color" value="#FFFFFF"/>
      <inkml:brushProperty name="fitToCurve" value="1"/>
    </inkml:brush>
  </inkml:definitions>
  <inkml:traceGroup>
    <inkml:annotationXML>
      <emma:emma xmlns:emma="http://www.w3.org/2003/04/emma" version="1.0">
        <emma:interpretation id="{C959AAB5-C6B0-4E86-B472-2DA7630BF455}" emma:medium="tactile" emma:mode="ink">
          <msink:context xmlns:msink="http://schemas.microsoft.com/ink/2010/main" type="inkDrawing" rotatedBoundingBox="23226,2916 24694,5514 22747,6615 21278,4017" semanticType="enclosure" shapeName="Other"/>
        </emma:interpretation>
      </emma:emma>
    </inkml:annotationXML>
    <inkml:trace contextRef="#ctx0" brushRef="#br0">530 43 14,'-3'-15'30,"-3"2"1,-7-1 1,13 14-23,-43-8 1,22 20-1,-18-2-3,2 18 0,-17 7-2,1 14-1,-6 16-1,4 16 0,3 18-1,9 24 0,13 22-1,12 27 0,19 26 0,22 22-2,16 12 2,20 5 0,17-4 0,17-11-1,12-26 3,21-28-1,9-39 0,12-32 1,6-39-1,7-32 0,1-30-1,3-26 1,-3-20-1,-7-17 0,-12-19 0,-17-12 0,-18-11 0,-16-12 1,-23-13-1,-19-12 1,-23-11-1,-21-14 2,-26-11-2,-21-6 2,-28-7-1,-24 0 1,-25 4-1,-24 15 2,-26 14-2,-20 25 3,-16 38-7,-35 29-33,-12 59 0,-30 43-4,-30 41 1</inkml:trace>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5/17/2011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5/17/2011 3:02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5/17/2011 3:02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Segoe UI" pitchFamily="34" charset="0"/>
                <a:ea typeface="+mn-ea"/>
                <a:cs typeface="+mn-cs"/>
              </a:rPr>
              <a:t>New for </a:t>
            </a:r>
            <a:r>
              <a:rPr lang="en-US" sz="900" kern="1200" dirty="0" err="1" smtClean="0">
                <a:solidFill>
                  <a:schemeClr val="tx1"/>
                </a:solidFill>
                <a:latin typeface="Segoe UI" pitchFamily="34" charset="0"/>
                <a:ea typeface="+mn-ea"/>
                <a:cs typeface="+mn-cs"/>
              </a:rPr>
              <a:t>TechEd</a:t>
            </a:r>
            <a:r>
              <a:rPr lang="en-US" sz="900" kern="1200" dirty="0" smtClean="0">
                <a:solidFill>
                  <a:schemeClr val="tx1"/>
                </a:solidFill>
                <a:latin typeface="Segoe UI" pitchFamily="34" charset="0"/>
                <a:ea typeface="+mn-ea"/>
                <a:cs typeface="+mn-cs"/>
              </a:rPr>
              <a:t> 2011, we will be working with Microsoft Tag (http://tag.microsoft.com/overview.aspx) to create unique Tags for every session at the event. Your session Tag will appear on both the room signage and at the end of your presentation. With your session Tag, attendees will be able to scan as they enter the room to retrieve session details, view speaker bios, and engage in discussions; or scan at the end of the presentation to evaluate your session and download materials. We’re excited to integrate Microsoft Tag across the My </a:t>
            </a:r>
            <a:r>
              <a:rPr lang="en-US" sz="900" kern="1200" dirty="0" err="1" smtClean="0">
                <a:solidFill>
                  <a:schemeClr val="tx1"/>
                </a:solidFill>
                <a:latin typeface="Segoe UI" pitchFamily="34" charset="0"/>
                <a:ea typeface="+mn-ea"/>
                <a:cs typeface="+mn-cs"/>
              </a:rPr>
              <a:t>TechEd</a:t>
            </a:r>
            <a:r>
              <a:rPr lang="en-US" sz="900" kern="1200" dirty="0" smtClean="0">
                <a:solidFill>
                  <a:schemeClr val="tx1"/>
                </a:solidFill>
                <a:latin typeface="Segoe UI" pitchFamily="34" charset="0"/>
                <a:ea typeface="+mn-ea"/>
                <a:cs typeface="+mn-cs"/>
              </a:rPr>
              <a:t> mobile experience this year.</a:t>
            </a:r>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5/17/2011 3:02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3:02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r>
              <a:rPr lang="en-US" dirty="0" smtClean="0"/>
              <a:t>Signing users in and granting them access is a core function of almost every cloud-based application. In this session we show you how to simplify your user experience by enabling users to sign in with an existing account such as a Windows Live ID, Google, Yahoo, Facebook or on-premises Active Directory account, implement access control and make secure connections between applications. Learn how the AppFabric Access Control Service, Windows Identity Foundation, and Active Directory Federation Services use a cloud-based identity architecture to help you to take advantage of the shift toward the cloud while still fully leveraging your on-premises investments.</a:t>
            </a:r>
          </a:p>
          <a:p>
            <a:endParaRPr lang="en-US" dirty="0" smtClean="0"/>
          </a:p>
          <a:p>
            <a:r>
              <a:rPr lang="en-US" smtClean="0"/>
              <a:t>How to simplify your approach enabling access to applications across on-premises and cloud</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3:02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The session will explore many different scenarios</a:t>
            </a:r>
            <a:r>
              <a:rPr lang="en-US" sz="1200" baseline="0" dirty="0" smtClean="0"/>
              <a:t> and  show multiple products &amp; services in actions; however those will just be proof points of a simple fact, claims-based identity is the identity and access control strategy which will yield the best results for your on-premises, cloud and hybrid solutions.</a:t>
            </a:r>
            <a:endParaRPr lang="en-US" sz="1200"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3430910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dirty="0" smtClean="0"/>
              <a:t>Here there’s a list of cloud scenarios we consider of interest in term of how identity is handled.</a:t>
            </a:r>
          </a:p>
          <a:p>
            <a:r>
              <a:rPr lang="en-US" sz="1200" dirty="0" smtClean="0"/>
              <a:t>&lt;click&gt; our baseline is the classic on premises scenario.</a:t>
            </a:r>
          </a:p>
          <a:p>
            <a:r>
              <a:rPr lang="en-US" sz="1200" dirty="0" smtClean="0"/>
              <a:t>&lt;click&gt; you have a data center, &lt;click&gt; a population of internal users and &lt;click&gt; some authentication infrastructure, such as Active Directory, maintaining their accounts.</a:t>
            </a:r>
          </a:p>
          <a:p>
            <a:r>
              <a:rPr lang="en-US" sz="1200" dirty="0" smtClean="0"/>
              <a:t>&lt;click&gt; applications targeting such environment will follow the current intranet practices.</a:t>
            </a:r>
          </a:p>
          <a:p>
            <a:r>
              <a:rPr lang="en-US" sz="1200" dirty="0" smtClean="0"/>
              <a:t>&lt;click&gt; We will then introduce Windows Azure in the picture and observe how things change when the application moves to the cloud; we'll consider this both from the architecture and products usage perspectives.</a:t>
            </a:r>
          </a:p>
          <a:p>
            <a:r>
              <a:rPr lang="en-US" sz="1200" dirty="0" smtClean="0"/>
              <a:t>&lt;click&gt; Then we'll move to consider what happens when the application is exposed to multiple business partners, and the implications on authentication and relationships management.</a:t>
            </a:r>
          </a:p>
          <a:p>
            <a:r>
              <a:rPr lang="en-US" sz="1200" dirty="0" smtClean="0"/>
              <a:t>&lt;click&gt; However business partners represent an important but tiny fraction of all the possible population &lt;click&gt; you an cater to if you target the internet users.</a:t>
            </a:r>
          </a:p>
          <a:p>
            <a:r>
              <a:rPr lang="en-US" sz="1200" dirty="0" smtClean="0"/>
              <a:t>&lt;click&gt; live id, Google, Facebook and yahoo! have hundreds of millions of users; the authentication requirements in those conditions are completely different than the business case, although as we will see the solutions may end up being surprisingly similar.</a:t>
            </a:r>
          </a:p>
          <a:p>
            <a:r>
              <a:rPr lang="en-US" sz="1200" dirty="0" smtClean="0"/>
              <a:t>&lt;click&gt; Finally, the mobile scenario is of great importance and again apparently a completely different problem space. Using claims-based identity makes it very easy to progressively accommodate all those different scenarios.</a:t>
            </a:r>
          </a:p>
          <a:p>
            <a:endParaRPr lang="en-US" sz="1200" dirty="0" smtClean="0"/>
          </a:p>
          <a:p>
            <a:r>
              <a:rPr lang="en-US" sz="1200" dirty="0" smtClean="0"/>
              <a:t>Without further ado, let’s get started.</a:t>
            </a:r>
            <a:endParaRPr lang="en-US" sz="1200"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5/17/2011 3:02 PM</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3:02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See 2</a:t>
            </a:r>
            <a:r>
              <a:rPr lang="en-US" baseline="30000" dirty="0" smtClean="0"/>
              <a:t>nd</a:t>
            </a:r>
            <a:r>
              <a:rPr lang="en-US" dirty="0" smtClean="0"/>
              <a:t> demo at http://bit.ly/cNdEcM</a:t>
            </a: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346265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See 3</a:t>
            </a:r>
            <a:r>
              <a:rPr lang="en-US" baseline="30000" dirty="0" smtClean="0"/>
              <a:t>rd</a:t>
            </a:r>
            <a:r>
              <a:rPr lang="en-US" dirty="0" smtClean="0"/>
              <a:t> demo at http://bit.ly/cNdEcM</a:t>
            </a: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346265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The session will explore many different scenarios</a:t>
            </a:r>
            <a:r>
              <a:rPr lang="en-US" sz="1200" baseline="0" dirty="0" smtClean="0"/>
              <a:t> and  show multiple products &amp; services in actions; however those will just be proof points of a simple fact, claims-based identity is the identity and access control strategy which will yield the best results for your on-premises, cloud and hybrid solutions.</a:t>
            </a:r>
            <a:endParaRPr lang="en-US" sz="1200"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3430910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5/17/2011 3:02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13</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71896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207690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Demo Layout">
    <p:spTree>
      <p:nvGrpSpPr>
        <p:cNvPr id="1" name=""/>
        <p:cNvGrpSpPr/>
        <p:nvPr/>
      </p:nvGrpSpPr>
      <p:grpSpPr>
        <a:xfrm>
          <a:off x="0" y="0"/>
          <a:ext cx="0" cy="0"/>
          <a:chOff x="0" y="0"/>
          <a:chExt cx="0" cy="0"/>
        </a:xfrm>
      </p:grpSpPr>
      <p:sp>
        <p:nvSpPr>
          <p:cNvPr id="7" name="Title 1"/>
          <p:cNvSpPr>
            <a:spLocks noGrp="1"/>
          </p:cNvSpPr>
          <p:nvPr>
            <p:ph type="ctrTitle"/>
          </p:nvPr>
        </p:nvSpPr>
        <p:spPr>
          <a:xfrm>
            <a:off x="938544" y="2794000"/>
            <a:ext cx="10742414" cy="1295400"/>
          </a:xfrm>
        </p:spPr>
        <p:txBody>
          <a:bodyPr anchor="ctr">
            <a:noAutofit/>
          </a:bodyPr>
          <a:lstStyle>
            <a:lvl1pPr algn="l">
              <a:lnSpc>
                <a:spcPct val="90000"/>
              </a:lnSpc>
              <a:defRPr sz="7200" b="0" spc="-267" baseline="0">
                <a:effectLst/>
              </a:defRPr>
            </a:lvl1pPr>
          </a:lstStyle>
          <a:p>
            <a:r>
              <a:rPr lang="en-US" smtClean="0"/>
              <a:t>Click to edit Master title style</a:t>
            </a:r>
            <a:endParaRPr lang="en-US" dirty="0"/>
          </a:p>
        </p:txBody>
      </p:sp>
      <p:sp>
        <p:nvSpPr>
          <p:cNvPr id="8" name="Subtitle 2"/>
          <p:cNvSpPr>
            <a:spLocks noGrp="1"/>
          </p:cNvSpPr>
          <p:nvPr>
            <p:ph type="subTitle" idx="1" hasCustomPrompt="1"/>
          </p:nvPr>
        </p:nvSpPr>
        <p:spPr>
          <a:xfrm>
            <a:off x="938539" y="4845344"/>
            <a:ext cx="6692609" cy="920456"/>
          </a:xfrm>
        </p:spPr>
        <p:txBody>
          <a:bodyPr anchor="ctr">
            <a:noAutofit/>
          </a:bodyPr>
          <a:lstStyle>
            <a:lvl1pPr marL="0" indent="0" algn="l">
              <a:lnSpc>
                <a:spcPct val="90000"/>
              </a:lnSpc>
              <a:spcBef>
                <a:spcPts val="0"/>
              </a:spcBef>
              <a:buNone/>
              <a:defRPr sz="4300" spc="-67" baseline="0">
                <a:gradFill>
                  <a:gsLst>
                    <a:gs pos="0">
                      <a:schemeClr val="tx1"/>
                    </a:gs>
                    <a:gs pos="86000">
                      <a:schemeClr val="tx1"/>
                    </a:gs>
                  </a:gsLst>
                  <a:lin ang="5400000" scaled="0"/>
                </a:gradFill>
                <a:effectLst/>
              </a:defRPr>
            </a:lvl1pPr>
            <a:lvl2pPr marL="609444" indent="0" algn="ctr">
              <a:buNone/>
              <a:defRPr>
                <a:solidFill>
                  <a:schemeClr val="tx1">
                    <a:tint val="75000"/>
                  </a:schemeClr>
                </a:solidFill>
              </a:defRPr>
            </a:lvl2pPr>
            <a:lvl3pPr marL="1218887" indent="0" algn="ctr">
              <a:buNone/>
              <a:defRPr>
                <a:solidFill>
                  <a:schemeClr val="tx1">
                    <a:tint val="75000"/>
                  </a:schemeClr>
                </a:solidFill>
              </a:defRPr>
            </a:lvl3pPr>
            <a:lvl4pPr marL="1828331" indent="0" algn="ctr">
              <a:buNone/>
              <a:defRPr>
                <a:solidFill>
                  <a:schemeClr val="tx1">
                    <a:tint val="75000"/>
                  </a:schemeClr>
                </a:solidFill>
              </a:defRPr>
            </a:lvl4pPr>
            <a:lvl5pPr marL="2437775" indent="0" algn="ctr">
              <a:buNone/>
              <a:defRPr>
                <a:solidFill>
                  <a:schemeClr val="tx1">
                    <a:tint val="75000"/>
                  </a:schemeClr>
                </a:solidFill>
              </a:defRPr>
            </a:lvl5pPr>
            <a:lvl6pPr marL="3047217" indent="0" algn="ctr">
              <a:buNone/>
              <a:defRPr>
                <a:solidFill>
                  <a:schemeClr val="tx1">
                    <a:tint val="75000"/>
                  </a:schemeClr>
                </a:solidFill>
              </a:defRPr>
            </a:lvl6pPr>
            <a:lvl7pPr marL="3656660" indent="0" algn="ctr">
              <a:buNone/>
              <a:defRPr>
                <a:solidFill>
                  <a:schemeClr val="tx1">
                    <a:tint val="75000"/>
                  </a:schemeClr>
                </a:solidFill>
              </a:defRPr>
            </a:lvl7pPr>
            <a:lvl8pPr marL="4266105" indent="0" algn="ctr">
              <a:buNone/>
              <a:defRPr>
                <a:solidFill>
                  <a:schemeClr val="tx1">
                    <a:tint val="75000"/>
                  </a:schemeClr>
                </a:solidFill>
              </a:defRPr>
            </a:lvl8pPr>
            <a:lvl9pPr marL="4875549" indent="0" algn="ctr">
              <a:buNone/>
              <a:defRPr>
                <a:solidFill>
                  <a:schemeClr val="tx1">
                    <a:tint val="75000"/>
                  </a:schemeClr>
                </a:solidFill>
              </a:defRPr>
            </a:lvl9pPr>
          </a:lstStyle>
          <a:p>
            <a:r>
              <a:rPr lang="en-US" dirty="0" smtClean="0"/>
              <a:t>Click to edit Master title style</a:t>
            </a:r>
            <a:endParaRPr lang="en-US" dirty="0"/>
          </a:p>
        </p:txBody>
      </p:sp>
      <p:sp>
        <p:nvSpPr>
          <p:cNvPr id="9" name="Text Placeholder 6"/>
          <p:cNvSpPr>
            <a:spLocks noGrp="1"/>
          </p:cNvSpPr>
          <p:nvPr>
            <p:ph type="body" sz="quarter" idx="10" hasCustomPrompt="1"/>
          </p:nvPr>
        </p:nvSpPr>
        <p:spPr>
          <a:xfrm>
            <a:off x="1430142" y="228601"/>
            <a:ext cx="10250815" cy="1384995"/>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4700" b="1" i="1" u="none" strike="noStrike" kern="1200" cap="none" spc="-856" normalizeH="0" baseline="0" noProof="0" dirty="0" smtClean="0">
                <a:ln w="11430"/>
                <a:gradFill>
                  <a:gsLst>
                    <a:gs pos="0">
                      <a:schemeClr val="tx1"/>
                    </a:gs>
                    <a:gs pos="88000">
                      <a:schemeClr val="tx1">
                        <a:alpha val="50000"/>
                      </a:schemeClr>
                    </a:gs>
                  </a:gsLst>
                  <a:lin ang="5400000"/>
                </a:gradFill>
                <a:effectLst/>
                <a:uLnTx/>
                <a:uFillTx/>
                <a:latin typeface="Segoe UI" pitchFamily="34" charset="0"/>
                <a:ea typeface="+mn-ea"/>
                <a:cs typeface="+mn-cs"/>
              </a:defRPr>
            </a:lvl1pPr>
          </a:lstStyle>
          <a:p>
            <a:pPr marL="0" lvl="0" indent="0" algn="r" defTabSz="1218887" rtl="0" eaLnBrk="1" latinLnBrk="0" hangingPunct="1">
              <a:lnSpc>
                <a:spcPct val="90000"/>
              </a:lnSpc>
              <a:spcBef>
                <a:spcPct val="20000"/>
              </a:spcBef>
              <a:buSzPct val="85000"/>
              <a:buFont typeface="Arial" pitchFamily="34" charset="0"/>
              <a:buNone/>
            </a:pPr>
            <a:r>
              <a:rPr lang="en-US" dirty="0" smtClean="0"/>
              <a:t>click to…</a:t>
            </a:r>
          </a:p>
        </p:txBody>
      </p:sp>
    </p:spTree>
    <p:extLst>
      <p:ext uri="{BB962C8B-B14F-4D97-AF65-F5344CB8AC3E}">
        <p14:creationId xmlns:p14="http://schemas.microsoft.com/office/powerpoint/2010/main" val="330066807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pen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29480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1146176"/>
            <a:ext cx="10360501" cy="1470025"/>
          </a:xfrm>
        </p:spPr>
        <p:txBody>
          <a:bodyPr/>
          <a:lstStyle>
            <a:lvl1pPr algn="ctr">
              <a:defRPr/>
            </a:lvl1pPr>
          </a:lstStyle>
          <a:p>
            <a:r>
              <a:rPr lang="en-US" smtClean="0"/>
              <a:t>Click to edit Master title style</a:t>
            </a:r>
            <a:endParaRPr lang="nl-NL" dirty="0"/>
          </a:p>
        </p:txBody>
      </p:sp>
      <p:sp>
        <p:nvSpPr>
          <p:cNvPr id="3" name="Subtitle 2"/>
          <p:cNvSpPr>
            <a:spLocks noGrp="1"/>
          </p:cNvSpPr>
          <p:nvPr>
            <p:ph type="subTitle" idx="1"/>
          </p:nvPr>
        </p:nvSpPr>
        <p:spPr>
          <a:xfrm>
            <a:off x="1828324" y="5969000"/>
            <a:ext cx="8532178" cy="609600"/>
          </a:xfrm>
        </p:spPr>
        <p:txBody>
          <a:bodyPr>
            <a:normAutofit/>
          </a:bodyPr>
          <a:lstStyle>
            <a:lvl1pPr marL="0" indent="0" algn="ctr">
              <a:buNone/>
              <a:defRPr sz="3200">
                <a:solidFill>
                  <a:schemeClr val="tx1">
                    <a:lumMod val="95000"/>
                    <a:lumOff val="5000"/>
                  </a:schemeClr>
                </a:solidFill>
                <a:latin typeface="Segoe Light" pitchFamily="34" charset="0"/>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nl-NL" dirty="0"/>
          </a:p>
        </p:txBody>
      </p:sp>
    </p:spTree>
    <p:extLst>
      <p:ext uri="{BB962C8B-B14F-4D97-AF65-F5344CB8AC3E}">
        <p14:creationId xmlns:p14="http://schemas.microsoft.com/office/powerpoint/2010/main" val="16492358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_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534329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pitchFamily="34" charset="0"/>
              </a:defRPr>
            </a:lvl1pPr>
          </a:lstStyle>
          <a:p>
            <a:r>
              <a:rPr lang="en-US" smtClean="0"/>
              <a:t>Click to edit Master title style</a:t>
            </a:r>
            <a:endParaRPr lang="nl-NL"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Tree>
    <p:extLst>
      <p:ext uri="{BB962C8B-B14F-4D97-AF65-F5344CB8AC3E}">
        <p14:creationId xmlns:p14="http://schemas.microsoft.com/office/powerpoint/2010/main" val="6536773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de">
    <p:spTree>
      <p:nvGrpSpPr>
        <p:cNvPr id="1" name=""/>
        <p:cNvGrpSpPr/>
        <p:nvPr/>
      </p:nvGrpSpPr>
      <p:grpSpPr>
        <a:xfrm>
          <a:off x="0" y="0"/>
          <a:ext cx="0" cy="0"/>
          <a:chOff x="0" y="0"/>
          <a:chExt cx="0" cy="0"/>
        </a:xfrm>
      </p:grpSpPr>
      <p:sp>
        <p:nvSpPr>
          <p:cNvPr id="2" name="Title 1"/>
          <p:cNvSpPr>
            <a:spLocks noGrp="1"/>
          </p:cNvSpPr>
          <p:nvPr>
            <p:ph type="title"/>
          </p:nvPr>
        </p:nvSpPr>
        <p:spPr>
          <a:xfrm>
            <a:off x="609441" y="76200"/>
            <a:ext cx="10969943" cy="1016000"/>
          </a:xfrm>
        </p:spPr>
        <p:txBody>
          <a:bodyPr/>
          <a:lstStyle>
            <a:lvl1pPr>
              <a:defRPr>
                <a:latin typeface="Segoe" pitchFamily="34" charset="0"/>
              </a:defRPr>
            </a:lvl1pPr>
          </a:lstStyle>
          <a:p>
            <a:r>
              <a:rPr lang="en-US" smtClean="0"/>
              <a:t>Click to edit Master title style</a:t>
            </a:r>
            <a:endParaRPr lang="nl-NL" dirty="0"/>
          </a:p>
        </p:txBody>
      </p:sp>
      <p:sp>
        <p:nvSpPr>
          <p:cNvPr id="3" name="Content Placeholder 2"/>
          <p:cNvSpPr>
            <a:spLocks noGrp="1"/>
          </p:cNvSpPr>
          <p:nvPr>
            <p:ph idx="1"/>
          </p:nvPr>
        </p:nvSpPr>
        <p:spPr>
          <a:xfrm>
            <a:off x="609441" y="1193801"/>
            <a:ext cx="10969943" cy="4932364"/>
          </a:xfrm>
        </p:spPr>
        <p:txBody>
          <a:bodyPr>
            <a:normAutofit/>
          </a:bodyPr>
          <a:lstStyle>
            <a:lvl1pPr>
              <a:defRPr sz="3700">
                <a:latin typeface="Consolas" pitchFamily="49" charset="0"/>
                <a:cs typeface="Consolas" pitchFamily="49" charset="0"/>
              </a:defRPr>
            </a:lvl1pPr>
            <a:lvl2pPr>
              <a:defRPr sz="3200">
                <a:latin typeface="Consolas" pitchFamily="49" charset="0"/>
                <a:cs typeface="Consolas" pitchFamily="49" charset="0"/>
              </a:defRPr>
            </a:lvl2pPr>
            <a:lvl3pPr>
              <a:defRPr sz="2700">
                <a:latin typeface="Consolas" pitchFamily="49" charset="0"/>
                <a:cs typeface="Consolas" pitchFamily="49" charset="0"/>
              </a:defRPr>
            </a:lvl3pPr>
            <a:lvl4pPr>
              <a:defRPr sz="2400">
                <a:latin typeface="Consolas" pitchFamily="49" charset="0"/>
                <a:cs typeface="Consolas" pitchFamily="49" charset="0"/>
              </a:defRPr>
            </a:lvl4pPr>
            <a:lvl5pPr>
              <a:defRPr sz="2400">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Tree>
    <p:extLst>
      <p:ext uri="{BB962C8B-B14F-4D97-AF65-F5344CB8AC3E}">
        <p14:creationId xmlns:p14="http://schemas.microsoft.com/office/powerpoint/2010/main" val="40592619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s-Artwor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13623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solidFill>
                  <a:schemeClr val="tx1">
                    <a:lumMod val="95000"/>
                    <a:lumOff val="5000"/>
                  </a:schemeClr>
                </a:solidFill>
              </a:defRPr>
            </a:lvl1pPr>
          </a:lstStyle>
          <a:p>
            <a:r>
              <a:rPr lang="en-US" smtClean="0"/>
              <a:t>Click to edit Master title style</a:t>
            </a:r>
            <a:endParaRPr lang="nl-NL" dirty="0"/>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3353596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609441" y="1558925"/>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6195986" y="1558925"/>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extLst>
      <p:ext uri="{BB962C8B-B14F-4D97-AF65-F5344CB8AC3E}">
        <p14:creationId xmlns:p14="http://schemas.microsoft.com/office/powerpoint/2010/main" val="19661321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609441" y="1535113"/>
            <a:ext cx="5385514" cy="639763"/>
          </a:xfrm>
        </p:spPr>
        <p:txBody>
          <a:bodyPr anchor="b">
            <a:normAutofit/>
          </a:bodyPr>
          <a:lstStyle>
            <a:lvl1pPr marL="0" indent="0">
              <a:buNone/>
              <a:defRPr sz="27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6191756" y="1535113"/>
            <a:ext cx="5387630" cy="639763"/>
          </a:xfrm>
        </p:spPr>
        <p:txBody>
          <a:bodyPr anchor="b">
            <a:normAutofit/>
          </a:bodyPr>
          <a:lstStyle>
            <a:lvl1pPr marL="0" indent="0">
              <a:buNone/>
              <a:defRPr sz="27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extLst>
      <p:ext uri="{BB962C8B-B14F-4D97-AF65-F5344CB8AC3E}">
        <p14:creationId xmlns:p14="http://schemas.microsoft.com/office/powerpoint/2010/main" val="722924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450589864"/>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Tree>
    <p:extLst>
      <p:ext uri="{BB962C8B-B14F-4D97-AF65-F5344CB8AC3E}">
        <p14:creationId xmlns:p14="http://schemas.microsoft.com/office/powerpoint/2010/main" val="38605399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679488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_MoreFad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Tree>
    <p:extLst>
      <p:ext uri="{BB962C8B-B14F-4D97-AF65-F5344CB8AC3E}">
        <p14:creationId xmlns:p14="http://schemas.microsoft.com/office/powerpoint/2010/main" val="38142359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nl-NL"/>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Tree>
    <p:extLst>
      <p:ext uri="{BB962C8B-B14F-4D97-AF65-F5344CB8AC3E}">
        <p14:creationId xmlns:p14="http://schemas.microsoft.com/office/powerpoint/2010/main" val="22400941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solidFill>
                  <a:schemeClr val="tx1">
                    <a:lumMod val="95000"/>
                    <a:lumOff val="5000"/>
                  </a:schemeClr>
                </a:solidFill>
              </a:defRPr>
            </a:lvl1pPr>
          </a:lstStyle>
          <a:p>
            <a:r>
              <a:rPr lang="en-US" smtClean="0"/>
              <a:t>Click to edit Master title style</a:t>
            </a:r>
            <a:endParaRPr lang="nl-NL" dirty="0"/>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lang="nl-NL"/>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Tree>
    <p:extLst>
      <p:ext uri="{BB962C8B-B14F-4D97-AF65-F5344CB8AC3E}">
        <p14:creationId xmlns:p14="http://schemas.microsoft.com/office/powerpoint/2010/main" val="12515971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Demo Layout">
    <p:spTree>
      <p:nvGrpSpPr>
        <p:cNvPr id="1" name=""/>
        <p:cNvGrpSpPr/>
        <p:nvPr/>
      </p:nvGrpSpPr>
      <p:grpSpPr>
        <a:xfrm>
          <a:off x="0" y="0"/>
          <a:ext cx="0" cy="0"/>
          <a:chOff x="0" y="0"/>
          <a:chExt cx="0" cy="0"/>
        </a:xfrm>
      </p:grpSpPr>
      <p:sp>
        <p:nvSpPr>
          <p:cNvPr id="7" name="Title 1"/>
          <p:cNvSpPr>
            <a:spLocks noGrp="1"/>
          </p:cNvSpPr>
          <p:nvPr>
            <p:ph type="ctrTitle"/>
          </p:nvPr>
        </p:nvSpPr>
        <p:spPr>
          <a:xfrm>
            <a:off x="938544" y="2794000"/>
            <a:ext cx="10742414" cy="1295400"/>
          </a:xfrm>
        </p:spPr>
        <p:txBody>
          <a:bodyPr anchor="ctr">
            <a:noAutofit/>
          </a:bodyPr>
          <a:lstStyle>
            <a:lvl1pPr algn="l">
              <a:lnSpc>
                <a:spcPct val="90000"/>
              </a:lnSpc>
              <a:defRPr sz="7200" b="0" spc="-267" baseline="0">
                <a:effectLst/>
              </a:defRPr>
            </a:lvl1pPr>
          </a:lstStyle>
          <a:p>
            <a:r>
              <a:rPr lang="en-US" smtClean="0"/>
              <a:t>Click to edit Master title style</a:t>
            </a:r>
            <a:endParaRPr lang="en-US" dirty="0"/>
          </a:p>
        </p:txBody>
      </p:sp>
      <p:sp>
        <p:nvSpPr>
          <p:cNvPr id="8" name="Subtitle 2"/>
          <p:cNvSpPr>
            <a:spLocks noGrp="1"/>
          </p:cNvSpPr>
          <p:nvPr>
            <p:ph type="subTitle" idx="1" hasCustomPrompt="1"/>
          </p:nvPr>
        </p:nvSpPr>
        <p:spPr>
          <a:xfrm>
            <a:off x="938539" y="4845344"/>
            <a:ext cx="6692609" cy="920456"/>
          </a:xfrm>
        </p:spPr>
        <p:txBody>
          <a:bodyPr anchor="ctr">
            <a:noAutofit/>
          </a:bodyPr>
          <a:lstStyle>
            <a:lvl1pPr marL="0" indent="0" algn="l">
              <a:lnSpc>
                <a:spcPct val="90000"/>
              </a:lnSpc>
              <a:spcBef>
                <a:spcPts val="0"/>
              </a:spcBef>
              <a:buNone/>
              <a:defRPr sz="4300" spc="-67" baseline="0">
                <a:gradFill>
                  <a:gsLst>
                    <a:gs pos="0">
                      <a:schemeClr val="tx1"/>
                    </a:gs>
                    <a:gs pos="86000">
                      <a:schemeClr val="tx1"/>
                    </a:gs>
                  </a:gsLst>
                  <a:lin ang="5400000" scaled="0"/>
                </a:gradFill>
                <a:effectLst/>
              </a:defRPr>
            </a:lvl1pPr>
            <a:lvl2pPr marL="609444" indent="0" algn="ctr">
              <a:buNone/>
              <a:defRPr>
                <a:solidFill>
                  <a:schemeClr val="tx1">
                    <a:tint val="75000"/>
                  </a:schemeClr>
                </a:solidFill>
              </a:defRPr>
            </a:lvl2pPr>
            <a:lvl3pPr marL="1218887" indent="0" algn="ctr">
              <a:buNone/>
              <a:defRPr>
                <a:solidFill>
                  <a:schemeClr val="tx1">
                    <a:tint val="75000"/>
                  </a:schemeClr>
                </a:solidFill>
              </a:defRPr>
            </a:lvl3pPr>
            <a:lvl4pPr marL="1828331" indent="0" algn="ctr">
              <a:buNone/>
              <a:defRPr>
                <a:solidFill>
                  <a:schemeClr val="tx1">
                    <a:tint val="75000"/>
                  </a:schemeClr>
                </a:solidFill>
              </a:defRPr>
            </a:lvl4pPr>
            <a:lvl5pPr marL="2437775" indent="0" algn="ctr">
              <a:buNone/>
              <a:defRPr>
                <a:solidFill>
                  <a:schemeClr val="tx1">
                    <a:tint val="75000"/>
                  </a:schemeClr>
                </a:solidFill>
              </a:defRPr>
            </a:lvl5pPr>
            <a:lvl6pPr marL="3047217" indent="0" algn="ctr">
              <a:buNone/>
              <a:defRPr>
                <a:solidFill>
                  <a:schemeClr val="tx1">
                    <a:tint val="75000"/>
                  </a:schemeClr>
                </a:solidFill>
              </a:defRPr>
            </a:lvl6pPr>
            <a:lvl7pPr marL="3656660" indent="0" algn="ctr">
              <a:buNone/>
              <a:defRPr>
                <a:solidFill>
                  <a:schemeClr val="tx1">
                    <a:tint val="75000"/>
                  </a:schemeClr>
                </a:solidFill>
              </a:defRPr>
            </a:lvl7pPr>
            <a:lvl8pPr marL="4266105" indent="0" algn="ctr">
              <a:buNone/>
              <a:defRPr>
                <a:solidFill>
                  <a:schemeClr val="tx1">
                    <a:tint val="75000"/>
                  </a:schemeClr>
                </a:solidFill>
              </a:defRPr>
            </a:lvl8pPr>
            <a:lvl9pPr marL="4875549" indent="0" algn="ctr">
              <a:buNone/>
              <a:defRPr>
                <a:solidFill>
                  <a:schemeClr val="tx1">
                    <a:tint val="75000"/>
                  </a:schemeClr>
                </a:solidFill>
              </a:defRPr>
            </a:lvl9pPr>
          </a:lstStyle>
          <a:p>
            <a:r>
              <a:rPr lang="en-US" dirty="0" smtClean="0"/>
              <a:t>Click to edit Master title style</a:t>
            </a:r>
            <a:endParaRPr lang="en-US" dirty="0"/>
          </a:p>
        </p:txBody>
      </p:sp>
      <p:sp>
        <p:nvSpPr>
          <p:cNvPr id="9" name="Text Placeholder 6"/>
          <p:cNvSpPr>
            <a:spLocks noGrp="1"/>
          </p:cNvSpPr>
          <p:nvPr>
            <p:ph type="body" sz="quarter" idx="10" hasCustomPrompt="1"/>
          </p:nvPr>
        </p:nvSpPr>
        <p:spPr>
          <a:xfrm>
            <a:off x="1430142" y="228601"/>
            <a:ext cx="10250815" cy="1384995"/>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4700" b="1" i="1" u="none" strike="noStrike" kern="1200" cap="none" spc="-856" normalizeH="0" baseline="0" noProof="0" dirty="0" smtClean="0">
                <a:ln w="11430"/>
                <a:gradFill>
                  <a:gsLst>
                    <a:gs pos="0">
                      <a:schemeClr val="tx1"/>
                    </a:gs>
                    <a:gs pos="88000">
                      <a:schemeClr val="tx1">
                        <a:alpha val="50000"/>
                      </a:schemeClr>
                    </a:gs>
                  </a:gsLst>
                  <a:lin ang="5400000"/>
                </a:gradFill>
                <a:effectLst/>
                <a:uLnTx/>
                <a:uFillTx/>
                <a:latin typeface="Segoe UI" pitchFamily="34" charset="0"/>
                <a:ea typeface="+mn-ea"/>
                <a:cs typeface="+mn-cs"/>
              </a:defRPr>
            </a:lvl1pPr>
          </a:lstStyle>
          <a:p>
            <a:pPr marL="0" lvl="0" indent="0" algn="r" defTabSz="1218887" rtl="0" eaLnBrk="1" latinLnBrk="0" hangingPunct="1">
              <a:lnSpc>
                <a:spcPct val="90000"/>
              </a:lnSpc>
              <a:spcBef>
                <a:spcPct val="20000"/>
              </a:spcBef>
              <a:buSzPct val="85000"/>
              <a:buFont typeface="Arial" pitchFamily="34" charset="0"/>
              <a:buNone/>
            </a:pPr>
            <a:r>
              <a:rPr lang="en-US" dirty="0" smtClean="0"/>
              <a:t>click to…</a:t>
            </a:r>
          </a:p>
        </p:txBody>
      </p:sp>
    </p:spTree>
    <p:extLst>
      <p:ext uri="{BB962C8B-B14F-4D97-AF65-F5344CB8AC3E}">
        <p14:creationId xmlns:p14="http://schemas.microsoft.com/office/powerpoint/2010/main" val="1059447968"/>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1"/>
            <a:ext cx="11149013" cy="609399"/>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3" y="1447801"/>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0910259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12882157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6911978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48803007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10266953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0230449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theme" Target="../theme/theme3.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40" r:id="rId1"/>
    <p:sldLayoutId id="2147483695" r:id="rId2"/>
    <p:sldLayoutId id="2147483726" r:id="rId3"/>
    <p:sldLayoutId id="2147483722" r:id="rId4"/>
    <p:sldLayoutId id="2147483727" r:id="rId5"/>
    <p:sldLayoutId id="2147483733" r:id="rId6"/>
    <p:sldLayoutId id="2147483734" r:id="rId7"/>
    <p:sldLayoutId id="2147483696" r:id="rId8"/>
    <p:sldLayoutId id="2147483731" r:id="rId9"/>
    <p:sldLayoutId id="2147483697" r:id="rId10"/>
    <p:sldLayoutId id="2147483698" r:id="rId11"/>
    <p:sldLayoutId id="2147483699" r:id="rId12"/>
    <p:sldLayoutId id="2147483700" r:id="rId13"/>
    <p:sldLayoutId id="2147483701" r:id="rId14"/>
    <p:sldLayoutId id="2147483728" r:id="rId15"/>
    <p:sldLayoutId id="2147483735" r:id="rId16"/>
    <p:sldLayoutId id="2147483703" r:id="rId17"/>
    <p:sldLayoutId id="2147483704" r:id="rId18"/>
    <p:sldLayoutId id="2147483741" r:id="rId19"/>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nl-NL" dirty="0"/>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Tree>
    <p:extLst>
      <p:ext uri="{BB962C8B-B14F-4D97-AF65-F5344CB8AC3E}">
        <p14:creationId xmlns:p14="http://schemas.microsoft.com/office/powerpoint/2010/main" val="3225620549"/>
      </p:ext>
    </p:extLst>
  </p:cSld>
  <p:clrMap bg1="dk1" tx1="lt1" bg2="dk2" tx2="lt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Lst>
  <p:txStyles>
    <p:titleStyle>
      <a:lvl1pPr algn="l" defTabSz="1218987" rtl="0" eaLnBrk="1" latinLnBrk="0" hangingPunct="1">
        <a:spcBef>
          <a:spcPct val="0"/>
        </a:spcBef>
        <a:buNone/>
        <a:defRPr sz="5900" kern="1200">
          <a:solidFill>
            <a:schemeClr val="bg1"/>
          </a:solidFill>
          <a:latin typeface="Segoe" pitchFamily="34" charset="0"/>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Segoe" pitchFamily="34" charset="0"/>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Segoe" pitchFamily="34" charset="0"/>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Segoe" pitchFamily="34" charset="0"/>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Segoe" pitchFamily="34" charset="0"/>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Segoe" pitchFamily="34" charset="0"/>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8" Type="http://schemas.openxmlformats.org/officeDocument/2006/relationships/image" Target="../media/image84.emf"/><Relationship Id="rId13" Type="http://schemas.openxmlformats.org/officeDocument/2006/relationships/customXml" Target="../ink/ink30.xml"/><Relationship Id="rId18" Type="http://schemas.openxmlformats.org/officeDocument/2006/relationships/image" Target="../media/image91.emf"/><Relationship Id="rId26" Type="http://schemas.openxmlformats.org/officeDocument/2006/relationships/image" Target="../media/image95.png"/><Relationship Id="rId3" Type="http://schemas.openxmlformats.org/officeDocument/2006/relationships/image" Target="../media/image60.png"/><Relationship Id="rId21" Type="http://schemas.openxmlformats.org/officeDocument/2006/relationships/customXml" Target="../ink/ink34.xml"/><Relationship Id="rId7" Type="http://schemas.openxmlformats.org/officeDocument/2006/relationships/customXml" Target="../ink/ink29.xml"/><Relationship Id="rId12" Type="http://schemas.openxmlformats.org/officeDocument/2006/relationships/image" Target="../media/image88.png"/><Relationship Id="rId17" Type="http://schemas.openxmlformats.org/officeDocument/2006/relationships/customXml" Target="../ink/ink32.xml"/><Relationship Id="rId25" Type="http://schemas.openxmlformats.org/officeDocument/2006/relationships/image" Target="../media/image64.png"/><Relationship Id="rId2" Type="http://schemas.openxmlformats.org/officeDocument/2006/relationships/image" Target="../media/image59.png"/><Relationship Id="rId16" Type="http://schemas.openxmlformats.org/officeDocument/2006/relationships/image" Target="../media/image90.emf"/><Relationship Id="rId20" Type="http://schemas.openxmlformats.org/officeDocument/2006/relationships/image" Target="../media/image92.emf"/><Relationship Id="rId1" Type="http://schemas.openxmlformats.org/officeDocument/2006/relationships/slideLayout" Target="../slideLayouts/slideLayout13.xml"/><Relationship Id="rId6" Type="http://schemas.openxmlformats.org/officeDocument/2006/relationships/image" Target="../media/image83.png"/><Relationship Id="rId11" Type="http://schemas.openxmlformats.org/officeDocument/2006/relationships/image" Target="../media/image87.png"/><Relationship Id="rId24" Type="http://schemas.openxmlformats.org/officeDocument/2006/relationships/image" Target="../media/image94.emf"/><Relationship Id="rId5" Type="http://schemas.openxmlformats.org/officeDocument/2006/relationships/image" Target="../media/image82.png"/><Relationship Id="rId15" Type="http://schemas.openxmlformats.org/officeDocument/2006/relationships/customXml" Target="../ink/ink31.xml"/><Relationship Id="rId23" Type="http://schemas.openxmlformats.org/officeDocument/2006/relationships/customXml" Target="../ink/ink35.xml"/><Relationship Id="rId10" Type="http://schemas.openxmlformats.org/officeDocument/2006/relationships/image" Target="../media/image86.png"/><Relationship Id="rId19" Type="http://schemas.openxmlformats.org/officeDocument/2006/relationships/customXml" Target="../ink/ink33.xml"/><Relationship Id="rId4" Type="http://schemas.openxmlformats.org/officeDocument/2006/relationships/image" Target="../media/image50.png"/><Relationship Id="rId9" Type="http://schemas.openxmlformats.org/officeDocument/2006/relationships/image" Target="../media/image85.png"/><Relationship Id="rId14" Type="http://schemas.openxmlformats.org/officeDocument/2006/relationships/image" Target="../media/image89.emf"/><Relationship Id="rId22" Type="http://schemas.openxmlformats.org/officeDocument/2006/relationships/image" Target="../media/image93.emf"/><Relationship Id="rId27" Type="http://schemas.openxmlformats.org/officeDocument/2006/relationships/image" Target="../media/image9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18.png"/><Relationship Id="rId18" Type="http://schemas.openxmlformats.org/officeDocument/2006/relationships/image" Target="../media/image27.png"/><Relationship Id="rId26" Type="http://schemas.openxmlformats.org/officeDocument/2006/relationships/image" Target="../media/image41.png"/><Relationship Id="rId3" Type="http://schemas.openxmlformats.org/officeDocument/2006/relationships/image" Target="../media/image17.png"/><Relationship Id="rId21" Type="http://schemas.openxmlformats.org/officeDocument/2006/relationships/image" Target="../media/image30.png"/><Relationship Id="rId34" Type="http://schemas.openxmlformats.org/officeDocument/2006/relationships/image" Target="../media/image100.png"/><Relationship Id="rId7" Type="http://schemas.openxmlformats.org/officeDocument/2006/relationships/image" Target="../media/image37.png"/><Relationship Id="rId12" Type="http://schemas.microsoft.com/office/2007/relationships/hdphoto" Target="../media/hdphoto1.wdp"/><Relationship Id="rId17" Type="http://schemas.openxmlformats.org/officeDocument/2006/relationships/image" Target="../media/image26.png"/><Relationship Id="rId25" Type="http://schemas.openxmlformats.org/officeDocument/2006/relationships/image" Target="../media/image40.png"/><Relationship Id="rId33" Type="http://schemas.openxmlformats.org/officeDocument/2006/relationships/image" Target="../media/image99.png"/><Relationship Id="rId2" Type="http://schemas.openxmlformats.org/officeDocument/2006/relationships/notesSlide" Target="../notesSlides/notesSlide9.xml"/><Relationship Id="rId16" Type="http://schemas.openxmlformats.org/officeDocument/2006/relationships/image" Target="../media/image25.png"/><Relationship Id="rId20" Type="http://schemas.openxmlformats.org/officeDocument/2006/relationships/image" Target="../media/image29.png"/><Relationship Id="rId29" Type="http://schemas.openxmlformats.org/officeDocument/2006/relationships/image" Target="../media/image43.png"/><Relationship Id="rId1" Type="http://schemas.openxmlformats.org/officeDocument/2006/relationships/slideLayout" Target="../slideLayouts/slideLayout36.xml"/><Relationship Id="rId6" Type="http://schemas.openxmlformats.org/officeDocument/2006/relationships/image" Target="../media/image24.png"/><Relationship Id="rId11" Type="http://schemas.openxmlformats.org/officeDocument/2006/relationships/image" Target="../media/image22.png"/><Relationship Id="rId24" Type="http://schemas.openxmlformats.org/officeDocument/2006/relationships/image" Target="../media/image38.png"/><Relationship Id="rId32" Type="http://schemas.openxmlformats.org/officeDocument/2006/relationships/image" Target="../media/image98.png"/><Relationship Id="rId5" Type="http://schemas.openxmlformats.org/officeDocument/2006/relationships/image" Target="../media/image23.png"/><Relationship Id="rId15" Type="http://schemas.openxmlformats.org/officeDocument/2006/relationships/image" Target="../media/image20.png"/><Relationship Id="rId23" Type="http://schemas.openxmlformats.org/officeDocument/2006/relationships/image" Target="../media/image32.png"/><Relationship Id="rId28" Type="http://schemas.microsoft.com/office/2007/relationships/hdphoto" Target="../media/hdphoto2.wdp"/><Relationship Id="rId10" Type="http://schemas.openxmlformats.org/officeDocument/2006/relationships/image" Target="../media/image83.png"/><Relationship Id="rId19" Type="http://schemas.openxmlformats.org/officeDocument/2006/relationships/image" Target="../media/image28.png"/><Relationship Id="rId31" Type="http://schemas.openxmlformats.org/officeDocument/2006/relationships/image" Target="../media/image97.png"/><Relationship Id="rId4" Type="http://schemas.openxmlformats.org/officeDocument/2006/relationships/image" Target="../media/image21.png"/><Relationship Id="rId9" Type="http://schemas.openxmlformats.org/officeDocument/2006/relationships/image" Target="../media/image69.png"/><Relationship Id="rId14" Type="http://schemas.openxmlformats.org/officeDocument/2006/relationships/image" Target="../media/image19.png"/><Relationship Id="rId22" Type="http://schemas.openxmlformats.org/officeDocument/2006/relationships/image" Target="../media/image31.png"/><Relationship Id="rId27" Type="http://schemas.openxmlformats.org/officeDocument/2006/relationships/image" Target="../media/image42.png"/><Relationship Id="rId30" Type="http://schemas.openxmlformats.org/officeDocument/2006/relationships/image" Target="../media/image44.png"/><Relationship Id="rId35" Type="http://schemas.openxmlformats.org/officeDocument/2006/relationships/image" Target="../media/image39.png"/></Relationships>
</file>

<file path=ppt/slides/_rels/slide14.xml.rels><?xml version="1.0" encoding="UTF-8" standalone="yes"?>
<Relationships xmlns="http://schemas.openxmlformats.org/package/2006/relationships"><Relationship Id="rId8" Type="http://schemas.openxmlformats.org/officeDocument/2006/relationships/image" Target="../media/image102.png"/><Relationship Id="rId13" Type="http://schemas.openxmlformats.org/officeDocument/2006/relationships/image" Target="../media/image10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105.png"/><Relationship Id="rId5" Type="http://schemas.openxmlformats.org/officeDocument/2006/relationships/hyperlink" Target="http://www.microsoft.com/learning" TargetMode="External"/><Relationship Id="rId10" Type="http://schemas.openxmlformats.org/officeDocument/2006/relationships/image" Target="../media/image104.emf"/><Relationship Id="rId4" Type="http://schemas.openxmlformats.org/officeDocument/2006/relationships/image" Target="../media/image101.png"/><Relationship Id="rId9" Type="http://schemas.openxmlformats.org/officeDocument/2006/relationships/image" Target="../media/image103.png"/><Relationship Id="rId14" Type="http://schemas.microsoft.com/office/2007/relationships/hdphoto" Target="../media/hdphoto3.wdp"/></Relationships>
</file>

<file path=ppt/slides/_rels/slide15.xml.rels><?xml version="1.0" encoding="UTF-8" standalone="yes"?>
<Relationships xmlns="http://schemas.openxmlformats.org/package/2006/relationships"><Relationship Id="rId8" Type="http://schemas.openxmlformats.org/officeDocument/2006/relationships/image" Target="../media/image112.png"/><Relationship Id="rId13" Type="http://schemas.openxmlformats.org/officeDocument/2006/relationships/image" Target="../media/image117.png"/><Relationship Id="rId3" Type="http://schemas.openxmlformats.org/officeDocument/2006/relationships/image" Target="../media/image107.png"/><Relationship Id="rId7" Type="http://schemas.openxmlformats.org/officeDocument/2006/relationships/image" Target="../media/image111.png"/><Relationship Id="rId12" Type="http://schemas.openxmlformats.org/officeDocument/2006/relationships/image" Target="../media/image116.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110.png"/><Relationship Id="rId11" Type="http://schemas.openxmlformats.org/officeDocument/2006/relationships/image" Target="../media/image115.png"/><Relationship Id="rId5" Type="http://schemas.openxmlformats.org/officeDocument/2006/relationships/image" Target="../media/image109.png"/><Relationship Id="rId10" Type="http://schemas.openxmlformats.org/officeDocument/2006/relationships/image" Target="../media/image114.png"/><Relationship Id="rId4" Type="http://schemas.openxmlformats.org/officeDocument/2006/relationships/image" Target="../media/image108.png"/><Relationship Id="rId9" Type="http://schemas.openxmlformats.org/officeDocument/2006/relationships/image" Target="../media/image113.png"/><Relationship Id="rId14" Type="http://schemas.openxmlformats.org/officeDocument/2006/relationships/image" Target="../media/image118.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6.png"/><Relationship Id="rId18" Type="http://schemas.openxmlformats.org/officeDocument/2006/relationships/image" Target="../media/image31.png"/><Relationship Id="rId26" Type="http://schemas.openxmlformats.org/officeDocument/2006/relationships/image" Target="../media/image39.png"/><Relationship Id="rId3" Type="http://schemas.openxmlformats.org/officeDocument/2006/relationships/image" Target="../media/image17.png"/><Relationship Id="rId21" Type="http://schemas.openxmlformats.org/officeDocument/2006/relationships/image" Target="../media/image34.png"/><Relationship Id="rId7" Type="http://schemas.openxmlformats.org/officeDocument/2006/relationships/image" Target="../media/image21.png"/><Relationship Id="rId12" Type="http://schemas.openxmlformats.org/officeDocument/2006/relationships/image" Target="../media/image25.png"/><Relationship Id="rId17" Type="http://schemas.openxmlformats.org/officeDocument/2006/relationships/image" Target="../media/image30.png"/><Relationship Id="rId25" Type="http://schemas.openxmlformats.org/officeDocument/2006/relationships/image" Target="../media/image38.png"/><Relationship Id="rId2" Type="http://schemas.openxmlformats.org/officeDocument/2006/relationships/notesSlide" Target="../notesSlides/notesSlide4.xml"/><Relationship Id="rId16" Type="http://schemas.openxmlformats.org/officeDocument/2006/relationships/image" Target="../media/image29.png"/><Relationship Id="rId20" Type="http://schemas.openxmlformats.org/officeDocument/2006/relationships/image" Target="../media/image33.png"/><Relationship Id="rId29" Type="http://schemas.openxmlformats.org/officeDocument/2006/relationships/image" Target="../media/image42.png"/><Relationship Id="rId1" Type="http://schemas.openxmlformats.org/officeDocument/2006/relationships/slideLayout" Target="../slideLayouts/slideLayout13.xml"/><Relationship Id="rId6" Type="http://schemas.openxmlformats.org/officeDocument/2006/relationships/image" Target="../media/image20.png"/><Relationship Id="rId11" Type="http://schemas.openxmlformats.org/officeDocument/2006/relationships/image" Target="../media/image24.png"/><Relationship Id="rId24" Type="http://schemas.openxmlformats.org/officeDocument/2006/relationships/image" Target="../media/image37.png"/><Relationship Id="rId32" Type="http://schemas.openxmlformats.org/officeDocument/2006/relationships/image" Target="../media/image44.png"/><Relationship Id="rId5" Type="http://schemas.openxmlformats.org/officeDocument/2006/relationships/image" Target="../media/image19.png"/><Relationship Id="rId15" Type="http://schemas.openxmlformats.org/officeDocument/2006/relationships/image" Target="../media/image28.png"/><Relationship Id="rId23" Type="http://schemas.openxmlformats.org/officeDocument/2006/relationships/image" Target="../media/image36.png"/><Relationship Id="rId28" Type="http://schemas.openxmlformats.org/officeDocument/2006/relationships/image" Target="../media/image41.png"/><Relationship Id="rId10" Type="http://schemas.openxmlformats.org/officeDocument/2006/relationships/image" Target="../media/image23.png"/><Relationship Id="rId19" Type="http://schemas.openxmlformats.org/officeDocument/2006/relationships/image" Target="../media/image32.png"/><Relationship Id="rId31" Type="http://schemas.openxmlformats.org/officeDocument/2006/relationships/image" Target="../media/image43.png"/><Relationship Id="rId4" Type="http://schemas.openxmlformats.org/officeDocument/2006/relationships/image" Target="../media/image18.png"/><Relationship Id="rId9" Type="http://schemas.microsoft.com/office/2007/relationships/hdphoto" Target="../media/hdphoto1.wdp"/><Relationship Id="rId14" Type="http://schemas.openxmlformats.org/officeDocument/2006/relationships/image" Target="../media/image27.png"/><Relationship Id="rId22" Type="http://schemas.openxmlformats.org/officeDocument/2006/relationships/image" Target="../media/image35.png"/><Relationship Id="rId27" Type="http://schemas.openxmlformats.org/officeDocument/2006/relationships/image" Target="../media/image40.png"/><Relationship Id="rId30" Type="http://schemas.microsoft.com/office/2007/relationships/hdphoto" Target="../media/hdphoto2.wdp"/></Relationships>
</file>

<file path=ppt/slides/_rels/slide5.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customXml" Target="../ink/ink5.xml"/><Relationship Id="rId18" Type="http://schemas.openxmlformats.org/officeDocument/2006/relationships/image" Target="../media/image54.emf"/><Relationship Id="rId26" Type="http://schemas.openxmlformats.org/officeDocument/2006/relationships/image" Target="../media/image58.emf"/><Relationship Id="rId3" Type="http://schemas.openxmlformats.org/officeDocument/2006/relationships/image" Target="../media/image45.emf"/><Relationship Id="rId21" Type="http://schemas.openxmlformats.org/officeDocument/2006/relationships/customXml" Target="../ink/ink9.xml"/><Relationship Id="rId7" Type="http://schemas.openxmlformats.org/officeDocument/2006/relationships/image" Target="../media/image47.emf"/><Relationship Id="rId12" Type="http://schemas.openxmlformats.org/officeDocument/2006/relationships/image" Target="../media/image51.emf"/><Relationship Id="rId17" Type="http://schemas.openxmlformats.org/officeDocument/2006/relationships/customXml" Target="../ink/ink7.xml"/><Relationship Id="rId25" Type="http://schemas.openxmlformats.org/officeDocument/2006/relationships/customXml" Target="../ink/ink11.xml"/><Relationship Id="rId2" Type="http://schemas.openxmlformats.org/officeDocument/2006/relationships/customXml" Target="../ink/ink1.xml"/><Relationship Id="rId16" Type="http://schemas.openxmlformats.org/officeDocument/2006/relationships/image" Target="../media/image53.emf"/><Relationship Id="rId20" Type="http://schemas.openxmlformats.org/officeDocument/2006/relationships/image" Target="../media/image55.emf"/><Relationship Id="rId1" Type="http://schemas.openxmlformats.org/officeDocument/2006/relationships/slideLayout" Target="../slideLayouts/slideLayout13.xml"/><Relationship Id="rId6" Type="http://schemas.openxmlformats.org/officeDocument/2006/relationships/customXml" Target="../ink/ink3.xml"/><Relationship Id="rId11" Type="http://schemas.openxmlformats.org/officeDocument/2006/relationships/customXml" Target="../ink/ink4.xml"/><Relationship Id="rId24" Type="http://schemas.openxmlformats.org/officeDocument/2006/relationships/image" Target="../media/image57.emf"/><Relationship Id="rId5" Type="http://schemas.openxmlformats.org/officeDocument/2006/relationships/image" Target="../media/image46.emf"/><Relationship Id="rId15" Type="http://schemas.openxmlformats.org/officeDocument/2006/relationships/customXml" Target="../ink/ink6.xml"/><Relationship Id="rId23" Type="http://schemas.openxmlformats.org/officeDocument/2006/relationships/customXml" Target="../ink/ink10.xml"/><Relationship Id="rId10" Type="http://schemas.openxmlformats.org/officeDocument/2006/relationships/image" Target="../media/image50.png"/><Relationship Id="rId19" Type="http://schemas.openxmlformats.org/officeDocument/2006/relationships/customXml" Target="../ink/ink8.xml"/><Relationship Id="rId4" Type="http://schemas.openxmlformats.org/officeDocument/2006/relationships/customXml" Target="../ink/ink2.xml"/><Relationship Id="rId9" Type="http://schemas.openxmlformats.org/officeDocument/2006/relationships/image" Target="../media/image49.png"/><Relationship Id="rId14" Type="http://schemas.openxmlformats.org/officeDocument/2006/relationships/image" Target="../media/image52.emf"/><Relationship Id="rId22" Type="http://schemas.openxmlformats.org/officeDocument/2006/relationships/image" Target="../media/image56.emf"/></Relationships>
</file>

<file path=ppt/slides/_rels/slide6.xml.rels><?xml version="1.0" encoding="UTF-8" standalone="yes"?>
<Relationships xmlns="http://schemas.openxmlformats.org/package/2006/relationships"><Relationship Id="rId8" Type="http://schemas.openxmlformats.org/officeDocument/2006/relationships/customXml" Target="../ink/ink13.xml"/><Relationship Id="rId13" Type="http://schemas.openxmlformats.org/officeDocument/2006/relationships/image" Target="../media/image65.emf"/><Relationship Id="rId18" Type="http://schemas.openxmlformats.org/officeDocument/2006/relationships/image" Target="../media/image68.png"/><Relationship Id="rId3" Type="http://schemas.openxmlformats.org/officeDocument/2006/relationships/image" Target="../media/image49.png"/><Relationship Id="rId7" Type="http://schemas.openxmlformats.org/officeDocument/2006/relationships/image" Target="../media/image61.emf"/><Relationship Id="rId12" Type="http://schemas.openxmlformats.org/officeDocument/2006/relationships/customXml" Target="../ink/ink14.xml"/><Relationship Id="rId17" Type="http://schemas.openxmlformats.org/officeDocument/2006/relationships/image" Target="../media/image67.emf"/><Relationship Id="rId2" Type="http://schemas.openxmlformats.org/officeDocument/2006/relationships/image" Target="../media/image59.png"/><Relationship Id="rId16" Type="http://schemas.openxmlformats.org/officeDocument/2006/relationships/customXml" Target="../ink/ink16.xml"/><Relationship Id="rId20" Type="http://schemas.openxmlformats.org/officeDocument/2006/relationships/image" Target="../media/image70.png"/><Relationship Id="rId1" Type="http://schemas.openxmlformats.org/officeDocument/2006/relationships/slideLayout" Target="../slideLayouts/slideLayout13.xml"/><Relationship Id="rId6" Type="http://schemas.openxmlformats.org/officeDocument/2006/relationships/customXml" Target="../ink/ink12.xml"/><Relationship Id="rId11" Type="http://schemas.openxmlformats.org/officeDocument/2006/relationships/image" Target="../media/image64.png"/><Relationship Id="rId5" Type="http://schemas.openxmlformats.org/officeDocument/2006/relationships/image" Target="../media/image50.png"/><Relationship Id="rId15" Type="http://schemas.openxmlformats.org/officeDocument/2006/relationships/image" Target="../media/image66.emf"/><Relationship Id="rId10" Type="http://schemas.openxmlformats.org/officeDocument/2006/relationships/image" Target="../media/image63.png"/><Relationship Id="rId19" Type="http://schemas.openxmlformats.org/officeDocument/2006/relationships/image" Target="../media/image69.png"/><Relationship Id="rId4" Type="http://schemas.openxmlformats.org/officeDocument/2006/relationships/image" Target="../media/image60.png"/><Relationship Id="rId9" Type="http://schemas.openxmlformats.org/officeDocument/2006/relationships/image" Target="../media/image62.emf"/><Relationship Id="rId14" Type="http://schemas.openxmlformats.org/officeDocument/2006/relationships/customXml" Target="../ink/ink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71.emf"/><Relationship Id="rId13" Type="http://schemas.openxmlformats.org/officeDocument/2006/relationships/customXml" Target="../ink/ink20.xml"/><Relationship Id="rId18" Type="http://schemas.openxmlformats.org/officeDocument/2006/relationships/image" Target="../media/image75.emf"/><Relationship Id="rId26" Type="http://schemas.openxmlformats.org/officeDocument/2006/relationships/customXml" Target="../ink/ink26.xml"/><Relationship Id="rId3" Type="http://schemas.openxmlformats.org/officeDocument/2006/relationships/image" Target="../media/image60.png"/><Relationship Id="rId21" Type="http://schemas.openxmlformats.org/officeDocument/2006/relationships/customXml" Target="../ink/ink24.xml"/><Relationship Id="rId7" Type="http://schemas.openxmlformats.org/officeDocument/2006/relationships/customXml" Target="../ink/ink17.xml"/><Relationship Id="rId12" Type="http://schemas.openxmlformats.org/officeDocument/2006/relationships/image" Target="../media/image73.emf"/><Relationship Id="rId17" Type="http://schemas.openxmlformats.org/officeDocument/2006/relationships/customXml" Target="../ink/ink22.xml"/><Relationship Id="rId25" Type="http://schemas.openxmlformats.org/officeDocument/2006/relationships/image" Target="../media/image78.emf"/><Relationship Id="rId33" Type="http://schemas.openxmlformats.org/officeDocument/2006/relationships/image" Target="../media/image83.png"/><Relationship Id="rId2" Type="http://schemas.openxmlformats.org/officeDocument/2006/relationships/image" Target="../media/image59.png"/><Relationship Id="rId16" Type="http://schemas.openxmlformats.org/officeDocument/2006/relationships/image" Target="../media/image67.emf"/><Relationship Id="rId20" Type="http://schemas.openxmlformats.org/officeDocument/2006/relationships/image" Target="../media/image76.emf"/><Relationship Id="rId29" Type="http://schemas.openxmlformats.org/officeDocument/2006/relationships/image" Target="../media/image80.emf"/><Relationship Id="rId1" Type="http://schemas.openxmlformats.org/officeDocument/2006/relationships/slideLayout" Target="../slideLayouts/slideLayout13.xml"/><Relationship Id="rId6" Type="http://schemas.openxmlformats.org/officeDocument/2006/relationships/image" Target="../media/image63.png"/><Relationship Id="rId11" Type="http://schemas.openxmlformats.org/officeDocument/2006/relationships/customXml" Target="../ink/ink19.xml"/><Relationship Id="rId24" Type="http://schemas.openxmlformats.org/officeDocument/2006/relationships/customXml" Target="../ink/ink25.xml"/><Relationship Id="rId32" Type="http://schemas.openxmlformats.org/officeDocument/2006/relationships/image" Target="../media/image82.png"/><Relationship Id="rId5" Type="http://schemas.openxmlformats.org/officeDocument/2006/relationships/image" Target="../media/image49.png"/><Relationship Id="rId15" Type="http://schemas.openxmlformats.org/officeDocument/2006/relationships/customXml" Target="../ink/ink21.xml"/><Relationship Id="rId23" Type="http://schemas.openxmlformats.org/officeDocument/2006/relationships/image" Target="../media/image64.png"/><Relationship Id="rId28" Type="http://schemas.openxmlformats.org/officeDocument/2006/relationships/customXml" Target="../ink/ink27.xml"/><Relationship Id="rId10" Type="http://schemas.openxmlformats.org/officeDocument/2006/relationships/image" Target="../media/image72.emf"/><Relationship Id="rId19" Type="http://schemas.openxmlformats.org/officeDocument/2006/relationships/customXml" Target="../ink/ink23.xml"/><Relationship Id="rId31" Type="http://schemas.openxmlformats.org/officeDocument/2006/relationships/image" Target="../media/image81.emf"/><Relationship Id="rId4" Type="http://schemas.openxmlformats.org/officeDocument/2006/relationships/image" Target="../media/image50.png"/><Relationship Id="rId9" Type="http://schemas.openxmlformats.org/officeDocument/2006/relationships/customXml" Target="../ink/ink18.xml"/><Relationship Id="rId14" Type="http://schemas.openxmlformats.org/officeDocument/2006/relationships/image" Target="../media/image74.emf"/><Relationship Id="rId22" Type="http://schemas.openxmlformats.org/officeDocument/2006/relationships/image" Target="../media/image77.emf"/><Relationship Id="rId27" Type="http://schemas.openxmlformats.org/officeDocument/2006/relationships/image" Target="../media/image79.emf"/><Relationship Id="rId30" Type="http://schemas.openxmlformats.org/officeDocument/2006/relationships/customXml" Target="../ink/ink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300" dirty="0"/>
              <a:t>Authenticating Users from Web and Social Providers</a:t>
            </a:r>
          </a:p>
        </p:txBody>
      </p:sp>
      <p:pic>
        <p:nvPicPr>
          <p:cNvPr id="3" name="Picture 5" descr="C:\Users\vittorib\Desktop\Ciarpame\PDCPics\7. WIF  pipelin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3436" y="1199843"/>
            <a:ext cx="1381653" cy="99018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vittorib\Desktop\Ciarpame\PDCPics\4. CLou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5895" y="973945"/>
            <a:ext cx="3812550" cy="18300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vittorib\Desktop\Ciarpame\PDCPics\3. Applicati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0909" y="1278036"/>
            <a:ext cx="879501" cy="98610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vittorib\Desktop\Ciarpame\PDCPics\93. STS-RP.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5741" y="2975949"/>
            <a:ext cx="1377585" cy="142760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vittorib\Desktop\Ciarpame\PDCPics\94. ACS.png"/>
          <p:cNvPicPr>
            <a:picLocks noChangeAspect="1" noChangeArrowheads="1"/>
          </p:cNvPicPr>
          <p:nvPr/>
        </p:nvPicPr>
        <p:blipFill rotWithShape="1">
          <a:blip r:embed="rId6">
            <a:extLst>
              <a:ext uri="{28A0092B-C50C-407E-A947-70E740481C1C}">
                <a14:useLocalDpi xmlns:a14="http://schemas.microsoft.com/office/drawing/2010/main" val="0"/>
              </a:ext>
            </a:extLst>
          </a:blip>
          <a:srcRect b="60262"/>
          <a:stretch/>
        </p:blipFill>
        <p:spPr bwMode="auto">
          <a:xfrm>
            <a:off x="5735244" y="4552393"/>
            <a:ext cx="3565166" cy="54657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7">
            <p14:nvContentPartPr>
              <p14:cNvPr id="16" name="Ink 15"/>
              <p14:cNvContentPartPr/>
              <p14:nvPr/>
            </p14:nvContentPartPr>
            <p14:xfrm>
              <a:off x="1112589" y="4370495"/>
              <a:ext cx="795600" cy="1845360"/>
            </p14:xfrm>
          </p:contentPart>
        </mc:Choice>
        <mc:Fallback>
          <p:pic>
            <p:nvPicPr>
              <p:cNvPr id="16" name="Ink 15"/>
              <p:cNvPicPr/>
              <p:nvPr/>
            </p:nvPicPr>
            <p:blipFill>
              <a:blip r:embed="rId8"/>
              <a:stretch>
                <a:fillRect/>
              </a:stretch>
            </p:blipFill>
            <p:spPr>
              <a:xfrm>
                <a:off x="1094589" y="4343135"/>
                <a:ext cx="842760" cy="1898640"/>
              </a:xfrm>
              <a:prstGeom prst="rect">
                <a:avLst/>
              </a:prstGeom>
            </p:spPr>
          </p:pic>
        </mc:Fallback>
      </mc:AlternateContent>
      <p:pic>
        <p:nvPicPr>
          <p:cNvPr id="4098" name="Picture 2" descr="C:\Users\vittorib\Desktop\Ciarpame\PDCPics\95. logo FB.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97559" y="1698900"/>
            <a:ext cx="815790" cy="81579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vittorib\Desktop\Ciarpame\PDCPics\95. logo G.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07826" y="1298157"/>
            <a:ext cx="1213004" cy="121300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vittorib\Desktop\Ciarpame\PDCPics\95. logo wlid.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68696" y="2070141"/>
            <a:ext cx="571580" cy="600159"/>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vittorib\Desktop\Ciarpame\PDCPics\95. logo Y.png"/>
          <p:cNvPicPr>
            <a:picLocks noChangeAspect="1" noChangeArrowheads="1"/>
          </p:cNvPicPr>
          <p:nvPr/>
        </p:nvPicPr>
        <p:blipFill>
          <a:blip r:embed="rId1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2967142"/>
            <a:ext cx="1298341" cy="76193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13">
            <p14:nvContentPartPr>
              <p14:cNvPr id="23" name="Ink 22"/>
              <p14:cNvContentPartPr/>
              <p14:nvPr/>
            </p14:nvContentPartPr>
            <p14:xfrm>
              <a:off x="3065589" y="2007455"/>
              <a:ext cx="4234680" cy="2446560"/>
            </p14:xfrm>
          </p:contentPart>
        </mc:Choice>
        <mc:Fallback>
          <p:pic>
            <p:nvPicPr>
              <p:cNvPr id="23" name="Ink 22"/>
              <p:cNvPicPr/>
              <p:nvPr/>
            </p:nvPicPr>
            <p:blipFill>
              <a:blip r:embed="rId14"/>
              <a:stretch>
                <a:fillRect/>
              </a:stretch>
            </p:blipFill>
            <p:spPr>
              <a:xfrm>
                <a:off x="3053349" y="1976855"/>
                <a:ext cx="4275000" cy="24894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5" name="Ink 24"/>
              <p14:cNvContentPartPr/>
              <p14:nvPr/>
            </p14:nvContentPartPr>
            <p14:xfrm>
              <a:off x="3124629" y="3631055"/>
              <a:ext cx="3020400" cy="756360"/>
            </p14:xfrm>
          </p:contentPart>
        </mc:Choice>
        <mc:Fallback>
          <p:pic>
            <p:nvPicPr>
              <p:cNvPr id="25" name="Ink 24"/>
              <p:cNvPicPr/>
              <p:nvPr/>
            </p:nvPicPr>
            <p:blipFill>
              <a:blip r:embed="rId16"/>
              <a:stretch>
                <a:fillRect/>
              </a:stretch>
            </p:blipFill>
            <p:spPr>
              <a:xfrm>
                <a:off x="3101229" y="3604415"/>
                <a:ext cx="3070800" cy="8017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1" name="Ink 30"/>
              <p14:cNvContentPartPr/>
              <p14:nvPr/>
            </p14:nvContentPartPr>
            <p14:xfrm>
              <a:off x="2175669" y="4370495"/>
              <a:ext cx="697320" cy="887760"/>
            </p14:xfrm>
          </p:contentPart>
        </mc:Choice>
        <mc:Fallback>
          <p:pic>
            <p:nvPicPr>
              <p:cNvPr id="31" name="Ink 30"/>
              <p:cNvPicPr/>
              <p:nvPr/>
            </p:nvPicPr>
            <p:blipFill>
              <a:blip r:embed="rId18"/>
              <a:stretch>
                <a:fillRect/>
              </a:stretch>
            </p:blipFill>
            <p:spPr>
              <a:xfrm>
                <a:off x="2152629" y="4344215"/>
                <a:ext cx="734760" cy="9424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4096" name="Ink 4095"/>
              <p14:cNvContentPartPr/>
              <p14:nvPr/>
            </p14:nvContentPartPr>
            <p14:xfrm>
              <a:off x="1999269" y="4204895"/>
              <a:ext cx="1283040" cy="1523880"/>
            </p14:xfrm>
          </p:contentPart>
        </mc:Choice>
        <mc:Fallback>
          <p:pic>
            <p:nvPicPr>
              <p:cNvPr id="4096" name="Ink 4095"/>
              <p:cNvPicPr/>
              <p:nvPr/>
            </p:nvPicPr>
            <p:blipFill>
              <a:blip r:embed="rId20"/>
              <a:stretch>
                <a:fillRect/>
              </a:stretch>
            </p:blipFill>
            <p:spPr>
              <a:xfrm>
                <a:off x="1969749" y="4181495"/>
                <a:ext cx="1341720" cy="15753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4103" name="Ink 4102"/>
              <p14:cNvContentPartPr/>
              <p14:nvPr/>
            </p14:nvContentPartPr>
            <p14:xfrm>
              <a:off x="2755989" y="2545295"/>
              <a:ext cx="1224000" cy="1705320"/>
            </p14:xfrm>
          </p:contentPart>
        </mc:Choice>
        <mc:Fallback>
          <p:pic>
            <p:nvPicPr>
              <p:cNvPr id="4103" name="Ink 4102"/>
              <p:cNvPicPr/>
              <p:nvPr/>
            </p:nvPicPr>
            <p:blipFill>
              <a:blip r:embed="rId22"/>
              <a:stretch>
                <a:fillRect/>
              </a:stretch>
            </p:blipFill>
            <p:spPr>
              <a:xfrm>
                <a:off x="2730789" y="2512895"/>
                <a:ext cx="1277640" cy="17611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4105" name="Ink 4104"/>
              <p14:cNvContentPartPr/>
              <p14:nvPr/>
            </p14:nvContentPartPr>
            <p14:xfrm>
              <a:off x="5733881" y="4062544"/>
              <a:ext cx="243720" cy="190800"/>
            </p14:xfrm>
          </p:contentPart>
        </mc:Choice>
        <mc:Fallback>
          <p:pic>
            <p:nvPicPr>
              <p:cNvPr id="4105" name="Ink 4104"/>
              <p:cNvPicPr/>
              <p:nvPr/>
            </p:nvPicPr>
            <p:blipFill>
              <a:blip r:embed="rId24"/>
              <a:stretch>
                <a:fillRect/>
              </a:stretch>
            </p:blipFill>
            <p:spPr>
              <a:xfrm>
                <a:off x="5705441" y="4036624"/>
                <a:ext cx="299160" cy="246240"/>
              </a:xfrm>
              <a:prstGeom prst="rect">
                <a:avLst/>
              </a:prstGeom>
            </p:spPr>
          </p:pic>
        </mc:Fallback>
      </mc:AlternateContent>
      <p:pic>
        <p:nvPicPr>
          <p:cNvPr id="7" name="Picture 4" descr="C:\Users\vittorib\Desktop\Ciarpame\PDCPics\6. Token.png"/>
          <p:cNvPicPr>
            <a:picLocks noChangeAspect="1" noChangeArrowheads="1"/>
          </p:cNvPicPr>
          <p:nvPr/>
        </p:nvPicPr>
        <p:blipFill>
          <a:blip r:embed="rId25">
            <a:duotone>
              <a:prstClr val="black"/>
              <a:srgbClr val="00B050">
                <a:tint val="45000"/>
                <a:satMod val="400000"/>
              </a:srgbClr>
            </a:duotone>
            <a:extLst>
              <a:ext uri="{28A0092B-C50C-407E-A947-70E740481C1C}">
                <a14:useLocalDpi xmlns:a14="http://schemas.microsoft.com/office/drawing/2010/main" val="0"/>
              </a:ext>
            </a:extLst>
          </a:blip>
          <a:srcRect/>
          <a:stretch>
            <a:fillRect/>
          </a:stretch>
        </p:blipFill>
        <p:spPr bwMode="auto">
          <a:xfrm>
            <a:off x="6413723" y="1351451"/>
            <a:ext cx="819603" cy="755344"/>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6" descr="C:\Users\vittorib\Desktop\Ciarpame\PDCPics\96. FshippingHome.pn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8219033" y="2395092"/>
            <a:ext cx="3186273" cy="1809803"/>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7" descr="C:\Users\vittorib\Desktop\Ciarpame\PDCPics\97. Windows-Phone-7-Series-start-screen.pn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282309" y="4157944"/>
            <a:ext cx="1428950" cy="2524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7563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4800" dirty="0">
                <a:solidFill>
                  <a:schemeClr val="tx1"/>
                </a:solidFill>
              </a:rPr>
              <a:t>FabrikamShipping: </a:t>
            </a:r>
            <a:br>
              <a:rPr lang="en-US" sz="4800" dirty="0">
                <a:solidFill>
                  <a:schemeClr val="tx1"/>
                </a:solidFill>
              </a:rPr>
            </a:br>
            <a:r>
              <a:rPr lang="en-US" sz="4800" dirty="0">
                <a:solidFill>
                  <a:schemeClr val="tx1"/>
                </a:solidFill>
              </a:rPr>
              <a:t>Automating Customer Sign-up </a:t>
            </a:r>
            <a:br>
              <a:rPr lang="en-US" sz="4800" dirty="0">
                <a:solidFill>
                  <a:schemeClr val="tx1"/>
                </a:solidFill>
              </a:rPr>
            </a:br>
            <a:r>
              <a:rPr lang="en-US" sz="4800" dirty="0">
                <a:solidFill>
                  <a:schemeClr val="tx1"/>
                </a:solidFill>
              </a:rPr>
              <a:t>from Social Providers via ACS</a:t>
            </a:r>
          </a:p>
        </p:txBody>
      </p:sp>
      <p:sp>
        <p:nvSpPr>
          <p:cNvPr id="2" name="Subtitle 1"/>
          <p:cNvSpPr>
            <a:spLocks noGrp="1"/>
          </p:cNvSpPr>
          <p:nvPr>
            <p:ph type="subTitle" idx="1"/>
          </p:nvPr>
        </p:nvSpPr>
        <p:spPr/>
        <p:txBody>
          <a:bodyPr/>
          <a:lstStyle/>
          <a:p>
            <a:endParaRPr lang="en-US"/>
          </a:p>
        </p:txBody>
      </p:sp>
      <p:sp>
        <p:nvSpPr>
          <p:cNvPr id="10" name="Text Placeholder 9"/>
          <p:cNvSpPr>
            <a:spLocks noGrp="1"/>
          </p:cNvSpPr>
          <p:nvPr>
            <p:ph type="body" sz="quarter" idx="10"/>
          </p:nvPr>
        </p:nvSpPr>
        <p:spPr/>
        <p:txBody>
          <a:bodyPr/>
          <a:lstStyle/>
          <a:p>
            <a:r>
              <a:rPr lang="en-US" dirty="0" smtClean="0"/>
              <a:t>demo</a:t>
            </a:r>
            <a:endParaRPr lang="en-US" dirty="0"/>
          </a:p>
        </p:txBody>
      </p:sp>
    </p:spTree>
    <p:extLst>
      <p:ext uri="{BB962C8B-B14F-4D97-AF65-F5344CB8AC3E}">
        <p14:creationId xmlns:p14="http://schemas.microsoft.com/office/powerpoint/2010/main" val="1103498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9113" y="3124301"/>
            <a:ext cx="11149013" cy="609399"/>
          </a:xfrm>
        </p:spPr>
        <p:txBody>
          <a:bodyPr>
            <a:normAutofit/>
          </a:bodyPr>
          <a:lstStyle/>
          <a:p>
            <a:pPr algn="ctr"/>
            <a:r>
              <a:rPr lang="en-US" dirty="0" smtClean="0"/>
              <a:t>Claims Will Get the Job Done</a:t>
            </a:r>
            <a:endParaRPr lang="en-US" dirty="0"/>
          </a:p>
        </p:txBody>
      </p:sp>
    </p:spTree>
    <p:extLst>
      <p:ext uri="{BB962C8B-B14F-4D97-AF65-F5344CB8AC3E}">
        <p14:creationId xmlns:p14="http://schemas.microsoft.com/office/powerpoint/2010/main" val="1977244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ky day" descr="C:\DVD_Art_Sept-2-2010\Artwork_Imagery\Icons - Illustrations\Internet Clouds web\Istock 5118882 - clouds and sky feather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228"/>
            <a:ext cx="12188825" cy="4174264"/>
          </a:xfrm>
          <a:prstGeom prst="rect">
            <a:avLst/>
          </a:prstGeom>
          <a:noFill/>
          <a:extLst>
            <a:ext uri="{909E8E84-426E-40DD-AFC4-6F175D3DCCD1}">
              <a14:hiddenFill xmlns:a14="http://schemas.microsoft.com/office/drawing/2010/main">
                <a:solidFill>
                  <a:srgbClr val="FFFFFF"/>
                </a:solidFill>
              </a14:hiddenFill>
            </a:ext>
          </a:extLst>
        </p:spPr>
      </p:pic>
      <p:sp>
        <p:nvSpPr>
          <p:cNvPr id="3" name="Sky dawn"/>
          <p:cNvSpPr/>
          <p:nvPr/>
        </p:nvSpPr>
        <p:spPr bwMode="auto">
          <a:xfrm>
            <a:off x="0" y="3"/>
            <a:ext cx="12188825" cy="6621743"/>
          </a:xfrm>
          <a:prstGeom prst="rect">
            <a:avLst/>
          </a:prstGeom>
          <a:gradFill flip="none" rotWithShape="1">
            <a:gsLst>
              <a:gs pos="0">
                <a:srgbClr val="FFFF00"/>
              </a:gs>
              <a:gs pos="31000">
                <a:srgbClr val="FF0066">
                  <a:alpha val="60000"/>
                </a:srgbClr>
              </a:gs>
              <a:gs pos="100000">
                <a:schemeClr val="accent1">
                  <a:alpha val="21000"/>
                </a:schemeClr>
              </a:gs>
            </a:gsLst>
            <a:path path="circle">
              <a:fillToRect l="50000" t="50000" r="50000" b="50000"/>
            </a:path>
            <a:tileRec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28" tIns="45715" rIns="91428" bIns="45715" numCol="1" rtlCol="0" anchor="ctr" anchorCtr="0" compatLnSpc="1">
            <a:prstTxWarp prst="textNoShape">
              <a:avLst/>
            </a:prstTxWarp>
          </a:bodyPr>
          <a:lstStyle/>
          <a:p>
            <a:pPr algn="ctr" defTabSz="914023" fontAlgn="base">
              <a:spcBef>
                <a:spcPct val="0"/>
              </a:spcBef>
              <a:spcAft>
                <a:spcPct val="0"/>
              </a:spcAft>
            </a:pPr>
            <a:endParaRPr lang="en-US" sz="2300" dirty="0">
              <a:gradFill>
                <a:gsLst>
                  <a:gs pos="0">
                    <a:srgbClr val="FFFFFF"/>
                  </a:gs>
                  <a:gs pos="100000">
                    <a:srgbClr val="FFFFFF"/>
                  </a:gs>
                </a:gsLst>
                <a:lin ang="5400000" scaled="0"/>
              </a:gradFill>
            </a:endParaRPr>
          </a:p>
        </p:txBody>
      </p:sp>
      <p:pic>
        <p:nvPicPr>
          <p:cNvPr id="1028" name="sky starry" descr="C:\DVD_Art_Sept-2-2010\Artwork_Imagery\Icons - Illustrations\Fireworks - Istock 5537808\starry night sky background twinkling stars mask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88825" cy="5367472"/>
          </a:xfrm>
          <a:prstGeom prst="rect">
            <a:avLst/>
          </a:prstGeom>
          <a:noFill/>
          <a:extLst>
            <a:ext uri="{909E8E84-426E-40DD-AFC4-6F175D3DCCD1}">
              <a14:hiddenFill xmlns:a14="http://schemas.microsoft.com/office/drawing/2010/main">
                <a:solidFill>
                  <a:srgbClr val="FFFFFF"/>
                </a:solidFill>
              </a14:hiddenFill>
            </a:ext>
          </a:extLst>
        </p:spPr>
      </p:pic>
      <p:pic>
        <p:nvPicPr>
          <p:cNvPr id="13" name="cloud" descr="C:\DVD_Art_Sept-2-2010\Artwork_Imagery\Icons - Illustrations\_ XML ICONS\Internet cloud web.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27714" y="304800"/>
            <a:ext cx="3038475" cy="1309688"/>
          </a:xfrm>
          <a:prstGeom prst="rect">
            <a:avLst/>
          </a:prstGeom>
          <a:noFill/>
          <a:extLst>
            <a:ext uri="{909E8E84-426E-40DD-AFC4-6F175D3DCCD1}">
              <a14:hiddenFill xmlns:a14="http://schemas.microsoft.com/office/drawing/2010/main">
                <a:solidFill>
                  <a:srgbClr val="FFFFFF"/>
                </a:solidFill>
              </a14:hiddenFill>
            </a:ext>
          </a:extLst>
        </p:spPr>
      </p:pic>
      <p:pic>
        <p:nvPicPr>
          <p:cNvPr id="14" name="Windows Azure" descr="C:\DVD_Art_Sept-2-2010\Logos\Windows Azure (platform)\Windows Azure\Windows Azure logo v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08811" y="1066803"/>
            <a:ext cx="1754642" cy="846671"/>
          </a:xfrm>
          <a:prstGeom prst="rect">
            <a:avLst/>
          </a:prstGeom>
          <a:noFill/>
          <a:extLst>
            <a:ext uri="{909E8E84-426E-40DD-AFC4-6F175D3DCCD1}">
              <a14:hiddenFill xmlns:a14="http://schemas.microsoft.com/office/drawing/2010/main">
                <a:solidFill>
                  <a:srgbClr val="FFFFFF"/>
                </a:solidFill>
              </a14:hiddenFill>
            </a:ext>
          </a:extLst>
        </p:spPr>
      </p:pic>
      <p:pic>
        <p:nvPicPr>
          <p:cNvPr id="1026" name="Application" descr="C:\DVD_Art_Sept-2-2010\Artwork_Imagery\Icons - Illustrations\_ VIRTUALIZATION ICONS\Application Virtual Web.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35292" y="762001"/>
            <a:ext cx="824739" cy="926515"/>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10" descr="C:\Users\vittorib\Desktop\PDCPics\WIF Description.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58693"/>
          <a:stretch/>
        </p:blipFill>
        <p:spPr bwMode="auto">
          <a:xfrm>
            <a:off x="3798130" y="2175212"/>
            <a:ext cx="3391067" cy="736169"/>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9" descr="C:\Users\vittorib\Desktop\PDCPics\ADFS.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50000"/>
          <a:stretch/>
        </p:blipFill>
        <p:spPr bwMode="auto">
          <a:xfrm>
            <a:off x="423470" y="2181915"/>
            <a:ext cx="2655086" cy="722759"/>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9" descr="C:\Users\vittorib\Desktop\PDCPics\ACS.pn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b="57685"/>
          <a:stretch/>
        </p:blipFill>
        <p:spPr bwMode="auto">
          <a:xfrm>
            <a:off x="7908771" y="2227701"/>
            <a:ext cx="3866414" cy="631191"/>
          </a:xfrm>
          <a:prstGeom prst="rect">
            <a:avLst/>
          </a:prstGeom>
          <a:noFill/>
          <a:extLst>
            <a:ext uri="{909E8E84-426E-40DD-AFC4-6F175D3DCCD1}">
              <a14:hiddenFill xmlns:a14="http://schemas.microsoft.com/office/drawing/2010/main">
                <a:solidFill>
                  <a:srgbClr val="FFFFFF"/>
                </a:solidFill>
              </a14:hiddenFill>
            </a:ext>
          </a:extLst>
        </p:spPr>
      </p:pic>
      <p:grpSp>
        <p:nvGrpSpPr>
          <p:cNvPr id="162" name="Group 161"/>
          <p:cNvGrpSpPr/>
          <p:nvPr/>
        </p:nvGrpSpPr>
        <p:grpSpPr>
          <a:xfrm>
            <a:off x="0" y="2890298"/>
            <a:ext cx="12188825" cy="3967705"/>
            <a:chOff x="-1" y="2890295"/>
            <a:chExt cx="12188825" cy="3967705"/>
          </a:xfrm>
        </p:grpSpPr>
        <p:sp>
          <p:nvSpPr>
            <p:cNvPr id="163" name="Rectangle 162"/>
            <p:cNvSpPr/>
            <p:nvPr/>
          </p:nvSpPr>
          <p:spPr bwMode="auto">
            <a:xfrm>
              <a:off x="-1" y="2890295"/>
              <a:ext cx="12188825" cy="3967705"/>
            </a:xfrm>
            <a:prstGeom prst="rect">
              <a:avLst/>
            </a:prstGeom>
            <a:gradFill>
              <a:gsLst>
                <a:gs pos="0">
                  <a:schemeClr val="accent1">
                    <a:shade val="51000"/>
                    <a:satMod val="130000"/>
                    <a:alpha val="73000"/>
                  </a:schemeClr>
                </a:gs>
                <a:gs pos="69000">
                  <a:schemeClr val="accent1">
                    <a:shade val="93000"/>
                    <a:satMod val="130000"/>
                    <a:alpha val="83000"/>
                  </a:schemeClr>
                </a:gs>
                <a:gs pos="100000">
                  <a:schemeClr val="accent1">
                    <a:shade val="94000"/>
                    <a:satMod val="135000"/>
                    <a:alpha val="0"/>
                  </a:schemeClr>
                </a:gs>
              </a:gsLs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23" fontAlgn="base">
                <a:spcBef>
                  <a:spcPct val="0"/>
                </a:spcBef>
                <a:spcAft>
                  <a:spcPct val="0"/>
                </a:spcAft>
              </a:pPr>
              <a:endParaRPr lang="en-US" sz="2300" dirty="0">
                <a:gradFill>
                  <a:gsLst>
                    <a:gs pos="0">
                      <a:srgbClr val="FFFFFF"/>
                    </a:gs>
                    <a:gs pos="100000">
                      <a:srgbClr val="FFFFFF"/>
                    </a:gs>
                  </a:gsLst>
                  <a:lin ang="5400000" scaled="0"/>
                </a:gradFill>
              </a:endParaRPr>
            </a:p>
          </p:txBody>
        </p:sp>
        <p:pic>
          <p:nvPicPr>
            <p:cNvPr id="164" name="Picture 2"/>
            <p:cNvPicPr>
              <a:picLocks noChangeAspect="1" noChangeArrowheads="1"/>
            </p:cNvPicPr>
            <p:nvPr/>
          </p:nvPicPr>
          <p:blipFill>
            <a:blip r:embed="rId11">
              <a:extLst>
                <a:ext uri="{BEBA8EAE-BF5A-486C-A8C5-ECC9F3942E4B}">
                  <a14:imgProps xmlns:a14="http://schemas.microsoft.com/office/drawing/2010/main">
                    <a14:imgLayer r:embed="rId12">
                      <a14:imgEffect>
                        <a14:saturation sat="70000"/>
                      </a14:imgEffect>
                      <a14:imgEffect>
                        <a14:brightnessContrast bright="1000" contrast="-35000"/>
                      </a14:imgEffect>
                    </a14:imgLayer>
                  </a14:imgProps>
                </a:ext>
                <a:ext uri="{28A0092B-C50C-407E-A947-70E740481C1C}">
                  <a14:useLocalDpi xmlns:a14="http://schemas.microsoft.com/office/drawing/2010/main" val="0"/>
                </a:ext>
              </a:extLst>
            </a:blip>
            <a:stretch>
              <a:fillRect/>
            </a:stretch>
          </p:blipFill>
          <p:spPr bwMode="auto">
            <a:xfrm>
              <a:off x="-1" y="3505200"/>
              <a:ext cx="12188825" cy="3352800"/>
            </a:xfrm>
            <a:prstGeom prst="rect">
              <a:avLst/>
            </a:prstGeom>
            <a:extLst>
              <a:ext uri="{909E8E84-426E-40DD-AFC4-6F175D3DCCD1}">
                <a14:hiddenFill xmlns:a14="http://schemas.microsoft.com/office/drawing/2010/main">
                  <a:solidFill>
                    <a:srgbClr val="FFFFFF"/>
                  </a:solidFill>
                </a14:hiddenFill>
              </a:ext>
            </a:extLst>
          </p:spPr>
        </p:pic>
      </p:grpSp>
      <p:grpSp>
        <p:nvGrpSpPr>
          <p:cNvPr id="165" name="App fb"/>
          <p:cNvGrpSpPr/>
          <p:nvPr/>
        </p:nvGrpSpPr>
        <p:grpSpPr>
          <a:xfrm>
            <a:off x="323945" y="5150572"/>
            <a:ext cx="634959" cy="584101"/>
            <a:chOff x="10553296" y="2411199"/>
            <a:chExt cx="634958" cy="584101"/>
          </a:xfrm>
        </p:grpSpPr>
        <p:pic>
          <p:nvPicPr>
            <p:cNvPr id="166" name="Picture 2" descr="C:\DVD_Art_Sept-2-2010\Artwork_Imagery\Icons - Illustrations\_ VIRTUALIZATION ICONS\Application Virtual Web.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553296" y="2411199"/>
              <a:ext cx="519939" cy="584101"/>
            </a:xfrm>
            <a:prstGeom prst="rect">
              <a:avLst/>
            </a:prstGeom>
            <a:noFill/>
            <a:extLst>
              <a:ext uri="{909E8E84-426E-40DD-AFC4-6F175D3DCCD1}">
                <a14:hiddenFill xmlns:a14="http://schemas.microsoft.com/office/drawing/2010/main">
                  <a:solidFill>
                    <a:srgbClr val="FFFFFF"/>
                  </a:solidFill>
                </a14:hiddenFill>
              </a:ext>
            </a:extLst>
          </p:spPr>
        </p:pic>
        <p:pic>
          <p:nvPicPr>
            <p:cNvPr id="167" name="Picture 21" descr="facebook_logo.png facebook logo image by der-x-ide"/>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931326" y="2738372"/>
              <a:ext cx="256928" cy="2569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8" name="App google"/>
          <p:cNvGrpSpPr/>
          <p:nvPr/>
        </p:nvGrpSpPr>
        <p:grpSpPr>
          <a:xfrm>
            <a:off x="9455172" y="5394090"/>
            <a:ext cx="646868" cy="710193"/>
            <a:chOff x="10965665" y="3341128"/>
            <a:chExt cx="646868" cy="710193"/>
          </a:xfrm>
        </p:grpSpPr>
        <p:pic>
          <p:nvPicPr>
            <p:cNvPr id="169" name="Picture 2" descr="C:\DVD_Art_Sept-2-2010\Artwork_Imagery\Icons - Illustrations\_ VIRTUALIZATION ICONS\Application Virtual Web.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965665" y="3341128"/>
              <a:ext cx="519939" cy="584101"/>
            </a:xfrm>
            <a:prstGeom prst="rect">
              <a:avLst/>
            </a:prstGeom>
            <a:noFill/>
            <a:extLst>
              <a:ext uri="{909E8E84-426E-40DD-AFC4-6F175D3DCCD1}">
                <a14:hiddenFill xmlns:a14="http://schemas.microsoft.com/office/drawing/2010/main">
                  <a:solidFill>
                    <a:srgbClr val="FFFFFF"/>
                  </a:solidFill>
                </a14:hiddenFill>
              </a:ext>
            </a:extLst>
          </p:spPr>
        </p:pic>
        <p:pic>
          <p:nvPicPr>
            <p:cNvPr id="170" name="Picture 10" descr="C:\Users\vittorib\Pictures\118003-matte-blue-and-white-square-icon-social-media-logos-google-g-logo.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1225634" y="3664422"/>
              <a:ext cx="386899" cy="38689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1" name="Island 1"/>
          <p:cNvGrpSpPr/>
          <p:nvPr/>
        </p:nvGrpSpPr>
        <p:grpSpPr>
          <a:xfrm>
            <a:off x="6975509" y="5367474"/>
            <a:ext cx="1597954" cy="836236"/>
            <a:chOff x="6975507" y="5367472"/>
            <a:chExt cx="1597955" cy="836236"/>
          </a:xfrm>
        </p:grpSpPr>
        <p:sp>
          <p:nvSpPr>
            <p:cNvPr id="172" name="Oval Blue"/>
            <p:cNvSpPr/>
            <p:nvPr/>
          </p:nvSpPr>
          <p:spPr bwMode="auto">
            <a:xfrm>
              <a:off x="6975507" y="5542535"/>
              <a:ext cx="1597955" cy="66117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23" fontAlgn="base">
                <a:spcBef>
                  <a:spcPct val="0"/>
                </a:spcBef>
                <a:spcAft>
                  <a:spcPct val="0"/>
                </a:spcAft>
              </a:pPr>
              <a:endParaRPr lang="en-US" sz="2300" dirty="0">
                <a:gradFill>
                  <a:gsLst>
                    <a:gs pos="0">
                      <a:srgbClr val="FFFFFF"/>
                    </a:gs>
                    <a:gs pos="100000">
                      <a:srgbClr val="FFFFFF"/>
                    </a:gs>
                  </a:gsLst>
                  <a:lin ang="5400000" scaled="0"/>
                </a:gradFill>
              </a:endParaRPr>
            </a:p>
          </p:txBody>
        </p:sp>
        <p:grpSp>
          <p:nvGrpSpPr>
            <p:cNvPr id="173" name="DIR grey"/>
            <p:cNvGrpSpPr/>
            <p:nvPr/>
          </p:nvGrpSpPr>
          <p:grpSpPr>
            <a:xfrm>
              <a:off x="7410927" y="5367472"/>
              <a:ext cx="783129" cy="652328"/>
              <a:chOff x="2440032" y="4372083"/>
              <a:chExt cx="1185794" cy="987738"/>
            </a:xfrm>
          </p:grpSpPr>
          <p:pic>
            <p:nvPicPr>
              <p:cNvPr id="174" name="Picture 5" descr="C:\DVD_Art_Sept-2-2010\Artwork_Imagery\Shapes\Pyramid Triangle\pyramid triangle top.png"/>
              <p:cNvPicPr>
                <a:picLocks noChangeAspect="1" noChangeArrowheads="1"/>
              </p:cNvPicPr>
              <p:nvPr/>
            </p:nvPicPr>
            <p:blipFill>
              <a:blip r:embed="rId16"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2440032" y="4372083"/>
                <a:ext cx="1185794" cy="987738"/>
              </a:xfrm>
              <a:prstGeom prst="rect">
                <a:avLst/>
              </a:prstGeom>
              <a:noFill/>
              <a:extLst>
                <a:ext uri="{909E8E84-426E-40DD-AFC4-6F175D3DCCD1}">
                  <a14:hiddenFill xmlns:a14="http://schemas.microsoft.com/office/drawing/2010/main">
                    <a:solidFill>
                      <a:srgbClr val="FFFFFF"/>
                    </a:solidFill>
                  </a14:hiddenFill>
                </a:ext>
              </a:extLst>
            </p:spPr>
          </p:pic>
          <p:pic>
            <p:nvPicPr>
              <p:cNvPr id="175" name="Picture 7" descr="C:\DVD_Art_Sept-2-2010\Artwork_Imagery\Icons - Illustrations\_ VISTA STYLE\man student user people.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flipH="1">
                <a:off x="2745989" y="4732899"/>
                <a:ext cx="507021" cy="540824"/>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76" name="Island 3"/>
          <p:cNvGrpSpPr/>
          <p:nvPr/>
        </p:nvGrpSpPr>
        <p:grpSpPr>
          <a:xfrm>
            <a:off x="5449705" y="3352801"/>
            <a:ext cx="1597954" cy="715683"/>
            <a:chOff x="5449704" y="3611933"/>
            <a:chExt cx="1597955" cy="715683"/>
          </a:xfrm>
        </p:grpSpPr>
        <p:sp>
          <p:nvSpPr>
            <p:cNvPr id="177" name="Oval Blue"/>
            <p:cNvSpPr/>
            <p:nvPr/>
          </p:nvSpPr>
          <p:spPr bwMode="auto">
            <a:xfrm>
              <a:off x="5449704" y="3828466"/>
              <a:ext cx="1597955" cy="499150"/>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23" fontAlgn="base">
                <a:spcBef>
                  <a:spcPct val="0"/>
                </a:spcBef>
                <a:spcAft>
                  <a:spcPct val="0"/>
                </a:spcAft>
              </a:pPr>
              <a:endParaRPr lang="en-US" sz="2300" dirty="0">
                <a:gradFill>
                  <a:gsLst>
                    <a:gs pos="0">
                      <a:srgbClr val="FFFFFF"/>
                    </a:gs>
                    <a:gs pos="100000">
                      <a:srgbClr val="FFFFFF"/>
                    </a:gs>
                  </a:gsLst>
                  <a:lin ang="5400000" scaled="0"/>
                </a:gradFill>
              </a:endParaRPr>
            </a:p>
          </p:txBody>
        </p:sp>
        <p:grpSp>
          <p:nvGrpSpPr>
            <p:cNvPr id="178" name="DIR red"/>
            <p:cNvGrpSpPr/>
            <p:nvPr/>
          </p:nvGrpSpPr>
          <p:grpSpPr>
            <a:xfrm>
              <a:off x="5942011" y="3611933"/>
              <a:ext cx="695367" cy="579225"/>
              <a:chOff x="2050823" y="3067743"/>
              <a:chExt cx="1163819" cy="969434"/>
            </a:xfrm>
          </p:grpSpPr>
          <p:pic>
            <p:nvPicPr>
              <p:cNvPr id="179" name="Picture 5" descr="C:\DVD_Art_Sept-2-2010\Artwork_Imagery\Shapes\Pyramid Triangle\pyramid triangle top.png"/>
              <p:cNvPicPr>
                <a:picLocks noChangeAspect="1" noChangeArrowheads="1"/>
              </p:cNvPicPr>
              <p:nvPr/>
            </p:nvPicPr>
            <p:blipFill>
              <a:blip r:embed="rId18"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050823" y="3067743"/>
                <a:ext cx="1163819" cy="969434"/>
              </a:xfrm>
              <a:prstGeom prst="rect">
                <a:avLst/>
              </a:prstGeom>
              <a:noFill/>
              <a:extLst>
                <a:ext uri="{909E8E84-426E-40DD-AFC4-6F175D3DCCD1}">
                  <a14:hiddenFill xmlns:a14="http://schemas.microsoft.com/office/drawing/2010/main">
                    <a:solidFill>
                      <a:srgbClr val="FFFFFF"/>
                    </a:solidFill>
                  </a14:hiddenFill>
                </a:ext>
              </a:extLst>
            </p:spPr>
          </p:pic>
          <p:pic>
            <p:nvPicPr>
              <p:cNvPr id="180" name="Picture 7" descr="C:\DVD_Art_Sept-2-2010\Artwork_Imagery\Icons - Illustrations\_ VISTA STYLE\man student user people.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flipH="1">
                <a:off x="2340098" y="3411241"/>
                <a:ext cx="497626" cy="530801"/>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81" name="Island 2"/>
          <p:cNvGrpSpPr/>
          <p:nvPr/>
        </p:nvGrpSpPr>
        <p:grpSpPr>
          <a:xfrm>
            <a:off x="7923212" y="3767563"/>
            <a:ext cx="1597954" cy="835903"/>
            <a:chOff x="7923212" y="3767561"/>
            <a:chExt cx="1597955" cy="835903"/>
          </a:xfrm>
        </p:grpSpPr>
        <p:sp>
          <p:nvSpPr>
            <p:cNvPr id="182" name="Oval Blue"/>
            <p:cNvSpPr/>
            <p:nvPr/>
          </p:nvSpPr>
          <p:spPr bwMode="auto">
            <a:xfrm>
              <a:off x="7923212" y="4104314"/>
              <a:ext cx="1597955" cy="499150"/>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23" fontAlgn="base">
                <a:spcBef>
                  <a:spcPct val="0"/>
                </a:spcBef>
                <a:spcAft>
                  <a:spcPct val="0"/>
                </a:spcAft>
              </a:pPr>
              <a:endParaRPr lang="en-US" sz="2300" dirty="0">
                <a:gradFill>
                  <a:gsLst>
                    <a:gs pos="0">
                      <a:srgbClr val="FFFFFF"/>
                    </a:gs>
                    <a:gs pos="100000">
                      <a:srgbClr val="FFFFFF"/>
                    </a:gs>
                  </a:gsLst>
                  <a:lin ang="5400000" scaled="0"/>
                </a:gradFill>
              </a:endParaRPr>
            </a:p>
          </p:txBody>
        </p:sp>
        <p:grpSp>
          <p:nvGrpSpPr>
            <p:cNvPr id="183" name="DIR Green"/>
            <p:cNvGrpSpPr/>
            <p:nvPr/>
          </p:nvGrpSpPr>
          <p:grpSpPr>
            <a:xfrm>
              <a:off x="8347361" y="3767561"/>
              <a:ext cx="809234" cy="674073"/>
              <a:chOff x="2558235" y="2229295"/>
              <a:chExt cx="1010713" cy="841900"/>
            </a:xfrm>
          </p:grpSpPr>
          <p:pic>
            <p:nvPicPr>
              <p:cNvPr id="184" name="Picture 5" descr="C:\DVD_Art_Sept-2-2010\Artwork_Imagery\Shapes\Pyramid Triangle\pyramid triangle top.png"/>
              <p:cNvPicPr>
                <a:picLocks noChangeAspect="1" noChangeArrowheads="1"/>
              </p:cNvPicPr>
              <p:nvPr/>
            </p:nvPicPr>
            <p:blipFill>
              <a:blip r:embed="rId20" cstate="print">
                <a:duotone>
                  <a:prstClr val="black"/>
                  <a:schemeClr val="accent5">
                    <a:lumMod val="40000"/>
                    <a:lumOff val="60000"/>
                    <a:tint val="45000"/>
                    <a:satMod val="400000"/>
                  </a:schemeClr>
                </a:duotone>
                <a:extLst>
                  <a:ext uri="{28A0092B-C50C-407E-A947-70E740481C1C}">
                    <a14:useLocalDpi xmlns:a14="http://schemas.microsoft.com/office/drawing/2010/main" val="0"/>
                  </a:ext>
                </a:extLst>
              </a:blip>
              <a:srcRect/>
              <a:stretch>
                <a:fillRect/>
              </a:stretch>
            </p:blipFill>
            <p:spPr bwMode="auto">
              <a:xfrm>
                <a:off x="2558235" y="2229295"/>
                <a:ext cx="1010713" cy="841900"/>
              </a:xfrm>
              <a:prstGeom prst="rect">
                <a:avLst/>
              </a:prstGeom>
              <a:noFill/>
              <a:extLst>
                <a:ext uri="{909E8E84-426E-40DD-AFC4-6F175D3DCCD1}">
                  <a14:hiddenFill xmlns:a14="http://schemas.microsoft.com/office/drawing/2010/main">
                    <a:solidFill>
                      <a:srgbClr val="FFFFFF"/>
                    </a:solidFill>
                  </a14:hiddenFill>
                </a:ext>
              </a:extLst>
            </p:spPr>
          </p:pic>
          <p:pic>
            <p:nvPicPr>
              <p:cNvPr id="185" name="Picture 7" descr="C:\DVD_Art_Sept-2-2010\Artwork_Imagery\Icons - Illustrations\_ VISTA STYLE\man student user people.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flipH="1">
                <a:off x="2819990" y="2495083"/>
                <a:ext cx="432162" cy="460972"/>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86" name="crowd google"/>
          <p:cNvGrpSpPr/>
          <p:nvPr/>
        </p:nvGrpSpPr>
        <p:grpSpPr>
          <a:xfrm flipH="1">
            <a:off x="10090435" y="5367475"/>
            <a:ext cx="735380" cy="644671"/>
            <a:chOff x="379412" y="5207461"/>
            <a:chExt cx="1013563" cy="888539"/>
          </a:xfrm>
        </p:grpSpPr>
        <p:pic>
          <p:nvPicPr>
            <p:cNvPr id="187" name="Picture 9" descr="C:\DVD_Art_Sept-2-2010\Artwork_Imagery\Icons - Illustrations\_ REAL VISTA STYLE\people icons friends buddies users.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flipH="1">
              <a:off x="836612" y="5207461"/>
              <a:ext cx="556363" cy="556363"/>
            </a:xfrm>
            <a:prstGeom prst="rect">
              <a:avLst/>
            </a:prstGeom>
            <a:noFill/>
            <a:extLst>
              <a:ext uri="{909E8E84-426E-40DD-AFC4-6F175D3DCCD1}">
                <a14:hiddenFill xmlns:a14="http://schemas.microsoft.com/office/drawing/2010/main">
                  <a:solidFill>
                    <a:srgbClr val="FFFFFF"/>
                  </a:solidFill>
                </a14:hiddenFill>
              </a:ext>
            </a:extLst>
          </p:spPr>
        </p:pic>
        <p:pic>
          <p:nvPicPr>
            <p:cNvPr id="188" name="Picture 9" descr="C:\DVD_Art_Sept-2-2010\Artwork_Imagery\Icons - Illustrations\_ REAL VISTA STYLE\people icons friends buddies users.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flipH="1">
              <a:off x="455612" y="5311037"/>
              <a:ext cx="556363" cy="556363"/>
            </a:xfrm>
            <a:prstGeom prst="rect">
              <a:avLst/>
            </a:prstGeom>
            <a:noFill/>
            <a:extLst>
              <a:ext uri="{909E8E84-426E-40DD-AFC4-6F175D3DCCD1}">
                <a14:hiddenFill xmlns:a14="http://schemas.microsoft.com/office/drawing/2010/main">
                  <a:solidFill>
                    <a:srgbClr val="FFFFFF"/>
                  </a:solidFill>
                </a14:hiddenFill>
              </a:ext>
            </a:extLst>
          </p:spPr>
        </p:pic>
        <p:pic>
          <p:nvPicPr>
            <p:cNvPr id="189" name="Picture 9" descr="C:\DVD_Art_Sept-2-2010\Artwork_Imagery\Icons - Illustrations\_ REAL VISTA STYLE\people icons friends buddies users.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flipH="1">
              <a:off x="836612" y="5539637"/>
              <a:ext cx="556363" cy="556363"/>
            </a:xfrm>
            <a:prstGeom prst="rect">
              <a:avLst/>
            </a:prstGeom>
            <a:noFill/>
            <a:extLst>
              <a:ext uri="{909E8E84-426E-40DD-AFC4-6F175D3DCCD1}">
                <a14:hiddenFill xmlns:a14="http://schemas.microsoft.com/office/drawing/2010/main">
                  <a:solidFill>
                    <a:srgbClr val="FFFFFF"/>
                  </a:solidFill>
                </a14:hiddenFill>
              </a:ext>
            </a:extLst>
          </p:spPr>
        </p:pic>
        <p:pic>
          <p:nvPicPr>
            <p:cNvPr id="190" name="Picture 9" descr="C:\DVD_Art_Sept-2-2010\Artwork_Imagery\Icons - Illustrations\_ REAL VISTA STYLE\people icons friends buddies users.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flipH="1">
              <a:off x="379412" y="5539637"/>
              <a:ext cx="556363" cy="55636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1" name="crowd wlid"/>
          <p:cNvGrpSpPr/>
          <p:nvPr/>
        </p:nvGrpSpPr>
        <p:grpSpPr>
          <a:xfrm>
            <a:off x="40690" y="3752912"/>
            <a:ext cx="677449" cy="593885"/>
            <a:chOff x="379412" y="5207461"/>
            <a:chExt cx="1013563" cy="888539"/>
          </a:xfrm>
        </p:grpSpPr>
        <p:pic>
          <p:nvPicPr>
            <p:cNvPr id="192" name="Picture 9" descr="C:\DVD_Art_Sept-2-2010\Artwork_Imagery\Icons - Illustrations\_ REAL VISTA STYLE\people icons friends buddies users.pn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flipH="1">
              <a:off x="836612" y="5207461"/>
              <a:ext cx="556363" cy="556363"/>
            </a:xfrm>
            <a:prstGeom prst="rect">
              <a:avLst/>
            </a:prstGeom>
            <a:noFill/>
            <a:extLst>
              <a:ext uri="{909E8E84-426E-40DD-AFC4-6F175D3DCCD1}">
                <a14:hiddenFill xmlns:a14="http://schemas.microsoft.com/office/drawing/2010/main">
                  <a:solidFill>
                    <a:srgbClr val="FFFFFF"/>
                  </a:solidFill>
                </a14:hiddenFill>
              </a:ext>
            </a:extLst>
          </p:spPr>
        </p:pic>
        <p:pic>
          <p:nvPicPr>
            <p:cNvPr id="193" name="Picture 9" descr="C:\DVD_Art_Sept-2-2010\Artwork_Imagery\Icons - Illustrations\_ REAL VISTA STYLE\people icons friends buddies users.pn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flipH="1">
              <a:off x="455612" y="5311037"/>
              <a:ext cx="556363" cy="556363"/>
            </a:xfrm>
            <a:prstGeom prst="rect">
              <a:avLst/>
            </a:prstGeom>
            <a:noFill/>
            <a:extLst>
              <a:ext uri="{909E8E84-426E-40DD-AFC4-6F175D3DCCD1}">
                <a14:hiddenFill xmlns:a14="http://schemas.microsoft.com/office/drawing/2010/main">
                  <a:solidFill>
                    <a:srgbClr val="FFFFFF"/>
                  </a:solidFill>
                </a14:hiddenFill>
              </a:ext>
            </a:extLst>
          </p:spPr>
        </p:pic>
        <p:pic>
          <p:nvPicPr>
            <p:cNvPr id="194" name="Picture 9" descr="C:\DVD_Art_Sept-2-2010\Artwork_Imagery\Icons - Illustrations\_ REAL VISTA STYLE\people icons friends buddies users.pn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flipH="1">
              <a:off x="836612" y="5539637"/>
              <a:ext cx="556363" cy="556363"/>
            </a:xfrm>
            <a:prstGeom prst="rect">
              <a:avLst/>
            </a:prstGeom>
            <a:noFill/>
            <a:extLst>
              <a:ext uri="{909E8E84-426E-40DD-AFC4-6F175D3DCCD1}">
                <a14:hiddenFill xmlns:a14="http://schemas.microsoft.com/office/drawing/2010/main">
                  <a:solidFill>
                    <a:srgbClr val="FFFFFF"/>
                  </a:solidFill>
                </a14:hiddenFill>
              </a:ext>
            </a:extLst>
          </p:spPr>
        </p:pic>
        <p:pic>
          <p:nvPicPr>
            <p:cNvPr id="195" name="Picture 9" descr="C:\DVD_Art_Sept-2-2010\Artwork_Imagery\Icons - Illustrations\_ REAL VISTA STYLE\people icons friends buddies users.pn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flipH="1">
              <a:off x="379412" y="5539637"/>
              <a:ext cx="556363" cy="556363"/>
            </a:xfrm>
            <a:prstGeom prst="rect">
              <a:avLst/>
            </a:prstGeom>
            <a:noFill/>
            <a:extLst>
              <a:ext uri="{909E8E84-426E-40DD-AFC4-6F175D3DCCD1}">
                <a14:hiddenFill xmlns:a14="http://schemas.microsoft.com/office/drawing/2010/main">
                  <a:solidFill>
                    <a:srgbClr val="FFFFFF"/>
                  </a:solidFill>
                </a14:hiddenFill>
              </a:ext>
            </a:extLst>
          </p:spPr>
        </p:pic>
      </p:grpSp>
      <p:pic>
        <p:nvPicPr>
          <p:cNvPr id="202" name="Picture 3" descr="C:\DVD_Art_Sept-2-2010\Artwork_Imagery\Icons - Illustrations\Communication Towers Satellites\radio cell tower signal wireless 3.pn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911565" y="2890295"/>
            <a:ext cx="843675" cy="1406788"/>
          </a:xfrm>
          <a:prstGeom prst="rect">
            <a:avLst/>
          </a:prstGeom>
          <a:noFill/>
          <a:extLst>
            <a:ext uri="{909E8E84-426E-40DD-AFC4-6F175D3DCCD1}">
              <a14:hiddenFill xmlns:a14="http://schemas.microsoft.com/office/drawing/2010/main">
                <a:solidFill>
                  <a:srgbClr val="FFFFFF"/>
                </a:solidFill>
              </a14:hiddenFill>
            </a:ext>
          </a:extLst>
        </p:spPr>
      </p:pic>
      <p:grpSp>
        <p:nvGrpSpPr>
          <p:cNvPr id="204" name="crowd facebook"/>
          <p:cNvGrpSpPr/>
          <p:nvPr/>
        </p:nvGrpSpPr>
        <p:grpSpPr>
          <a:xfrm>
            <a:off x="1771069" y="4706301"/>
            <a:ext cx="1013563" cy="888539"/>
            <a:chOff x="379412" y="5207461"/>
            <a:chExt cx="1013563" cy="888539"/>
          </a:xfrm>
        </p:grpSpPr>
        <p:pic>
          <p:nvPicPr>
            <p:cNvPr id="205" name="Picture 9" descr="C:\DVD_Art_Sept-2-2010\Artwork_Imagery\Icons - Illustrations\_ REAL VISTA STYLE\people icons friends buddies users.pn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flipH="1">
              <a:off x="836612" y="5207461"/>
              <a:ext cx="556363" cy="556363"/>
            </a:xfrm>
            <a:prstGeom prst="rect">
              <a:avLst/>
            </a:prstGeom>
            <a:noFill/>
            <a:extLst>
              <a:ext uri="{909E8E84-426E-40DD-AFC4-6F175D3DCCD1}">
                <a14:hiddenFill xmlns:a14="http://schemas.microsoft.com/office/drawing/2010/main">
                  <a:solidFill>
                    <a:srgbClr val="FFFFFF"/>
                  </a:solidFill>
                </a14:hiddenFill>
              </a:ext>
            </a:extLst>
          </p:spPr>
        </p:pic>
        <p:pic>
          <p:nvPicPr>
            <p:cNvPr id="206" name="Picture 9" descr="C:\DVD_Art_Sept-2-2010\Artwork_Imagery\Icons - Illustrations\_ REAL VISTA STYLE\people icons friends buddies users.pn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flipH="1">
              <a:off x="455612" y="5311037"/>
              <a:ext cx="556363" cy="556363"/>
            </a:xfrm>
            <a:prstGeom prst="rect">
              <a:avLst/>
            </a:prstGeom>
            <a:noFill/>
            <a:extLst>
              <a:ext uri="{909E8E84-426E-40DD-AFC4-6F175D3DCCD1}">
                <a14:hiddenFill xmlns:a14="http://schemas.microsoft.com/office/drawing/2010/main">
                  <a:solidFill>
                    <a:srgbClr val="FFFFFF"/>
                  </a:solidFill>
                </a14:hiddenFill>
              </a:ext>
            </a:extLst>
          </p:spPr>
        </p:pic>
        <p:pic>
          <p:nvPicPr>
            <p:cNvPr id="207" name="Picture 9" descr="C:\DVD_Art_Sept-2-2010\Artwork_Imagery\Icons - Illustrations\_ REAL VISTA STYLE\people icons friends buddies users.pn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flipH="1">
              <a:off x="836612" y="5539637"/>
              <a:ext cx="556363" cy="556363"/>
            </a:xfrm>
            <a:prstGeom prst="rect">
              <a:avLst/>
            </a:prstGeom>
            <a:noFill/>
            <a:extLst>
              <a:ext uri="{909E8E84-426E-40DD-AFC4-6F175D3DCCD1}">
                <a14:hiddenFill xmlns:a14="http://schemas.microsoft.com/office/drawing/2010/main">
                  <a:solidFill>
                    <a:srgbClr val="FFFFFF"/>
                  </a:solidFill>
                </a14:hiddenFill>
              </a:ext>
            </a:extLst>
          </p:spPr>
        </p:pic>
        <p:pic>
          <p:nvPicPr>
            <p:cNvPr id="208" name="Picture 9" descr="C:\DVD_Art_Sept-2-2010\Artwork_Imagery\Icons - Illustrations\_ REAL VISTA STYLE\people icons friends buddies users.pn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flipH="1">
              <a:off x="379412" y="5539637"/>
              <a:ext cx="556363" cy="55636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9" name="crowd facebook"/>
          <p:cNvGrpSpPr/>
          <p:nvPr/>
        </p:nvGrpSpPr>
        <p:grpSpPr>
          <a:xfrm>
            <a:off x="958902" y="4882597"/>
            <a:ext cx="1013563" cy="888539"/>
            <a:chOff x="379412" y="5207461"/>
            <a:chExt cx="1013563" cy="888539"/>
          </a:xfrm>
        </p:grpSpPr>
        <p:pic>
          <p:nvPicPr>
            <p:cNvPr id="210" name="Picture 9" descr="C:\DVD_Art_Sept-2-2010\Artwork_Imagery\Icons - Illustrations\_ REAL VISTA STYLE\people icons friends buddies users.pn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flipH="1">
              <a:off x="836612" y="5207461"/>
              <a:ext cx="556363" cy="556363"/>
            </a:xfrm>
            <a:prstGeom prst="rect">
              <a:avLst/>
            </a:prstGeom>
            <a:noFill/>
            <a:extLst>
              <a:ext uri="{909E8E84-426E-40DD-AFC4-6F175D3DCCD1}">
                <a14:hiddenFill xmlns:a14="http://schemas.microsoft.com/office/drawing/2010/main">
                  <a:solidFill>
                    <a:srgbClr val="FFFFFF"/>
                  </a:solidFill>
                </a14:hiddenFill>
              </a:ext>
            </a:extLst>
          </p:spPr>
        </p:pic>
        <p:pic>
          <p:nvPicPr>
            <p:cNvPr id="211" name="Picture 9" descr="C:\DVD_Art_Sept-2-2010\Artwork_Imagery\Icons - Illustrations\_ REAL VISTA STYLE\people icons friends buddies users.pn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flipH="1">
              <a:off x="455612" y="5311037"/>
              <a:ext cx="556363" cy="556363"/>
            </a:xfrm>
            <a:prstGeom prst="rect">
              <a:avLst/>
            </a:prstGeom>
            <a:noFill/>
            <a:extLst>
              <a:ext uri="{909E8E84-426E-40DD-AFC4-6F175D3DCCD1}">
                <a14:hiddenFill xmlns:a14="http://schemas.microsoft.com/office/drawing/2010/main">
                  <a:solidFill>
                    <a:srgbClr val="FFFFFF"/>
                  </a:solidFill>
                </a14:hiddenFill>
              </a:ext>
            </a:extLst>
          </p:spPr>
        </p:pic>
        <p:pic>
          <p:nvPicPr>
            <p:cNvPr id="212" name="Picture 9" descr="C:\DVD_Art_Sept-2-2010\Artwork_Imagery\Icons - Illustrations\_ REAL VISTA STYLE\people icons friends buddies users.pn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flipH="1">
              <a:off x="836612" y="5539637"/>
              <a:ext cx="556363" cy="556363"/>
            </a:xfrm>
            <a:prstGeom prst="rect">
              <a:avLst/>
            </a:prstGeom>
            <a:noFill/>
            <a:extLst>
              <a:ext uri="{909E8E84-426E-40DD-AFC4-6F175D3DCCD1}">
                <a14:hiddenFill xmlns:a14="http://schemas.microsoft.com/office/drawing/2010/main">
                  <a:solidFill>
                    <a:srgbClr val="FFFFFF"/>
                  </a:solidFill>
                </a14:hiddenFill>
              </a:ext>
            </a:extLst>
          </p:spPr>
        </p:pic>
        <p:pic>
          <p:nvPicPr>
            <p:cNvPr id="213" name="Picture 9" descr="C:\DVD_Art_Sept-2-2010\Artwork_Imagery\Icons - Illustrations\_ REAL VISTA STYLE\people icons friends buddies users.pn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flipH="1">
              <a:off x="379412" y="5539637"/>
              <a:ext cx="556363" cy="55636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4" name="crowd facebook"/>
          <p:cNvGrpSpPr/>
          <p:nvPr/>
        </p:nvGrpSpPr>
        <p:grpSpPr>
          <a:xfrm>
            <a:off x="672478" y="5542537"/>
            <a:ext cx="1013563" cy="888539"/>
            <a:chOff x="379412" y="5207461"/>
            <a:chExt cx="1013563" cy="888539"/>
          </a:xfrm>
        </p:grpSpPr>
        <p:pic>
          <p:nvPicPr>
            <p:cNvPr id="215" name="Picture 9" descr="C:\DVD_Art_Sept-2-2010\Artwork_Imagery\Icons - Illustrations\_ REAL VISTA STYLE\people icons friends buddies users.pn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flipH="1">
              <a:off x="836612" y="5207461"/>
              <a:ext cx="556363" cy="556363"/>
            </a:xfrm>
            <a:prstGeom prst="rect">
              <a:avLst/>
            </a:prstGeom>
            <a:noFill/>
            <a:extLst>
              <a:ext uri="{909E8E84-426E-40DD-AFC4-6F175D3DCCD1}">
                <a14:hiddenFill xmlns:a14="http://schemas.microsoft.com/office/drawing/2010/main">
                  <a:solidFill>
                    <a:srgbClr val="FFFFFF"/>
                  </a:solidFill>
                </a14:hiddenFill>
              </a:ext>
            </a:extLst>
          </p:spPr>
        </p:pic>
        <p:pic>
          <p:nvPicPr>
            <p:cNvPr id="216" name="Picture 9" descr="C:\DVD_Art_Sept-2-2010\Artwork_Imagery\Icons - Illustrations\_ REAL VISTA STYLE\people icons friends buddies users.pn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flipH="1">
              <a:off x="455612" y="5311037"/>
              <a:ext cx="556363" cy="556363"/>
            </a:xfrm>
            <a:prstGeom prst="rect">
              <a:avLst/>
            </a:prstGeom>
            <a:noFill/>
            <a:extLst>
              <a:ext uri="{909E8E84-426E-40DD-AFC4-6F175D3DCCD1}">
                <a14:hiddenFill xmlns:a14="http://schemas.microsoft.com/office/drawing/2010/main">
                  <a:solidFill>
                    <a:srgbClr val="FFFFFF"/>
                  </a:solidFill>
                </a14:hiddenFill>
              </a:ext>
            </a:extLst>
          </p:spPr>
        </p:pic>
        <p:pic>
          <p:nvPicPr>
            <p:cNvPr id="217" name="Picture 9" descr="C:\DVD_Art_Sept-2-2010\Artwork_Imagery\Icons - Illustrations\_ REAL VISTA STYLE\people icons friends buddies users.pn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flipH="1">
              <a:off x="836612" y="5539637"/>
              <a:ext cx="556363" cy="556363"/>
            </a:xfrm>
            <a:prstGeom prst="rect">
              <a:avLst/>
            </a:prstGeom>
            <a:noFill/>
            <a:extLst>
              <a:ext uri="{909E8E84-426E-40DD-AFC4-6F175D3DCCD1}">
                <a14:hiddenFill xmlns:a14="http://schemas.microsoft.com/office/drawing/2010/main">
                  <a:solidFill>
                    <a:srgbClr val="FFFFFF"/>
                  </a:solidFill>
                </a14:hiddenFill>
              </a:ext>
            </a:extLst>
          </p:spPr>
        </p:pic>
        <p:pic>
          <p:nvPicPr>
            <p:cNvPr id="218" name="Picture 9" descr="C:\DVD_Art_Sept-2-2010\Artwork_Imagery\Icons - Illustrations\_ REAL VISTA STYLE\people icons friends buddies users.pn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flipH="1">
              <a:off x="379412" y="5539637"/>
              <a:ext cx="556363" cy="55636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9" name="crowd google"/>
          <p:cNvGrpSpPr/>
          <p:nvPr/>
        </p:nvGrpSpPr>
        <p:grpSpPr>
          <a:xfrm flipH="1">
            <a:off x="10819453" y="5717383"/>
            <a:ext cx="735380" cy="644671"/>
            <a:chOff x="379412" y="5207461"/>
            <a:chExt cx="1013563" cy="888539"/>
          </a:xfrm>
        </p:grpSpPr>
        <p:pic>
          <p:nvPicPr>
            <p:cNvPr id="220" name="Picture 9" descr="C:\DVD_Art_Sept-2-2010\Artwork_Imagery\Icons - Illustrations\_ REAL VISTA STYLE\people icons friends buddies users.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flipH="1">
              <a:off x="836612" y="5207461"/>
              <a:ext cx="556363" cy="556363"/>
            </a:xfrm>
            <a:prstGeom prst="rect">
              <a:avLst/>
            </a:prstGeom>
            <a:noFill/>
            <a:extLst>
              <a:ext uri="{909E8E84-426E-40DD-AFC4-6F175D3DCCD1}">
                <a14:hiddenFill xmlns:a14="http://schemas.microsoft.com/office/drawing/2010/main">
                  <a:solidFill>
                    <a:srgbClr val="FFFFFF"/>
                  </a:solidFill>
                </a14:hiddenFill>
              </a:ext>
            </a:extLst>
          </p:spPr>
        </p:pic>
        <p:pic>
          <p:nvPicPr>
            <p:cNvPr id="221" name="Picture 9" descr="C:\DVD_Art_Sept-2-2010\Artwork_Imagery\Icons - Illustrations\_ REAL VISTA STYLE\people icons friends buddies users.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flipH="1">
              <a:off x="455612" y="5311037"/>
              <a:ext cx="556363" cy="556363"/>
            </a:xfrm>
            <a:prstGeom prst="rect">
              <a:avLst/>
            </a:prstGeom>
            <a:noFill/>
            <a:extLst>
              <a:ext uri="{909E8E84-426E-40DD-AFC4-6F175D3DCCD1}">
                <a14:hiddenFill xmlns:a14="http://schemas.microsoft.com/office/drawing/2010/main">
                  <a:solidFill>
                    <a:srgbClr val="FFFFFF"/>
                  </a:solidFill>
                </a14:hiddenFill>
              </a:ext>
            </a:extLst>
          </p:spPr>
        </p:pic>
        <p:pic>
          <p:nvPicPr>
            <p:cNvPr id="222" name="Picture 9" descr="C:\DVD_Art_Sept-2-2010\Artwork_Imagery\Icons - Illustrations\_ REAL VISTA STYLE\people icons friends buddies users.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flipH="1">
              <a:off x="836612" y="5539637"/>
              <a:ext cx="556363" cy="556363"/>
            </a:xfrm>
            <a:prstGeom prst="rect">
              <a:avLst/>
            </a:prstGeom>
            <a:noFill/>
            <a:extLst>
              <a:ext uri="{909E8E84-426E-40DD-AFC4-6F175D3DCCD1}">
                <a14:hiddenFill xmlns:a14="http://schemas.microsoft.com/office/drawing/2010/main">
                  <a:solidFill>
                    <a:srgbClr val="FFFFFF"/>
                  </a:solidFill>
                </a14:hiddenFill>
              </a:ext>
            </a:extLst>
          </p:spPr>
        </p:pic>
        <p:pic>
          <p:nvPicPr>
            <p:cNvPr id="223" name="Picture 9" descr="C:\DVD_Art_Sept-2-2010\Artwork_Imagery\Icons - Illustrations\_ REAL VISTA STYLE\people icons friends buddies users.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flipH="1">
              <a:off x="379412" y="5539637"/>
              <a:ext cx="556363" cy="55636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4" name="crowd wlid"/>
          <p:cNvGrpSpPr/>
          <p:nvPr/>
        </p:nvGrpSpPr>
        <p:grpSpPr>
          <a:xfrm>
            <a:off x="193089" y="4194007"/>
            <a:ext cx="677449" cy="593885"/>
            <a:chOff x="379412" y="5207461"/>
            <a:chExt cx="1013563" cy="888539"/>
          </a:xfrm>
        </p:grpSpPr>
        <p:pic>
          <p:nvPicPr>
            <p:cNvPr id="225" name="Picture 9" descr="C:\DVD_Art_Sept-2-2010\Artwork_Imagery\Icons - Illustrations\_ REAL VISTA STYLE\people icons friends buddies users.pn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flipH="1">
              <a:off x="836612" y="5207461"/>
              <a:ext cx="556363" cy="556363"/>
            </a:xfrm>
            <a:prstGeom prst="rect">
              <a:avLst/>
            </a:prstGeom>
            <a:noFill/>
            <a:extLst>
              <a:ext uri="{909E8E84-426E-40DD-AFC4-6F175D3DCCD1}">
                <a14:hiddenFill xmlns:a14="http://schemas.microsoft.com/office/drawing/2010/main">
                  <a:solidFill>
                    <a:srgbClr val="FFFFFF"/>
                  </a:solidFill>
                </a14:hiddenFill>
              </a:ext>
            </a:extLst>
          </p:spPr>
        </p:pic>
        <p:pic>
          <p:nvPicPr>
            <p:cNvPr id="226" name="Picture 9" descr="C:\DVD_Art_Sept-2-2010\Artwork_Imagery\Icons - Illustrations\_ REAL VISTA STYLE\people icons friends buddies users.pn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flipH="1">
              <a:off x="455612" y="5311037"/>
              <a:ext cx="556363" cy="556363"/>
            </a:xfrm>
            <a:prstGeom prst="rect">
              <a:avLst/>
            </a:prstGeom>
            <a:noFill/>
            <a:extLst>
              <a:ext uri="{909E8E84-426E-40DD-AFC4-6F175D3DCCD1}">
                <a14:hiddenFill xmlns:a14="http://schemas.microsoft.com/office/drawing/2010/main">
                  <a:solidFill>
                    <a:srgbClr val="FFFFFF"/>
                  </a:solidFill>
                </a14:hiddenFill>
              </a:ext>
            </a:extLst>
          </p:spPr>
        </p:pic>
        <p:pic>
          <p:nvPicPr>
            <p:cNvPr id="227" name="Picture 9" descr="C:\DVD_Art_Sept-2-2010\Artwork_Imagery\Icons - Illustrations\_ REAL VISTA STYLE\people icons friends buddies users.pn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flipH="1">
              <a:off x="836612" y="5539637"/>
              <a:ext cx="556363" cy="556363"/>
            </a:xfrm>
            <a:prstGeom prst="rect">
              <a:avLst/>
            </a:prstGeom>
            <a:noFill/>
            <a:extLst>
              <a:ext uri="{909E8E84-426E-40DD-AFC4-6F175D3DCCD1}">
                <a14:hiddenFill xmlns:a14="http://schemas.microsoft.com/office/drawing/2010/main">
                  <a:solidFill>
                    <a:srgbClr val="FFFFFF"/>
                  </a:solidFill>
                </a14:hiddenFill>
              </a:ext>
            </a:extLst>
          </p:spPr>
        </p:pic>
        <p:pic>
          <p:nvPicPr>
            <p:cNvPr id="228" name="Picture 9" descr="C:\DVD_Art_Sept-2-2010\Artwork_Imagery\Icons - Illustrations\_ REAL VISTA STYLE\people icons friends buddies users.pn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flipH="1">
              <a:off x="379412" y="5539637"/>
              <a:ext cx="556363" cy="556363"/>
            </a:xfrm>
            <a:prstGeom prst="rect">
              <a:avLst/>
            </a:prstGeom>
            <a:noFill/>
            <a:extLst>
              <a:ext uri="{909E8E84-426E-40DD-AFC4-6F175D3DCCD1}">
                <a14:hiddenFill xmlns:a14="http://schemas.microsoft.com/office/drawing/2010/main">
                  <a:solidFill>
                    <a:srgbClr val="FFFFFF"/>
                  </a:solidFill>
                </a14:hiddenFill>
              </a:ext>
            </a:extLst>
          </p:spPr>
        </p:pic>
      </p:grpSp>
      <p:pic>
        <p:nvPicPr>
          <p:cNvPr id="229" name="Windows Live Id" descr="C:\Users\vittorib\Pictures\liveid.pn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828929" y="3865500"/>
            <a:ext cx="514437" cy="514437"/>
          </a:xfrm>
          <a:prstGeom prst="rect">
            <a:avLst/>
          </a:prstGeom>
          <a:noFill/>
          <a:effectLst>
            <a:glow rad="139700">
              <a:schemeClr val="tx1">
                <a:alpha val="40000"/>
              </a:schemeClr>
            </a:glow>
          </a:effectLst>
          <a:extLst>
            <a:ext uri="{909E8E84-426E-40DD-AFC4-6F175D3DCCD1}">
              <a14:hiddenFill xmlns:a14="http://schemas.microsoft.com/office/drawing/2010/main">
                <a:solidFill>
                  <a:srgbClr val="FFFFFF"/>
                </a:solidFill>
              </a14:hiddenFill>
            </a:ext>
          </a:extLst>
        </p:spPr>
      </p:pic>
      <p:pic>
        <p:nvPicPr>
          <p:cNvPr id="230" name="Yahoo" descr="C:\Users\vittorib\Pictures\Yahoo.png"/>
          <p:cNvPicPr>
            <a:picLocks noChangeAspect="1" noChangeArrowheads="1"/>
          </p:cNvPicPr>
          <p:nvPr/>
        </p:nvPicPr>
        <p:blipFill>
          <a:blip r:embed="rId27" cstate="print">
            <a:duotone>
              <a:schemeClr val="accent6">
                <a:shade val="45000"/>
                <a:satMod val="135000"/>
              </a:schemeClr>
              <a:prstClr val="white"/>
            </a:duotone>
            <a:extLst>
              <a:ext uri="{BEBA8EAE-BF5A-486C-A8C5-ECC9F3942E4B}">
                <a14:imgProps xmlns:a14="http://schemas.microsoft.com/office/drawing/2010/main">
                  <a14:imgLayer r:embed="rId2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0942420" y="3658857"/>
            <a:ext cx="710586" cy="416763"/>
          </a:xfrm>
          <a:prstGeom prst="rect">
            <a:avLst/>
          </a:prstGeom>
          <a:noFill/>
          <a:effectLst>
            <a:glow rad="127000">
              <a:schemeClr val="accent1">
                <a:lumMod val="50000"/>
                <a:alpha val="56000"/>
              </a:schemeClr>
            </a:glow>
          </a:effectLst>
          <a:extLst>
            <a:ext uri="{909E8E84-426E-40DD-AFC4-6F175D3DCCD1}">
              <a14:hiddenFill xmlns:a14="http://schemas.microsoft.com/office/drawing/2010/main">
                <a:solidFill>
                  <a:srgbClr val="FFFFFF"/>
                </a:solidFill>
              </a14:hiddenFill>
            </a:ext>
          </a:extLst>
        </p:spPr>
      </p:pic>
      <p:pic>
        <p:nvPicPr>
          <p:cNvPr id="231" name="Google" descr="C:\Users\vittorib\Pictures\118003-matte-blue-and-white-square-icon-social-media-logos-google-g-logo.png"/>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11155378" y="5267129"/>
            <a:ext cx="579158" cy="579159"/>
          </a:xfrm>
          <a:prstGeom prst="rect">
            <a:avLst/>
          </a:prstGeom>
          <a:noFill/>
          <a:effectLst>
            <a:glow rad="127000">
              <a:schemeClr val="tx1">
                <a:alpha val="40000"/>
              </a:schemeClr>
            </a:glow>
          </a:effectLst>
          <a:extLst>
            <a:ext uri="{909E8E84-426E-40DD-AFC4-6F175D3DCCD1}">
              <a14:hiddenFill xmlns:a14="http://schemas.microsoft.com/office/drawing/2010/main">
                <a:solidFill>
                  <a:srgbClr val="FFFFFF"/>
                </a:solidFill>
              </a14:hiddenFill>
            </a:ext>
          </a:extLst>
        </p:spPr>
      </p:pic>
      <p:pic>
        <p:nvPicPr>
          <p:cNvPr id="232" name="Facebook" descr="facebook_logo.png facebook logo image by der-x-ide"/>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2327433" y="5626471"/>
            <a:ext cx="472430" cy="472431"/>
          </a:xfrm>
          <a:prstGeom prst="rect">
            <a:avLst/>
          </a:prstGeom>
          <a:noFill/>
          <a:effectLst>
            <a:glow rad="127000">
              <a:schemeClr val="tx1">
                <a:alpha val="40000"/>
              </a:schemeClr>
            </a:glow>
          </a:effectLst>
          <a:extLst>
            <a:ext uri="{909E8E84-426E-40DD-AFC4-6F175D3DCCD1}">
              <a14:hiddenFill xmlns:a14="http://schemas.microsoft.com/office/drawing/2010/main">
                <a:solidFill>
                  <a:srgbClr val="FFFFFF"/>
                </a:solidFill>
              </a14:hiddenFill>
            </a:ext>
          </a:extLst>
        </p:spPr>
      </p:pic>
      <p:grpSp>
        <p:nvGrpSpPr>
          <p:cNvPr id="40" name="Group 39"/>
          <p:cNvGrpSpPr/>
          <p:nvPr/>
        </p:nvGrpSpPr>
        <p:grpSpPr>
          <a:xfrm>
            <a:off x="4694862" y="4038600"/>
            <a:ext cx="3386659" cy="1536752"/>
            <a:chOff x="3732212" y="3464365"/>
            <a:chExt cx="5463683" cy="2479235"/>
          </a:xfrm>
        </p:grpSpPr>
        <p:sp>
          <p:nvSpPr>
            <p:cNvPr id="77" name="Oval Green"/>
            <p:cNvSpPr/>
            <p:nvPr/>
          </p:nvSpPr>
          <p:spPr bwMode="auto">
            <a:xfrm>
              <a:off x="3732212" y="3906723"/>
              <a:ext cx="5463683" cy="2036877"/>
            </a:xfrm>
            <a:prstGeom prst="ellipse">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23" fontAlgn="base">
                <a:spcBef>
                  <a:spcPct val="0"/>
                </a:spcBef>
                <a:spcAft>
                  <a:spcPct val="0"/>
                </a:spcAft>
              </a:pPr>
              <a:endParaRPr lang="en-US" sz="2300" dirty="0">
                <a:gradFill>
                  <a:gsLst>
                    <a:gs pos="0">
                      <a:srgbClr val="FFFFFF"/>
                    </a:gs>
                    <a:gs pos="100000">
                      <a:srgbClr val="FFFFFF"/>
                    </a:gs>
                  </a:gsLst>
                  <a:lin ang="5400000" scaled="0"/>
                </a:gradFill>
              </a:endParaRPr>
            </a:p>
          </p:txBody>
        </p:sp>
        <p:pic>
          <p:nvPicPr>
            <p:cNvPr id="78" name="User" descr="C:\DVD_Art_Sept-2-2010\Artwork_Imagery\Icons - Illustrations\_ VISTA STYLE\man student user people.png"/>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flipH="1">
              <a:off x="4252960" y="3936868"/>
              <a:ext cx="727802" cy="776322"/>
            </a:xfrm>
            <a:prstGeom prst="rect">
              <a:avLst/>
            </a:prstGeom>
            <a:noFill/>
            <a:extLst>
              <a:ext uri="{909E8E84-426E-40DD-AFC4-6F175D3DCCD1}">
                <a14:hiddenFill xmlns:a14="http://schemas.microsoft.com/office/drawing/2010/main">
                  <a:solidFill>
                    <a:srgbClr val="FFFFFF"/>
                  </a:solidFill>
                </a14:hiddenFill>
              </a:ext>
            </a:extLst>
          </p:spPr>
        </p:pic>
        <p:pic>
          <p:nvPicPr>
            <p:cNvPr id="79" name="DIR 1" descr="C:\DVD_Art_Sept-2-2010\Artwork_Imagery\Shapes\Pyramid Triangle\pyramid triangle top.png"/>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5747610" y="4301822"/>
              <a:ext cx="1610822" cy="1341776"/>
            </a:xfrm>
            <a:prstGeom prst="rect">
              <a:avLst/>
            </a:prstGeom>
            <a:noFill/>
            <a:extLst>
              <a:ext uri="{909E8E84-426E-40DD-AFC4-6F175D3DCCD1}">
                <a14:hiddenFill xmlns:a14="http://schemas.microsoft.com/office/drawing/2010/main">
                  <a:solidFill>
                    <a:srgbClr val="FFFFFF"/>
                  </a:solidFill>
                </a14:hiddenFill>
              </a:ext>
            </a:extLst>
          </p:spPr>
        </p:pic>
        <p:pic>
          <p:nvPicPr>
            <p:cNvPr id="80" name="little user" descr="C:\DVD_Art_Sept-2-2010\Artwork_Imagery\Icons - Illustrations\_ VISTA STYLE\man student user people.png"/>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flipH="1">
              <a:off x="6278707" y="4899484"/>
              <a:ext cx="548076" cy="584614"/>
            </a:xfrm>
            <a:prstGeom prst="rect">
              <a:avLst/>
            </a:prstGeom>
            <a:noFill/>
            <a:extLst>
              <a:ext uri="{909E8E84-426E-40DD-AFC4-6F175D3DCCD1}">
                <a14:hiddenFill xmlns:a14="http://schemas.microsoft.com/office/drawing/2010/main">
                  <a:solidFill>
                    <a:srgbClr val="FFFFFF"/>
                  </a:solidFill>
                </a14:hiddenFill>
              </a:ext>
            </a:extLst>
          </p:spPr>
        </p:pic>
        <p:pic>
          <p:nvPicPr>
            <p:cNvPr id="81" name="server" descr="C:\DVD_Art_Sept-2-2010\Artwork_Imagery\Icons - Illustrations\_ eHOME ICONS\data servers computer 2 tier.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338723" y="3464365"/>
              <a:ext cx="1090340" cy="1616547"/>
            </a:xfrm>
            <a:prstGeom prst="rect">
              <a:avLst/>
            </a:prstGeom>
            <a:noFill/>
            <a:extLst>
              <a:ext uri="{909E8E84-426E-40DD-AFC4-6F175D3DCCD1}">
                <a14:hiddenFill xmlns:a14="http://schemas.microsoft.com/office/drawing/2010/main">
                  <a:solidFill>
                    <a:srgbClr val="FFFFFF"/>
                  </a:solidFill>
                </a14:hiddenFill>
              </a:ext>
            </a:extLst>
          </p:spPr>
        </p:pic>
      </p:grpSp>
      <p:pic>
        <p:nvPicPr>
          <p:cNvPr id="203" name="Picture 3" descr="C:\DVD_Art_Sept-2-2010\Artwork_Imagery\Icons - Illustrations\Communication Towers Satellites\radio cell tower signal wireless 3.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3825123" y="4484075"/>
            <a:ext cx="1230603" cy="2051973"/>
          </a:xfrm>
          <a:prstGeom prst="rect">
            <a:avLst/>
          </a:prstGeom>
          <a:noFill/>
          <a:extLst>
            <a:ext uri="{909E8E84-426E-40DD-AFC4-6F175D3DCCD1}">
              <a14:hiddenFill xmlns:a14="http://schemas.microsoft.com/office/drawing/2010/main">
                <a:solidFill>
                  <a:srgbClr val="FFFFFF"/>
                </a:solidFill>
              </a14:hiddenFill>
            </a:ext>
          </a:extLst>
        </p:spPr>
      </p:pic>
      <p:sp>
        <p:nvSpPr>
          <p:cNvPr id="88" name="Title 1"/>
          <p:cNvSpPr>
            <a:spLocks noGrp="1"/>
          </p:cNvSpPr>
          <p:nvPr>
            <p:ph type="title"/>
          </p:nvPr>
        </p:nvSpPr>
        <p:spPr>
          <a:xfrm>
            <a:off x="519112" y="228600"/>
            <a:ext cx="11149013" cy="609398"/>
          </a:xfrm>
          <a:prstGeom prst="rect">
            <a:avLst/>
          </a:prstGeom>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smtClean="0">
                <a:ln>
                  <a:noFill/>
                </a:ln>
                <a:solidFill>
                  <a:schemeClr val="tx1"/>
                </a:solidFill>
                <a:effectLst/>
                <a:uLnTx/>
                <a:uFillTx/>
                <a:latin typeface="Arial" pitchFamily="34" charset="0"/>
                <a:cs typeface="Arial" pitchFamily="34" charset="0"/>
              </a:rPr>
              <a:t>Windows Azure Platform</a:t>
            </a:r>
            <a:endParaRPr kumimoji="0" lang="en-US" sz="40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Tree>
    <p:extLst>
      <p:ext uri="{BB962C8B-B14F-4D97-AF65-F5344CB8AC3E}">
        <p14:creationId xmlns:p14="http://schemas.microsoft.com/office/powerpoint/2010/main" val="32531666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par>
                                <p:cTn id="8" presetID="10" presetClass="exit" presetSubtype="0" fill="hold" nodeType="withEffect">
                                  <p:stCondLst>
                                    <p:cond delay="0"/>
                                  </p:stCondLst>
                                  <p:childTnLst>
                                    <p:animEffect transition="out" filter="fade">
                                      <p:cBhvr>
                                        <p:cTn id="9" dur="2250"/>
                                        <p:tgtEl>
                                          <p:spTgt spid="1028"/>
                                        </p:tgtEl>
                                      </p:cBhvr>
                                    </p:animEffect>
                                    <p:set>
                                      <p:cBhvr>
                                        <p:cTn id="10" dur="1" fill="hold">
                                          <p:stCondLst>
                                            <p:cond delay="2249"/>
                                          </p:stCondLst>
                                        </p:cTn>
                                        <p:tgtEl>
                                          <p:spTgt spid="1028"/>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500"/>
                                        <p:tgtEl>
                                          <p:spTgt spid="8"/>
                                        </p:tgtEl>
                                      </p:cBhvr>
                                    </p:animEffect>
                                  </p:childTnLst>
                                </p:cTn>
                              </p:par>
                            </p:childTnLst>
                          </p:cTn>
                        </p:par>
                        <p:par>
                          <p:cTn id="14" fill="hold">
                            <p:stCondLst>
                              <p:cond delay="2250"/>
                            </p:stCondLst>
                            <p:childTnLst>
                              <p:par>
                                <p:cTn id="15" presetID="10" presetClass="entr" presetSubtype="0" fill="hold" nodeType="after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fade">
                                      <p:cBhvr>
                                        <p:cTn id="17" dur="500"/>
                                        <p:tgtEl>
                                          <p:spTgt spid="82"/>
                                        </p:tgtEl>
                                      </p:cBhvr>
                                    </p:animEffect>
                                  </p:childTnLst>
                                </p:cTn>
                              </p:par>
                            </p:childTnLst>
                          </p:cTn>
                        </p:par>
                        <p:par>
                          <p:cTn id="18" fill="hold">
                            <p:stCondLst>
                              <p:cond delay="2750"/>
                            </p:stCondLst>
                            <p:childTnLst>
                              <p:par>
                                <p:cTn id="19" presetID="10"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500"/>
                                        <p:tgtEl>
                                          <p:spTgt spid="76"/>
                                        </p:tgtEl>
                                      </p:cBhvr>
                                    </p:animEffect>
                                  </p:childTnLst>
                                </p:cTn>
                              </p:par>
                            </p:childTnLst>
                          </p:cTn>
                        </p:par>
                        <p:par>
                          <p:cTn id="22" fill="hold">
                            <p:stCondLst>
                              <p:cond delay="3250"/>
                            </p:stCondLst>
                            <p:childTnLst>
                              <p:par>
                                <p:cTn id="23" presetID="10" presetClass="entr" presetSubtype="0" fill="hold" nodeType="afterEffect">
                                  <p:stCondLst>
                                    <p:cond delay="0"/>
                                  </p:stCondLst>
                                  <p:childTnLst>
                                    <p:set>
                                      <p:cBhvr>
                                        <p:cTn id="24" dur="1" fill="hold">
                                          <p:stCondLst>
                                            <p:cond delay="0"/>
                                          </p:stCondLst>
                                        </p:cTn>
                                        <p:tgtEl>
                                          <p:spTgt spid="84"/>
                                        </p:tgtEl>
                                        <p:attrNameLst>
                                          <p:attrName>style.visibility</p:attrName>
                                        </p:attrNameLst>
                                      </p:cBhvr>
                                      <p:to>
                                        <p:strVal val="visible"/>
                                      </p:to>
                                    </p:set>
                                    <p:animEffect transition="in" filter="fade">
                                      <p:cBhvr>
                                        <p:cTn id="25" dur="500"/>
                                        <p:tgtEl>
                                          <p:spTgt spid="84"/>
                                        </p:tgtEl>
                                      </p:cBhvr>
                                    </p:animEffect>
                                  </p:childTnLst>
                                </p:cTn>
                              </p:par>
                            </p:childTnLst>
                          </p:cTn>
                        </p:par>
                        <p:par>
                          <p:cTn id="26" fill="hold">
                            <p:stCondLst>
                              <p:cond delay="3750"/>
                            </p:stCondLst>
                            <p:childTnLst>
                              <p:par>
                                <p:cTn id="27" presetID="10" presetClass="exit" presetSubtype="0" fill="hold" grpId="1" nodeType="afterEffect">
                                  <p:stCondLst>
                                    <p:cond delay="0"/>
                                  </p:stCondLst>
                                  <p:childTnLst>
                                    <p:animEffect transition="out" filter="fade">
                                      <p:cBhvr>
                                        <p:cTn id="28" dur="1000"/>
                                        <p:tgtEl>
                                          <p:spTgt spid="3"/>
                                        </p:tgtEl>
                                      </p:cBhvr>
                                    </p:animEffect>
                                    <p:set>
                                      <p:cBhvr>
                                        <p:cTn id="29"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alpha val="99000"/>
                  </a:schemeClr>
                </a:solidFill>
              </a:rPr>
              <a:t>Resources</a:t>
            </a:r>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p>
        </p:txBody>
      </p:sp>
      <p:sp>
        <p:nvSpPr>
          <p:cNvPr id="26" name="Rectangle 25"/>
          <p:cNvSpPr/>
          <p:nvPr/>
        </p:nvSpPr>
        <p:spPr bwMode="white">
          <a:xfrm>
            <a:off x="507867" y="6291910"/>
            <a:ext cx="5307218" cy="369332"/>
          </a:xfrm>
          <a:prstGeom prst="rect">
            <a:avLst/>
          </a:prstGeom>
        </p:spPr>
        <p:txBody>
          <a:bodyPr wrap="square">
            <a:spAutoFit/>
          </a:bodyPr>
          <a:lstStyle/>
          <a:p>
            <a:pPr lvl="0"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lvl="0"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chemeClr val="tx1"/>
                    </a:gs>
                    <a:gs pos="86000">
                      <a:schemeClr val="tx1"/>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hlinkClick r:id="rId12"/>
              </a:rPr>
              <a:t>http://northamerica.msteched.com</a:t>
            </a:r>
            <a:endParaRPr lang="en-US" sz="1600" dirty="0"/>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chemeClr val="bg1">
                    <a:lumMod val="65000"/>
                    <a:lumOff val="35000"/>
                    <a:alpha val="99000"/>
                  </a:schemeClr>
                </a:solidFill>
              </a:rPr>
              <a:t>Connect. Share. Discuss.</a:t>
            </a:r>
            <a:endParaRPr lang="en-US" sz="1600" dirty="0" smtClean="0">
              <a:solidFill>
                <a:schemeClr val="bg1">
                  <a:lumMod val="65000"/>
                  <a:lumOff val="35000"/>
                  <a:alpha val="99000"/>
                </a:scheme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6706507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3063244" y="138499"/>
            <a:ext cx="2854754" cy="553998"/>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rPr>
              <a:t>Required Slide</a:t>
            </a:r>
          </a:p>
        </p:txBody>
      </p:sp>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chemeClr val="tx1"/>
                    </a:gs>
                    <a:gs pos="86000">
                      <a:schemeClr val="tx1"/>
                    </a:gs>
                  </a:gsLst>
                  <a:lin ang="5400000" scaled="0"/>
                </a:gradFill>
                <a:latin typeface="Segoe" pitchFamily="34" charset="0"/>
              </a:rPr>
              <a:t>Complete an evaluation on </a:t>
            </a:r>
            <a:r>
              <a:rPr lang="en-US" sz="3200" dirty="0" err="1" smtClean="0">
                <a:gradFill>
                  <a:gsLst>
                    <a:gs pos="0">
                      <a:schemeClr val="tx1"/>
                    </a:gs>
                    <a:gs pos="86000">
                      <a:schemeClr val="tx1"/>
                    </a:gs>
                  </a:gsLst>
                  <a:lin ang="5400000" scaled="0"/>
                </a:gradFill>
                <a:latin typeface="Segoe" pitchFamily="34" charset="0"/>
              </a:rPr>
              <a:t>CommNet</a:t>
            </a:r>
            <a:r>
              <a:rPr lang="en-US" sz="3200" dirty="0" smtClean="0">
                <a:gradFill>
                  <a:gsLst>
                    <a:gs pos="0">
                      <a:schemeClr val="tx1"/>
                    </a:gs>
                    <a:gs pos="86000">
                      <a:schemeClr val="tx1"/>
                    </a:gs>
                  </a:gsLst>
                  <a:lin ang="5400000" scaled="0"/>
                </a:gradFill>
                <a:latin typeface="Segoe" pitchFamily="34" charset="0"/>
              </a:rPr>
              <a:t> and </a:t>
            </a:r>
            <a:br>
              <a:rPr lang="en-US" sz="3200" dirty="0" smtClean="0">
                <a:gradFill>
                  <a:gsLst>
                    <a:gs pos="0">
                      <a:schemeClr val="tx1"/>
                    </a:gs>
                    <a:gs pos="86000">
                      <a:schemeClr val="tx1"/>
                    </a:gs>
                  </a:gsLst>
                  <a:lin ang="5400000" scaled="0"/>
                </a:gradFill>
                <a:latin typeface="Segoe" pitchFamily="34" charset="0"/>
              </a:rPr>
            </a:br>
            <a:r>
              <a:rPr lang="en-US" sz="3200" dirty="0" smtClean="0">
                <a:gradFill>
                  <a:gsLst>
                    <a:gs pos="0">
                      <a:schemeClr val="tx1"/>
                    </a:gs>
                    <a:gs pos="86000">
                      <a:schemeClr val="tx1"/>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095043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519112" y="228600"/>
            <a:ext cx="11149013" cy="609398"/>
          </a:xfrm>
        </p:spPr>
        <p:txBody>
          <a:bodyPr/>
          <a:lstStyle/>
          <a:p>
            <a:r>
              <a:rPr lang="en-US" dirty="0" smtClean="0"/>
              <a:t>MS Tag Placeholder Slide</a:t>
            </a:r>
            <a:endParaRPr lang="en-US" dirty="0"/>
          </a:p>
        </p:txBody>
      </p:sp>
      <p:sp>
        <p:nvSpPr>
          <p:cNvPr id="8" name="Rectangle 7"/>
          <p:cNvSpPr/>
          <p:nvPr/>
        </p:nvSpPr>
        <p:spPr bwMode="auto">
          <a:xfrm>
            <a:off x="-3063244" y="1"/>
            <a:ext cx="2854754" cy="1661993"/>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r>
              <a:rPr lang="en-US" dirty="0" smtClean="0"/>
              <a:t>Required Slide </a:t>
            </a:r>
          </a:p>
          <a:p>
            <a:endParaRPr lang="en-US" dirty="0" smtClean="0"/>
          </a:p>
          <a:p>
            <a:r>
              <a:rPr lang="en-US" dirty="0" smtClean="0"/>
              <a:t>Your MS Tag will be inserted here during the final scrub. </a:t>
            </a:r>
            <a:endParaRPr lang="en-US" dirty="0"/>
          </a:p>
        </p:txBody>
      </p:sp>
      <p:pic>
        <p:nvPicPr>
          <p:cNvPr id="2050" name="Picture 2" descr="C:\Users\vittorib\AppData\Local\Microsoft\Windows\Temporary Internet Files\Content.Outlook\AD8PH46B\SIM325_b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182" y="982980"/>
            <a:ext cx="5440680" cy="544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137992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2046884"/>
          </a:xfrm>
        </p:spPr>
        <p:txBody>
          <a:bodyPr/>
          <a:lstStyle/>
          <a:p>
            <a:r>
              <a:rPr lang="en-US" dirty="0"/>
              <a:t>Developer's View on Single Sign-On for Applications Using Windows </a:t>
            </a:r>
            <a:r>
              <a:rPr lang="en-US" dirty="0" smtClean="0"/>
              <a:t>Azure</a:t>
            </a:r>
            <a:br>
              <a:rPr lang="en-US" dirty="0" smtClean="0"/>
            </a:br>
            <a:r>
              <a:rPr lang="en-US" sz="3600" dirty="0" smtClean="0"/>
              <a:t>SIM322</a:t>
            </a:r>
            <a:endParaRPr lang="en-US" sz="3600" dirty="0"/>
          </a:p>
        </p:txBody>
      </p:sp>
      <p:sp>
        <p:nvSpPr>
          <p:cNvPr id="3" name="Subtitle 2"/>
          <p:cNvSpPr>
            <a:spLocks noGrp="1"/>
          </p:cNvSpPr>
          <p:nvPr>
            <p:ph type="subTitle" idx="1"/>
          </p:nvPr>
        </p:nvSpPr>
        <p:spPr/>
        <p:txBody>
          <a:bodyPr/>
          <a:lstStyle/>
          <a:p>
            <a:r>
              <a:rPr lang="en-US" dirty="0" smtClean="0"/>
              <a:t>Vittorio Bertocci</a:t>
            </a:r>
          </a:p>
          <a:p>
            <a:r>
              <a:rPr lang="en-US" dirty="0" smtClean="0"/>
              <a:t>Principal Technical Evangelist</a:t>
            </a:r>
          </a:p>
          <a:p>
            <a:r>
              <a:rPr lang="en-US" dirty="0" smtClean="0"/>
              <a:t>Microsoft</a:t>
            </a:r>
            <a:endParaRPr lang="en-US" dirty="0"/>
          </a:p>
        </p:txBody>
      </p:sp>
      <p:pic>
        <p:nvPicPr>
          <p:cNvPr id="1026" name="Picture 2" descr="C:\Users\vittorib\AppData\Local\Microsoft\Windows\Temporary Internet Files\Content.Outlook\AD8PH46B\SIM325_b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1702" y="3806190"/>
            <a:ext cx="2900998" cy="2900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9113" y="3124301"/>
            <a:ext cx="11149013" cy="609399"/>
          </a:xfrm>
        </p:spPr>
        <p:txBody>
          <a:bodyPr>
            <a:normAutofit/>
          </a:bodyPr>
          <a:lstStyle/>
          <a:p>
            <a:pPr algn="ctr"/>
            <a:r>
              <a:rPr lang="en-US" dirty="0" smtClean="0"/>
              <a:t>Claims Will Get the Job Done</a:t>
            </a:r>
            <a:endParaRPr lang="en-US" dirty="0"/>
          </a:p>
        </p:txBody>
      </p:sp>
    </p:spTree>
    <p:extLst>
      <p:ext uri="{BB962C8B-B14F-4D97-AF65-F5344CB8AC3E}">
        <p14:creationId xmlns:p14="http://schemas.microsoft.com/office/powerpoint/2010/main" val="675672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ky day" descr="C:\DVD_Art_Sept-2-2010\Artwork_Imagery\Icons - Illustrations\Internet Clouds web\Istock 5118882 - clouds and sky feathered.png" hidde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228"/>
            <a:ext cx="12188825" cy="4174264"/>
          </a:xfrm>
          <a:prstGeom prst="rect">
            <a:avLst/>
          </a:prstGeom>
          <a:noFill/>
          <a:extLst>
            <a:ext uri="{909E8E84-426E-40DD-AFC4-6F175D3DCCD1}">
              <a14:hiddenFill xmlns:a14="http://schemas.microsoft.com/office/drawing/2010/main">
                <a:solidFill>
                  <a:srgbClr val="FFFFFF"/>
                </a:solidFill>
              </a14:hiddenFill>
            </a:ext>
          </a:extLst>
        </p:spPr>
      </p:pic>
      <p:sp>
        <p:nvSpPr>
          <p:cNvPr id="3" name="Sky dawn" hidden="1"/>
          <p:cNvSpPr/>
          <p:nvPr/>
        </p:nvSpPr>
        <p:spPr bwMode="auto">
          <a:xfrm>
            <a:off x="0" y="2"/>
            <a:ext cx="12188825" cy="6621743"/>
          </a:xfrm>
          <a:prstGeom prst="rect">
            <a:avLst/>
          </a:prstGeom>
          <a:gradFill flip="none" rotWithShape="1">
            <a:gsLst>
              <a:gs pos="0">
                <a:srgbClr val="FFFF00"/>
              </a:gs>
              <a:gs pos="31000">
                <a:srgbClr val="FF0066">
                  <a:alpha val="60000"/>
                </a:srgbClr>
              </a:gs>
              <a:gs pos="100000">
                <a:schemeClr val="accent1">
                  <a:alpha val="21000"/>
                </a:schemeClr>
              </a:gs>
            </a:gsLst>
            <a:path path="circle">
              <a:fillToRect l="50000" t="50000" r="50000" b="50000"/>
            </a:path>
            <a:tileRec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pPr>
            <a:endParaRPr lang="en-US" sz="2300" dirty="0">
              <a:gradFill>
                <a:gsLst>
                  <a:gs pos="0">
                    <a:srgbClr val="FFFFFF"/>
                  </a:gs>
                  <a:gs pos="100000">
                    <a:srgbClr val="FFFFFF"/>
                  </a:gs>
                </a:gsLst>
                <a:lin ang="5400000" scaled="0"/>
              </a:gradFill>
            </a:endParaRPr>
          </a:p>
        </p:txBody>
      </p:sp>
      <p:grpSp>
        <p:nvGrpSpPr>
          <p:cNvPr id="24" name="App fb" hidden="1"/>
          <p:cNvGrpSpPr/>
          <p:nvPr/>
        </p:nvGrpSpPr>
        <p:grpSpPr>
          <a:xfrm>
            <a:off x="323944" y="5150571"/>
            <a:ext cx="634959" cy="584101"/>
            <a:chOff x="10553296" y="2411199"/>
            <a:chExt cx="634958" cy="584101"/>
          </a:xfrm>
        </p:grpSpPr>
        <p:pic>
          <p:nvPicPr>
            <p:cNvPr id="31" name="Picture 2" descr="C:\DVD_Art_Sept-2-2010\Artwork_Imagery\Icons - Illustrations\_ VIRTUALIZATION ICONS\Application Virtual We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53296" y="2411199"/>
              <a:ext cx="519939" cy="58410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1" descr="facebook_logo.png facebook logo image by der-x-id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31326" y="2738372"/>
              <a:ext cx="256928" cy="2569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App google" hidden="1"/>
          <p:cNvGrpSpPr/>
          <p:nvPr/>
        </p:nvGrpSpPr>
        <p:grpSpPr>
          <a:xfrm>
            <a:off x="9455171" y="5394089"/>
            <a:ext cx="646868" cy="710193"/>
            <a:chOff x="10965665" y="3341128"/>
            <a:chExt cx="646868" cy="710193"/>
          </a:xfrm>
        </p:grpSpPr>
        <p:pic>
          <p:nvPicPr>
            <p:cNvPr id="32" name="Picture 2" descr="C:\DVD_Art_Sept-2-2010\Artwork_Imagery\Icons - Illustrations\_ VIRTUALIZATION ICONS\Application Virtual We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65665" y="3341128"/>
              <a:ext cx="519939" cy="58410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0" descr="C:\Users\vittorib\Pictures\118003-matte-blue-and-white-square-icon-social-media-logos-google-g-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225634" y="3664422"/>
              <a:ext cx="386899" cy="386899"/>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itle 3"/>
          <p:cNvSpPr>
            <a:spLocks noGrp="1"/>
          </p:cNvSpPr>
          <p:nvPr>
            <p:ph type="title"/>
          </p:nvPr>
        </p:nvSpPr>
        <p:spPr/>
        <p:txBody>
          <a:bodyPr/>
          <a:lstStyle/>
          <a:p>
            <a:endParaRPr lang="en-US"/>
          </a:p>
        </p:txBody>
      </p:sp>
      <p:pic>
        <p:nvPicPr>
          <p:cNvPr id="188" name="sky starry" descr="C:\DVD_Art_Sept-2-2010\Artwork_Imagery\Icons - Illustrations\Fireworks - Istock 5537808\starry night sky background twinkling stars masked.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2188825" cy="5367472"/>
          </a:xfrm>
          <a:prstGeom prst="rect">
            <a:avLst/>
          </a:prstGeom>
          <a:noFill/>
          <a:extLst>
            <a:ext uri="{909E8E84-426E-40DD-AFC4-6F175D3DCCD1}">
              <a14:hiddenFill xmlns:a14="http://schemas.microsoft.com/office/drawing/2010/main">
                <a:solidFill>
                  <a:srgbClr val="FFFFFF"/>
                </a:solidFill>
              </a14:hiddenFill>
            </a:ext>
          </a:extLst>
        </p:spPr>
      </p:pic>
      <p:grpSp>
        <p:nvGrpSpPr>
          <p:cNvPr id="189" name="Group 188"/>
          <p:cNvGrpSpPr/>
          <p:nvPr/>
        </p:nvGrpSpPr>
        <p:grpSpPr>
          <a:xfrm>
            <a:off x="0" y="2890297"/>
            <a:ext cx="12188825" cy="3967705"/>
            <a:chOff x="-1" y="2890295"/>
            <a:chExt cx="12188825" cy="3967705"/>
          </a:xfrm>
        </p:grpSpPr>
        <p:sp>
          <p:nvSpPr>
            <p:cNvPr id="190" name="Rectangle 189"/>
            <p:cNvSpPr/>
            <p:nvPr/>
          </p:nvSpPr>
          <p:spPr bwMode="auto">
            <a:xfrm>
              <a:off x="-1" y="2890295"/>
              <a:ext cx="12188825" cy="3967705"/>
            </a:xfrm>
            <a:prstGeom prst="rect">
              <a:avLst/>
            </a:prstGeom>
            <a:gradFill rotWithShape="1">
              <a:gsLst>
                <a:gs pos="0">
                  <a:srgbClr val="56A4E4">
                    <a:shade val="51000"/>
                    <a:satMod val="130000"/>
                    <a:alpha val="73000"/>
                  </a:srgbClr>
                </a:gs>
                <a:gs pos="69000">
                  <a:srgbClr val="56A4E4">
                    <a:shade val="93000"/>
                    <a:satMod val="130000"/>
                    <a:alpha val="83000"/>
                  </a:srgbClr>
                </a:gs>
                <a:gs pos="100000">
                  <a:srgbClr val="56A4E4">
                    <a:shade val="94000"/>
                    <a:satMod val="135000"/>
                    <a:alpha val="0"/>
                  </a:srgb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algn="ctr" defTabSz="914061" fontAlgn="base">
                <a:spcBef>
                  <a:spcPct val="0"/>
                </a:spcBef>
                <a:spcAft>
                  <a:spcPct val="0"/>
                </a:spcAft>
                <a:defRPr/>
              </a:pPr>
              <a:endParaRPr lang="en-US" sz="2300" kern="0" dirty="0">
                <a:gradFill>
                  <a:gsLst>
                    <a:gs pos="0">
                      <a:srgbClr val="FFFFFF"/>
                    </a:gs>
                    <a:gs pos="100000">
                      <a:srgbClr val="FFFFFF"/>
                    </a:gs>
                  </a:gsLst>
                  <a:lin ang="5400000" scaled="0"/>
                </a:gradFill>
                <a:latin typeface="Segoe Condensed"/>
              </a:endParaRPr>
            </a:p>
          </p:txBody>
        </p:sp>
        <p:pic>
          <p:nvPicPr>
            <p:cNvPr id="191" name="Picture 2"/>
            <p:cNvPicPr>
              <a:picLocks noChangeAspect="1" noChangeArrowheads="1"/>
            </p:cNvPicPr>
            <p:nvPr/>
          </p:nvPicPr>
          <p:blipFill>
            <a:blip r:embed="rId8">
              <a:extLst>
                <a:ext uri="{BEBA8EAE-BF5A-486C-A8C5-ECC9F3942E4B}">
                  <a14:imgProps xmlns:a14="http://schemas.microsoft.com/office/drawing/2010/main">
                    <a14:imgLayer r:embed="rId9">
                      <a14:imgEffect>
                        <a14:saturation sat="70000"/>
                      </a14:imgEffect>
                      <a14:imgEffect>
                        <a14:brightnessContrast bright="1000" contrast="-35000"/>
                      </a14:imgEffect>
                    </a14:imgLayer>
                  </a14:imgProps>
                </a:ext>
                <a:ext uri="{28A0092B-C50C-407E-A947-70E740481C1C}">
                  <a14:useLocalDpi xmlns:a14="http://schemas.microsoft.com/office/drawing/2010/main" val="0"/>
                </a:ext>
              </a:extLst>
            </a:blip>
            <a:stretch>
              <a:fillRect/>
            </a:stretch>
          </p:blipFill>
          <p:spPr bwMode="auto">
            <a:xfrm>
              <a:off x="-1" y="3505200"/>
              <a:ext cx="12188825" cy="3352800"/>
            </a:xfrm>
            <a:prstGeom prst="rect">
              <a:avLst/>
            </a:prstGeom>
            <a:extLst>
              <a:ext uri="{909E8E84-426E-40DD-AFC4-6F175D3DCCD1}">
                <a14:hiddenFill xmlns:a14="http://schemas.microsoft.com/office/drawing/2010/main">
                  <a:solidFill>
                    <a:srgbClr val="FFFFFF"/>
                  </a:solidFill>
                </a14:hiddenFill>
              </a:ext>
            </a:extLst>
          </p:spPr>
        </p:pic>
      </p:grpSp>
      <p:pic>
        <p:nvPicPr>
          <p:cNvPr id="193" name="cloud" descr="C:\DVD_Art_Sept-2-2010\Artwork_Imagery\Icons - Illustrations\_ XML ICONS\Internet cloud web.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27713" y="304800"/>
            <a:ext cx="3038475" cy="1309688"/>
          </a:xfrm>
          <a:prstGeom prst="rect">
            <a:avLst/>
          </a:prstGeom>
          <a:noFill/>
          <a:extLst>
            <a:ext uri="{909E8E84-426E-40DD-AFC4-6F175D3DCCD1}">
              <a14:hiddenFill xmlns:a14="http://schemas.microsoft.com/office/drawing/2010/main">
                <a:solidFill>
                  <a:srgbClr val="FFFFFF"/>
                </a:solidFill>
              </a14:hiddenFill>
            </a:ext>
          </a:extLst>
        </p:spPr>
      </p:pic>
      <p:pic>
        <p:nvPicPr>
          <p:cNvPr id="194" name="Windows Azure" descr="C:\DVD_Art_Sept-2-2010\Logos\Windows Azure (platform)\Windows Azure\Windows Azure logo vr.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008811" y="1066802"/>
            <a:ext cx="1754642" cy="846671"/>
          </a:xfrm>
          <a:prstGeom prst="rect">
            <a:avLst/>
          </a:prstGeom>
          <a:noFill/>
          <a:extLst>
            <a:ext uri="{909E8E84-426E-40DD-AFC4-6F175D3DCCD1}">
              <a14:hiddenFill xmlns:a14="http://schemas.microsoft.com/office/drawing/2010/main">
                <a:solidFill>
                  <a:srgbClr val="FFFFFF"/>
                </a:solidFill>
              </a14:hiddenFill>
            </a:ext>
          </a:extLst>
        </p:spPr>
      </p:pic>
      <p:grpSp>
        <p:nvGrpSpPr>
          <p:cNvPr id="195" name="Island 1"/>
          <p:cNvGrpSpPr/>
          <p:nvPr/>
        </p:nvGrpSpPr>
        <p:grpSpPr>
          <a:xfrm>
            <a:off x="6975509" y="5367473"/>
            <a:ext cx="1597954" cy="836236"/>
            <a:chOff x="6975507" y="5367472"/>
            <a:chExt cx="1597955" cy="836236"/>
          </a:xfrm>
        </p:grpSpPr>
        <p:sp>
          <p:nvSpPr>
            <p:cNvPr id="196" name="Oval Blue"/>
            <p:cNvSpPr/>
            <p:nvPr/>
          </p:nvSpPr>
          <p:spPr bwMode="auto">
            <a:xfrm>
              <a:off x="6975507" y="5542535"/>
              <a:ext cx="1597955" cy="661173"/>
            </a:xfrm>
            <a:prstGeom prst="ellipse">
              <a:avLst/>
            </a:prstGeom>
            <a:gradFill rotWithShape="1">
              <a:gsLst>
                <a:gs pos="0">
                  <a:srgbClr val="F0694E">
                    <a:shade val="51000"/>
                    <a:satMod val="130000"/>
                  </a:srgbClr>
                </a:gs>
                <a:gs pos="80000">
                  <a:srgbClr val="F0694E">
                    <a:shade val="93000"/>
                    <a:satMod val="130000"/>
                  </a:srgbClr>
                </a:gs>
                <a:gs pos="100000">
                  <a:srgbClr val="F0694E">
                    <a:shade val="94000"/>
                    <a:satMod val="135000"/>
                  </a:srgbClr>
                </a:gs>
              </a:gsLst>
              <a:lin ang="16200000" scaled="0"/>
            </a:gradFill>
            <a:ln w="9525" cap="flat" cmpd="sng" algn="ctr">
              <a:solidFill>
                <a:srgbClr val="F0694E">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algn="ctr" defTabSz="914061" fontAlgn="base">
                <a:spcBef>
                  <a:spcPct val="0"/>
                </a:spcBef>
                <a:spcAft>
                  <a:spcPct val="0"/>
                </a:spcAft>
                <a:defRPr/>
              </a:pPr>
              <a:endParaRPr lang="en-US" sz="2300" kern="0" dirty="0">
                <a:gradFill>
                  <a:gsLst>
                    <a:gs pos="0">
                      <a:srgbClr val="FFFFFF"/>
                    </a:gs>
                    <a:gs pos="100000">
                      <a:srgbClr val="FFFFFF"/>
                    </a:gs>
                  </a:gsLst>
                  <a:lin ang="5400000" scaled="0"/>
                </a:gradFill>
                <a:latin typeface="Segoe Condensed"/>
              </a:endParaRPr>
            </a:p>
          </p:txBody>
        </p:sp>
        <p:grpSp>
          <p:nvGrpSpPr>
            <p:cNvPr id="197" name="DIR grey"/>
            <p:cNvGrpSpPr/>
            <p:nvPr/>
          </p:nvGrpSpPr>
          <p:grpSpPr>
            <a:xfrm>
              <a:off x="7410927" y="5367472"/>
              <a:ext cx="783129" cy="652328"/>
              <a:chOff x="2440032" y="4372083"/>
              <a:chExt cx="1185794" cy="987738"/>
            </a:xfrm>
          </p:grpSpPr>
          <p:pic>
            <p:nvPicPr>
              <p:cNvPr id="198" name="Picture 5" descr="C:\DVD_Art_Sept-2-2010\Artwork_Imagery\Shapes\Pyramid Triangle\pyramid triangle top.png"/>
              <p:cNvPicPr>
                <a:picLocks noChangeAspect="1" noChangeArrowheads="1"/>
              </p:cNvPicPr>
              <p:nvPr/>
            </p:nvPicPr>
            <p:blipFill>
              <a:blip r:embed="rId12"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2440032" y="4372083"/>
                <a:ext cx="1185794" cy="987738"/>
              </a:xfrm>
              <a:prstGeom prst="rect">
                <a:avLst/>
              </a:prstGeom>
              <a:noFill/>
              <a:extLst>
                <a:ext uri="{909E8E84-426E-40DD-AFC4-6F175D3DCCD1}">
                  <a14:hiddenFill xmlns:a14="http://schemas.microsoft.com/office/drawing/2010/main">
                    <a:solidFill>
                      <a:srgbClr val="FFFFFF"/>
                    </a:solidFill>
                  </a14:hiddenFill>
                </a:ext>
              </a:extLst>
            </p:spPr>
          </p:pic>
          <p:pic>
            <p:nvPicPr>
              <p:cNvPr id="199" name="Picture 7" descr="C:\DVD_Art_Sept-2-2010\Artwork_Imagery\Icons - Illustrations\_ VISTA STYLE\man student user people.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2745989" y="4732899"/>
                <a:ext cx="507021" cy="540824"/>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00" name="Island 3"/>
          <p:cNvGrpSpPr/>
          <p:nvPr/>
        </p:nvGrpSpPr>
        <p:grpSpPr>
          <a:xfrm>
            <a:off x="5449705" y="3352801"/>
            <a:ext cx="1597954" cy="715683"/>
            <a:chOff x="5449704" y="3611933"/>
            <a:chExt cx="1597955" cy="715683"/>
          </a:xfrm>
        </p:grpSpPr>
        <p:sp>
          <p:nvSpPr>
            <p:cNvPr id="201" name="Oval Blue"/>
            <p:cNvSpPr/>
            <p:nvPr/>
          </p:nvSpPr>
          <p:spPr bwMode="auto">
            <a:xfrm>
              <a:off x="5449704" y="3828466"/>
              <a:ext cx="1597955" cy="499150"/>
            </a:xfrm>
            <a:prstGeom prst="ellipse">
              <a:avLst/>
            </a:prstGeom>
            <a:gradFill rotWithShape="1">
              <a:gsLst>
                <a:gs pos="0">
                  <a:srgbClr val="F0694E">
                    <a:shade val="51000"/>
                    <a:satMod val="130000"/>
                  </a:srgbClr>
                </a:gs>
                <a:gs pos="80000">
                  <a:srgbClr val="F0694E">
                    <a:shade val="93000"/>
                    <a:satMod val="130000"/>
                  </a:srgbClr>
                </a:gs>
                <a:gs pos="100000">
                  <a:srgbClr val="F0694E">
                    <a:shade val="94000"/>
                    <a:satMod val="135000"/>
                  </a:srgbClr>
                </a:gs>
              </a:gsLst>
              <a:lin ang="16200000" scaled="0"/>
            </a:gradFill>
            <a:ln w="9525" cap="flat" cmpd="sng" algn="ctr">
              <a:solidFill>
                <a:srgbClr val="F0694E">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algn="ctr" defTabSz="914061" fontAlgn="base">
                <a:spcBef>
                  <a:spcPct val="0"/>
                </a:spcBef>
                <a:spcAft>
                  <a:spcPct val="0"/>
                </a:spcAft>
                <a:defRPr/>
              </a:pPr>
              <a:endParaRPr lang="en-US" sz="2300" kern="0" dirty="0">
                <a:gradFill>
                  <a:gsLst>
                    <a:gs pos="0">
                      <a:srgbClr val="FFFFFF"/>
                    </a:gs>
                    <a:gs pos="100000">
                      <a:srgbClr val="FFFFFF"/>
                    </a:gs>
                  </a:gsLst>
                  <a:lin ang="5400000" scaled="0"/>
                </a:gradFill>
                <a:latin typeface="Segoe Condensed"/>
              </a:endParaRPr>
            </a:p>
          </p:txBody>
        </p:sp>
        <p:grpSp>
          <p:nvGrpSpPr>
            <p:cNvPr id="202" name="DIR red"/>
            <p:cNvGrpSpPr/>
            <p:nvPr/>
          </p:nvGrpSpPr>
          <p:grpSpPr>
            <a:xfrm>
              <a:off x="5942011" y="3611933"/>
              <a:ext cx="695367" cy="579225"/>
              <a:chOff x="2050823" y="3067743"/>
              <a:chExt cx="1163819" cy="969434"/>
            </a:xfrm>
          </p:grpSpPr>
          <p:pic>
            <p:nvPicPr>
              <p:cNvPr id="203" name="Picture 5" descr="C:\DVD_Art_Sept-2-2010\Artwork_Imagery\Shapes\Pyramid Triangle\pyramid triangle top.png"/>
              <p:cNvPicPr>
                <a:picLocks noChangeAspect="1" noChangeArrowheads="1"/>
              </p:cNvPicPr>
              <p:nvPr/>
            </p:nvPicPr>
            <p:blipFill>
              <a:blip r:embed="rId14" cstate="print">
                <a:duotone>
                  <a:prstClr val="black"/>
                  <a:srgbClr val="56A4E4">
                    <a:tint val="45000"/>
                    <a:satMod val="400000"/>
                  </a:srgbClr>
                </a:duotone>
                <a:extLst>
                  <a:ext uri="{28A0092B-C50C-407E-A947-70E740481C1C}">
                    <a14:useLocalDpi xmlns:a14="http://schemas.microsoft.com/office/drawing/2010/main" val="0"/>
                  </a:ext>
                </a:extLst>
              </a:blip>
              <a:srcRect/>
              <a:stretch>
                <a:fillRect/>
              </a:stretch>
            </p:blipFill>
            <p:spPr bwMode="auto">
              <a:xfrm>
                <a:off x="2050823" y="3067743"/>
                <a:ext cx="1163819" cy="969434"/>
              </a:xfrm>
              <a:prstGeom prst="rect">
                <a:avLst/>
              </a:prstGeom>
              <a:noFill/>
              <a:extLst>
                <a:ext uri="{909E8E84-426E-40DD-AFC4-6F175D3DCCD1}">
                  <a14:hiddenFill xmlns:a14="http://schemas.microsoft.com/office/drawing/2010/main">
                    <a:solidFill>
                      <a:srgbClr val="FFFFFF"/>
                    </a:solidFill>
                  </a14:hiddenFill>
                </a:ext>
              </a:extLst>
            </p:spPr>
          </p:pic>
          <p:pic>
            <p:nvPicPr>
              <p:cNvPr id="204" name="Picture 7" descr="C:\DVD_Art_Sept-2-2010\Artwork_Imagery\Icons - Illustrations\_ VISTA STYLE\man student user people.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flipH="1">
                <a:off x="2340098" y="3411241"/>
                <a:ext cx="497626" cy="530801"/>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05" name="Island 2"/>
          <p:cNvGrpSpPr/>
          <p:nvPr/>
        </p:nvGrpSpPr>
        <p:grpSpPr>
          <a:xfrm>
            <a:off x="7923212" y="3767562"/>
            <a:ext cx="1597954" cy="835903"/>
            <a:chOff x="7923212" y="3767561"/>
            <a:chExt cx="1597955" cy="835903"/>
          </a:xfrm>
        </p:grpSpPr>
        <p:sp>
          <p:nvSpPr>
            <p:cNvPr id="206" name="Oval Blue"/>
            <p:cNvSpPr/>
            <p:nvPr/>
          </p:nvSpPr>
          <p:spPr bwMode="auto">
            <a:xfrm>
              <a:off x="7923212" y="4104314"/>
              <a:ext cx="1597955" cy="499150"/>
            </a:xfrm>
            <a:prstGeom prst="ellipse">
              <a:avLst/>
            </a:prstGeom>
            <a:gradFill rotWithShape="1">
              <a:gsLst>
                <a:gs pos="0">
                  <a:srgbClr val="F0694E">
                    <a:shade val="51000"/>
                    <a:satMod val="130000"/>
                  </a:srgbClr>
                </a:gs>
                <a:gs pos="80000">
                  <a:srgbClr val="F0694E">
                    <a:shade val="93000"/>
                    <a:satMod val="130000"/>
                  </a:srgbClr>
                </a:gs>
                <a:gs pos="100000">
                  <a:srgbClr val="F0694E">
                    <a:shade val="94000"/>
                    <a:satMod val="135000"/>
                  </a:srgbClr>
                </a:gs>
              </a:gsLst>
              <a:lin ang="16200000" scaled="0"/>
            </a:gradFill>
            <a:ln w="9525" cap="flat" cmpd="sng" algn="ctr">
              <a:solidFill>
                <a:srgbClr val="F0694E">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algn="ctr" defTabSz="914061" fontAlgn="base">
                <a:spcBef>
                  <a:spcPct val="0"/>
                </a:spcBef>
                <a:spcAft>
                  <a:spcPct val="0"/>
                </a:spcAft>
                <a:defRPr/>
              </a:pPr>
              <a:endParaRPr lang="en-US" sz="2300" kern="0" dirty="0">
                <a:gradFill>
                  <a:gsLst>
                    <a:gs pos="0">
                      <a:srgbClr val="FFFFFF"/>
                    </a:gs>
                    <a:gs pos="100000">
                      <a:srgbClr val="FFFFFF"/>
                    </a:gs>
                  </a:gsLst>
                  <a:lin ang="5400000" scaled="0"/>
                </a:gradFill>
                <a:latin typeface="Segoe Condensed"/>
              </a:endParaRPr>
            </a:p>
          </p:txBody>
        </p:sp>
        <p:grpSp>
          <p:nvGrpSpPr>
            <p:cNvPr id="207" name="DIR Green"/>
            <p:cNvGrpSpPr/>
            <p:nvPr/>
          </p:nvGrpSpPr>
          <p:grpSpPr>
            <a:xfrm>
              <a:off x="8347361" y="3767561"/>
              <a:ext cx="809234" cy="674073"/>
              <a:chOff x="2558235" y="2229295"/>
              <a:chExt cx="1010713" cy="841900"/>
            </a:xfrm>
          </p:grpSpPr>
          <p:pic>
            <p:nvPicPr>
              <p:cNvPr id="208" name="Picture 5" descr="C:\DVD_Art_Sept-2-2010\Artwork_Imagery\Shapes\Pyramid Triangle\pyramid triangle top.png"/>
              <p:cNvPicPr>
                <a:picLocks noChangeAspect="1" noChangeArrowheads="1"/>
              </p:cNvPicPr>
              <p:nvPr/>
            </p:nvPicPr>
            <p:blipFill>
              <a:blip r:embed="rId16" cstate="print">
                <a:duotone>
                  <a:prstClr val="black"/>
                  <a:srgbClr val="21AF46">
                    <a:lumMod val="40000"/>
                    <a:lumOff val="60000"/>
                    <a:tint val="45000"/>
                    <a:satMod val="400000"/>
                  </a:srgbClr>
                </a:duotone>
                <a:extLst>
                  <a:ext uri="{28A0092B-C50C-407E-A947-70E740481C1C}">
                    <a14:useLocalDpi xmlns:a14="http://schemas.microsoft.com/office/drawing/2010/main" val="0"/>
                  </a:ext>
                </a:extLst>
              </a:blip>
              <a:srcRect/>
              <a:stretch>
                <a:fillRect/>
              </a:stretch>
            </p:blipFill>
            <p:spPr bwMode="auto">
              <a:xfrm>
                <a:off x="2558235" y="2229295"/>
                <a:ext cx="1010713" cy="841900"/>
              </a:xfrm>
              <a:prstGeom prst="rect">
                <a:avLst/>
              </a:prstGeom>
              <a:noFill/>
              <a:extLst>
                <a:ext uri="{909E8E84-426E-40DD-AFC4-6F175D3DCCD1}">
                  <a14:hiddenFill xmlns:a14="http://schemas.microsoft.com/office/drawing/2010/main">
                    <a:solidFill>
                      <a:srgbClr val="FFFFFF"/>
                    </a:solidFill>
                  </a14:hiddenFill>
                </a:ext>
              </a:extLst>
            </p:spPr>
          </p:pic>
          <p:pic>
            <p:nvPicPr>
              <p:cNvPr id="209" name="Picture 7" descr="C:\DVD_Art_Sept-2-2010\Artwork_Imagery\Icons - Illustrations\_ VISTA STYLE\man student user people.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flipH="1">
                <a:off x="2819990" y="2495083"/>
                <a:ext cx="432162" cy="460972"/>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10" name="crowd google"/>
          <p:cNvGrpSpPr/>
          <p:nvPr/>
        </p:nvGrpSpPr>
        <p:grpSpPr>
          <a:xfrm flipH="1">
            <a:off x="10090435" y="5367474"/>
            <a:ext cx="735380" cy="644671"/>
            <a:chOff x="379412" y="5207461"/>
            <a:chExt cx="1013563" cy="888539"/>
          </a:xfrm>
        </p:grpSpPr>
        <p:pic>
          <p:nvPicPr>
            <p:cNvPr id="211" name="Picture 9" descr="C:\DVD_Art_Sept-2-2010\Artwork_Imagery\Icons - Illustrations\_ REAL VISTA STYLE\people icons friends buddies users.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flipH="1">
              <a:off x="836612" y="5207461"/>
              <a:ext cx="556363" cy="556363"/>
            </a:xfrm>
            <a:prstGeom prst="rect">
              <a:avLst/>
            </a:prstGeom>
            <a:noFill/>
            <a:extLst>
              <a:ext uri="{909E8E84-426E-40DD-AFC4-6F175D3DCCD1}">
                <a14:hiddenFill xmlns:a14="http://schemas.microsoft.com/office/drawing/2010/main">
                  <a:solidFill>
                    <a:srgbClr val="FFFFFF"/>
                  </a:solidFill>
                </a14:hiddenFill>
              </a:ext>
            </a:extLst>
          </p:spPr>
        </p:pic>
        <p:pic>
          <p:nvPicPr>
            <p:cNvPr id="212" name="Picture 9" descr="C:\DVD_Art_Sept-2-2010\Artwork_Imagery\Icons - Illustrations\_ REAL VISTA STYLE\people icons friends buddies users.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flipH="1">
              <a:off x="455612" y="5311037"/>
              <a:ext cx="556363" cy="556363"/>
            </a:xfrm>
            <a:prstGeom prst="rect">
              <a:avLst/>
            </a:prstGeom>
            <a:noFill/>
            <a:extLst>
              <a:ext uri="{909E8E84-426E-40DD-AFC4-6F175D3DCCD1}">
                <a14:hiddenFill xmlns:a14="http://schemas.microsoft.com/office/drawing/2010/main">
                  <a:solidFill>
                    <a:srgbClr val="FFFFFF"/>
                  </a:solidFill>
                </a14:hiddenFill>
              </a:ext>
            </a:extLst>
          </p:spPr>
        </p:pic>
        <p:pic>
          <p:nvPicPr>
            <p:cNvPr id="213" name="Picture 9" descr="C:\DVD_Art_Sept-2-2010\Artwork_Imagery\Icons - Illustrations\_ REAL VISTA STYLE\people icons friends buddies users.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flipH="1">
              <a:off x="836612" y="5539637"/>
              <a:ext cx="556363" cy="556363"/>
            </a:xfrm>
            <a:prstGeom prst="rect">
              <a:avLst/>
            </a:prstGeom>
            <a:noFill/>
            <a:extLst>
              <a:ext uri="{909E8E84-426E-40DD-AFC4-6F175D3DCCD1}">
                <a14:hiddenFill xmlns:a14="http://schemas.microsoft.com/office/drawing/2010/main">
                  <a:solidFill>
                    <a:srgbClr val="FFFFFF"/>
                  </a:solidFill>
                </a14:hiddenFill>
              </a:ext>
            </a:extLst>
          </p:spPr>
        </p:pic>
        <p:pic>
          <p:nvPicPr>
            <p:cNvPr id="214" name="Picture 9" descr="C:\DVD_Art_Sept-2-2010\Artwork_Imagery\Icons - Illustrations\_ REAL VISTA STYLE\people icons friends buddies users.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flipH="1">
              <a:off x="379412" y="5539637"/>
              <a:ext cx="556363" cy="55636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5" name="crowd wlid"/>
          <p:cNvGrpSpPr/>
          <p:nvPr/>
        </p:nvGrpSpPr>
        <p:grpSpPr>
          <a:xfrm>
            <a:off x="40689" y="3752912"/>
            <a:ext cx="677449" cy="593885"/>
            <a:chOff x="379412" y="5207461"/>
            <a:chExt cx="1013563" cy="888539"/>
          </a:xfrm>
        </p:grpSpPr>
        <p:pic>
          <p:nvPicPr>
            <p:cNvPr id="216" name="Picture 9" descr="C:\DVD_Art_Sept-2-2010\Artwork_Imagery\Icons - Illustrations\_ REAL VISTA STYLE\people icons friends buddies users.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flipH="1">
              <a:off x="836612" y="5207461"/>
              <a:ext cx="556363" cy="556363"/>
            </a:xfrm>
            <a:prstGeom prst="rect">
              <a:avLst/>
            </a:prstGeom>
            <a:noFill/>
            <a:extLst>
              <a:ext uri="{909E8E84-426E-40DD-AFC4-6F175D3DCCD1}">
                <a14:hiddenFill xmlns:a14="http://schemas.microsoft.com/office/drawing/2010/main">
                  <a:solidFill>
                    <a:srgbClr val="FFFFFF"/>
                  </a:solidFill>
                </a14:hiddenFill>
              </a:ext>
            </a:extLst>
          </p:spPr>
        </p:pic>
        <p:pic>
          <p:nvPicPr>
            <p:cNvPr id="217" name="Picture 9" descr="C:\DVD_Art_Sept-2-2010\Artwork_Imagery\Icons - Illustrations\_ REAL VISTA STYLE\people icons friends buddies users.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flipH="1">
              <a:off x="455612" y="5311037"/>
              <a:ext cx="556363" cy="556363"/>
            </a:xfrm>
            <a:prstGeom prst="rect">
              <a:avLst/>
            </a:prstGeom>
            <a:noFill/>
            <a:extLst>
              <a:ext uri="{909E8E84-426E-40DD-AFC4-6F175D3DCCD1}">
                <a14:hiddenFill xmlns:a14="http://schemas.microsoft.com/office/drawing/2010/main">
                  <a:solidFill>
                    <a:srgbClr val="FFFFFF"/>
                  </a:solidFill>
                </a14:hiddenFill>
              </a:ext>
            </a:extLst>
          </p:spPr>
        </p:pic>
        <p:pic>
          <p:nvPicPr>
            <p:cNvPr id="218" name="Picture 9" descr="C:\DVD_Art_Sept-2-2010\Artwork_Imagery\Icons - Illustrations\_ REAL VISTA STYLE\people icons friends buddies users.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flipH="1">
              <a:off x="836612" y="5539637"/>
              <a:ext cx="556363" cy="556363"/>
            </a:xfrm>
            <a:prstGeom prst="rect">
              <a:avLst/>
            </a:prstGeom>
            <a:noFill/>
            <a:extLst>
              <a:ext uri="{909E8E84-426E-40DD-AFC4-6F175D3DCCD1}">
                <a14:hiddenFill xmlns:a14="http://schemas.microsoft.com/office/drawing/2010/main">
                  <a:solidFill>
                    <a:srgbClr val="FFFFFF"/>
                  </a:solidFill>
                </a14:hiddenFill>
              </a:ext>
            </a:extLst>
          </p:spPr>
        </p:pic>
        <p:pic>
          <p:nvPicPr>
            <p:cNvPr id="219" name="Picture 9" descr="C:\DVD_Art_Sept-2-2010\Artwork_Imagery\Icons - Illustrations\_ REAL VISTA STYLE\people icons friends buddies users.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flipH="1">
              <a:off x="379412" y="5539637"/>
              <a:ext cx="556363" cy="55636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0" name="shrikgroup"/>
          <p:cNvGrpSpPr/>
          <p:nvPr/>
        </p:nvGrpSpPr>
        <p:grpSpPr>
          <a:xfrm>
            <a:off x="3719995" y="3464365"/>
            <a:ext cx="5463683" cy="2479235"/>
            <a:chOff x="4655017" y="4077286"/>
            <a:chExt cx="3477572" cy="1578005"/>
          </a:xfrm>
        </p:grpSpPr>
        <p:sp>
          <p:nvSpPr>
            <p:cNvPr id="221" name="Oval Green"/>
            <p:cNvSpPr/>
            <p:nvPr/>
          </p:nvSpPr>
          <p:spPr bwMode="auto">
            <a:xfrm>
              <a:off x="4655017" y="4358842"/>
              <a:ext cx="3477572" cy="1296449"/>
            </a:xfrm>
            <a:prstGeom prst="ellipse">
              <a:avLst/>
            </a:prstGeom>
            <a:gradFill rotWithShape="1">
              <a:gsLst>
                <a:gs pos="0">
                  <a:srgbClr val="21AF46">
                    <a:shade val="51000"/>
                    <a:satMod val="130000"/>
                  </a:srgbClr>
                </a:gs>
                <a:gs pos="80000">
                  <a:srgbClr val="21AF46">
                    <a:shade val="93000"/>
                    <a:satMod val="130000"/>
                  </a:srgbClr>
                </a:gs>
                <a:gs pos="100000">
                  <a:srgbClr val="21AF46">
                    <a:shade val="94000"/>
                    <a:satMod val="135000"/>
                  </a:srgbClr>
                </a:gs>
              </a:gsLst>
              <a:lin ang="16200000" scaled="0"/>
            </a:gradFill>
            <a:ln w="9525" cap="flat" cmpd="sng" algn="ctr">
              <a:solidFill>
                <a:srgbClr val="21AF46">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algn="ctr" defTabSz="914061" fontAlgn="base">
                <a:spcBef>
                  <a:spcPct val="0"/>
                </a:spcBef>
                <a:spcAft>
                  <a:spcPct val="0"/>
                </a:spcAft>
                <a:defRPr/>
              </a:pPr>
              <a:endParaRPr lang="en-US" sz="2300" kern="0" dirty="0">
                <a:gradFill>
                  <a:gsLst>
                    <a:gs pos="0">
                      <a:srgbClr val="FFFFFF"/>
                    </a:gs>
                    <a:gs pos="100000">
                      <a:srgbClr val="FFFFFF"/>
                    </a:gs>
                  </a:gsLst>
                  <a:lin ang="5400000" scaled="0"/>
                </a:gradFill>
                <a:latin typeface="Segoe Condensed"/>
              </a:endParaRPr>
            </a:p>
          </p:txBody>
        </p:sp>
        <p:pic>
          <p:nvPicPr>
            <p:cNvPr id="222" name="User" descr="C:\DVD_Art_Sept-2-2010\Artwork_Imagery\Icons - Illustrations\_ VISTA STYLE\man student user people.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flipH="1">
              <a:off x="4986467" y="4378029"/>
              <a:ext cx="463238" cy="494120"/>
            </a:xfrm>
            <a:prstGeom prst="rect">
              <a:avLst/>
            </a:prstGeom>
            <a:noFill/>
            <a:extLst>
              <a:ext uri="{909E8E84-426E-40DD-AFC4-6F175D3DCCD1}">
                <a14:hiddenFill xmlns:a14="http://schemas.microsoft.com/office/drawing/2010/main">
                  <a:solidFill>
                    <a:srgbClr val="FFFFFF"/>
                  </a:solidFill>
                </a14:hiddenFill>
              </a:ext>
            </a:extLst>
          </p:spPr>
        </p:pic>
        <p:pic>
          <p:nvPicPr>
            <p:cNvPr id="223" name="DIR 1" descr="C:\DVD_Art_Sept-2-2010\Artwork_Imagery\Shapes\Pyramid Triangle\pyramid triangle top.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5937795" y="4610318"/>
              <a:ext cx="1025270" cy="854025"/>
            </a:xfrm>
            <a:prstGeom prst="rect">
              <a:avLst/>
            </a:prstGeom>
            <a:noFill/>
            <a:extLst>
              <a:ext uri="{909E8E84-426E-40DD-AFC4-6F175D3DCCD1}">
                <a14:hiddenFill xmlns:a14="http://schemas.microsoft.com/office/drawing/2010/main">
                  <a:solidFill>
                    <a:srgbClr val="FFFFFF"/>
                  </a:solidFill>
                </a14:hiddenFill>
              </a:ext>
            </a:extLst>
          </p:spPr>
        </p:pic>
        <p:pic>
          <p:nvPicPr>
            <p:cNvPr id="224" name="little user" descr="C:\DVD_Art_Sept-2-2010\Artwork_Imagery\Icons - Illustrations\_ VISTA STYLE\man student user people.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flipH="1">
              <a:off x="6275832" y="4990723"/>
              <a:ext cx="348844" cy="372100"/>
            </a:xfrm>
            <a:prstGeom prst="rect">
              <a:avLst/>
            </a:prstGeom>
            <a:noFill/>
            <a:extLst>
              <a:ext uri="{909E8E84-426E-40DD-AFC4-6F175D3DCCD1}">
                <a14:hiddenFill xmlns:a14="http://schemas.microsoft.com/office/drawing/2010/main">
                  <a:solidFill>
                    <a:srgbClr val="FFFFFF"/>
                  </a:solidFill>
                </a14:hiddenFill>
              </a:ext>
            </a:extLst>
          </p:spPr>
        </p:pic>
        <p:pic>
          <p:nvPicPr>
            <p:cNvPr id="225" name="server" descr="C:\DVD_Art_Sept-2-2010\Artwork_Imagery\Icons - Illustrations\_ eHOME ICONS\data servers computer 2 tier.pn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950520" y="4077286"/>
              <a:ext cx="693989" cy="1028914"/>
            </a:xfrm>
            <a:prstGeom prst="rect">
              <a:avLst/>
            </a:prstGeom>
            <a:noFill/>
            <a:extLst>
              <a:ext uri="{909E8E84-426E-40DD-AFC4-6F175D3DCCD1}">
                <a14:hiddenFill xmlns:a14="http://schemas.microsoft.com/office/drawing/2010/main">
                  <a:solidFill>
                    <a:srgbClr val="FFFFFF"/>
                  </a:solidFill>
                </a14:hiddenFill>
              </a:ext>
            </a:extLst>
          </p:spPr>
        </p:pic>
      </p:grpSp>
      <p:sp>
        <p:nvSpPr>
          <p:cNvPr id="226" name="Oval Green"/>
          <p:cNvSpPr/>
          <p:nvPr/>
        </p:nvSpPr>
        <p:spPr bwMode="auto">
          <a:xfrm>
            <a:off x="3732212" y="3906724"/>
            <a:ext cx="5463683" cy="2036877"/>
          </a:xfrm>
          <a:prstGeom prst="ellipse">
            <a:avLst/>
          </a:prstGeom>
          <a:gradFill rotWithShape="1">
            <a:gsLst>
              <a:gs pos="0">
                <a:srgbClr val="21AF46">
                  <a:shade val="51000"/>
                  <a:satMod val="130000"/>
                </a:srgbClr>
              </a:gs>
              <a:gs pos="80000">
                <a:srgbClr val="21AF46">
                  <a:shade val="93000"/>
                  <a:satMod val="130000"/>
                </a:srgbClr>
              </a:gs>
              <a:gs pos="100000">
                <a:srgbClr val="21AF46">
                  <a:shade val="94000"/>
                  <a:satMod val="135000"/>
                </a:srgbClr>
              </a:gs>
            </a:gsLst>
            <a:lin ang="16200000" scaled="0"/>
          </a:gradFill>
          <a:ln w="9525" cap="flat" cmpd="sng" algn="ctr">
            <a:solidFill>
              <a:srgbClr val="21AF46">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defRPr/>
            </a:pPr>
            <a:endParaRPr lang="en-US" sz="2300" kern="0" dirty="0">
              <a:gradFill>
                <a:gsLst>
                  <a:gs pos="0">
                    <a:srgbClr val="FFFFFF"/>
                  </a:gs>
                  <a:gs pos="100000">
                    <a:srgbClr val="FFFFFF"/>
                  </a:gs>
                </a:gsLst>
                <a:lin ang="5400000" scaled="0"/>
              </a:gradFill>
              <a:latin typeface="Segoe Condensed"/>
            </a:endParaRPr>
          </a:p>
        </p:txBody>
      </p:sp>
      <p:pic>
        <p:nvPicPr>
          <p:cNvPr id="227" name="User" descr="C:\DVD_Art_Sept-2-2010\Artwork_Imagery\Icons - Illustrations\_ VISTA STYLE\man student user people.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flipH="1">
            <a:off x="4252960" y="3936868"/>
            <a:ext cx="727802" cy="776323"/>
          </a:xfrm>
          <a:prstGeom prst="rect">
            <a:avLst/>
          </a:prstGeom>
          <a:noFill/>
          <a:extLst>
            <a:ext uri="{909E8E84-426E-40DD-AFC4-6F175D3DCCD1}">
              <a14:hiddenFill xmlns:a14="http://schemas.microsoft.com/office/drawing/2010/main">
                <a:solidFill>
                  <a:srgbClr val="FFFFFF"/>
                </a:solidFill>
              </a14:hiddenFill>
            </a:ext>
          </a:extLst>
        </p:spPr>
      </p:pic>
      <p:pic>
        <p:nvPicPr>
          <p:cNvPr id="228" name="DIR 1" descr="C:\DVD_Art_Sept-2-2010\Artwork_Imagery\Shapes\Pyramid Triangle\pyramid triangle top.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5747610" y="4301823"/>
            <a:ext cx="1610822" cy="1341776"/>
          </a:xfrm>
          <a:prstGeom prst="rect">
            <a:avLst/>
          </a:prstGeom>
          <a:noFill/>
          <a:extLst>
            <a:ext uri="{909E8E84-426E-40DD-AFC4-6F175D3DCCD1}">
              <a14:hiddenFill xmlns:a14="http://schemas.microsoft.com/office/drawing/2010/main">
                <a:solidFill>
                  <a:srgbClr val="FFFFFF"/>
                </a:solidFill>
              </a14:hiddenFill>
            </a:ext>
          </a:extLst>
        </p:spPr>
      </p:pic>
      <p:pic>
        <p:nvPicPr>
          <p:cNvPr id="229" name="little user" descr="C:\DVD_Art_Sept-2-2010\Artwork_Imagery\Icons - Illustrations\_ VISTA STYLE\man student user people.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flipH="1">
            <a:off x="6278707" y="4899485"/>
            <a:ext cx="548076" cy="584615"/>
          </a:xfrm>
          <a:prstGeom prst="rect">
            <a:avLst/>
          </a:prstGeom>
          <a:noFill/>
          <a:extLst>
            <a:ext uri="{909E8E84-426E-40DD-AFC4-6F175D3DCCD1}">
              <a14:hiddenFill xmlns:a14="http://schemas.microsoft.com/office/drawing/2010/main">
                <a:solidFill>
                  <a:srgbClr val="FFFFFF"/>
                </a:solidFill>
              </a14:hiddenFill>
            </a:ext>
          </a:extLst>
        </p:spPr>
      </p:pic>
      <p:pic>
        <p:nvPicPr>
          <p:cNvPr id="230" name="server" descr="C:\DVD_Art_Sept-2-2010\Artwork_Imagery\Icons - Illustrations\_ eHOME ICONS\data servers computer 2 tier.pn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338723" y="3464365"/>
            <a:ext cx="1090340" cy="1616547"/>
          </a:xfrm>
          <a:prstGeom prst="rect">
            <a:avLst/>
          </a:prstGeom>
          <a:noFill/>
          <a:extLst>
            <a:ext uri="{909E8E84-426E-40DD-AFC4-6F175D3DCCD1}">
              <a14:hiddenFill xmlns:a14="http://schemas.microsoft.com/office/drawing/2010/main">
                <a:solidFill>
                  <a:srgbClr val="FFFFFF"/>
                </a:solidFill>
              </a14:hiddenFill>
            </a:ext>
          </a:extLst>
        </p:spPr>
      </p:pic>
      <p:pic>
        <p:nvPicPr>
          <p:cNvPr id="231" name="Application" descr="C:\DVD_Art_Sept-2-2010\Artwork_Imagery\Icons - Illustrations\_ VIRTUALIZATION ICONS\Application Virtual Web.pn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7301888" y="3017229"/>
            <a:ext cx="824739" cy="926515"/>
          </a:xfrm>
          <a:prstGeom prst="rect">
            <a:avLst/>
          </a:prstGeom>
          <a:noFill/>
          <a:extLst>
            <a:ext uri="{909E8E84-426E-40DD-AFC4-6F175D3DCCD1}">
              <a14:hiddenFill xmlns:a14="http://schemas.microsoft.com/office/drawing/2010/main">
                <a:solidFill>
                  <a:srgbClr val="FFFFFF"/>
                </a:solidFill>
              </a14:hiddenFill>
            </a:ext>
          </a:extLst>
        </p:spPr>
      </p:pic>
      <p:pic>
        <p:nvPicPr>
          <p:cNvPr id="232" name="Picture 3" descr="C:\DVD_Art_Sept-2-2010\Artwork_Imagery\Icons - Illustrations\Communication Towers Satellites\radio cell tower signal wireless 3.pn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911564" y="2890295"/>
            <a:ext cx="843675" cy="1406788"/>
          </a:xfrm>
          <a:prstGeom prst="rect">
            <a:avLst/>
          </a:prstGeom>
          <a:noFill/>
          <a:extLst>
            <a:ext uri="{909E8E84-426E-40DD-AFC4-6F175D3DCCD1}">
              <a14:hiddenFill xmlns:a14="http://schemas.microsoft.com/office/drawing/2010/main">
                <a:solidFill>
                  <a:srgbClr val="FFFFFF"/>
                </a:solidFill>
              </a14:hiddenFill>
            </a:ext>
          </a:extLst>
        </p:spPr>
      </p:pic>
      <p:pic>
        <p:nvPicPr>
          <p:cNvPr id="233" name="Picture 3" descr="C:\DVD_Art_Sept-2-2010\Artwork_Imagery\Icons - Illustrations\Communication Towers Satellites\radio cell tower signal wireless 3.pn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3825122" y="4484074"/>
            <a:ext cx="1230603" cy="2051973"/>
          </a:xfrm>
          <a:prstGeom prst="rect">
            <a:avLst/>
          </a:prstGeom>
          <a:noFill/>
          <a:extLst>
            <a:ext uri="{909E8E84-426E-40DD-AFC4-6F175D3DCCD1}">
              <a14:hiddenFill xmlns:a14="http://schemas.microsoft.com/office/drawing/2010/main">
                <a:solidFill>
                  <a:srgbClr val="FFFFFF"/>
                </a:solidFill>
              </a14:hiddenFill>
            </a:ext>
          </a:extLst>
        </p:spPr>
      </p:pic>
      <p:grpSp>
        <p:nvGrpSpPr>
          <p:cNvPr id="234" name="crowd facebook"/>
          <p:cNvGrpSpPr/>
          <p:nvPr/>
        </p:nvGrpSpPr>
        <p:grpSpPr>
          <a:xfrm>
            <a:off x="1771069" y="4706301"/>
            <a:ext cx="1013563" cy="888539"/>
            <a:chOff x="379412" y="5207461"/>
            <a:chExt cx="1013563" cy="888539"/>
          </a:xfrm>
        </p:grpSpPr>
        <p:pic>
          <p:nvPicPr>
            <p:cNvPr id="235" name="Picture 9" descr="C:\DVD_Art_Sept-2-2010\Artwork_Imagery\Icons - Illustrations\_ REAL VISTA STYLE\people icons friends buddies users.pn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flipH="1">
              <a:off x="836612" y="5207461"/>
              <a:ext cx="556363" cy="556363"/>
            </a:xfrm>
            <a:prstGeom prst="rect">
              <a:avLst/>
            </a:prstGeom>
            <a:noFill/>
            <a:extLst>
              <a:ext uri="{909E8E84-426E-40DD-AFC4-6F175D3DCCD1}">
                <a14:hiddenFill xmlns:a14="http://schemas.microsoft.com/office/drawing/2010/main">
                  <a:solidFill>
                    <a:srgbClr val="FFFFFF"/>
                  </a:solidFill>
                </a14:hiddenFill>
              </a:ext>
            </a:extLst>
          </p:spPr>
        </p:pic>
        <p:pic>
          <p:nvPicPr>
            <p:cNvPr id="236" name="Picture 9" descr="C:\DVD_Art_Sept-2-2010\Artwork_Imagery\Icons - Illustrations\_ REAL VISTA STYLE\people icons friends buddies users.pn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flipH="1">
              <a:off x="455612" y="5311037"/>
              <a:ext cx="556363" cy="556363"/>
            </a:xfrm>
            <a:prstGeom prst="rect">
              <a:avLst/>
            </a:prstGeom>
            <a:noFill/>
            <a:extLst>
              <a:ext uri="{909E8E84-426E-40DD-AFC4-6F175D3DCCD1}">
                <a14:hiddenFill xmlns:a14="http://schemas.microsoft.com/office/drawing/2010/main">
                  <a:solidFill>
                    <a:srgbClr val="FFFFFF"/>
                  </a:solidFill>
                </a14:hiddenFill>
              </a:ext>
            </a:extLst>
          </p:spPr>
        </p:pic>
        <p:pic>
          <p:nvPicPr>
            <p:cNvPr id="237" name="Picture 9" descr="C:\DVD_Art_Sept-2-2010\Artwork_Imagery\Icons - Illustrations\_ REAL VISTA STYLE\people icons friends buddies users.pn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flipH="1">
              <a:off x="836612" y="5539637"/>
              <a:ext cx="556363" cy="556363"/>
            </a:xfrm>
            <a:prstGeom prst="rect">
              <a:avLst/>
            </a:prstGeom>
            <a:noFill/>
            <a:extLst>
              <a:ext uri="{909E8E84-426E-40DD-AFC4-6F175D3DCCD1}">
                <a14:hiddenFill xmlns:a14="http://schemas.microsoft.com/office/drawing/2010/main">
                  <a:solidFill>
                    <a:srgbClr val="FFFFFF"/>
                  </a:solidFill>
                </a14:hiddenFill>
              </a:ext>
            </a:extLst>
          </p:spPr>
        </p:pic>
        <p:pic>
          <p:nvPicPr>
            <p:cNvPr id="238" name="Picture 9" descr="C:\DVD_Art_Sept-2-2010\Artwork_Imagery\Icons - Illustrations\_ REAL VISTA STYLE\people icons friends buddies users.pn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flipH="1">
              <a:off x="379412" y="5539637"/>
              <a:ext cx="556363" cy="55636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9" name="crowd facebook"/>
          <p:cNvGrpSpPr/>
          <p:nvPr/>
        </p:nvGrpSpPr>
        <p:grpSpPr>
          <a:xfrm>
            <a:off x="958902" y="4882597"/>
            <a:ext cx="1013563" cy="888539"/>
            <a:chOff x="379412" y="5207461"/>
            <a:chExt cx="1013563" cy="888539"/>
          </a:xfrm>
        </p:grpSpPr>
        <p:pic>
          <p:nvPicPr>
            <p:cNvPr id="240" name="Picture 9" descr="C:\DVD_Art_Sept-2-2010\Artwork_Imagery\Icons - Illustrations\_ REAL VISTA STYLE\people icons friends buddies users.pn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flipH="1">
              <a:off x="836612" y="5207461"/>
              <a:ext cx="556363" cy="556363"/>
            </a:xfrm>
            <a:prstGeom prst="rect">
              <a:avLst/>
            </a:prstGeom>
            <a:noFill/>
            <a:extLst>
              <a:ext uri="{909E8E84-426E-40DD-AFC4-6F175D3DCCD1}">
                <a14:hiddenFill xmlns:a14="http://schemas.microsoft.com/office/drawing/2010/main">
                  <a:solidFill>
                    <a:srgbClr val="FFFFFF"/>
                  </a:solidFill>
                </a14:hiddenFill>
              </a:ext>
            </a:extLst>
          </p:spPr>
        </p:pic>
        <p:pic>
          <p:nvPicPr>
            <p:cNvPr id="241" name="Picture 9" descr="C:\DVD_Art_Sept-2-2010\Artwork_Imagery\Icons - Illustrations\_ REAL VISTA STYLE\people icons friends buddies users.pn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flipH="1">
              <a:off x="455612" y="5311037"/>
              <a:ext cx="556363" cy="556363"/>
            </a:xfrm>
            <a:prstGeom prst="rect">
              <a:avLst/>
            </a:prstGeom>
            <a:noFill/>
            <a:extLst>
              <a:ext uri="{909E8E84-426E-40DD-AFC4-6F175D3DCCD1}">
                <a14:hiddenFill xmlns:a14="http://schemas.microsoft.com/office/drawing/2010/main">
                  <a:solidFill>
                    <a:srgbClr val="FFFFFF"/>
                  </a:solidFill>
                </a14:hiddenFill>
              </a:ext>
            </a:extLst>
          </p:spPr>
        </p:pic>
        <p:pic>
          <p:nvPicPr>
            <p:cNvPr id="242" name="Picture 9" descr="C:\DVD_Art_Sept-2-2010\Artwork_Imagery\Icons - Illustrations\_ REAL VISTA STYLE\people icons friends buddies users.pn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flipH="1">
              <a:off x="836612" y="5539637"/>
              <a:ext cx="556363" cy="556363"/>
            </a:xfrm>
            <a:prstGeom prst="rect">
              <a:avLst/>
            </a:prstGeom>
            <a:noFill/>
            <a:extLst>
              <a:ext uri="{909E8E84-426E-40DD-AFC4-6F175D3DCCD1}">
                <a14:hiddenFill xmlns:a14="http://schemas.microsoft.com/office/drawing/2010/main">
                  <a:solidFill>
                    <a:srgbClr val="FFFFFF"/>
                  </a:solidFill>
                </a14:hiddenFill>
              </a:ext>
            </a:extLst>
          </p:spPr>
        </p:pic>
        <p:pic>
          <p:nvPicPr>
            <p:cNvPr id="243" name="Picture 9" descr="C:\DVD_Art_Sept-2-2010\Artwork_Imagery\Icons - Illustrations\_ REAL VISTA STYLE\people icons friends buddies users.pn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flipH="1">
              <a:off x="379412" y="5539637"/>
              <a:ext cx="556363" cy="55636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4" name="crowd facebook"/>
          <p:cNvGrpSpPr/>
          <p:nvPr/>
        </p:nvGrpSpPr>
        <p:grpSpPr>
          <a:xfrm>
            <a:off x="672478" y="5542537"/>
            <a:ext cx="1013563" cy="888539"/>
            <a:chOff x="379412" y="5207461"/>
            <a:chExt cx="1013563" cy="888539"/>
          </a:xfrm>
        </p:grpSpPr>
        <p:pic>
          <p:nvPicPr>
            <p:cNvPr id="245" name="Picture 9" descr="C:\DVD_Art_Sept-2-2010\Artwork_Imagery\Icons - Illustrations\_ REAL VISTA STYLE\people icons friends buddies users.pn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flipH="1">
              <a:off x="836612" y="5207461"/>
              <a:ext cx="556363" cy="556363"/>
            </a:xfrm>
            <a:prstGeom prst="rect">
              <a:avLst/>
            </a:prstGeom>
            <a:noFill/>
            <a:extLst>
              <a:ext uri="{909E8E84-426E-40DD-AFC4-6F175D3DCCD1}">
                <a14:hiddenFill xmlns:a14="http://schemas.microsoft.com/office/drawing/2010/main">
                  <a:solidFill>
                    <a:srgbClr val="FFFFFF"/>
                  </a:solidFill>
                </a14:hiddenFill>
              </a:ext>
            </a:extLst>
          </p:spPr>
        </p:pic>
        <p:pic>
          <p:nvPicPr>
            <p:cNvPr id="246" name="Picture 9" descr="C:\DVD_Art_Sept-2-2010\Artwork_Imagery\Icons - Illustrations\_ REAL VISTA STYLE\people icons friends buddies users.pn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flipH="1">
              <a:off x="455612" y="5311037"/>
              <a:ext cx="556363" cy="556363"/>
            </a:xfrm>
            <a:prstGeom prst="rect">
              <a:avLst/>
            </a:prstGeom>
            <a:noFill/>
            <a:extLst>
              <a:ext uri="{909E8E84-426E-40DD-AFC4-6F175D3DCCD1}">
                <a14:hiddenFill xmlns:a14="http://schemas.microsoft.com/office/drawing/2010/main">
                  <a:solidFill>
                    <a:srgbClr val="FFFFFF"/>
                  </a:solidFill>
                </a14:hiddenFill>
              </a:ext>
            </a:extLst>
          </p:spPr>
        </p:pic>
        <p:pic>
          <p:nvPicPr>
            <p:cNvPr id="247" name="Picture 9" descr="C:\DVD_Art_Sept-2-2010\Artwork_Imagery\Icons - Illustrations\_ REAL VISTA STYLE\people icons friends buddies users.pn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flipH="1">
              <a:off x="836612" y="5539637"/>
              <a:ext cx="556363" cy="556363"/>
            </a:xfrm>
            <a:prstGeom prst="rect">
              <a:avLst/>
            </a:prstGeom>
            <a:noFill/>
            <a:extLst>
              <a:ext uri="{909E8E84-426E-40DD-AFC4-6F175D3DCCD1}">
                <a14:hiddenFill xmlns:a14="http://schemas.microsoft.com/office/drawing/2010/main">
                  <a:solidFill>
                    <a:srgbClr val="FFFFFF"/>
                  </a:solidFill>
                </a14:hiddenFill>
              </a:ext>
            </a:extLst>
          </p:spPr>
        </p:pic>
        <p:pic>
          <p:nvPicPr>
            <p:cNvPr id="248" name="Picture 9" descr="C:\DVD_Art_Sept-2-2010\Artwork_Imagery\Icons - Illustrations\_ REAL VISTA STYLE\people icons friends buddies users.pn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flipH="1">
              <a:off x="379412" y="5539637"/>
              <a:ext cx="556363" cy="55636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9" name="crowd google"/>
          <p:cNvGrpSpPr/>
          <p:nvPr/>
        </p:nvGrpSpPr>
        <p:grpSpPr>
          <a:xfrm flipH="1">
            <a:off x="10819452" y="5717382"/>
            <a:ext cx="735380" cy="644671"/>
            <a:chOff x="379412" y="5207461"/>
            <a:chExt cx="1013563" cy="888539"/>
          </a:xfrm>
        </p:grpSpPr>
        <p:pic>
          <p:nvPicPr>
            <p:cNvPr id="250" name="Picture 9" descr="C:\DVD_Art_Sept-2-2010\Artwork_Imagery\Icons - Illustrations\_ REAL VISTA STYLE\people icons friends buddies users.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flipH="1">
              <a:off x="836612" y="5207461"/>
              <a:ext cx="556363" cy="556363"/>
            </a:xfrm>
            <a:prstGeom prst="rect">
              <a:avLst/>
            </a:prstGeom>
            <a:noFill/>
            <a:extLst>
              <a:ext uri="{909E8E84-426E-40DD-AFC4-6F175D3DCCD1}">
                <a14:hiddenFill xmlns:a14="http://schemas.microsoft.com/office/drawing/2010/main">
                  <a:solidFill>
                    <a:srgbClr val="FFFFFF"/>
                  </a:solidFill>
                </a14:hiddenFill>
              </a:ext>
            </a:extLst>
          </p:spPr>
        </p:pic>
        <p:pic>
          <p:nvPicPr>
            <p:cNvPr id="251" name="Picture 9" descr="C:\DVD_Art_Sept-2-2010\Artwork_Imagery\Icons - Illustrations\_ REAL VISTA STYLE\people icons friends buddies users.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flipH="1">
              <a:off x="455612" y="5311037"/>
              <a:ext cx="556363" cy="556363"/>
            </a:xfrm>
            <a:prstGeom prst="rect">
              <a:avLst/>
            </a:prstGeom>
            <a:noFill/>
            <a:extLst>
              <a:ext uri="{909E8E84-426E-40DD-AFC4-6F175D3DCCD1}">
                <a14:hiddenFill xmlns:a14="http://schemas.microsoft.com/office/drawing/2010/main">
                  <a:solidFill>
                    <a:srgbClr val="FFFFFF"/>
                  </a:solidFill>
                </a14:hiddenFill>
              </a:ext>
            </a:extLst>
          </p:spPr>
        </p:pic>
        <p:pic>
          <p:nvPicPr>
            <p:cNvPr id="252" name="Picture 9" descr="C:\DVD_Art_Sept-2-2010\Artwork_Imagery\Icons - Illustrations\_ REAL VISTA STYLE\people icons friends buddies users.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flipH="1">
              <a:off x="836612" y="5539637"/>
              <a:ext cx="556363" cy="556363"/>
            </a:xfrm>
            <a:prstGeom prst="rect">
              <a:avLst/>
            </a:prstGeom>
            <a:noFill/>
            <a:extLst>
              <a:ext uri="{909E8E84-426E-40DD-AFC4-6F175D3DCCD1}">
                <a14:hiddenFill xmlns:a14="http://schemas.microsoft.com/office/drawing/2010/main">
                  <a:solidFill>
                    <a:srgbClr val="FFFFFF"/>
                  </a:solidFill>
                </a14:hiddenFill>
              </a:ext>
            </a:extLst>
          </p:spPr>
        </p:pic>
        <p:pic>
          <p:nvPicPr>
            <p:cNvPr id="253" name="Picture 9" descr="C:\DVD_Art_Sept-2-2010\Artwork_Imagery\Icons - Illustrations\_ REAL VISTA STYLE\people icons friends buddies users.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flipH="1">
              <a:off x="379412" y="5539637"/>
              <a:ext cx="556363" cy="55636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4" name="crowd wlid"/>
          <p:cNvGrpSpPr/>
          <p:nvPr/>
        </p:nvGrpSpPr>
        <p:grpSpPr>
          <a:xfrm>
            <a:off x="193088" y="4194006"/>
            <a:ext cx="677449" cy="593885"/>
            <a:chOff x="379412" y="5207461"/>
            <a:chExt cx="1013563" cy="888539"/>
          </a:xfrm>
        </p:grpSpPr>
        <p:pic>
          <p:nvPicPr>
            <p:cNvPr id="255" name="Picture 9" descr="C:\DVD_Art_Sept-2-2010\Artwork_Imagery\Icons - Illustrations\_ REAL VISTA STYLE\people icons friends buddies users.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flipH="1">
              <a:off x="836612" y="5207461"/>
              <a:ext cx="556363" cy="556363"/>
            </a:xfrm>
            <a:prstGeom prst="rect">
              <a:avLst/>
            </a:prstGeom>
            <a:noFill/>
            <a:extLst>
              <a:ext uri="{909E8E84-426E-40DD-AFC4-6F175D3DCCD1}">
                <a14:hiddenFill xmlns:a14="http://schemas.microsoft.com/office/drawing/2010/main">
                  <a:solidFill>
                    <a:srgbClr val="FFFFFF"/>
                  </a:solidFill>
                </a14:hiddenFill>
              </a:ext>
            </a:extLst>
          </p:spPr>
        </p:pic>
        <p:pic>
          <p:nvPicPr>
            <p:cNvPr id="256" name="Picture 9" descr="C:\DVD_Art_Sept-2-2010\Artwork_Imagery\Icons - Illustrations\_ REAL VISTA STYLE\people icons friends buddies users.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flipH="1">
              <a:off x="455612" y="5311037"/>
              <a:ext cx="556363" cy="556363"/>
            </a:xfrm>
            <a:prstGeom prst="rect">
              <a:avLst/>
            </a:prstGeom>
            <a:noFill/>
            <a:extLst>
              <a:ext uri="{909E8E84-426E-40DD-AFC4-6F175D3DCCD1}">
                <a14:hiddenFill xmlns:a14="http://schemas.microsoft.com/office/drawing/2010/main">
                  <a:solidFill>
                    <a:srgbClr val="FFFFFF"/>
                  </a:solidFill>
                </a14:hiddenFill>
              </a:ext>
            </a:extLst>
          </p:spPr>
        </p:pic>
        <p:pic>
          <p:nvPicPr>
            <p:cNvPr id="257" name="Picture 9" descr="C:\DVD_Art_Sept-2-2010\Artwork_Imagery\Icons - Illustrations\_ REAL VISTA STYLE\people icons friends buddies users.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flipH="1">
              <a:off x="836612" y="5539637"/>
              <a:ext cx="556363" cy="556363"/>
            </a:xfrm>
            <a:prstGeom prst="rect">
              <a:avLst/>
            </a:prstGeom>
            <a:noFill/>
            <a:extLst>
              <a:ext uri="{909E8E84-426E-40DD-AFC4-6F175D3DCCD1}">
                <a14:hiddenFill xmlns:a14="http://schemas.microsoft.com/office/drawing/2010/main">
                  <a:solidFill>
                    <a:srgbClr val="FFFFFF"/>
                  </a:solidFill>
                </a14:hiddenFill>
              </a:ext>
            </a:extLst>
          </p:spPr>
        </p:pic>
        <p:pic>
          <p:nvPicPr>
            <p:cNvPr id="258" name="Picture 9" descr="C:\DVD_Art_Sept-2-2010\Artwork_Imagery\Icons - Illustrations\_ REAL VISTA STYLE\people icons friends buddies users.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flipH="1">
              <a:off x="379412" y="5539637"/>
              <a:ext cx="556363" cy="556363"/>
            </a:xfrm>
            <a:prstGeom prst="rect">
              <a:avLst/>
            </a:prstGeom>
            <a:noFill/>
            <a:extLst>
              <a:ext uri="{909E8E84-426E-40DD-AFC4-6F175D3DCCD1}">
                <a14:hiddenFill xmlns:a14="http://schemas.microsoft.com/office/drawing/2010/main">
                  <a:solidFill>
                    <a:srgbClr val="FFFFFF"/>
                  </a:solidFill>
                </a14:hiddenFill>
              </a:ext>
            </a:extLst>
          </p:spPr>
        </p:pic>
      </p:grpSp>
      <p:pic>
        <p:nvPicPr>
          <p:cNvPr id="259" name="Windows Live Id" descr="C:\Users\vittorib\Pictures\liveid.pn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828929" y="3865500"/>
            <a:ext cx="514437" cy="514437"/>
          </a:xfrm>
          <a:prstGeom prst="rect">
            <a:avLst/>
          </a:prstGeom>
          <a:noFill/>
          <a:effectLst>
            <a:glow rad="139700">
              <a:srgbClr val="FFFFFF">
                <a:alpha val="40000"/>
              </a:srgbClr>
            </a:glow>
          </a:effectLst>
          <a:extLst>
            <a:ext uri="{909E8E84-426E-40DD-AFC4-6F175D3DCCD1}">
              <a14:hiddenFill xmlns:a14="http://schemas.microsoft.com/office/drawing/2010/main">
                <a:solidFill>
                  <a:srgbClr val="FFFFFF"/>
                </a:solidFill>
              </a14:hiddenFill>
            </a:ext>
          </a:extLst>
        </p:spPr>
      </p:pic>
      <p:pic>
        <p:nvPicPr>
          <p:cNvPr id="260" name="Yahoo" descr="C:\Users\vittorib\Pictures\Yahoo.png"/>
          <p:cNvPicPr>
            <a:picLocks noChangeAspect="1" noChangeArrowheads="1"/>
          </p:cNvPicPr>
          <p:nvPr/>
        </p:nvPicPr>
        <p:blipFill>
          <a:blip r:embed="rId29" cstate="print">
            <a:duotone>
              <a:srgbClr val="6D6DFF">
                <a:shade val="45000"/>
                <a:satMod val="135000"/>
              </a:srgbClr>
              <a:prstClr val="white"/>
            </a:duotone>
            <a:extLst>
              <a:ext uri="{BEBA8EAE-BF5A-486C-A8C5-ECC9F3942E4B}">
                <a14:imgProps xmlns:a14="http://schemas.microsoft.com/office/drawing/2010/main">
                  <a14:imgLayer r:embed="rId30">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0942420" y="3658857"/>
            <a:ext cx="710586" cy="416763"/>
          </a:xfrm>
          <a:prstGeom prst="rect">
            <a:avLst/>
          </a:prstGeom>
          <a:noFill/>
          <a:effectLst>
            <a:glow rad="127000">
              <a:srgbClr val="56A4E4">
                <a:lumMod val="50000"/>
                <a:alpha val="56000"/>
              </a:srgbClr>
            </a:glow>
          </a:effectLst>
          <a:extLst>
            <a:ext uri="{909E8E84-426E-40DD-AFC4-6F175D3DCCD1}">
              <a14:hiddenFill xmlns:a14="http://schemas.microsoft.com/office/drawing/2010/main">
                <a:solidFill>
                  <a:srgbClr val="FFFFFF"/>
                </a:solidFill>
              </a14:hiddenFill>
            </a:ext>
          </a:extLst>
        </p:spPr>
      </p:pic>
      <p:pic>
        <p:nvPicPr>
          <p:cNvPr id="261" name="Google" descr="C:\Users\vittorib\Pictures\118003-matte-blue-and-white-square-icon-social-media-logos-google-g-logo.png"/>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11155378" y="5267127"/>
            <a:ext cx="579158" cy="579159"/>
          </a:xfrm>
          <a:prstGeom prst="rect">
            <a:avLst/>
          </a:prstGeom>
          <a:noFill/>
          <a:effectLst>
            <a:glow rad="127000">
              <a:srgbClr val="FFFFFF">
                <a:alpha val="40000"/>
              </a:srgbClr>
            </a:glow>
          </a:effectLst>
          <a:extLst>
            <a:ext uri="{909E8E84-426E-40DD-AFC4-6F175D3DCCD1}">
              <a14:hiddenFill xmlns:a14="http://schemas.microsoft.com/office/drawing/2010/main">
                <a:solidFill>
                  <a:srgbClr val="FFFFFF"/>
                </a:solidFill>
              </a14:hiddenFill>
            </a:ext>
          </a:extLst>
        </p:spPr>
      </p:pic>
      <p:pic>
        <p:nvPicPr>
          <p:cNvPr id="262" name="Facebook" descr="facebook_logo.png facebook logo image by der-x-ide"/>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2327433" y="5626470"/>
            <a:ext cx="472430" cy="472431"/>
          </a:xfrm>
          <a:prstGeom prst="rect">
            <a:avLst/>
          </a:prstGeom>
          <a:noFill/>
          <a:effectLst>
            <a:glow rad="127000">
              <a:srgbClr val="FFFFFF">
                <a:alpha val="40000"/>
              </a:srgbClr>
            </a:glow>
          </a:effectLst>
          <a:extLst>
            <a:ext uri="{909E8E84-426E-40DD-AFC4-6F175D3DCCD1}">
              <a14:hiddenFill xmlns:a14="http://schemas.microsoft.com/office/drawing/2010/main">
                <a:solidFill>
                  <a:srgbClr val="FFFFFF"/>
                </a:solidFill>
              </a14:hiddenFill>
            </a:ext>
          </a:extLst>
        </p:spPr>
      </p:pic>
      <p:sp>
        <p:nvSpPr>
          <p:cNvPr id="87" name="Title 1"/>
          <p:cNvSpPr txBox="1">
            <a:spLocks/>
          </p:cNvSpPr>
          <p:nvPr/>
        </p:nvSpPr>
        <p:spPr>
          <a:xfrm>
            <a:off x="671512" y="381000"/>
            <a:ext cx="11149013" cy="6093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mtClean="0"/>
              <a:t>Scenarios</a:t>
            </a:r>
            <a:endParaRPr lang="en-US" dirty="0"/>
          </a:p>
        </p:txBody>
      </p:sp>
    </p:spTree>
    <p:extLst>
      <p:ext uri="{BB962C8B-B14F-4D97-AF65-F5344CB8AC3E}">
        <p14:creationId xmlns:p14="http://schemas.microsoft.com/office/powerpoint/2010/main" val="2482730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par>
                                <p:cTn id="10" presetID="53" presetClass="entr" presetSubtype="16"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26"/>
                                        </p:tgtEl>
                                        <p:attrNameLst>
                                          <p:attrName>style.visibility</p:attrName>
                                        </p:attrNameLst>
                                      </p:cBhvr>
                                      <p:to>
                                        <p:strVal val="visible"/>
                                      </p:to>
                                    </p:set>
                                    <p:anim calcmode="lin" valueType="num">
                                      <p:cBhvr>
                                        <p:cTn id="19" dur="500" fill="hold"/>
                                        <p:tgtEl>
                                          <p:spTgt spid="226"/>
                                        </p:tgtEl>
                                        <p:attrNameLst>
                                          <p:attrName>ppt_w</p:attrName>
                                        </p:attrNameLst>
                                      </p:cBhvr>
                                      <p:tavLst>
                                        <p:tav tm="0">
                                          <p:val>
                                            <p:fltVal val="0"/>
                                          </p:val>
                                        </p:tav>
                                        <p:tav tm="100000">
                                          <p:val>
                                            <p:strVal val="#ppt_w"/>
                                          </p:val>
                                        </p:tav>
                                      </p:tavLst>
                                    </p:anim>
                                    <p:anim calcmode="lin" valueType="num">
                                      <p:cBhvr>
                                        <p:cTn id="20" dur="500" fill="hold"/>
                                        <p:tgtEl>
                                          <p:spTgt spid="226"/>
                                        </p:tgtEl>
                                        <p:attrNameLst>
                                          <p:attrName>ppt_h</p:attrName>
                                        </p:attrNameLst>
                                      </p:cBhvr>
                                      <p:tavLst>
                                        <p:tav tm="0">
                                          <p:val>
                                            <p:fltVal val="0"/>
                                          </p:val>
                                        </p:tav>
                                        <p:tav tm="100000">
                                          <p:val>
                                            <p:strVal val="#ppt_h"/>
                                          </p:val>
                                        </p:tav>
                                      </p:tavLst>
                                    </p:anim>
                                    <p:animEffect transition="in" filter="fade">
                                      <p:cBhvr>
                                        <p:cTn id="21" dur="500"/>
                                        <p:tgtEl>
                                          <p:spTgt spid="22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30"/>
                                        </p:tgtEl>
                                        <p:attrNameLst>
                                          <p:attrName>style.visibility</p:attrName>
                                        </p:attrNameLst>
                                      </p:cBhvr>
                                      <p:to>
                                        <p:strVal val="visible"/>
                                      </p:to>
                                    </p:set>
                                    <p:animEffect transition="in" filter="wipe(down)">
                                      <p:cBhvr>
                                        <p:cTn id="26" dur="500"/>
                                        <p:tgtEl>
                                          <p:spTgt spid="23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27"/>
                                        </p:tgtEl>
                                        <p:attrNameLst>
                                          <p:attrName>style.visibility</p:attrName>
                                        </p:attrNameLst>
                                      </p:cBhvr>
                                      <p:to>
                                        <p:strVal val="visible"/>
                                      </p:to>
                                    </p:set>
                                    <p:animEffect transition="in" filter="wipe(down)">
                                      <p:cBhvr>
                                        <p:cTn id="31" dur="500"/>
                                        <p:tgtEl>
                                          <p:spTgt spid="22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28"/>
                                        </p:tgtEl>
                                        <p:attrNameLst>
                                          <p:attrName>style.visibility</p:attrName>
                                        </p:attrNameLst>
                                      </p:cBhvr>
                                      <p:to>
                                        <p:strVal val="visible"/>
                                      </p:to>
                                    </p:set>
                                    <p:animEffect transition="in" filter="wipe(down)">
                                      <p:cBhvr>
                                        <p:cTn id="36" dur="500"/>
                                        <p:tgtEl>
                                          <p:spTgt spid="228"/>
                                        </p:tgtEl>
                                      </p:cBhvr>
                                    </p:animEffect>
                                  </p:childTnLst>
                                </p:cTn>
                              </p:par>
                              <p:par>
                                <p:cTn id="37" presetID="22" presetClass="entr" presetSubtype="4" fill="hold" nodeType="withEffect">
                                  <p:stCondLst>
                                    <p:cond delay="0"/>
                                  </p:stCondLst>
                                  <p:childTnLst>
                                    <p:set>
                                      <p:cBhvr>
                                        <p:cTn id="38" dur="1" fill="hold">
                                          <p:stCondLst>
                                            <p:cond delay="0"/>
                                          </p:stCondLst>
                                        </p:cTn>
                                        <p:tgtEl>
                                          <p:spTgt spid="229"/>
                                        </p:tgtEl>
                                        <p:attrNameLst>
                                          <p:attrName>style.visibility</p:attrName>
                                        </p:attrNameLst>
                                      </p:cBhvr>
                                      <p:to>
                                        <p:strVal val="visible"/>
                                      </p:to>
                                    </p:set>
                                    <p:animEffect transition="in" filter="wipe(down)">
                                      <p:cBhvr>
                                        <p:cTn id="39" dur="500"/>
                                        <p:tgtEl>
                                          <p:spTgt spid="229"/>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1" fill="hold" nodeType="clickEffect">
                                  <p:stCondLst>
                                    <p:cond delay="0"/>
                                  </p:stCondLst>
                                  <p:childTnLst>
                                    <p:set>
                                      <p:cBhvr>
                                        <p:cTn id="43" dur="1" fill="hold">
                                          <p:stCondLst>
                                            <p:cond delay="0"/>
                                          </p:stCondLst>
                                        </p:cTn>
                                        <p:tgtEl>
                                          <p:spTgt spid="231"/>
                                        </p:tgtEl>
                                        <p:attrNameLst>
                                          <p:attrName>style.visibility</p:attrName>
                                        </p:attrNameLst>
                                      </p:cBhvr>
                                      <p:to>
                                        <p:strVal val="visible"/>
                                      </p:to>
                                    </p:set>
                                    <p:anim calcmode="lin" valueType="num">
                                      <p:cBhvr additive="base">
                                        <p:cTn id="44" dur="500" fill="hold"/>
                                        <p:tgtEl>
                                          <p:spTgt spid="231"/>
                                        </p:tgtEl>
                                        <p:attrNameLst>
                                          <p:attrName>ppt_x</p:attrName>
                                        </p:attrNameLst>
                                      </p:cBhvr>
                                      <p:tavLst>
                                        <p:tav tm="0">
                                          <p:val>
                                            <p:strVal val="#ppt_x"/>
                                          </p:val>
                                        </p:tav>
                                        <p:tav tm="100000">
                                          <p:val>
                                            <p:strVal val="#ppt_x"/>
                                          </p:val>
                                        </p:tav>
                                      </p:tavLst>
                                    </p:anim>
                                    <p:anim calcmode="lin" valueType="num">
                                      <p:cBhvr additive="base">
                                        <p:cTn id="45" dur="500" fill="hold"/>
                                        <p:tgtEl>
                                          <p:spTgt spid="231"/>
                                        </p:tgtEl>
                                        <p:attrNameLst>
                                          <p:attrName>ppt_y</p:attrName>
                                        </p:attrNameLst>
                                      </p:cBhvr>
                                      <p:tavLst>
                                        <p:tav tm="0">
                                          <p:val>
                                            <p:strVal val="0-#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193"/>
                                        </p:tgtEl>
                                        <p:attrNameLst>
                                          <p:attrName>style.visibility</p:attrName>
                                        </p:attrNameLst>
                                      </p:cBhvr>
                                      <p:to>
                                        <p:strVal val="visible"/>
                                      </p:to>
                                    </p:set>
                                    <p:anim calcmode="lin" valueType="num">
                                      <p:cBhvr>
                                        <p:cTn id="50" dur="500" fill="hold"/>
                                        <p:tgtEl>
                                          <p:spTgt spid="193"/>
                                        </p:tgtEl>
                                        <p:attrNameLst>
                                          <p:attrName>ppt_w</p:attrName>
                                        </p:attrNameLst>
                                      </p:cBhvr>
                                      <p:tavLst>
                                        <p:tav tm="0">
                                          <p:val>
                                            <p:fltVal val="0"/>
                                          </p:val>
                                        </p:tav>
                                        <p:tav tm="100000">
                                          <p:val>
                                            <p:strVal val="#ppt_w"/>
                                          </p:val>
                                        </p:tav>
                                      </p:tavLst>
                                    </p:anim>
                                    <p:anim calcmode="lin" valueType="num">
                                      <p:cBhvr>
                                        <p:cTn id="51" dur="500" fill="hold"/>
                                        <p:tgtEl>
                                          <p:spTgt spid="193"/>
                                        </p:tgtEl>
                                        <p:attrNameLst>
                                          <p:attrName>ppt_h</p:attrName>
                                        </p:attrNameLst>
                                      </p:cBhvr>
                                      <p:tavLst>
                                        <p:tav tm="0">
                                          <p:val>
                                            <p:fltVal val="0"/>
                                          </p:val>
                                        </p:tav>
                                        <p:tav tm="100000">
                                          <p:val>
                                            <p:strVal val="#ppt_h"/>
                                          </p:val>
                                        </p:tav>
                                      </p:tavLst>
                                    </p:anim>
                                    <p:animEffect transition="in" filter="fade">
                                      <p:cBhvr>
                                        <p:cTn id="52" dur="500"/>
                                        <p:tgtEl>
                                          <p:spTgt spid="193"/>
                                        </p:tgtEl>
                                      </p:cBhvr>
                                    </p:animEffect>
                                  </p:childTnLst>
                                </p:cTn>
                              </p:par>
                              <p:par>
                                <p:cTn id="53" presetID="53" presetClass="entr" presetSubtype="16" fill="hold" nodeType="withEffect">
                                  <p:stCondLst>
                                    <p:cond delay="0"/>
                                  </p:stCondLst>
                                  <p:childTnLst>
                                    <p:set>
                                      <p:cBhvr>
                                        <p:cTn id="54" dur="1" fill="hold">
                                          <p:stCondLst>
                                            <p:cond delay="0"/>
                                          </p:stCondLst>
                                        </p:cTn>
                                        <p:tgtEl>
                                          <p:spTgt spid="194"/>
                                        </p:tgtEl>
                                        <p:attrNameLst>
                                          <p:attrName>style.visibility</p:attrName>
                                        </p:attrNameLst>
                                      </p:cBhvr>
                                      <p:to>
                                        <p:strVal val="visible"/>
                                      </p:to>
                                    </p:set>
                                    <p:anim calcmode="lin" valueType="num">
                                      <p:cBhvr>
                                        <p:cTn id="55" dur="500" fill="hold"/>
                                        <p:tgtEl>
                                          <p:spTgt spid="194"/>
                                        </p:tgtEl>
                                        <p:attrNameLst>
                                          <p:attrName>ppt_w</p:attrName>
                                        </p:attrNameLst>
                                      </p:cBhvr>
                                      <p:tavLst>
                                        <p:tav tm="0">
                                          <p:val>
                                            <p:fltVal val="0"/>
                                          </p:val>
                                        </p:tav>
                                        <p:tav tm="100000">
                                          <p:val>
                                            <p:strVal val="#ppt_w"/>
                                          </p:val>
                                        </p:tav>
                                      </p:tavLst>
                                    </p:anim>
                                    <p:anim calcmode="lin" valueType="num">
                                      <p:cBhvr>
                                        <p:cTn id="56" dur="500" fill="hold"/>
                                        <p:tgtEl>
                                          <p:spTgt spid="194"/>
                                        </p:tgtEl>
                                        <p:attrNameLst>
                                          <p:attrName>ppt_h</p:attrName>
                                        </p:attrNameLst>
                                      </p:cBhvr>
                                      <p:tavLst>
                                        <p:tav tm="0">
                                          <p:val>
                                            <p:fltVal val="0"/>
                                          </p:val>
                                        </p:tav>
                                        <p:tav tm="100000">
                                          <p:val>
                                            <p:strVal val="#ppt_h"/>
                                          </p:val>
                                        </p:tav>
                                      </p:tavLst>
                                    </p:anim>
                                    <p:animEffect transition="in" filter="fade">
                                      <p:cBhvr>
                                        <p:cTn id="57" dur="500"/>
                                        <p:tgtEl>
                                          <p:spTgt spid="194"/>
                                        </p:tgtEl>
                                      </p:cBhvr>
                                    </p:animEffect>
                                  </p:childTnLst>
                                </p:cTn>
                              </p:par>
                            </p:childTnLst>
                          </p:cTn>
                        </p:par>
                        <p:par>
                          <p:cTn id="58" fill="hold">
                            <p:stCondLst>
                              <p:cond delay="500"/>
                            </p:stCondLst>
                            <p:childTnLst>
                              <p:par>
                                <p:cTn id="59" presetID="42" presetClass="path" presetSubtype="0" accel="50000" decel="50000" fill="hold" nodeType="afterEffect">
                                  <p:stCondLst>
                                    <p:cond delay="0"/>
                                  </p:stCondLst>
                                  <p:childTnLst>
                                    <p:animMotion origin="layout" path="M 2.9044E-6 2.59259E-6 L -0.06408 -0.35185 " pathEditMode="relative" rAng="0" ptsTypes="AA">
                                      <p:cBhvr>
                                        <p:cTn id="60" dur="2000" fill="hold"/>
                                        <p:tgtEl>
                                          <p:spTgt spid="231"/>
                                        </p:tgtEl>
                                        <p:attrNameLst>
                                          <p:attrName>ppt_x</p:attrName>
                                          <p:attrName>ppt_y</p:attrName>
                                        </p:attrNameLst>
                                      </p:cBhvr>
                                      <p:rCtr x="-3204" y="-17593"/>
                                    </p:animMotion>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226"/>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230"/>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227"/>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228"/>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229"/>
                                        </p:tgtEl>
                                        <p:attrNameLst>
                                          <p:attrName>style.visibility</p:attrName>
                                        </p:attrNameLst>
                                      </p:cBhvr>
                                      <p:to>
                                        <p:strVal val="hidden"/>
                                      </p:to>
                                    </p:set>
                                  </p:childTnLst>
                                </p:cTn>
                              </p:par>
                              <p:par>
                                <p:cTn id="73" presetID="1" presetClass="entr" presetSubtype="0" fill="hold" nodeType="withEffect">
                                  <p:stCondLst>
                                    <p:cond delay="0"/>
                                  </p:stCondLst>
                                  <p:childTnLst>
                                    <p:set>
                                      <p:cBhvr>
                                        <p:cTn id="74" dur="1" fill="hold">
                                          <p:stCondLst>
                                            <p:cond delay="0"/>
                                          </p:stCondLst>
                                        </p:cTn>
                                        <p:tgtEl>
                                          <p:spTgt spid="220"/>
                                        </p:tgtEl>
                                        <p:attrNameLst>
                                          <p:attrName>style.visibility</p:attrName>
                                        </p:attrNameLst>
                                      </p:cBhvr>
                                      <p:to>
                                        <p:strVal val="visible"/>
                                      </p:to>
                                    </p:set>
                                  </p:childTnLst>
                                </p:cTn>
                              </p:par>
                              <p:par>
                                <p:cTn id="75" presetID="6" presetClass="emph" presetSubtype="0" fill="hold" nodeType="withEffect">
                                  <p:stCondLst>
                                    <p:cond delay="0"/>
                                  </p:stCondLst>
                                  <p:childTnLst>
                                    <p:animScale>
                                      <p:cBhvr>
                                        <p:cTn id="76" dur="1250" fill="hold"/>
                                        <p:tgtEl>
                                          <p:spTgt spid="220"/>
                                        </p:tgtEl>
                                      </p:cBhvr>
                                      <p:by x="50000" y="50000"/>
                                    </p:animScale>
                                  </p:childTnLst>
                                </p:cTn>
                              </p:par>
                            </p:childTnLst>
                          </p:cTn>
                        </p:par>
                        <p:par>
                          <p:cTn id="77" fill="hold">
                            <p:stCondLst>
                              <p:cond delay="1250"/>
                            </p:stCondLst>
                            <p:childTnLst>
                              <p:par>
                                <p:cTn id="78" presetID="22" presetClass="entr" presetSubtype="4" fill="hold" nodeType="afterEffect">
                                  <p:stCondLst>
                                    <p:cond delay="0"/>
                                  </p:stCondLst>
                                  <p:childTnLst>
                                    <p:set>
                                      <p:cBhvr>
                                        <p:cTn id="79" dur="1" fill="hold">
                                          <p:stCondLst>
                                            <p:cond delay="0"/>
                                          </p:stCondLst>
                                        </p:cTn>
                                        <p:tgtEl>
                                          <p:spTgt spid="200"/>
                                        </p:tgtEl>
                                        <p:attrNameLst>
                                          <p:attrName>style.visibility</p:attrName>
                                        </p:attrNameLst>
                                      </p:cBhvr>
                                      <p:to>
                                        <p:strVal val="visible"/>
                                      </p:to>
                                    </p:set>
                                    <p:animEffect transition="in" filter="wipe(down)">
                                      <p:cBhvr>
                                        <p:cTn id="80" dur="500"/>
                                        <p:tgtEl>
                                          <p:spTgt spid="200"/>
                                        </p:tgtEl>
                                      </p:cBhvr>
                                    </p:animEffect>
                                  </p:childTnLst>
                                </p:cTn>
                              </p:par>
                            </p:childTnLst>
                          </p:cTn>
                        </p:par>
                        <p:par>
                          <p:cTn id="81" fill="hold">
                            <p:stCondLst>
                              <p:cond delay="1750"/>
                            </p:stCondLst>
                            <p:childTnLst>
                              <p:par>
                                <p:cTn id="82" presetID="22" presetClass="entr" presetSubtype="4" fill="hold" nodeType="afterEffect">
                                  <p:stCondLst>
                                    <p:cond delay="0"/>
                                  </p:stCondLst>
                                  <p:childTnLst>
                                    <p:set>
                                      <p:cBhvr>
                                        <p:cTn id="83" dur="1" fill="hold">
                                          <p:stCondLst>
                                            <p:cond delay="0"/>
                                          </p:stCondLst>
                                        </p:cTn>
                                        <p:tgtEl>
                                          <p:spTgt spid="205"/>
                                        </p:tgtEl>
                                        <p:attrNameLst>
                                          <p:attrName>style.visibility</p:attrName>
                                        </p:attrNameLst>
                                      </p:cBhvr>
                                      <p:to>
                                        <p:strVal val="visible"/>
                                      </p:to>
                                    </p:set>
                                    <p:animEffect transition="in" filter="wipe(down)">
                                      <p:cBhvr>
                                        <p:cTn id="84" dur="500"/>
                                        <p:tgtEl>
                                          <p:spTgt spid="205"/>
                                        </p:tgtEl>
                                      </p:cBhvr>
                                    </p:animEffect>
                                  </p:childTnLst>
                                </p:cTn>
                              </p:par>
                            </p:childTnLst>
                          </p:cTn>
                        </p:par>
                        <p:par>
                          <p:cTn id="85" fill="hold">
                            <p:stCondLst>
                              <p:cond delay="2250"/>
                            </p:stCondLst>
                            <p:childTnLst>
                              <p:par>
                                <p:cTn id="86" presetID="22" presetClass="entr" presetSubtype="4" fill="hold" nodeType="afterEffect">
                                  <p:stCondLst>
                                    <p:cond delay="0"/>
                                  </p:stCondLst>
                                  <p:childTnLst>
                                    <p:set>
                                      <p:cBhvr>
                                        <p:cTn id="87" dur="1" fill="hold">
                                          <p:stCondLst>
                                            <p:cond delay="0"/>
                                          </p:stCondLst>
                                        </p:cTn>
                                        <p:tgtEl>
                                          <p:spTgt spid="195"/>
                                        </p:tgtEl>
                                        <p:attrNameLst>
                                          <p:attrName>style.visibility</p:attrName>
                                        </p:attrNameLst>
                                      </p:cBhvr>
                                      <p:to>
                                        <p:strVal val="visible"/>
                                      </p:to>
                                    </p:set>
                                    <p:animEffect transition="in" filter="wipe(down)">
                                      <p:cBhvr>
                                        <p:cTn id="88" dur="500"/>
                                        <p:tgtEl>
                                          <p:spTgt spid="195"/>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nodeType="clickEffect">
                                  <p:stCondLst>
                                    <p:cond delay="0"/>
                                  </p:stCondLst>
                                  <p:childTnLst>
                                    <p:set>
                                      <p:cBhvr>
                                        <p:cTn id="92" dur="1" fill="hold">
                                          <p:stCondLst>
                                            <p:cond delay="0"/>
                                          </p:stCondLst>
                                        </p:cTn>
                                        <p:tgtEl>
                                          <p:spTgt spid="189"/>
                                        </p:tgtEl>
                                        <p:attrNameLst>
                                          <p:attrName>style.visibility</p:attrName>
                                        </p:attrNameLst>
                                      </p:cBhvr>
                                      <p:to>
                                        <p:strVal val="visible"/>
                                      </p:to>
                                    </p:set>
                                    <p:animEffect transition="in" filter="wipe(down)">
                                      <p:cBhvr>
                                        <p:cTn id="93" dur="500"/>
                                        <p:tgtEl>
                                          <p:spTgt spid="189"/>
                                        </p:tgtEl>
                                      </p:cBhvr>
                                    </p:animEffect>
                                  </p:childTnLst>
                                </p:cTn>
                              </p:par>
                              <p:par>
                                <p:cTn id="94" presetID="2" presetClass="entr" presetSubtype="1" fill="hold" nodeType="withEffect">
                                  <p:stCondLst>
                                    <p:cond delay="0"/>
                                  </p:stCondLst>
                                  <p:childTnLst>
                                    <p:set>
                                      <p:cBhvr>
                                        <p:cTn id="95" dur="1" fill="hold">
                                          <p:stCondLst>
                                            <p:cond delay="0"/>
                                          </p:stCondLst>
                                        </p:cTn>
                                        <p:tgtEl>
                                          <p:spTgt spid="188"/>
                                        </p:tgtEl>
                                        <p:attrNameLst>
                                          <p:attrName>style.visibility</p:attrName>
                                        </p:attrNameLst>
                                      </p:cBhvr>
                                      <p:to>
                                        <p:strVal val="visible"/>
                                      </p:to>
                                    </p:set>
                                    <p:anim calcmode="lin" valueType="num">
                                      <p:cBhvr additive="base">
                                        <p:cTn id="96" dur="500" fill="hold"/>
                                        <p:tgtEl>
                                          <p:spTgt spid="188"/>
                                        </p:tgtEl>
                                        <p:attrNameLst>
                                          <p:attrName>ppt_x</p:attrName>
                                        </p:attrNameLst>
                                      </p:cBhvr>
                                      <p:tavLst>
                                        <p:tav tm="0">
                                          <p:val>
                                            <p:strVal val="#ppt_x"/>
                                          </p:val>
                                        </p:tav>
                                        <p:tav tm="100000">
                                          <p:val>
                                            <p:strVal val="#ppt_x"/>
                                          </p:val>
                                        </p:tav>
                                      </p:tavLst>
                                    </p:anim>
                                    <p:anim calcmode="lin" valueType="num">
                                      <p:cBhvr additive="base">
                                        <p:cTn id="97" dur="500" fill="hold"/>
                                        <p:tgtEl>
                                          <p:spTgt spid="188"/>
                                        </p:tgtEl>
                                        <p:attrNameLst>
                                          <p:attrName>ppt_y</p:attrName>
                                        </p:attrNameLst>
                                      </p:cBhvr>
                                      <p:tavLst>
                                        <p:tav tm="0">
                                          <p:val>
                                            <p:strVal val="0-#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nodeType="clickEffect">
                                  <p:stCondLst>
                                    <p:cond delay="0"/>
                                  </p:stCondLst>
                                  <p:childTnLst>
                                    <p:set>
                                      <p:cBhvr>
                                        <p:cTn id="101" dur="1" fill="hold">
                                          <p:stCondLst>
                                            <p:cond delay="0"/>
                                          </p:stCondLst>
                                        </p:cTn>
                                        <p:tgtEl>
                                          <p:spTgt spid="239"/>
                                        </p:tgtEl>
                                        <p:attrNameLst>
                                          <p:attrName>style.visibility</p:attrName>
                                        </p:attrNameLst>
                                      </p:cBhvr>
                                      <p:to>
                                        <p:strVal val="visible"/>
                                      </p:to>
                                    </p:set>
                                    <p:anim calcmode="lin" valueType="num">
                                      <p:cBhvr>
                                        <p:cTn id="102" dur="500" fill="hold"/>
                                        <p:tgtEl>
                                          <p:spTgt spid="239"/>
                                        </p:tgtEl>
                                        <p:attrNameLst>
                                          <p:attrName>ppt_w</p:attrName>
                                        </p:attrNameLst>
                                      </p:cBhvr>
                                      <p:tavLst>
                                        <p:tav tm="0">
                                          <p:val>
                                            <p:fltVal val="0"/>
                                          </p:val>
                                        </p:tav>
                                        <p:tav tm="100000">
                                          <p:val>
                                            <p:strVal val="#ppt_w"/>
                                          </p:val>
                                        </p:tav>
                                      </p:tavLst>
                                    </p:anim>
                                    <p:anim calcmode="lin" valueType="num">
                                      <p:cBhvr>
                                        <p:cTn id="103" dur="500" fill="hold"/>
                                        <p:tgtEl>
                                          <p:spTgt spid="239"/>
                                        </p:tgtEl>
                                        <p:attrNameLst>
                                          <p:attrName>ppt_h</p:attrName>
                                        </p:attrNameLst>
                                      </p:cBhvr>
                                      <p:tavLst>
                                        <p:tav tm="0">
                                          <p:val>
                                            <p:fltVal val="0"/>
                                          </p:val>
                                        </p:tav>
                                        <p:tav tm="100000">
                                          <p:val>
                                            <p:strVal val="#ppt_h"/>
                                          </p:val>
                                        </p:tav>
                                      </p:tavLst>
                                    </p:anim>
                                    <p:animEffect transition="in" filter="fade">
                                      <p:cBhvr>
                                        <p:cTn id="104" dur="500"/>
                                        <p:tgtEl>
                                          <p:spTgt spid="239"/>
                                        </p:tgtEl>
                                      </p:cBhvr>
                                    </p:animEffect>
                                  </p:childTnLst>
                                </p:cTn>
                              </p:par>
                            </p:childTnLst>
                          </p:cTn>
                        </p:par>
                        <p:par>
                          <p:cTn id="105" fill="hold">
                            <p:stCondLst>
                              <p:cond delay="500"/>
                            </p:stCondLst>
                            <p:childTnLst>
                              <p:par>
                                <p:cTn id="106" presetID="53" presetClass="entr" presetSubtype="16" fill="hold" nodeType="afterEffect">
                                  <p:stCondLst>
                                    <p:cond delay="0"/>
                                  </p:stCondLst>
                                  <p:childTnLst>
                                    <p:set>
                                      <p:cBhvr>
                                        <p:cTn id="107" dur="1" fill="hold">
                                          <p:stCondLst>
                                            <p:cond delay="0"/>
                                          </p:stCondLst>
                                        </p:cTn>
                                        <p:tgtEl>
                                          <p:spTgt spid="234"/>
                                        </p:tgtEl>
                                        <p:attrNameLst>
                                          <p:attrName>style.visibility</p:attrName>
                                        </p:attrNameLst>
                                      </p:cBhvr>
                                      <p:to>
                                        <p:strVal val="visible"/>
                                      </p:to>
                                    </p:set>
                                    <p:anim calcmode="lin" valueType="num">
                                      <p:cBhvr>
                                        <p:cTn id="108" dur="500" fill="hold"/>
                                        <p:tgtEl>
                                          <p:spTgt spid="234"/>
                                        </p:tgtEl>
                                        <p:attrNameLst>
                                          <p:attrName>ppt_w</p:attrName>
                                        </p:attrNameLst>
                                      </p:cBhvr>
                                      <p:tavLst>
                                        <p:tav tm="0">
                                          <p:val>
                                            <p:fltVal val="0"/>
                                          </p:val>
                                        </p:tav>
                                        <p:tav tm="100000">
                                          <p:val>
                                            <p:strVal val="#ppt_w"/>
                                          </p:val>
                                        </p:tav>
                                      </p:tavLst>
                                    </p:anim>
                                    <p:anim calcmode="lin" valueType="num">
                                      <p:cBhvr>
                                        <p:cTn id="109" dur="500" fill="hold"/>
                                        <p:tgtEl>
                                          <p:spTgt spid="234"/>
                                        </p:tgtEl>
                                        <p:attrNameLst>
                                          <p:attrName>ppt_h</p:attrName>
                                        </p:attrNameLst>
                                      </p:cBhvr>
                                      <p:tavLst>
                                        <p:tav tm="0">
                                          <p:val>
                                            <p:fltVal val="0"/>
                                          </p:val>
                                        </p:tav>
                                        <p:tav tm="100000">
                                          <p:val>
                                            <p:strVal val="#ppt_h"/>
                                          </p:val>
                                        </p:tav>
                                      </p:tavLst>
                                    </p:anim>
                                    <p:animEffect transition="in" filter="fade">
                                      <p:cBhvr>
                                        <p:cTn id="110" dur="500"/>
                                        <p:tgtEl>
                                          <p:spTgt spid="234"/>
                                        </p:tgtEl>
                                      </p:cBhvr>
                                    </p:animEffect>
                                  </p:childTnLst>
                                </p:cTn>
                              </p:par>
                            </p:childTnLst>
                          </p:cTn>
                        </p:par>
                        <p:par>
                          <p:cTn id="111" fill="hold">
                            <p:stCondLst>
                              <p:cond delay="1000"/>
                            </p:stCondLst>
                            <p:childTnLst>
                              <p:par>
                                <p:cTn id="112" presetID="53" presetClass="entr" presetSubtype="16" fill="hold" nodeType="afterEffect">
                                  <p:stCondLst>
                                    <p:cond delay="0"/>
                                  </p:stCondLst>
                                  <p:childTnLst>
                                    <p:set>
                                      <p:cBhvr>
                                        <p:cTn id="113" dur="1" fill="hold">
                                          <p:stCondLst>
                                            <p:cond delay="0"/>
                                          </p:stCondLst>
                                        </p:cTn>
                                        <p:tgtEl>
                                          <p:spTgt spid="244"/>
                                        </p:tgtEl>
                                        <p:attrNameLst>
                                          <p:attrName>style.visibility</p:attrName>
                                        </p:attrNameLst>
                                      </p:cBhvr>
                                      <p:to>
                                        <p:strVal val="visible"/>
                                      </p:to>
                                    </p:set>
                                    <p:anim calcmode="lin" valueType="num">
                                      <p:cBhvr>
                                        <p:cTn id="114" dur="500" fill="hold"/>
                                        <p:tgtEl>
                                          <p:spTgt spid="244"/>
                                        </p:tgtEl>
                                        <p:attrNameLst>
                                          <p:attrName>ppt_w</p:attrName>
                                        </p:attrNameLst>
                                      </p:cBhvr>
                                      <p:tavLst>
                                        <p:tav tm="0">
                                          <p:val>
                                            <p:fltVal val="0"/>
                                          </p:val>
                                        </p:tav>
                                        <p:tav tm="100000">
                                          <p:val>
                                            <p:strVal val="#ppt_w"/>
                                          </p:val>
                                        </p:tav>
                                      </p:tavLst>
                                    </p:anim>
                                    <p:anim calcmode="lin" valueType="num">
                                      <p:cBhvr>
                                        <p:cTn id="115" dur="500" fill="hold"/>
                                        <p:tgtEl>
                                          <p:spTgt spid="244"/>
                                        </p:tgtEl>
                                        <p:attrNameLst>
                                          <p:attrName>ppt_h</p:attrName>
                                        </p:attrNameLst>
                                      </p:cBhvr>
                                      <p:tavLst>
                                        <p:tav tm="0">
                                          <p:val>
                                            <p:fltVal val="0"/>
                                          </p:val>
                                        </p:tav>
                                        <p:tav tm="100000">
                                          <p:val>
                                            <p:strVal val="#ppt_h"/>
                                          </p:val>
                                        </p:tav>
                                      </p:tavLst>
                                    </p:anim>
                                    <p:animEffect transition="in" filter="fade">
                                      <p:cBhvr>
                                        <p:cTn id="116" dur="500"/>
                                        <p:tgtEl>
                                          <p:spTgt spid="244"/>
                                        </p:tgtEl>
                                      </p:cBhvr>
                                    </p:animEffect>
                                  </p:childTnLst>
                                </p:cTn>
                              </p:par>
                            </p:childTnLst>
                          </p:cTn>
                        </p:par>
                        <p:par>
                          <p:cTn id="117" fill="hold">
                            <p:stCondLst>
                              <p:cond delay="1500"/>
                            </p:stCondLst>
                            <p:childTnLst>
                              <p:par>
                                <p:cTn id="118" presetID="53" presetClass="entr" presetSubtype="16" fill="hold" nodeType="afterEffect">
                                  <p:stCondLst>
                                    <p:cond delay="0"/>
                                  </p:stCondLst>
                                  <p:childTnLst>
                                    <p:set>
                                      <p:cBhvr>
                                        <p:cTn id="119" dur="1" fill="hold">
                                          <p:stCondLst>
                                            <p:cond delay="0"/>
                                          </p:stCondLst>
                                        </p:cTn>
                                        <p:tgtEl>
                                          <p:spTgt spid="210"/>
                                        </p:tgtEl>
                                        <p:attrNameLst>
                                          <p:attrName>style.visibility</p:attrName>
                                        </p:attrNameLst>
                                      </p:cBhvr>
                                      <p:to>
                                        <p:strVal val="visible"/>
                                      </p:to>
                                    </p:set>
                                    <p:anim calcmode="lin" valueType="num">
                                      <p:cBhvr>
                                        <p:cTn id="120" dur="500" fill="hold"/>
                                        <p:tgtEl>
                                          <p:spTgt spid="210"/>
                                        </p:tgtEl>
                                        <p:attrNameLst>
                                          <p:attrName>ppt_w</p:attrName>
                                        </p:attrNameLst>
                                      </p:cBhvr>
                                      <p:tavLst>
                                        <p:tav tm="0">
                                          <p:val>
                                            <p:fltVal val="0"/>
                                          </p:val>
                                        </p:tav>
                                        <p:tav tm="100000">
                                          <p:val>
                                            <p:strVal val="#ppt_w"/>
                                          </p:val>
                                        </p:tav>
                                      </p:tavLst>
                                    </p:anim>
                                    <p:anim calcmode="lin" valueType="num">
                                      <p:cBhvr>
                                        <p:cTn id="121" dur="500" fill="hold"/>
                                        <p:tgtEl>
                                          <p:spTgt spid="210"/>
                                        </p:tgtEl>
                                        <p:attrNameLst>
                                          <p:attrName>ppt_h</p:attrName>
                                        </p:attrNameLst>
                                      </p:cBhvr>
                                      <p:tavLst>
                                        <p:tav tm="0">
                                          <p:val>
                                            <p:fltVal val="0"/>
                                          </p:val>
                                        </p:tav>
                                        <p:tav tm="100000">
                                          <p:val>
                                            <p:strVal val="#ppt_h"/>
                                          </p:val>
                                        </p:tav>
                                      </p:tavLst>
                                    </p:anim>
                                    <p:animEffect transition="in" filter="fade">
                                      <p:cBhvr>
                                        <p:cTn id="122" dur="500"/>
                                        <p:tgtEl>
                                          <p:spTgt spid="210"/>
                                        </p:tgtEl>
                                      </p:cBhvr>
                                    </p:animEffect>
                                  </p:childTnLst>
                                </p:cTn>
                              </p:par>
                            </p:childTnLst>
                          </p:cTn>
                        </p:par>
                        <p:par>
                          <p:cTn id="123" fill="hold">
                            <p:stCondLst>
                              <p:cond delay="2000"/>
                            </p:stCondLst>
                            <p:childTnLst>
                              <p:par>
                                <p:cTn id="124" presetID="53" presetClass="entr" presetSubtype="16" fill="hold" nodeType="afterEffect">
                                  <p:stCondLst>
                                    <p:cond delay="0"/>
                                  </p:stCondLst>
                                  <p:childTnLst>
                                    <p:set>
                                      <p:cBhvr>
                                        <p:cTn id="125" dur="1" fill="hold">
                                          <p:stCondLst>
                                            <p:cond delay="0"/>
                                          </p:stCondLst>
                                        </p:cTn>
                                        <p:tgtEl>
                                          <p:spTgt spid="249"/>
                                        </p:tgtEl>
                                        <p:attrNameLst>
                                          <p:attrName>style.visibility</p:attrName>
                                        </p:attrNameLst>
                                      </p:cBhvr>
                                      <p:to>
                                        <p:strVal val="visible"/>
                                      </p:to>
                                    </p:set>
                                    <p:anim calcmode="lin" valueType="num">
                                      <p:cBhvr>
                                        <p:cTn id="126" dur="500" fill="hold"/>
                                        <p:tgtEl>
                                          <p:spTgt spid="249"/>
                                        </p:tgtEl>
                                        <p:attrNameLst>
                                          <p:attrName>ppt_w</p:attrName>
                                        </p:attrNameLst>
                                      </p:cBhvr>
                                      <p:tavLst>
                                        <p:tav tm="0">
                                          <p:val>
                                            <p:fltVal val="0"/>
                                          </p:val>
                                        </p:tav>
                                        <p:tav tm="100000">
                                          <p:val>
                                            <p:strVal val="#ppt_w"/>
                                          </p:val>
                                        </p:tav>
                                      </p:tavLst>
                                    </p:anim>
                                    <p:anim calcmode="lin" valueType="num">
                                      <p:cBhvr>
                                        <p:cTn id="127" dur="500" fill="hold"/>
                                        <p:tgtEl>
                                          <p:spTgt spid="249"/>
                                        </p:tgtEl>
                                        <p:attrNameLst>
                                          <p:attrName>ppt_h</p:attrName>
                                        </p:attrNameLst>
                                      </p:cBhvr>
                                      <p:tavLst>
                                        <p:tav tm="0">
                                          <p:val>
                                            <p:fltVal val="0"/>
                                          </p:val>
                                        </p:tav>
                                        <p:tav tm="100000">
                                          <p:val>
                                            <p:strVal val="#ppt_h"/>
                                          </p:val>
                                        </p:tav>
                                      </p:tavLst>
                                    </p:anim>
                                    <p:animEffect transition="in" filter="fade">
                                      <p:cBhvr>
                                        <p:cTn id="128" dur="500"/>
                                        <p:tgtEl>
                                          <p:spTgt spid="249"/>
                                        </p:tgtEl>
                                      </p:cBhvr>
                                    </p:animEffect>
                                  </p:childTnLst>
                                </p:cTn>
                              </p:par>
                            </p:childTnLst>
                          </p:cTn>
                        </p:par>
                        <p:par>
                          <p:cTn id="129" fill="hold">
                            <p:stCondLst>
                              <p:cond delay="2500"/>
                            </p:stCondLst>
                            <p:childTnLst>
                              <p:par>
                                <p:cTn id="130" presetID="53" presetClass="entr" presetSubtype="16" fill="hold" nodeType="afterEffect">
                                  <p:stCondLst>
                                    <p:cond delay="0"/>
                                  </p:stCondLst>
                                  <p:childTnLst>
                                    <p:set>
                                      <p:cBhvr>
                                        <p:cTn id="131" dur="1" fill="hold">
                                          <p:stCondLst>
                                            <p:cond delay="0"/>
                                          </p:stCondLst>
                                        </p:cTn>
                                        <p:tgtEl>
                                          <p:spTgt spid="215"/>
                                        </p:tgtEl>
                                        <p:attrNameLst>
                                          <p:attrName>style.visibility</p:attrName>
                                        </p:attrNameLst>
                                      </p:cBhvr>
                                      <p:to>
                                        <p:strVal val="visible"/>
                                      </p:to>
                                    </p:set>
                                    <p:anim calcmode="lin" valueType="num">
                                      <p:cBhvr>
                                        <p:cTn id="132" dur="500" fill="hold"/>
                                        <p:tgtEl>
                                          <p:spTgt spid="215"/>
                                        </p:tgtEl>
                                        <p:attrNameLst>
                                          <p:attrName>ppt_w</p:attrName>
                                        </p:attrNameLst>
                                      </p:cBhvr>
                                      <p:tavLst>
                                        <p:tav tm="0">
                                          <p:val>
                                            <p:fltVal val="0"/>
                                          </p:val>
                                        </p:tav>
                                        <p:tav tm="100000">
                                          <p:val>
                                            <p:strVal val="#ppt_w"/>
                                          </p:val>
                                        </p:tav>
                                      </p:tavLst>
                                    </p:anim>
                                    <p:anim calcmode="lin" valueType="num">
                                      <p:cBhvr>
                                        <p:cTn id="133" dur="500" fill="hold"/>
                                        <p:tgtEl>
                                          <p:spTgt spid="215"/>
                                        </p:tgtEl>
                                        <p:attrNameLst>
                                          <p:attrName>ppt_h</p:attrName>
                                        </p:attrNameLst>
                                      </p:cBhvr>
                                      <p:tavLst>
                                        <p:tav tm="0">
                                          <p:val>
                                            <p:fltVal val="0"/>
                                          </p:val>
                                        </p:tav>
                                        <p:tav tm="100000">
                                          <p:val>
                                            <p:strVal val="#ppt_h"/>
                                          </p:val>
                                        </p:tav>
                                      </p:tavLst>
                                    </p:anim>
                                    <p:animEffect transition="in" filter="fade">
                                      <p:cBhvr>
                                        <p:cTn id="134" dur="500"/>
                                        <p:tgtEl>
                                          <p:spTgt spid="215"/>
                                        </p:tgtEl>
                                      </p:cBhvr>
                                    </p:animEffect>
                                  </p:childTnLst>
                                </p:cTn>
                              </p:par>
                            </p:childTnLst>
                          </p:cTn>
                        </p:par>
                        <p:par>
                          <p:cTn id="135" fill="hold">
                            <p:stCondLst>
                              <p:cond delay="3000"/>
                            </p:stCondLst>
                            <p:childTnLst>
                              <p:par>
                                <p:cTn id="136" presetID="53" presetClass="entr" presetSubtype="16" fill="hold" nodeType="afterEffect">
                                  <p:stCondLst>
                                    <p:cond delay="0"/>
                                  </p:stCondLst>
                                  <p:childTnLst>
                                    <p:set>
                                      <p:cBhvr>
                                        <p:cTn id="137" dur="1" fill="hold">
                                          <p:stCondLst>
                                            <p:cond delay="0"/>
                                          </p:stCondLst>
                                        </p:cTn>
                                        <p:tgtEl>
                                          <p:spTgt spid="254"/>
                                        </p:tgtEl>
                                        <p:attrNameLst>
                                          <p:attrName>style.visibility</p:attrName>
                                        </p:attrNameLst>
                                      </p:cBhvr>
                                      <p:to>
                                        <p:strVal val="visible"/>
                                      </p:to>
                                    </p:set>
                                    <p:anim calcmode="lin" valueType="num">
                                      <p:cBhvr>
                                        <p:cTn id="138" dur="750" fill="hold"/>
                                        <p:tgtEl>
                                          <p:spTgt spid="254"/>
                                        </p:tgtEl>
                                        <p:attrNameLst>
                                          <p:attrName>ppt_w</p:attrName>
                                        </p:attrNameLst>
                                      </p:cBhvr>
                                      <p:tavLst>
                                        <p:tav tm="0">
                                          <p:val>
                                            <p:fltVal val="0"/>
                                          </p:val>
                                        </p:tav>
                                        <p:tav tm="100000">
                                          <p:val>
                                            <p:strVal val="#ppt_w"/>
                                          </p:val>
                                        </p:tav>
                                      </p:tavLst>
                                    </p:anim>
                                    <p:anim calcmode="lin" valueType="num">
                                      <p:cBhvr>
                                        <p:cTn id="139" dur="750" fill="hold"/>
                                        <p:tgtEl>
                                          <p:spTgt spid="254"/>
                                        </p:tgtEl>
                                        <p:attrNameLst>
                                          <p:attrName>ppt_h</p:attrName>
                                        </p:attrNameLst>
                                      </p:cBhvr>
                                      <p:tavLst>
                                        <p:tav tm="0">
                                          <p:val>
                                            <p:fltVal val="0"/>
                                          </p:val>
                                        </p:tav>
                                        <p:tav tm="100000">
                                          <p:val>
                                            <p:strVal val="#ppt_h"/>
                                          </p:val>
                                        </p:tav>
                                      </p:tavLst>
                                    </p:anim>
                                    <p:animEffect transition="in" filter="fade">
                                      <p:cBhvr>
                                        <p:cTn id="140" dur="750"/>
                                        <p:tgtEl>
                                          <p:spTgt spid="254"/>
                                        </p:tgtEl>
                                      </p:cBhvr>
                                    </p:animEffect>
                                  </p:childTnLst>
                                </p:cTn>
                              </p:par>
                            </p:childTnLst>
                          </p:cTn>
                        </p:par>
                      </p:childTnLst>
                    </p:cTn>
                  </p:par>
                  <p:par>
                    <p:cTn id="141" fill="hold">
                      <p:stCondLst>
                        <p:cond delay="indefinite"/>
                      </p:stCondLst>
                      <p:childTnLst>
                        <p:par>
                          <p:cTn id="142" fill="hold">
                            <p:stCondLst>
                              <p:cond delay="0"/>
                            </p:stCondLst>
                            <p:childTnLst>
                              <p:par>
                                <p:cTn id="143" presetID="16" presetClass="entr" presetSubtype="37" fill="hold" nodeType="clickEffect">
                                  <p:stCondLst>
                                    <p:cond delay="0"/>
                                  </p:stCondLst>
                                  <p:childTnLst>
                                    <p:set>
                                      <p:cBhvr>
                                        <p:cTn id="144" dur="1" fill="hold">
                                          <p:stCondLst>
                                            <p:cond delay="0"/>
                                          </p:stCondLst>
                                        </p:cTn>
                                        <p:tgtEl>
                                          <p:spTgt spid="261"/>
                                        </p:tgtEl>
                                        <p:attrNameLst>
                                          <p:attrName>style.visibility</p:attrName>
                                        </p:attrNameLst>
                                      </p:cBhvr>
                                      <p:to>
                                        <p:strVal val="visible"/>
                                      </p:to>
                                    </p:set>
                                    <p:animEffect transition="in" filter="barn(outVertical)">
                                      <p:cBhvr>
                                        <p:cTn id="145" dur="500"/>
                                        <p:tgtEl>
                                          <p:spTgt spid="261"/>
                                        </p:tgtEl>
                                      </p:cBhvr>
                                    </p:animEffect>
                                  </p:childTnLst>
                                </p:cTn>
                              </p:par>
                            </p:childTnLst>
                          </p:cTn>
                        </p:par>
                        <p:par>
                          <p:cTn id="146" fill="hold">
                            <p:stCondLst>
                              <p:cond delay="500"/>
                            </p:stCondLst>
                            <p:childTnLst>
                              <p:par>
                                <p:cTn id="147" presetID="16" presetClass="entr" presetSubtype="37" fill="hold" nodeType="afterEffect">
                                  <p:stCondLst>
                                    <p:cond delay="0"/>
                                  </p:stCondLst>
                                  <p:childTnLst>
                                    <p:set>
                                      <p:cBhvr>
                                        <p:cTn id="148" dur="1" fill="hold">
                                          <p:stCondLst>
                                            <p:cond delay="0"/>
                                          </p:stCondLst>
                                        </p:cTn>
                                        <p:tgtEl>
                                          <p:spTgt spid="260"/>
                                        </p:tgtEl>
                                        <p:attrNameLst>
                                          <p:attrName>style.visibility</p:attrName>
                                        </p:attrNameLst>
                                      </p:cBhvr>
                                      <p:to>
                                        <p:strVal val="visible"/>
                                      </p:to>
                                    </p:set>
                                    <p:animEffect transition="in" filter="barn(outVertical)">
                                      <p:cBhvr>
                                        <p:cTn id="149" dur="500"/>
                                        <p:tgtEl>
                                          <p:spTgt spid="260"/>
                                        </p:tgtEl>
                                      </p:cBhvr>
                                    </p:animEffect>
                                  </p:childTnLst>
                                </p:cTn>
                              </p:par>
                            </p:childTnLst>
                          </p:cTn>
                        </p:par>
                        <p:par>
                          <p:cTn id="150" fill="hold">
                            <p:stCondLst>
                              <p:cond delay="1000"/>
                            </p:stCondLst>
                            <p:childTnLst>
                              <p:par>
                                <p:cTn id="151" presetID="16" presetClass="entr" presetSubtype="37" fill="hold" nodeType="afterEffect">
                                  <p:stCondLst>
                                    <p:cond delay="0"/>
                                  </p:stCondLst>
                                  <p:childTnLst>
                                    <p:set>
                                      <p:cBhvr>
                                        <p:cTn id="152" dur="1" fill="hold">
                                          <p:stCondLst>
                                            <p:cond delay="0"/>
                                          </p:stCondLst>
                                        </p:cTn>
                                        <p:tgtEl>
                                          <p:spTgt spid="259"/>
                                        </p:tgtEl>
                                        <p:attrNameLst>
                                          <p:attrName>style.visibility</p:attrName>
                                        </p:attrNameLst>
                                      </p:cBhvr>
                                      <p:to>
                                        <p:strVal val="visible"/>
                                      </p:to>
                                    </p:set>
                                    <p:animEffect transition="in" filter="barn(outVertical)">
                                      <p:cBhvr>
                                        <p:cTn id="153" dur="500"/>
                                        <p:tgtEl>
                                          <p:spTgt spid="259"/>
                                        </p:tgtEl>
                                      </p:cBhvr>
                                    </p:animEffect>
                                  </p:childTnLst>
                                </p:cTn>
                              </p:par>
                            </p:childTnLst>
                          </p:cTn>
                        </p:par>
                        <p:par>
                          <p:cTn id="154" fill="hold">
                            <p:stCondLst>
                              <p:cond delay="1500"/>
                            </p:stCondLst>
                            <p:childTnLst>
                              <p:par>
                                <p:cTn id="155" presetID="16" presetClass="entr" presetSubtype="37" fill="hold" nodeType="afterEffect">
                                  <p:stCondLst>
                                    <p:cond delay="0"/>
                                  </p:stCondLst>
                                  <p:childTnLst>
                                    <p:set>
                                      <p:cBhvr>
                                        <p:cTn id="156" dur="1" fill="hold">
                                          <p:stCondLst>
                                            <p:cond delay="0"/>
                                          </p:stCondLst>
                                        </p:cTn>
                                        <p:tgtEl>
                                          <p:spTgt spid="262"/>
                                        </p:tgtEl>
                                        <p:attrNameLst>
                                          <p:attrName>style.visibility</p:attrName>
                                        </p:attrNameLst>
                                      </p:cBhvr>
                                      <p:to>
                                        <p:strVal val="visible"/>
                                      </p:to>
                                    </p:set>
                                    <p:animEffect transition="in" filter="barn(outVertical)">
                                      <p:cBhvr>
                                        <p:cTn id="157" dur="500"/>
                                        <p:tgtEl>
                                          <p:spTgt spid="262"/>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4" fill="hold" nodeType="clickEffect">
                                  <p:stCondLst>
                                    <p:cond delay="0"/>
                                  </p:stCondLst>
                                  <p:childTnLst>
                                    <p:set>
                                      <p:cBhvr>
                                        <p:cTn id="161" dur="1" fill="hold">
                                          <p:stCondLst>
                                            <p:cond delay="0"/>
                                          </p:stCondLst>
                                        </p:cTn>
                                        <p:tgtEl>
                                          <p:spTgt spid="232"/>
                                        </p:tgtEl>
                                        <p:attrNameLst>
                                          <p:attrName>style.visibility</p:attrName>
                                        </p:attrNameLst>
                                      </p:cBhvr>
                                      <p:to>
                                        <p:strVal val="visible"/>
                                      </p:to>
                                    </p:set>
                                    <p:animEffect transition="in" filter="wipe(down)">
                                      <p:cBhvr>
                                        <p:cTn id="162" dur="500"/>
                                        <p:tgtEl>
                                          <p:spTgt spid="232"/>
                                        </p:tgtEl>
                                      </p:cBhvr>
                                    </p:animEffect>
                                  </p:childTnLst>
                                </p:cTn>
                              </p:par>
                              <p:par>
                                <p:cTn id="163" presetID="22" presetClass="entr" presetSubtype="4" fill="hold" nodeType="withEffect">
                                  <p:stCondLst>
                                    <p:cond delay="0"/>
                                  </p:stCondLst>
                                  <p:childTnLst>
                                    <p:set>
                                      <p:cBhvr>
                                        <p:cTn id="164" dur="1" fill="hold">
                                          <p:stCondLst>
                                            <p:cond delay="0"/>
                                          </p:stCondLst>
                                        </p:cTn>
                                        <p:tgtEl>
                                          <p:spTgt spid="233"/>
                                        </p:tgtEl>
                                        <p:attrNameLst>
                                          <p:attrName>style.visibility</p:attrName>
                                        </p:attrNameLst>
                                      </p:cBhvr>
                                      <p:to>
                                        <p:strVal val="visible"/>
                                      </p:to>
                                    </p:set>
                                    <p:animEffect transition="in" filter="wipe(down)">
                                      <p:cBhvr>
                                        <p:cTn id="165" dur="500"/>
                                        <p:tgtEl>
                                          <p:spTgt spid="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0" animBg="1"/>
      <p:bldP spid="22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On-Premises Applications</a:t>
            </a:r>
            <a:endParaRPr lang="en-US" dirty="0"/>
          </a:p>
        </p:txBody>
      </p:sp>
      <mc:AlternateContent xmlns:mc="http://schemas.openxmlformats.org/markup-compatibility/2006">
        <mc:Choice xmlns:p14="http://schemas.microsoft.com/office/powerpoint/2010/main" Requires="p14">
          <p:contentPart p14:bwMode="auto" r:id="rId2">
            <p14:nvContentPartPr>
              <p14:cNvPr id="12" name="Ink 11"/>
              <p14:cNvContentPartPr/>
              <p14:nvPr/>
            </p14:nvContentPartPr>
            <p14:xfrm>
              <a:off x="7976835" y="-596679"/>
              <a:ext cx="360" cy="360"/>
            </p14:xfrm>
          </p:contentPart>
        </mc:Choice>
        <mc:Fallback>
          <p:pic>
            <p:nvPicPr>
              <p:cNvPr id="12" name="Ink 11"/>
              <p:cNvPicPr/>
              <p:nvPr/>
            </p:nvPicPr>
            <p:blipFill>
              <a:blip r:embed="rId3"/>
              <a:stretch>
                <a:fillRect/>
              </a:stretch>
            </p:blipFill>
            <p:spPr>
              <a:xfrm>
                <a:off x="7964955" y="-608559"/>
                <a:ext cx="241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4" name="Ink 13"/>
              <p14:cNvContentPartPr/>
              <p14:nvPr/>
            </p14:nvContentPartPr>
            <p14:xfrm>
              <a:off x="2194749" y="4316855"/>
              <a:ext cx="1416960" cy="264240"/>
            </p14:xfrm>
          </p:contentPart>
        </mc:Choice>
        <mc:Fallback>
          <p:pic>
            <p:nvPicPr>
              <p:cNvPr id="14" name="Ink 13"/>
              <p:cNvPicPr/>
              <p:nvPr/>
            </p:nvPicPr>
            <p:blipFill>
              <a:blip r:embed="rId5"/>
              <a:stretch>
                <a:fillRect/>
              </a:stretch>
            </p:blipFill>
            <p:spPr>
              <a:xfrm>
                <a:off x="2183229" y="4297055"/>
                <a:ext cx="1437120" cy="2962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5" name="Ink 14"/>
              <p14:cNvContentPartPr/>
              <p14:nvPr/>
            </p14:nvContentPartPr>
            <p14:xfrm>
              <a:off x="1907109" y="4729415"/>
              <a:ext cx="8108280" cy="1589760"/>
            </p14:xfrm>
          </p:contentPart>
        </mc:Choice>
        <mc:Fallback>
          <p:pic>
            <p:nvPicPr>
              <p:cNvPr id="15" name="Ink 14"/>
              <p:cNvPicPr/>
              <p:nvPr/>
            </p:nvPicPr>
            <p:blipFill>
              <a:blip r:embed="rId7"/>
              <a:stretch>
                <a:fillRect/>
              </a:stretch>
            </p:blipFill>
            <p:spPr>
              <a:xfrm>
                <a:off x="1879029" y="4702415"/>
                <a:ext cx="8164800" cy="1647360"/>
              </a:xfrm>
              <a:prstGeom prst="rect">
                <a:avLst/>
              </a:prstGeom>
            </p:spPr>
          </p:pic>
        </mc:Fallback>
      </mc:AlternateContent>
      <p:pic>
        <p:nvPicPr>
          <p:cNvPr id="1026" name="Picture 2" descr="C:\Users\vittorib\Desktop\Ciarpame\PDCPics\1. OnPremServer.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18051" y="3776530"/>
            <a:ext cx="1286395" cy="190577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vittorib\Desktop\Ciarpame\PDCPics\2. pyramid.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54882" y="4081453"/>
            <a:ext cx="1924828" cy="16008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vittorib\Desktop\Ciarpame\PDCPics\3. Application.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58285" y="3283886"/>
            <a:ext cx="1005927" cy="112785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11">
            <p14:nvContentPartPr>
              <p14:cNvPr id="17" name="Ink 16"/>
              <p14:cNvContentPartPr/>
              <p14:nvPr/>
            </p14:nvContentPartPr>
            <p14:xfrm>
              <a:off x="3245949" y="1970375"/>
              <a:ext cx="5255280" cy="2507760"/>
            </p14:xfrm>
          </p:contentPart>
        </mc:Choice>
        <mc:Fallback>
          <p:pic>
            <p:nvPicPr>
              <p:cNvPr id="17" name="Ink 16"/>
              <p:cNvPicPr/>
              <p:nvPr/>
            </p:nvPicPr>
            <p:blipFill>
              <a:blip r:embed="rId12"/>
              <a:stretch>
                <a:fillRect/>
              </a:stretch>
            </p:blipFill>
            <p:spPr>
              <a:xfrm>
                <a:off x="3221109" y="1941935"/>
                <a:ext cx="5312160" cy="25682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9" name="Ink 18"/>
              <p14:cNvContentPartPr/>
              <p14:nvPr/>
            </p14:nvContentPartPr>
            <p14:xfrm>
              <a:off x="2584269" y="3439895"/>
              <a:ext cx="538200" cy="656280"/>
            </p14:xfrm>
          </p:contentPart>
        </mc:Choice>
        <mc:Fallback>
          <p:pic>
            <p:nvPicPr>
              <p:cNvPr id="19" name="Ink 18"/>
              <p:cNvPicPr/>
              <p:nvPr/>
            </p:nvPicPr>
            <p:blipFill>
              <a:blip r:embed="rId14"/>
              <a:stretch>
                <a:fillRect/>
              </a:stretch>
            </p:blipFill>
            <p:spPr>
              <a:xfrm>
                <a:off x="2555109" y="3407855"/>
                <a:ext cx="598680" cy="7174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0" name="Ink 19"/>
              <p14:cNvContentPartPr/>
              <p14:nvPr/>
            </p14:nvContentPartPr>
            <p14:xfrm>
              <a:off x="3217509" y="3444935"/>
              <a:ext cx="2168640" cy="410040"/>
            </p14:xfrm>
          </p:contentPart>
        </mc:Choice>
        <mc:Fallback>
          <p:pic>
            <p:nvPicPr>
              <p:cNvPr id="20" name="Ink 19"/>
              <p:cNvPicPr/>
              <p:nvPr/>
            </p:nvPicPr>
            <p:blipFill>
              <a:blip r:embed="rId16"/>
              <a:stretch>
                <a:fillRect/>
              </a:stretch>
            </p:blipFill>
            <p:spPr>
              <a:xfrm>
                <a:off x="3195189" y="3417575"/>
                <a:ext cx="2220840" cy="4593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1" name="Ink 20"/>
              <p14:cNvContentPartPr/>
              <p14:nvPr/>
            </p14:nvContentPartPr>
            <p14:xfrm>
              <a:off x="2835909" y="4074935"/>
              <a:ext cx="794520" cy="1411920"/>
            </p14:xfrm>
          </p:contentPart>
        </mc:Choice>
        <mc:Fallback>
          <p:pic>
            <p:nvPicPr>
              <p:cNvPr id="21" name="Ink 20"/>
              <p:cNvPicPr/>
              <p:nvPr/>
            </p:nvPicPr>
            <p:blipFill>
              <a:blip r:embed="rId18"/>
              <a:stretch>
                <a:fillRect/>
              </a:stretch>
            </p:blipFill>
            <p:spPr>
              <a:xfrm>
                <a:off x="2808189" y="4049375"/>
                <a:ext cx="833400" cy="14634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5" name="Ink 24"/>
              <p14:cNvContentPartPr/>
              <p14:nvPr/>
            </p14:nvContentPartPr>
            <p14:xfrm>
              <a:off x="1623789" y="280175"/>
              <a:ext cx="8740800" cy="5427360"/>
            </p14:xfrm>
          </p:contentPart>
        </mc:Choice>
        <mc:Fallback>
          <p:pic>
            <p:nvPicPr>
              <p:cNvPr id="25" name="Ink 24"/>
              <p:cNvPicPr/>
              <p:nvPr/>
            </p:nvPicPr>
            <p:blipFill>
              <a:blip r:embed="rId20"/>
              <a:stretch>
                <a:fillRect/>
              </a:stretch>
            </p:blipFill>
            <p:spPr>
              <a:xfrm>
                <a:off x="1596429" y="248135"/>
                <a:ext cx="8798040" cy="54860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6" name="Ink 25"/>
              <p14:cNvContentPartPr/>
              <p14:nvPr/>
            </p14:nvContentPartPr>
            <p14:xfrm>
              <a:off x="7876269" y="1236695"/>
              <a:ext cx="855360" cy="1017000"/>
            </p14:xfrm>
          </p:contentPart>
        </mc:Choice>
        <mc:Fallback>
          <p:pic>
            <p:nvPicPr>
              <p:cNvPr id="26" name="Ink 25"/>
              <p:cNvPicPr/>
              <p:nvPr/>
            </p:nvPicPr>
            <p:blipFill>
              <a:blip r:embed="rId22"/>
              <a:stretch>
                <a:fillRect/>
              </a:stretch>
            </p:blipFill>
            <p:spPr>
              <a:xfrm>
                <a:off x="7847469" y="1212935"/>
                <a:ext cx="914040" cy="10699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7" name="Ink 26"/>
              <p14:cNvContentPartPr/>
              <p14:nvPr/>
            </p14:nvContentPartPr>
            <p14:xfrm>
              <a:off x="2335869" y="4940735"/>
              <a:ext cx="644760" cy="706680"/>
            </p14:xfrm>
          </p:contentPart>
        </mc:Choice>
        <mc:Fallback>
          <p:pic>
            <p:nvPicPr>
              <p:cNvPr id="27" name="Ink 26"/>
              <p:cNvPicPr/>
              <p:nvPr/>
            </p:nvPicPr>
            <p:blipFill>
              <a:blip r:embed="rId24"/>
              <a:stretch>
                <a:fillRect/>
              </a:stretch>
            </p:blipFill>
            <p:spPr>
              <a:xfrm>
                <a:off x="2324709" y="4929215"/>
                <a:ext cx="677520" cy="7401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8" name="Ink 27"/>
              <p14:cNvContentPartPr/>
              <p14:nvPr/>
            </p14:nvContentPartPr>
            <p14:xfrm>
              <a:off x="8753589" y="2196455"/>
              <a:ext cx="284400" cy="407880"/>
            </p14:xfrm>
          </p:contentPart>
        </mc:Choice>
        <mc:Fallback>
          <p:pic>
            <p:nvPicPr>
              <p:cNvPr id="28" name="Ink 27"/>
              <p:cNvPicPr/>
              <p:nvPr/>
            </p:nvPicPr>
            <p:blipFill>
              <a:blip r:embed="rId26"/>
              <a:stretch>
                <a:fillRect/>
              </a:stretch>
            </p:blipFill>
            <p:spPr>
              <a:xfrm>
                <a:off x="8724789" y="2169815"/>
                <a:ext cx="343800" cy="463680"/>
              </a:xfrm>
              <a:prstGeom prst="rect">
                <a:avLst/>
              </a:prstGeom>
            </p:spPr>
          </p:pic>
        </mc:Fallback>
      </mc:AlternateContent>
    </p:spTree>
    <p:extLst>
      <p:ext uri="{BB962C8B-B14F-4D97-AF65-F5344CB8AC3E}">
        <p14:creationId xmlns:p14="http://schemas.microsoft.com/office/powerpoint/2010/main" val="3016551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vittorib\Desktop\Ciarpame\PDCPics\7. WIF  pipelin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6166" y="1199843"/>
            <a:ext cx="2438923" cy="174789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a:t>Managing Access for a Windows Azure Application</a:t>
            </a:r>
          </a:p>
        </p:txBody>
      </p:sp>
      <p:pic>
        <p:nvPicPr>
          <p:cNvPr id="6" name="Picture 3" descr="C:\Users\vittorib\Desktop\Ciarpame\PDCPics\2. pyrami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2275" y="5118946"/>
            <a:ext cx="1032405" cy="85863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vittorib\Desktop\Ciarpame\PDCPics\4. CLou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5895" y="973945"/>
            <a:ext cx="3812550" cy="18300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vittorib\Desktop\Ciarpame\PDCPics\3. Applicati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0909" y="1278036"/>
            <a:ext cx="879501" cy="98610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6">
            <p14:nvContentPartPr>
              <p14:cNvPr id="20" name="Ink 19"/>
              <p14:cNvContentPartPr/>
              <p14:nvPr/>
            </p14:nvContentPartPr>
            <p14:xfrm>
              <a:off x="1775709" y="5466524"/>
              <a:ext cx="4348754" cy="852651"/>
            </p14:xfrm>
          </p:contentPart>
        </mc:Choice>
        <mc:Fallback>
          <p:pic>
            <p:nvPicPr>
              <p:cNvPr id="20" name="Ink 19"/>
              <p:cNvPicPr/>
              <p:nvPr/>
            </p:nvPicPr>
            <p:blipFill>
              <a:blip r:embed="rId7"/>
              <a:stretch>
                <a:fillRect/>
              </a:stretch>
            </p:blipFill>
            <p:spPr>
              <a:xfrm>
                <a:off x="1747629" y="5439170"/>
                <a:ext cx="4405273" cy="910598"/>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3" name="Ink 22"/>
              <p14:cNvContentPartPr/>
              <p14:nvPr/>
            </p14:nvContentPartPr>
            <p14:xfrm>
              <a:off x="1930030" y="4774838"/>
              <a:ext cx="770044" cy="1184030"/>
            </p14:xfrm>
          </p:contentPart>
        </mc:Choice>
        <mc:Fallback>
          <p:pic>
            <p:nvPicPr>
              <p:cNvPr id="23" name="Ink 22"/>
              <p:cNvPicPr/>
              <p:nvPr/>
            </p:nvPicPr>
            <p:blipFill>
              <a:blip r:embed="rId9"/>
              <a:stretch>
                <a:fillRect/>
              </a:stretch>
            </p:blipFill>
            <p:spPr>
              <a:xfrm>
                <a:off x="1918510" y="4742798"/>
                <a:ext cx="794164" cy="1238030"/>
              </a:xfrm>
              <a:prstGeom prst="rect">
                <a:avLst/>
              </a:prstGeom>
            </p:spPr>
          </p:pic>
        </mc:Fallback>
      </mc:AlternateContent>
      <p:pic>
        <p:nvPicPr>
          <p:cNvPr id="2051" name="Picture 3" descr="C:\Users\vittorib\Desktop\Ciarpame\PDCPics\5. STS-IP.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14310" y="4620930"/>
            <a:ext cx="1042735" cy="92733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vittorib\Desktop\Ciarpame\PDCPics\6. Token.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36432" y="973945"/>
            <a:ext cx="925188" cy="85265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12">
            <p14:nvContentPartPr>
              <p14:cNvPr id="2054" name="Ink 2053"/>
              <p14:cNvContentPartPr/>
              <p14:nvPr/>
            </p14:nvContentPartPr>
            <p14:xfrm>
              <a:off x="2649069" y="1733855"/>
              <a:ext cx="4477320" cy="3303000"/>
            </p14:xfrm>
          </p:contentPart>
        </mc:Choice>
        <mc:Fallback>
          <p:pic>
            <p:nvPicPr>
              <p:cNvPr id="2054" name="Ink 2053"/>
              <p:cNvPicPr/>
              <p:nvPr/>
            </p:nvPicPr>
            <p:blipFill>
              <a:blip r:embed="rId13"/>
              <a:stretch>
                <a:fillRect/>
              </a:stretch>
            </p:blipFill>
            <p:spPr>
              <a:xfrm>
                <a:off x="2619549" y="1704335"/>
                <a:ext cx="4539600" cy="33602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056" name="Ink 2055"/>
              <p14:cNvContentPartPr/>
              <p14:nvPr/>
            </p14:nvContentPartPr>
            <p14:xfrm>
              <a:off x="2633949" y="4253135"/>
              <a:ext cx="2660400" cy="774000"/>
            </p14:xfrm>
          </p:contentPart>
        </mc:Choice>
        <mc:Fallback>
          <p:pic>
            <p:nvPicPr>
              <p:cNvPr id="2056" name="Ink 2055"/>
              <p:cNvPicPr/>
              <p:nvPr/>
            </p:nvPicPr>
            <p:blipFill>
              <a:blip r:embed="rId15"/>
              <a:stretch>
                <a:fillRect/>
              </a:stretch>
            </p:blipFill>
            <p:spPr>
              <a:xfrm>
                <a:off x="2608029" y="4223615"/>
                <a:ext cx="2706480" cy="8236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058" name="Ink 2057"/>
              <p14:cNvContentPartPr/>
              <p14:nvPr/>
            </p14:nvContentPartPr>
            <p14:xfrm>
              <a:off x="5398029" y="5590535"/>
              <a:ext cx="11160" cy="18000"/>
            </p14:xfrm>
          </p:contentPart>
        </mc:Choice>
        <mc:Fallback>
          <p:pic>
            <p:nvPicPr>
              <p:cNvPr id="2058" name="Ink 2057"/>
              <p:cNvPicPr/>
              <p:nvPr/>
            </p:nvPicPr>
            <p:blipFill>
              <a:blip r:embed="rId17"/>
              <a:stretch>
                <a:fillRect/>
              </a:stretch>
            </p:blipFill>
            <p:spPr>
              <a:xfrm>
                <a:off x="5386149" y="5566775"/>
                <a:ext cx="46800" cy="51480"/>
              </a:xfrm>
              <a:prstGeom prst="rect">
                <a:avLst/>
              </a:prstGeom>
            </p:spPr>
          </p:pic>
        </mc:Fallback>
      </mc:AlternateContent>
      <p:pic>
        <p:nvPicPr>
          <p:cNvPr id="2059" name="Picture 6" descr="C:\Users\vittorib\Desktop\Ciarpame\PDCPics\8. Cookie.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76246" y="5027135"/>
            <a:ext cx="1191107" cy="895712"/>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7" descr="C:\Users\vittorib\Desktop\Ciarpame\PDCPics\9. ADFS.png"/>
          <p:cNvPicPr>
            <a:picLocks noChangeAspect="1" noChangeArrowheads="1"/>
          </p:cNvPicPr>
          <p:nvPr/>
        </p:nvPicPr>
        <p:blipFill rotWithShape="1">
          <a:blip r:embed="rId19">
            <a:extLst>
              <a:ext uri="{28A0092B-C50C-407E-A947-70E740481C1C}">
                <a14:useLocalDpi xmlns:a14="http://schemas.microsoft.com/office/drawing/2010/main" val="0"/>
              </a:ext>
            </a:extLst>
          </a:blip>
          <a:srcRect b="59661"/>
          <a:stretch/>
        </p:blipFill>
        <p:spPr bwMode="auto">
          <a:xfrm>
            <a:off x="4842733" y="5718324"/>
            <a:ext cx="2203894" cy="481088"/>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8" descr="C:\Users\vittorib\Desktop\Ciarpame\PDCPics\91. WIF Description.png"/>
          <p:cNvPicPr>
            <a:picLocks noChangeAspect="1" noChangeArrowheads="1"/>
          </p:cNvPicPr>
          <p:nvPr/>
        </p:nvPicPr>
        <p:blipFill rotWithShape="1">
          <a:blip r:embed="rId20">
            <a:extLst>
              <a:ext uri="{28A0092B-C50C-407E-A947-70E740481C1C}">
                <a14:useLocalDpi xmlns:a14="http://schemas.microsoft.com/office/drawing/2010/main" val="0"/>
              </a:ext>
            </a:extLst>
          </a:blip>
          <a:srcRect b="60113"/>
          <a:stretch/>
        </p:blipFill>
        <p:spPr bwMode="auto">
          <a:xfrm>
            <a:off x="7087529" y="2524454"/>
            <a:ext cx="2666760" cy="559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090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dirty="0" smtClean="0"/>
              <a:t>Basic </a:t>
            </a:r>
            <a:r>
              <a:rPr lang="en-US" dirty="0"/>
              <a:t>Use of WIF with a Web </a:t>
            </a:r>
            <a:r>
              <a:rPr lang="en-US" dirty="0" smtClean="0"/>
              <a:t>Role</a:t>
            </a:r>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300" dirty="0"/>
              <a:t>Authenticating Users from Business Partners</a:t>
            </a:r>
          </a:p>
        </p:txBody>
      </p:sp>
      <p:pic>
        <p:nvPicPr>
          <p:cNvPr id="3" name="Picture 5" descr="C:\Users\vittorib\Desktop\Ciarpame\PDCPics\7. WIF  pipelin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3436" y="1199843"/>
            <a:ext cx="1381653" cy="99018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vittorib\Desktop\Ciarpame\PDCPics\4. CLou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5895" y="973945"/>
            <a:ext cx="3812550" cy="183002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vittorib\Desktop\Ciarpame\PDCPics\3. Applicati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0909" y="1278036"/>
            <a:ext cx="879501" cy="98610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vittorib\Desktop\Ciarpame\PDCPics\2. pyrami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2233" y="5359578"/>
            <a:ext cx="1032405" cy="85863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vittorib\Desktop\Ciarpame\PDCPics\5. STS-IP.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4268" y="4861562"/>
            <a:ext cx="1042735" cy="92733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C:\Users\vittorib\Desktop\Ciarpame\PDCPics\2. pyramid.png"/>
          <p:cNvPicPr>
            <a:picLocks noChangeAspect="1" noChangeArrowheads="1"/>
          </p:cNvPicPr>
          <p:nvPr/>
        </p:nvPicPr>
        <p:blipFill>
          <a:blip r:embed="rId5">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2719857" y="1914742"/>
            <a:ext cx="817674" cy="68004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descr="C:\Users\vittorib\Desktop\Ciarpame\PDCPics\5. STS-IP.png"/>
          <p:cNvPicPr>
            <a:picLocks noChangeAspect="1" noChangeArrowheads="1"/>
          </p:cNvPicPr>
          <p:nvPr/>
        </p:nvPicPr>
        <p:blipFill>
          <a:blip r:embed="rId6">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2879870" y="1520309"/>
            <a:ext cx="825856" cy="73445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7">
            <p14:nvContentPartPr>
              <p14:cNvPr id="26" name="Ink 25"/>
              <p14:cNvContentPartPr/>
              <p14:nvPr/>
            </p14:nvContentPartPr>
            <p14:xfrm>
              <a:off x="357891" y="1022135"/>
              <a:ext cx="1169058" cy="1557565"/>
            </p14:xfrm>
          </p:contentPart>
        </mc:Choice>
        <mc:Fallback>
          <p:pic>
            <p:nvPicPr>
              <p:cNvPr id="26" name="Ink 25"/>
              <p:cNvPicPr/>
              <p:nvPr/>
            </p:nvPicPr>
            <p:blipFill>
              <a:blip r:embed="rId8"/>
              <a:stretch>
                <a:fillRect/>
              </a:stretch>
            </p:blipFill>
            <p:spPr>
              <a:xfrm>
                <a:off x="346370" y="989738"/>
                <a:ext cx="1211543" cy="16119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7" name="Ink 26"/>
              <p14:cNvContentPartPr/>
              <p14:nvPr/>
            </p14:nvContentPartPr>
            <p14:xfrm>
              <a:off x="235667" y="2190027"/>
              <a:ext cx="3444254" cy="675308"/>
            </p14:xfrm>
          </p:contentPart>
        </mc:Choice>
        <mc:Fallback>
          <p:pic>
            <p:nvPicPr>
              <p:cNvPr id="27" name="Ink 26"/>
              <p:cNvPicPr/>
              <p:nvPr/>
            </p:nvPicPr>
            <p:blipFill>
              <a:blip r:embed="rId10"/>
              <a:stretch>
                <a:fillRect/>
              </a:stretch>
            </p:blipFill>
            <p:spPr>
              <a:xfrm>
                <a:off x="207586" y="2163029"/>
                <a:ext cx="3500776" cy="732904"/>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9" name="Ink 28"/>
              <p14:cNvContentPartPr/>
              <p14:nvPr/>
            </p14:nvContentPartPr>
            <p14:xfrm>
              <a:off x="3104578" y="2288245"/>
              <a:ext cx="8839" cy="14256"/>
            </p14:xfrm>
          </p:contentPart>
        </mc:Choice>
        <mc:Fallback>
          <p:pic>
            <p:nvPicPr>
              <p:cNvPr id="29" name="Ink 28"/>
              <p:cNvPicPr/>
              <p:nvPr/>
            </p:nvPicPr>
            <p:blipFill>
              <a:blip r:embed="rId12"/>
              <a:stretch>
                <a:fillRect/>
              </a:stretch>
            </p:blipFill>
            <p:spPr>
              <a:xfrm>
                <a:off x="3090951" y="2264723"/>
                <a:ext cx="46773" cy="47758"/>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31" name="Ink 30"/>
              <p14:cNvContentPartPr/>
              <p14:nvPr/>
            </p14:nvContentPartPr>
            <p14:xfrm>
              <a:off x="235667" y="5707156"/>
              <a:ext cx="4348754" cy="852651"/>
            </p14:xfrm>
          </p:contentPart>
        </mc:Choice>
        <mc:Fallback>
          <p:pic>
            <p:nvPicPr>
              <p:cNvPr id="31" name="Ink 30"/>
              <p:cNvPicPr/>
              <p:nvPr/>
            </p:nvPicPr>
            <p:blipFill>
              <a:blip r:embed="rId14"/>
              <a:stretch>
                <a:fillRect/>
              </a:stretch>
            </p:blipFill>
            <p:spPr>
              <a:xfrm>
                <a:off x="207587" y="5680151"/>
                <a:ext cx="4405273" cy="910263"/>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32" name="Ink 31"/>
              <p14:cNvContentPartPr/>
              <p14:nvPr/>
            </p14:nvContentPartPr>
            <p14:xfrm>
              <a:off x="3857987" y="5831167"/>
              <a:ext cx="11160" cy="18000"/>
            </p14:xfrm>
          </p:contentPart>
        </mc:Choice>
        <mc:Fallback>
          <p:pic>
            <p:nvPicPr>
              <p:cNvPr id="32" name="Ink 31"/>
              <p:cNvPicPr/>
              <p:nvPr/>
            </p:nvPicPr>
            <p:blipFill>
              <a:blip r:embed="rId16"/>
              <a:stretch>
                <a:fillRect/>
              </a:stretch>
            </p:blipFill>
            <p:spPr>
              <a:xfrm>
                <a:off x="3846107" y="5807407"/>
                <a:ext cx="4680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46" name="Ink 45"/>
              <p14:cNvContentPartPr/>
              <p14:nvPr/>
            </p14:nvContentPartPr>
            <p14:xfrm>
              <a:off x="1151469" y="1523975"/>
              <a:ext cx="6134400" cy="3681360"/>
            </p14:xfrm>
          </p:contentPart>
        </mc:Choice>
        <mc:Fallback>
          <p:pic>
            <p:nvPicPr>
              <p:cNvPr id="46" name="Ink 45"/>
              <p:cNvPicPr/>
              <p:nvPr/>
            </p:nvPicPr>
            <p:blipFill>
              <a:blip r:embed="rId18"/>
              <a:stretch>
                <a:fillRect/>
              </a:stretch>
            </p:blipFill>
            <p:spPr>
              <a:xfrm>
                <a:off x="1132389" y="1491575"/>
                <a:ext cx="6185880" cy="37389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48" name="Ink 47"/>
              <p14:cNvContentPartPr/>
              <p14:nvPr/>
            </p14:nvContentPartPr>
            <p14:xfrm>
              <a:off x="1475109" y="3808535"/>
              <a:ext cx="4318560" cy="1332000"/>
            </p14:xfrm>
          </p:contentPart>
        </mc:Choice>
        <mc:Fallback>
          <p:pic>
            <p:nvPicPr>
              <p:cNvPr id="48" name="Ink 47"/>
              <p:cNvPicPr/>
              <p:nvPr/>
            </p:nvPicPr>
            <p:blipFill>
              <a:blip r:embed="rId20"/>
              <a:stretch>
                <a:fillRect/>
              </a:stretch>
            </p:blipFill>
            <p:spPr>
              <a:xfrm>
                <a:off x="1454229" y="3777575"/>
                <a:ext cx="4368960" cy="13838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53" name="Ink 52"/>
              <p14:cNvContentPartPr/>
              <p14:nvPr/>
            </p14:nvContentPartPr>
            <p14:xfrm>
              <a:off x="1476549" y="4926695"/>
              <a:ext cx="2240640" cy="284400"/>
            </p14:xfrm>
          </p:contentPart>
        </mc:Choice>
        <mc:Fallback>
          <p:pic>
            <p:nvPicPr>
              <p:cNvPr id="53" name="Ink 52"/>
              <p:cNvPicPr/>
              <p:nvPr/>
            </p:nvPicPr>
            <p:blipFill>
              <a:blip r:embed="rId22"/>
              <a:stretch>
                <a:fillRect/>
              </a:stretch>
            </p:blipFill>
            <p:spPr>
              <a:xfrm>
                <a:off x="1449909" y="4898975"/>
                <a:ext cx="2296440" cy="331560"/>
              </a:xfrm>
              <a:prstGeom prst="rect">
                <a:avLst/>
              </a:prstGeom>
            </p:spPr>
          </p:pic>
        </mc:Fallback>
      </mc:AlternateContent>
      <p:pic>
        <p:nvPicPr>
          <p:cNvPr id="10" name="Picture 4" descr="C:\Users\vittorib\Desktop\Ciarpame\PDCPics\6. Token.png"/>
          <p:cNvPicPr>
            <a:picLocks noChangeAspect="1" noChangeArrowheads="1"/>
          </p:cNvPicPr>
          <p:nvPr/>
        </p:nvPicPr>
        <p:blipFill>
          <a:blip r:embed="rId23">
            <a:duotone>
              <a:prstClr val="black"/>
              <a:srgbClr val="00B050">
                <a:tint val="45000"/>
                <a:satMod val="400000"/>
              </a:srgbClr>
            </a:duotone>
            <a:extLst>
              <a:ext uri="{28A0092B-C50C-407E-A947-70E740481C1C}">
                <a14:useLocalDpi xmlns:a14="http://schemas.microsoft.com/office/drawing/2010/main" val="0"/>
              </a:ext>
            </a:extLst>
          </a:blip>
          <a:srcRect/>
          <a:stretch>
            <a:fillRect/>
          </a:stretch>
        </p:blipFill>
        <p:spPr bwMode="auto">
          <a:xfrm>
            <a:off x="6360681" y="1642775"/>
            <a:ext cx="925188" cy="85265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24">
            <p14:nvContentPartPr>
              <p14:cNvPr id="56" name="Ink 55"/>
              <p14:cNvContentPartPr/>
              <p14:nvPr/>
            </p14:nvContentPartPr>
            <p14:xfrm>
              <a:off x="1001349" y="1013855"/>
              <a:ext cx="6362640" cy="930600"/>
            </p14:xfrm>
          </p:contentPart>
        </mc:Choice>
        <mc:Fallback>
          <p:pic>
            <p:nvPicPr>
              <p:cNvPr id="56" name="Ink 55"/>
              <p:cNvPicPr/>
              <p:nvPr/>
            </p:nvPicPr>
            <p:blipFill>
              <a:blip r:embed="rId25"/>
              <a:stretch>
                <a:fillRect/>
              </a:stretch>
            </p:blipFill>
            <p:spPr>
              <a:xfrm>
                <a:off x="974349" y="981815"/>
                <a:ext cx="6422040" cy="9874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57" name="Ink 56"/>
              <p14:cNvContentPartPr/>
              <p14:nvPr/>
            </p14:nvContentPartPr>
            <p14:xfrm>
              <a:off x="389931" y="4121735"/>
              <a:ext cx="1569738" cy="2077765"/>
            </p14:xfrm>
          </p:contentPart>
        </mc:Choice>
        <mc:Fallback>
          <p:pic>
            <p:nvPicPr>
              <p:cNvPr id="57" name="Ink 56"/>
              <p:cNvPicPr/>
              <p:nvPr/>
            </p:nvPicPr>
            <p:blipFill>
              <a:blip r:embed="rId27"/>
              <a:stretch>
                <a:fillRect/>
              </a:stretch>
            </p:blipFill>
            <p:spPr>
              <a:xfrm>
                <a:off x="378410" y="4089697"/>
                <a:ext cx="1611502" cy="2131761"/>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59" name="Ink 58"/>
              <p14:cNvContentPartPr/>
              <p14:nvPr/>
            </p14:nvContentPartPr>
            <p14:xfrm>
              <a:off x="989829" y="1075415"/>
              <a:ext cx="5394240" cy="2597760"/>
            </p14:xfrm>
          </p:contentPart>
        </mc:Choice>
        <mc:Fallback>
          <p:pic>
            <p:nvPicPr>
              <p:cNvPr id="59" name="Ink 58"/>
              <p:cNvPicPr/>
              <p:nvPr/>
            </p:nvPicPr>
            <p:blipFill>
              <a:blip r:embed="rId29"/>
              <a:stretch>
                <a:fillRect/>
              </a:stretch>
            </p:blipFill>
            <p:spPr>
              <a:xfrm>
                <a:off x="971829" y="1046255"/>
                <a:ext cx="5437800" cy="26506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072" name="Ink 3071"/>
              <p14:cNvContentPartPr/>
              <p14:nvPr/>
            </p14:nvContentPartPr>
            <p14:xfrm>
              <a:off x="998829" y="1730975"/>
              <a:ext cx="2018880" cy="311400"/>
            </p14:xfrm>
          </p:contentPart>
        </mc:Choice>
        <mc:Fallback>
          <p:pic>
            <p:nvPicPr>
              <p:cNvPr id="3072" name="Ink 3071"/>
              <p:cNvPicPr/>
              <p:nvPr/>
            </p:nvPicPr>
            <p:blipFill>
              <a:blip r:embed="rId31"/>
              <a:stretch>
                <a:fillRect/>
              </a:stretch>
            </p:blipFill>
            <p:spPr>
              <a:xfrm>
                <a:off x="987309" y="1704695"/>
                <a:ext cx="2058840" cy="345240"/>
              </a:xfrm>
              <a:prstGeom prst="rect">
                <a:avLst/>
              </a:prstGeom>
            </p:spPr>
          </p:pic>
        </mc:Fallback>
      </mc:AlternateContent>
      <p:pic>
        <p:nvPicPr>
          <p:cNvPr id="23" name="Picture 4" descr="C:\Users\vittorib\Desktop\Ciarpame\PDCPics\6. Token.png"/>
          <p:cNvPicPr>
            <a:picLocks noChangeAspect="1" noChangeArrowheads="1"/>
          </p:cNvPicPr>
          <p:nvPr/>
        </p:nvPicPr>
        <p:blipFill>
          <a:blip r:embed="rId23">
            <a:duotone>
              <a:prstClr val="black"/>
              <a:srgbClr val="00B050">
                <a:tint val="45000"/>
                <a:satMod val="400000"/>
              </a:srgbClr>
            </a:duotone>
            <a:extLst>
              <a:ext uri="{28A0092B-C50C-407E-A947-70E740481C1C}">
                <a14:useLocalDpi xmlns:a14="http://schemas.microsoft.com/office/drawing/2010/main" val="0"/>
              </a:ext>
            </a:extLst>
          </a:blip>
          <a:srcRect/>
          <a:stretch>
            <a:fillRect/>
          </a:stretch>
        </p:blipFill>
        <p:spPr bwMode="auto">
          <a:xfrm>
            <a:off x="6134731" y="768631"/>
            <a:ext cx="819603" cy="75534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vittorib\Desktop\Ciarpame\PDCPics\93. STS-RP.png"/>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855741" y="2975949"/>
            <a:ext cx="1377585" cy="142760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vittorib\Desktop\Ciarpame\PDCPics\94. ACS.png"/>
          <p:cNvPicPr>
            <a:picLocks noChangeAspect="1" noChangeArrowheads="1"/>
          </p:cNvPicPr>
          <p:nvPr/>
        </p:nvPicPr>
        <p:blipFill rotWithShape="1">
          <a:blip r:embed="rId33">
            <a:extLst>
              <a:ext uri="{28A0092B-C50C-407E-A947-70E740481C1C}">
                <a14:useLocalDpi xmlns:a14="http://schemas.microsoft.com/office/drawing/2010/main" val="0"/>
              </a:ext>
            </a:extLst>
          </a:blip>
          <a:srcRect b="60262"/>
          <a:stretch/>
        </p:blipFill>
        <p:spPr bwMode="auto">
          <a:xfrm>
            <a:off x="5735244" y="4552393"/>
            <a:ext cx="3565166" cy="546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919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4800" dirty="0">
                <a:solidFill>
                  <a:schemeClr val="tx1"/>
                </a:solidFill>
              </a:rPr>
              <a:t>Using ACS for </a:t>
            </a:r>
            <a:br>
              <a:rPr lang="en-US" sz="4800" dirty="0">
                <a:solidFill>
                  <a:schemeClr val="tx1"/>
                </a:solidFill>
              </a:rPr>
            </a:br>
            <a:r>
              <a:rPr lang="en-US" sz="4800" dirty="0">
                <a:solidFill>
                  <a:schemeClr val="tx1"/>
                </a:solidFill>
              </a:rPr>
              <a:t>Managing Relationships, </a:t>
            </a:r>
            <a:br>
              <a:rPr lang="en-US" sz="4800" dirty="0">
                <a:solidFill>
                  <a:schemeClr val="tx1"/>
                </a:solidFill>
              </a:rPr>
            </a:br>
            <a:r>
              <a:rPr lang="en-US" sz="4800" dirty="0">
                <a:solidFill>
                  <a:schemeClr val="tx1"/>
                </a:solidFill>
              </a:rPr>
              <a:t>Home Realm Discovery</a:t>
            </a:r>
            <a:br>
              <a:rPr lang="en-US" sz="4800" dirty="0">
                <a:solidFill>
                  <a:schemeClr val="tx1"/>
                </a:solidFill>
              </a:rPr>
            </a:br>
            <a:r>
              <a:rPr lang="en-US" sz="4800" dirty="0">
                <a:solidFill>
                  <a:schemeClr val="tx1"/>
                </a:solidFill>
              </a:rPr>
              <a:t>and Token Normalization</a:t>
            </a:r>
          </a:p>
        </p:txBody>
      </p:sp>
      <p:sp>
        <p:nvSpPr>
          <p:cNvPr id="2" name="Subtitle 1"/>
          <p:cNvSpPr>
            <a:spLocks noGrp="1"/>
          </p:cNvSpPr>
          <p:nvPr>
            <p:ph type="subTitle" idx="1"/>
          </p:nvPr>
        </p:nvSpPr>
        <p:spPr/>
        <p:txBody>
          <a:bodyPr/>
          <a:lstStyle/>
          <a:p>
            <a:endParaRPr lang="en-US"/>
          </a:p>
        </p:txBody>
      </p:sp>
      <p:sp>
        <p:nvSpPr>
          <p:cNvPr id="10" name="Text Placeholder 9"/>
          <p:cNvSpPr>
            <a:spLocks noGrp="1"/>
          </p:cNvSpPr>
          <p:nvPr>
            <p:ph type="body" sz="quarter" idx="10"/>
          </p:nvPr>
        </p:nvSpPr>
        <p:spPr/>
        <p:txBody>
          <a:bodyPr/>
          <a:lstStyle/>
          <a:p>
            <a:r>
              <a:rPr lang="en-US" dirty="0" smtClean="0"/>
              <a:t>demo</a:t>
            </a:r>
            <a:endParaRPr lang="en-US" dirty="0"/>
          </a:p>
        </p:txBody>
      </p:sp>
    </p:spTree>
    <p:extLst>
      <p:ext uri="{BB962C8B-B14F-4D97-AF65-F5344CB8AC3E}">
        <p14:creationId xmlns:p14="http://schemas.microsoft.com/office/powerpoint/2010/main" val="159084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NA11_BreakoutSession_Template_16x9_Final">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DevDays20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c48896dab5c4ca26eb0df5e4080f942f">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09be9dcc7d54799376e9c0867430e3fc"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External 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2011-05-18T07:00:00+00:00</Event_x0020_End_x0020_Date>
    <Event_x0020_Start_x0020_Date xmlns="2295e2e7-0eeb-498e-8716-217bb2ee6ee3">2011-05-16T07:00:00+00:00</Event_x0020_Start_x0020_Date>
    <MS_x0020_Speaker xmlns="2295e2e7-0eeb-498e-8716-217bb2ee6ee3">
      <UserInfo>
        <DisplayName/>
        <AccountId xsi:nil="true"/>
        <AccountType/>
      </UserInfo>
    </MS_x0020_Speaker>
    <External_x0020_Speaker xmlns="2295e2e7-0eeb-498e-8716-217bb2ee6ee3" xsi:nil="true"/>
    <Session_x0020_Code xmlns="2295e2e7-0eeb-498e-8716-217bb2ee6ee3" xsi:nil="true"/>
    <ProductTaxHTField0 xmlns="2295e2e7-0eeb-498e-8716-217bb2ee6ee3">
      <Terms xmlns="http://schemas.microsoft.com/office/infopath/2007/PartnerControls"/>
    </ProductTaxHTField0>
    <Presentation_x0020_Date xmlns="2295e2e7-0eeb-498e-8716-217bb2ee6ee3" xsi:nil="tru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2799ace8-866f-4a6d-b555-e5fff2d7eb83</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389e14a2-def5-4335-8627-c0368c2934a2</TermId>
        </TermInfo>
        <TermInfo xmlns="http://schemas.microsoft.com/office/infopath/2007/PartnerControls">
          <TermName xmlns="http://schemas.microsoft.com/office/infopath/2007/PartnerControls">IT Professionals</TermName>
          <TermId xmlns="http://schemas.microsoft.com/office/infopath/2007/PartnerControls">990979ff-1741-4b6e-880c-9fb513214ef8</TermId>
        </TermInfo>
      </Terms>
    </AudienceTaxHTField0>
    <MS_x0020_Content_x0020_Owner xmlns="2295e2e7-0eeb-498e-8716-217bb2ee6ee3">
      <UserInfo>
        <DisplayName/>
        <AccountId xsi:nil="true"/>
        <AccountType/>
      </UserInfo>
    </MS_x0020_Content_x0020_Owner>
    <TaxCatchAll xmlns="2295e2e7-0eeb-498e-8716-217bb2ee6ee3">
      <Value>29</Value>
      <Value>126</Value>
      <Value>48</Value>
      <Value>47</Value>
      <Value>34</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Georgia World Congress Center Atlanta, GA</TermName>
          <TermId xmlns="http://schemas.microsoft.com/office/infopath/2007/PartnerControls">ea0ece34-59a6-4d43-8d9e-d0f9e2a2f1ce</TermId>
        </TermInfo>
      </Terms>
    </Event_x0020_VenueTaxHTField0>
  </documentManagement>
</p:properties>
</file>

<file path=customXml/itemProps1.xml><?xml version="1.0" encoding="utf-8"?>
<ds:datastoreItem xmlns:ds="http://schemas.openxmlformats.org/officeDocument/2006/customXml" ds:itemID="{7A43FFF3-CECC-482F-B8F8-FBA0900F7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91448CA-3B92-42F2-A15A-E485670603B6}">
  <ds:schemaRefs>
    <ds:schemaRef ds:uri="http://schemas.microsoft.com/sharepoint/v3/contenttype/forms"/>
  </ds:schemaRefs>
</ds:datastoreItem>
</file>

<file path=customXml/itemProps3.xml><?xml version="1.0" encoding="utf-8"?>
<ds:datastoreItem xmlns:ds="http://schemas.openxmlformats.org/officeDocument/2006/customXml" ds:itemID="{893833E7-CDA5-4E4A-AF0B-36A91B78C9EF}">
  <ds:schemaRefs>
    <ds:schemaRef ds:uri="http://purl.org/dc/elements/1.1/"/>
    <ds:schemaRef ds:uri="8b529f77-48ab-4581-b468-93f09345b8aa"/>
    <ds:schemaRef ds:uri="http://schemas.microsoft.com/office/2006/metadata/properties"/>
    <ds:schemaRef ds:uri="http://www.w3.org/XML/1998/namespace"/>
    <ds:schemaRef ds:uri="http://purl.org/dc/dcmitype/"/>
    <ds:schemaRef ds:uri="2295e2e7-0eeb-498e-8716-217bb2ee6ee3"/>
    <ds:schemaRef ds:uri="http://schemas.microsoft.com/office/2006/documentManagement/types"/>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TENA11_BreakoutSession_Template_16x9_Final</Template>
  <TotalTime>148</TotalTime>
  <Words>1657</Words>
  <Application>Microsoft Office PowerPoint</Application>
  <PresentationFormat>Custom</PresentationFormat>
  <Paragraphs>97</Paragraphs>
  <Slides>17</Slides>
  <Notes>13</Notes>
  <HiddenSlides>0</HiddenSlides>
  <MMClips>0</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TENA11_BreakoutSession_Template_16x9_Final</vt:lpstr>
      <vt:lpstr>White with Consolas font for code slides</vt:lpstr>
      <vt:lpstr>DevDays2011</vt:lpstr>
      <vt:lpstr>PowerPoint Presentation</vt:lpstr>
      <vt:lpstr>Developer's View on Single Sign-On for Applications Using Windows Azure SIM322</vt:lpstr>
      <vt:lpstr>Claims Will Get the Job Done</vt:lpstr>
      <vt:lpstr>PowerPoint Presentation</vt:lpstr>
      <vt:lpstr>On-Premises Applications</vt:lpstr>
      <vt:lpstr>Managing Access for a Windows Azure Application</vt:lpstr>
      <vt:lpstr>Basic Use of WIF with a Web Role</vt:lpstr>
      <vt:lpstr>Authenticating Users from Business Partners</vt:lpstr>
      <vt:lpstr>Using ACS for  Managing Relationships,  Home Realm Discovery and Token Normalization</vt:lpstr>
      <vt:lpstr>Authenticating Users from Web and Social Providers</vt:lpstr>
      <vt:lpstr>FabrikamShipping:  Automating Customer Sign-up  from Social Providers via ACS</vt:lpstr>
      <vt:lpstr>Claims Will Get the Job Done</vt:lpstr>
      <vt:lpstr>Windows Azure Platform</vt:lpstr>
      <vt:lpstr>Resources</vt:lpstr>
      <vt:lpstr>PowerPoint Presentation</vt:lpstr>
      <vt:lpstr>MS Tag Placeholder Slide</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Microsoft TechEd North America 2011</dc:subject>
  <dc:creator>Vittorio Bertocci</dc:creator>
  <dc:description>Template Design: Jordan Cayabyab
Formatter: 
Event Date: May 16-19, 2011
Event Location: Atlanta
Audience Type: Developers, IT Pros</dc:description>
  <cp:lastModifiedBy>Vittorio Bertocci</cp:lastModifiedBy>
  <cp:revision>44</cp:revision>
  <cp:lastPrinted>2010-05-11T05:02:34Z</cp:lastPrinted>
  <dcterms:created xsi:type="dcterms:W3CDTF">2011-05-10T20:16:10Z</dcterms:created>
  <dcterms:modified xsi:type="dcterms:W3CDTF">2011-05-17T20:31:49Z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