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 id="2147483782" r:id="rId5"/>
  </p:sldMasterIdLst>
  <p:notesMasterIdLst>
    <p:notesMasterId r:id="rId69"/>
  </p:notesMasterIdLst>
  <p:handoutMasterIdLst>
    <p:handoutMasterId r:id="rId70"/>
  </p:handoutMasterIdLst>
  <p:sldIdLst>
    <p:sldId id="322"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89" r:id="rId59"/>
    <p:sldId id="390" r:id="rId60"/>
    <p:sldId id="391" r:id="rId61"/>
    <p:sldId id="392" r:id="rId62"/>
    <p:sldId id="331" r:id="rId63"/>
    <p:sldId id="329" r:id="rId64"/>
    <p:sldId id="330" r:id="rId65"/>
    <p:sldId id="393" r:id="rId66"/>
    <p:sldId id="271" r:id="rId67"/>
    <p:sldId id="319" r:id="rId6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Users\Senthilr\Documents\techready%20-%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Users\Senthilr\Documents\techready%20-%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adsrv\userdata_redmond\genech\Documents\FST\TechReady9%20(2009)\TR9%20DFSN%20Source%20Data%20-%20reduced%20version%20(gene%20edits).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adsrv\userdata_redmond\genech\Documents\FST\TechReady9%20(2009)\TR9%20DFSN%20Source%20Data%20-%20reduced%20version%20(gene%20edits).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adsrv\userdata_redmond\genech\Documents\FST\TechReady9%20(2009)\techready2009_wan_onl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enech\AppData\Local\Microsoft\Windows\Temporary%20Internet%20Files\Content.Outlook\EVUBRY0A\FSCT%20Results%20-%20time-mid.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60382368987075E-2"/>
          <c:y val="4.8904306542101816E-2"/>
          <c:w val="0.85174938796623245"/>
          <c:h val="0.87939406175626644"/>
        </c:manualLayout>
      </c:layout>
      <c:lineChart>
        <c:grouping val="standard"/>
        <c:varyColors val="0"/>
        <c:ser>
          <c:idx val="0"/>
          <c:order val="0"/>
          <c:tx>
            <c:strRef>
              <c:f>Sheet1!$E$9</c:f>
              <c:strCache>
                <c:ptCount val="1"/>
                <c:pt idx="0">
                  <c:v>Windows Server 2008</c:v>
                </c:pt>
              </c:strCache>
            </c:strRef>
          </c:tx>
          <c:spPr>
            <a:ln w="57150"/>
          </c:spPr>
          <c:marker>
            <c:symbol val="square"/>
            <c:size val="5"/>
            <c:spPr>
              <a:ln w="57150"/>
            </c:spPr>
          </c:marker>
          <c:cat>
            <c:strRef>
              <c:f>Sheet1!$F$8:$H$8</c:f>
              <c:strCache>
                <c:ptCount val="3"/>
                <c:pt idx="0">
                  <c:v>100</c:v>
                </c:pt>
                <c:pt idx="1">
                  <c:v>200</c:v>
                </c:pt>
                <c:pt idx="2">
                  <c:v>300</c:v>
                </c:pt>
              </c:strCache>
            </c:strRef>
          </c:cat>
          <c:val>
            <c:numRef>
              <c:f>Sheet1!$F$9:$H$9</c:f>
              <c:numCache>
                <c:formatCode>General</c:formatCode>
                <c:ptCount val="3"/>
                <c:pt idx="0">
                  <c:v>4.2333333333333334</c:v>
                </c:pt>
                <c:pt idx="1">
                  <c:v>8.5666666666666664</c:v>
                </c:pt>
                <c:pt idx="2">
                  <c:v>24.9</c:v>
                </c:pt>
              </c:numCache>
            </c:numRef>
          </c:val>
          <c:smooth val="0"/>
        </c:ser>
        <c:ser>
          <c:idx val="1"/>
          <c:order val="1"/>
          <c:tx>
            <c:strRef>
              <c:f>Sheet1!$E$10</c:f>
              <c:strCache>
                <c:ptCount val="1"/>
                <c:pt idx="0">
                  <c:v>Windows Server 2008 R2</c:v>
                </c:pt>
              </c:strCache>
            </c:strRef>
          </c:tx>
          <c:spPr>
            <a:ln w="57150">
              <a:solidFill>
                <a:srgbClr val="FF0000"/>
              </a:solidFill>
            </a:ln>
          </c:spPr>
          <c:marker>
            <c:symbol val="square"/>
            <c:size val="5"/>
            <c:spPr>
              <a:ln w="57150">
                <a:solidFill>
                  <a:srgbClr val="FF0000"/>
                </a:solidFill>
              </a:ln>
            </c:spPr>
          </c:marker>
          <c:cat>
            <c:strRef>
              <c:f>Sheet1!$F$8:$H$8</c:f>
              <c:strCache>
                <c:ptCount val="3"/>
                <c:pt idx="0">
                  <c:v>100</c:v>
                </c:pt>
                <c:pt idx="1">
                  <c:v>200</c:v>
                </c:pt>
                <c:pt idx="2">
                  <c:v>300</c:v>
                </c:pt>
              </c:strCache>
            </c:strRef>
          </c:cat>
          <c:val>
            <c:numRef>
              <c:f>Sheet1!$F$10:$H$10</c:f>
              <c:numCache>
                <c:formatCode>General</c:formatCode>
                <c:ptCount val="3"/>
                <c:pt idx="0">
                  <c:v>1.8166666666666667</c:v>
                </c:pt>
                <c:pt idx="1">
                  <c:v>4.8666666666666663</c:v>
                </c:pt>
                <c:pt idx="2">
                  <c:v>6.2666666666666666</c:v>
                </c:pt>
              </c:numCache>
            </c:numRef>
          </c:val>
          <c:smooth val="0"/>
        </c:ser>
        <c:dLbls>
          <c:showLegendKey val="0"/>
          <c:showVal val="0"/>
          <c:showCatName val="0"/>
          <c:showSerName val="0"/>
          <c:showPercent val="0"/>
          <c:showBubbleSize val="0"/>
        </c:dLbls>
        <c:marker val="1"/>
        <c:smooth val="0"/>
        <c:axId val="44307200"/>
        <c:axId val="44309888"/>
      </c:lineChart>
      <c:catAx>
        <c:axId val="44307200"/>
        <c:scaling>
          <c:orientation val="minMax"/>
        </c:scaling>
        <c:delete val="0"/>
        <c:axPos val="b"/>
        <c:numFmt formatCode="General" sourceLinked="1"/>
        <c:majorTickMark val="out"/>
        <c:minorTickMark val="none"/>
        <c:tickLblPos val="nextTo"/>
        <c:txPr>
          <a:bodyPr/>
          <a:lstStyle/>
          <a:p>
            <a:pPr>
              <a:defRPr sz="1600"/>
            </a:pPr>
            <a:endParaRPr lang="en-US"/>
          </a:p>
        </c:txPr>
        <c:crossAx val="44309888"/>
        <c:crosses val="autoZero"/>
        <c:auto val="1"/>
        <c:lblAlgn val="ctr"/>
        <c:lblOffset val="100"/>
        <c:noMultiLvlLbl val="0"/>
      </c:catAx>
      <c:valAx>
        <c:axId val="44309888"/>
        <c:scaling>
          <c:orientation val="minMax"/>
        </c:scaling>
        <c:delete val="0"/>
        <c:axPos val="l"/>
        <c:majorGridlines/>
        <c:numFmt formatCode="General" sourceLinked="1"/>
        <c:majorTickMark val="out"/>
        <c:minorTickMark val="none"/>
        <c:tickLblPos val="nextTo"/>
        <c:txPr>
          <a:bodyPr/>
          <a:lstStyle/>
          <a:p>
            <a:pPr>
              <a:defRPr sz="1600" b="0"/>
            </a:pPr>
            <a:endParaRPr lang="en-US"/>
          </a:p>
        </c:txPr>
        <c:crossAx val="44307200"/>
        <c:crosses val="autoZero"/>
        <c:crossBetween val="between"/>
      </c:valAx>
      <c:spPr>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c:spPr>
    </c:plotArea>
    <c:legend>
      <c:legendPos val="r"/>
      <c:layout>
        <c:manualLayout>
          <c:xMode val="edge"/>
          <c:yMode val="edge"/>
          <c:x val="0.32165221613960593"/>
          <c:y val="4.6244331947873515E-2"/>
          <c:w val="0.44528539202760048"/>
          <c:h val="0.13545751294978459"/>
        </c:manualLayout>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8.1952921798996506E-2"/>
          <c:y val="2.44774763693478E-2"/>
          <c:w val="0.74719941827336356"/>
          <c:h val="0.75849229542800112"/>
        </c:manualLayout>
      </c:layout>
      <c:lineChart>
        <c:grouping val="standard"/>
        <c:varyColors val="0"/>
        <c:ser>
          <c:idx val="0"/>
          <c:order val="0"/>
          <c:tx>
            <c:strRef>
              <c:f>Sheet1!$B$1</c:f>
              <c:strCache>
                <c:ptCount val="1"/>
                <c:pt idx="0">
                  <c:v>W2K8R2</c:v>
                </c:pt>
              </c:strCache>
            </c:strRef>
          </c:tx>
          <c:cat>
            <c:numRef>
              <c:f>Sheet1!$A$2:$A$36</c:f>
              <c:numCache>
                <c:formatCode>General</c:formatCode>
                <c:ptCount val="35"/>
                <c:pt idx="0">
                  <c:v>1000</c:v>
                </c:pt>
                <c:pt idx="2">
                  <c:v>2000</c:v>
                </c:pt>
                <c:pt idx="4">
                  <c:v>3000</c:v>
                </c:pt>
                <c:pt idx="6">
                  <c:v>4000</c:v>
                </c:pt>
                <c:pt idx="8">
                  <c:v>5000</c:v>
                </c:pt>
                <c:pt idx="10">
                  <c:v>6000</c:v>
                </c:pt>
                <c:pt idx="12">
                  <c:v>7000</c:v>
                </c:pt>
                <c:pt idx="14">
                  <c:v>8000</c:v>
                </c:pt>
                <c:pt idx="16">
                  <c:v>9000</c:v>
                </c:pt>
                <c:pt idx="18">
                  <c:v>10000</c:v>
                </c:pt>
                <c:pt idx="20">
                  <c:v>11000</c:v>
                </c:pt>
                <c:pt idx="22">
                  <c:v>12000</c:v>
                </c:pt>
                <c:pt idx="24">
                  <c:v>13000</c:v>
                </c:pt>
                <c:pt idx="26">
                  <c:v>14000</c:v>
                </c:pt>
                <c:pt idx="28">
                  <c:v>15000</c:v>
                </c:pt>
                <c:pt idx="30">
                  <c:v>16000</c:v>
                </c:pt>
                <c:pt idx="32">
                  <c:v>17000</c:v>
                </c:pt>
                <c:pt idx="34">
                  <c:v>18000</c:v>
                </c:pt>
              </c:numCache>
            </c:numRef>
          </c:cat>
          <c:val>
            <c:numRef>
              <c:f>Sheet1!$B$2:$B$36</c:f>
              <c:numCache>
                <c:formatCode>0</c:formatCode>
                <c:ptCount val="35"/>
                <c:pt idx="0">
                  <c:v>91</c:v>
                </c:pt>
                <c:pt idx="1">
                  <c:v>137</c:v>
                </c:pt>
                <c:pt idx="2">
                  <c:v>183</c:v>
                </c:pt>
                <c:pt idx="3">
                  <c:v>229</c:v>
                </c:pt>
                <c:pt idx="4">
                  <c:v>275</c:v>
                </c:pt>
                <c:pt idx="5">
                  <c:v>321</c:v>
                </c:pt>
                <c:pt idx="6">
                  <c:v>367</c:v>
                </c:pt>
                <c:pt idx="7">
                  <c:v>413</c:v>
                </c:pt>
                <c:pt idx="8">
                  <c:v>459</c:v>
                </c:pt>
                <c:pt idx="9">
                  <c:v>505</c:v>
                </c:pt>
                <c:pt idx="10">
                  <c:v>551</c:v>
                </c:pt>
                <c:pt idx="11">
                  <c:v>597</c:v>
                </c:pt>
                <c:pt idx="12">
                  <c:v>644</c:v>
                </c:pt>
                <c:pt idx="13">
                  <c:v>689</c:v>
                </c:pt>
                <c:pt idx="14">
                  <c:v>735</c:v>
                </c:pt>
                <c:pt idx="15">
                  <c:v>781</c:v>
                </c:pt>
                <c:pt idx="16">
                  <c:v>827</c:v>
                </c:pt>
                <c:pt idx="17">
                  <c:v>873</c:v>
                </c:pt>
                <c:pt idx="18">
                  <c:v>919</c:v>
                </c:pt>
                <c:pt idx="19">
                  <c:v>965</c:v>
                </c:pt>
                <c:pt idx="20">
                  <c:v>1011</c:v>
                </c:pt>
                <c:pt idx="21">
                  <c:v>1057</c:v>
                </c:pt>
                <c:pt idx="22">
                  <c:v>1103</c:v>
                </c:pt>
                <c:pt idx="23">
                  <c:v>1148</c:v>
                </c:pt>
                <c:pt idx="24">
                  <c:v>1194</c:v>
                </c:pt>
                <c:pt idx="25">
                  <c:v>1240</c:v>
                </c:pt>
                <c:pt idx="26">
                  <c:v>1286</c:v>
                </c:pt>
                <c:pt idx="27">
                  <c:v>1334</c:v>
                </c:pt>
                <c:pt idx="28">
                  <c:v>1379</c:v>
                </c:pt>
                <c:pt idx="29">
                  <c:v>1425</c:v>
                </c:pt>
                <c:pt idx="30">
                  <c:v>1479</c:v>
                </c:pt>
                <c:pt idx="31">
                  <c:v>1518</c:v>
                </c:pt>
                <c:pt idx="32">
                  <c:v>1547</c:v>
                </c:pt>
                <c:pt idx="33">
                  <c:v>1642</c:v>
                </c:pt>
                <c:pt idx="34">
                  <c:v>1507</c:v>
                </c:pt>
              </c:numCache>
            </c:numRef>
          </c:val>
          <c:smooth val="0"/>
        </c:ser>
        <c:ser>
          <c:idx val="2"/>
          <c:order val="1"/>
          <c:tx>
            <c:strRef>
              <c:f>Sheet1!$D$1</c:f>
              <c:strCache>
                <c:ptCount val="1"/>
                <c:pt idx="0">
                  <c:v>W2K8+SP2</c:v>
                </c:pt>
              </c:strCache>
            </c:strRef>
          </c:tx>
          <c:cat>
            <c:numRef>
              <c:f>Sheet1!$A$2:$A$36</c:f>
              <c:numCache>
                <c:formatCode>General</c:formatCode>
                <c:ptCount val="35"/>
                <c:pt idx="0">
                  <c:v>1000</c:v>
                </c:pt>
                <c:pt idx="2">
                  <c:v>2000</c:v>
                </c:pt>
                <c:pt idx="4">
                  <c:v>3000</c:v>
                </c:pt>
                <c:pt idx="6">
                  <c:v>4000</c:v>
                </c:pt>
                <c:pt idx="8">
                  <c:v>5000</c:v>
                </c:pt>
                <c:pt idx="10">
                  <c:v>6000</c:v>
                </c:pt>
                <c:pt idx="12">
                  <c:v>7000</c:v>
                </c:pt>
                <c:pt idx="14">
                  <c:v>8000</c:v>
                </c:pt>
                <c:pt idx="16">
                  <c:v>9000</c:v>
                </c:pt>
                <c:pt idx="18">
                  <c:v>10000</c:v>
                </c:pt>
                <c:pt idx="20">
                  <c:v>11000</c:v>
                </c:pt>
                <c:pt idx="22">
                  <c:v>12000</c:v>
                </c:pt>
                <c:pt idx="24">
                  <c:v>13000</c:v>
                </c:pt>
                <c:pt idx="26">
                  <c:v>14000</c:v>
                </c:pt>
                <c:pt idx="28">
                  <c:v>15000</c:v>
                </c:pt>
                <c:pt idx="30">
                  <c:v>16000</c:v>
                </c:pt>
                <c:pt idx="32">
                  <c:v>17000</c:v>
                </c:pt>
                <c:pt idx="34">
                  <c:v>18000</c:v>
                </c:pt>
              </c:numCache>
            </c:numRef>
          </c:cat>
          <c:val>
            <c:numRef>
              <c:f>Sheet1!$D$2:$D$36</c:f>
              <c:numCache>
                <c:formatCode>0</c:formatCode>
                <c:ptCount val="35"/>
                <c:pt idx="0">
                  <c:v>91</c:v>
                </c:pt>
                <c:pt idx="1">
                  <c:v>138</c:v>
                </c:pt>
                <c:pt idx="2">
                  <c:v>183</c:v>
                </c:pt>
                <c:pt idx="3">
                  <c:v>229</c:v>
                </c:pt>
                <c:pt idx="4">
                  <c:v>275</c:v>
                </c:pt>
                <c:pt idx="5">
                  <c:v>322</c:v>
                </c:pt>
                <c:pt idx="6">
                  <c:v>367</c:v>
                </c:pt>
                <c:pt idx="7">
                  <c:v>413</c:v>
                </c:pt>
                <c:pt idx="8">
                  <c:v>459</c:v>
                </c:pt>
                <c:pt idx="9">
                  <c:v>506</c:v>
                </c:pt>
                <c:pt idx="10">
                  <c:v>551</c:v>
                </c:pt>
                <c:pt idx="11">
                  <c:v>598</c:v>
                </c:pt>
                <c:pt idx="12">
                  <c:v>619</c:v>
                </c:pt>
                <c:pt idx="13">
                  <c:v>651</c:v>
                </c:pt>
                <c:pt idx="14">
                  <c:v>637</c:v>
                </c:pt>
                <c:pt idx="15">
                  <c:v>628</c:v>
                </c:pt>
                <c:pt idx="16">
                  <c:v>618</c:v>
                </c:pt>
                <c:pt idx="17">
                  <c:v>615</c:v>
                </c:pt>
                <c:pt idx="18">
                  <c:v>606</c:v>
                </c:pt>
              </c:numCache>
            </c:numRef>
          </c:val>
          <c:smooth val="0"/>
        </c:ser>
        <c:dLbls>
          <c:showLegendKey val="0"/>
          <c:showVal val="0"/>
          <c:showCatName val="0"/>
          <c:showSerName val="0"/>
          <c:showPercent val="0"/>
          <c:showBubbleSize val="0"/>
        </c:dLbls>
        <c:marker val="1"/>
        <c:smooth val="0"/>
        <c:axId val="383698048"/>
        <c:axId val="372081024"/>
      </c:lineChart>
      <c:catAx>
        <c:axId val="383698048"/>
        <c:scaling>
          <c:orientation val="minMax"/>
        </c:scaling>
        <c:delete val="0"/>
        <c:axPos val="b"/>
        <c:title>
          <c:tx>
            <c:rich>
              <a:bodyPr/>
              <a:lstStyle/>
              <a:p>
                <a:pPr>
                  <a:defRPr/>
                </a:pPr>
                <a:r>
                  <a:rPr lang="en-US"/>
                  <a:t>Number of Users</a:t>
                </a:r>
              </a:p>
            </c:rich>
          </c:tx>
          <c:layout>
            <c:manualLayout>
              <c:xMode val="edge"/>
              <c:yMode val="edge"/>
              <c:x val="0.36888940789181079"/>
              <c:y val="0.91814713896457822"/>
            </c:manualLayout>
          </c:layout>
          <c:overlay val="0"/>
        </c:title>
        <c:numFmt formatCode="General" sourceLinked="1"/>
        <c:majorTickMark val="cross"/>
        <c:minorTickMark val="none"/>
        <c:tickLblPos val="nextTo"/>
        <c:spPr>
          <a:ln>
            <a:solidFill>
              <a:schemeClr val="tx1"/>
            </a:solidFill>
          </a:ln>
        </c:spPr>
        <c:txPr>
          <a:bodyPr rot="-1800000"/>
          <a:lstStyle/>
          <a:p>
            <a:pPr>
              <a:defRPr/>
            </a:pPr>
            <a:endParaRPr lang="en-US"/>
          </a:p>
        </c:txPr>
        <c:crossAx val="372081024"/>
        <c:crosses val="autoZero"/>
        <c:auto val="1"/>
        <c:lblAlgn val="ctr"/>
        <c:lblOffset val="100"/>
        <c:noMultiLvlLbl val="0"/>
      </c:catAx>
      <c:valAx>
        <c:axId val="372081024"/>
        <c:scaling>
          <c:orientation val="minMax"/>
        </c:scaling>
        <c:delete val="0"/>
        <c:axPos val="l"/>
        <c:majorGridlines>
          <c:spPr>
            <a:ln>
              <a:solidFill>
                <a:schemeClr val="tx1"/>
              </a:solidFill>
            </a:ln>
          </c:spPr>
        </c:majorGridlines>
        <c:title>
          <c:tx>
            <c:rich>
              <a:bodyPr/>
              <a:lstStyle/>
              <a:p>
                <a:pPr>
                  <a:defRPr/>
                </a:pPr>
                <a:r>
                  <a:rPr lang="en-US"/>
                  <a:t>Scenario Throughput</a:t>
                </a:r>
              </a:p>
            </c:rich>
          </c:tx>
          <c:layout>
            <c:manualLayout>
              <c:xMode val="edge"/>
              <c:yMode val="edge"/>
              <c:x val="2.8786867743227015E-3"/>
              <c:y val="0.25408311699457187"/>
            </c:manualLayout>
          </c:layout>
          <c:overlay val="0"/>
        </c:title>
        <c:numFmt formatCode="General" sourceLinked="0"/>
        <c:majorTickMark val="cross"/>
        <c:minorTickMark val="none"/>
        <c:tickLblPos val="nextTo"/>
        <c:spPr>
          <a:ln>
            <a:solidFill>
              <a:schemeClr val="tx1"/>
            </a:solidFill>
          </a:ln>
        </c:spPr>
        <c:crossAx val="383698048"/>
        <c:crosses val="autoZero"/>
        <c:crossBetween val="midCat"/>
      </c:valAx>
      <c:spPr>
        <a:gradFill rotWithShape="1">
          <a:gsLst>
            <a:gs pos="0">
              <a:schemeClr val="dk1">
                <a:tint val="65000"/>
                <a:satMod val="270000"/>
              </a:schemeClr>
            </a:gs>
            <a:gs pos="25000">
              <a:schemeClr val="dk1">
                <a:tint val="60000"/>
                <a:satMod val="300000"/>
              </a:schemeClr>
            </a:gs>
            <a:gs pos="100000">
              <a:schemeClr val="dk1">
                <a:tint val="29000"/>
                <a:satMod val="400000"/>
              </a:schemeClr>
            </a:gs>
          </a:gsLst>
          <a:lin ang="16200000" scaled="1"/>
        </a:gradFill>
        <a:ln w="9525" cap="flat" cmpd="sng" algn="ctr">
          <a:solidFill>
            <a:schemeClr val="dk1">
              <a:satMod val="150000"/>
            </a:schemeClr>
          </a:solidFill>
          <a:prstDash val="solid"/>
        </a:ln>
        <a:effectLst>
          <a:outerShdw blurRad="65500" dist="38100" dir="5400000" rotWithShape="0">
            <a:srgbClr val="000000">
              <a:alpha val="40000"/>
            </a:srgbClr>
          </a:outerShdw>
        </a:effectLst>
      </c:spPr>
    </c:plotArea>
    <c:legend>
      <c:legendPos val="r"/>
      <c:layout>
        <c:manualLayout>
          <c:xMode val="edge"/>
          <c:yMode val="edge"/>
          <c:x val="0.85519078126847337"/>
          <c:y val="0.54008362503059348"/>
          <c:w val="0.11545620293583495"/>
          <c:h val="0.22469594570433471"/>
        </c:manualLayout>
      </c:layout>
      <c:overlay val="0"/>
    </c:legend>
    <c:plotVisOnly val="1"/>
    <c:dispBlanksAs val="gap"/>
    <c:showDLblsOverMax val="0"/>
  </c:chart>
  <c:spPr>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14057688051563"/>
          <c:y val="6.4296656659717386E-2"/>
          <c:w val="0.81974276083659559"/>
          <c:h val="0.77972917420803256"/>
        </c:manualLayout>
      </c:layout>
      <c:barChart>
        <c:barDir val="col"/>
        <c:grouping val="clustered"/>
        <c:varyColors val="0"/>
        <c:ser>
          <c:idx val="0"/>
          <c:order val="0"/>
          <c:tx>
            <c:strRef>
              <c:f>Sheet1!$B$1</c:f>
              <c:strCache>
                <c:ptCount val="1"/>
                <c:pt idx="0">
                  <c:v>Column2</c:v>
                </c:pt>
              </c:strCache>
            </c:strRef>
          </c:tx>
          <c:invertIfNegative val="0"/>
          <c:cat>
            <c:numRef>
              <c:f>Sheet1!$A$2:$A$29</c:f>
              <c:numCache>
                <c:formatCode>General</c:formatCode>
                <c:ptCount val="28"/>
                <c:pt idx="0">
                  <c:v>15000</c:v>
                </c:pt>
                <c:pt idx="1">
                  <c:v>15500</c:v>
                </c:pt>
                <c:pt idx="2">
                  <c:v>16000</c:v>
                </c:pt>
                <c:pt idx="3">
                  <c:v>16500</c:v>
                </c:pt>
                <c:pt idx="4">
                  <c:v>17000</c:v>
                </c:pt>
                <c:pt idx="5">
                  <c:v>17500</c:v>
                </c:pt>
                <c:pt idx="6">
                  <c:v>18000</c:v>
                </c:pt>
                <c:pt idx="7">
                  <c:v>18500</c:v>
                </c:pt>
                <c:pt idx="8">
                  <c:v>19000</c:v>
                </c:pt>
                <c:pt idx="9">
                  <c:v>19500</c:v>
                </c:pt>
                <c:pt idx="10">
                  <c:v>20000</c:v>
                </c:pt>
                <c:pt idx="11">
                  <c:v>20500</c:v>
                </c:pt>
                <c:pt idx="12">
                  <c:v>21000</c:v>
                </c:pt>
                <c:pt idx="13">
                  <c:v>21500</c:v>
                </c:pt>
                <c:pt idx="14">
                  <c:v>22000</c:v>
                </c:pt>
                <c:pt idx="15">
                  <c:v>22500</c:v>
                </c:pt>
                <c:pt idx="16">
                  <c:v>23000</c:v>
                </c:pt>
                <c:pt idx="17">
                  <c:v>23500</c:v>
                </c:pt>
                <c:pt idx="18">
                  <c:v>24000</c:v>
                </c:pt>
                <c:pt idx="19">
                  <c:v>24500</c:v>
                </c:pt>
                <c:pt idx="20">
                  <c:v>25000</c:v>
                </c:pt>
                <c:pt idx="21">
                  <c:v>25500</c:v>
                </c:pt>
                <c:pt idx="22">
                  <c:v>26000</c:v>
                </c:pt>
                <c:pt idx="23">
                  <c:v>26500</c:v>
                </c:pt>
                <c:pt idx="24">
                  <c:v>27000</c:v>
                </c:pt>
                <c:pt idx="25">
                  <c:v>27500</c:v>
                </c:pt>
                <c:pt idx="26">
                  <c:v>28000</c:v>
                </c:pt>
                <c:pt idx="27">
                  <c:v>28500</c:v>
                </c:pt>
              </c:numCache>
            </c:numRef>
          </c:cat>
          <c:val>
            <c:numRef>
              <c:f>Sheet1!$B$2:$B$29</c:f>
              <c:numCache>
                <c:formatCode>0</c:formatCode>
                <c:ptCount val="28"/>
                <c:pt idx="0">
                  <c:v>30.1</c:v>
                </c:pt>
                <c:pt idx="1">
                  <c:v>40.9</c:v>
                </c:pt>
                <c:pt idx="2">
                  <c:v>44</c:v>
                </c:pt>
                <c:pt idx="3">
                  <c:v>43.9</c:v>
                </c:pt>
                <c:pt idx="4">
                  <c:v>45.1</c:v>
                </c:pt>
                <c:pt idx="5">
                  <c:v>48.8</c:v>
                </c:pt>
                <c:pt idx="6">
                  <c:v>48.4</c:v>
                </c:pt>
                <c:pt idx="7">
                  <c:v>50.5</c:v>
                </c:pt>
                <c:pt idx="8">
                  <c:v>54.6</c:v>
                </c:pt>
                <c:pt idx="9">
                  <c:v>54.9</c:v>
                </c:pt>
                <c:pt idx="10">
                  <c:v>54.2</c:v>
                </c:pt>
                <c:pt idx="11">
                  <c:v>58.2</c:v>
                </c:pt>
                <c:pt idx="12">
                  <c:v>59</c:v>
                </c:pt>
                <c:pt idx="13">
                  <c:v>59.8</c:v>
                </c:pt>
                <c:pt idx="14">
                  <c:v>60.8</c:v>
                </c:pt>
                <c:pt idx="15">
                  <c:v>64.3</c:v>
                </c:pt>
                <c:pt idx="16">
                  <c:v>63.1</c:v>
                </c:pt>
                <c:pt idx="17">
                  <c:v>70.099999999999994</c:v>
                </c:pt>
                <c:pt idx="18">
                  <c:v>69.400000000000006</c:v>
                </c:pt>
                <c:pt idx="19">
                  <c:v>69.8</c:v>
                </c:pt>
                <c:pt idx="20">
                  <c:v>72.599999999999994</c:v>
                </c:pt>
                <c:pt idx="21">
                  <c:v>66.8</c:v>
                </c:pt>
                <c:pt idx="22">
                  <c:v>76</c:v>
                </c:pt>
                <c:pt idx="23">
                  <c:v>70.7</c:v>
                </c:pt>
                <c:pt idx="24">
                  <c:v>63.5</c:v>
                </c:pt>
                <c:pt idx="25">
                  <c:v>74.8</c:v>
                </c:pt>
                <c:pt idx="26">
                  <c:v>58.1</c:v>
                </c:pt>
                <c:pt idx="27">
                  <c:v>65.2</c:v>
                </c:pt>
              </c:numCache>
            </c:numRef>
          </c:val>
        </c:ser>
        <c:dLbls>
          <c:showLegendKey val="0"/>
          <c:showVal val="0"/>
          <c:showCatName val="0"/>
          <c:showSerName val="0"/>
          <c:showPercent val="0"/>
          <c:showBubbleSize val="0"/>
        </c:dLbls>
        <c:gapWidth val="150"/>
        <c:axId val="103796096"/>
        <c:axId val="103793792"/>
      </c:barChart>
      <c:lineChart>
        <c:grouping val="standard"/>
        <c:varyColors val="0"/>
        <c:ser>
          <c:idx val="1"/>
          <c:order val="1"/>
          <c:tx>
            <c:strRef>
              <c:f>Sheet1!$C$1</c:f>
              <c:strCache>
                <c:ptCount val="1"/>
                <c:pt idx="0">
                  <c:v>W2K8R2</c:v>
                </c:pt>
              </c:strCache>
            </c:strRef>
          </c:tx>
          <c:cat>
            <c:numRef>
              <c:f>Sheet1!$A$2:$A$29</c:f>
              <c:numCache>
                <c:formatCode>General</c:formatCode>
                <c:ptCount val="28"/>
                <c:pt idx="0">
                  <c:v>15000</c:v>
                </c:pt>
                <c:pt idx="1">
                  <c:v>15500</c:v>
                </c:pt>
                <c:pt idx="2">
                  <c:v>16000</c:v>
                </c:pt>
                <c:pt idx="3">
                  <c:v>16500</c:v>
                </c:pt>
                <c:pt idx="4">
                  <c:v>17000</c:v>
                </c:pt>
                <c:pt idx="5">
                  <c:v>17500</c:v>
                </c:pt>
                <c:pt idx="6">
                  <c:v>18000</c:v>
                </c:pt>
                <c:pt idx="7">
                  <c:v>18500</c:v>
                </c:pt>
                <c:pt idx="8">
                  <c:v>19000</c:v>
                </c:pt>
                <c:pt idx="9">
                  <c:v>19500</c:v>
                </c:pt>
                <c:pt idx="10">
                  <c:v>20000</c:v>
                </c:pt>
                <c:pt idx="11">
                  <c:v>20500</c:v>
                </c:pt>
                <c:pt idx="12">
                  <c:v>21000</c:v>
                </c:pt>
                <c:pt idx="13">
                  <c:v>21500</c:v>
                </c:pt>
                <c:pt idx="14">
                  <c:v>22000</c:v>
                </c:pt>
                <c:pt idx="15">
                  <c:v>22500</c:v>
                </c:pt>
                <c:pt idx="16">
                  <c:v>23000</c:v>
                </c:pt>
                <c:pt idx="17">
                  <c:v>23500</c:v>
                </c:pt>
                <c:pt idx="18">
                  <c:v>24000</c:v>
                </c:pt>
                <c:pt idx="19">
                  <c:v>24500</c:v>
                </c:pt>
                <c:pt idx="20">
                  <c:v>25000</c:v>
                </c:pt>
                <c:pt idx="21">
                  <c:v>25500</c:v>
                </c:pt>
                <c:pt idx="22">
                  <c:v>26000</c:v>
                </c:pt>
                <c:pt idx="23">
                  <c:v>26500</c:v>
                </c:pt>
                <c:pt idx="24">
                  <c:v>27000</c:v>
                </c:pt>
                <c:pt idx="25">
                  <c:v>27500</c:v>
                </c:pt>
                <c:pt idx="26">
                  <c:v>28000</c:v>
                </c:pt>
                <c:pt idx="27">
                  <c:v>28500</c:v>
                </c:pt>
              </c:numCache>
            </c:numRef>
          </c:cat>
          <c:val>
            <c:numRef>
              <c:f>Sheet1!$C$2:$C$29</c:f>
              <c:numCache>
                <c:formatCode>0</c:formatCode>
                <c:ptCount val="28"/>
                <c:pt idx="0">
                  <c:v>1443</c:v>
                </c:pt>
                <c:pt idx="1">
                  <c:v>1426</c:v>
                </c:pt>
                <c:pt idx="2">
                  <c:v>1470</c:v>
                </c:pt>
                <c:pt idx="3">
                  <c:v>1517</c:v>
                </c:pt>
                <c:pt idx="4">
                  <c:v>1563</c:v>
                </c:pt>
                <c:pt idx="5">
                  <c:v>1608</c:v>
                </c:pt>
                <c:pt idx="6">
                  <c:v>1654</c:v>
                </c:pt>
                <c:pt idx="7">
                  <c:v>1704</c:v>
                </c:pt>
                <c:pt idx="8">
                  <c:v>1747</c:v>
                </c:pt>
                <c:pt idx="9">
                  <c:v>1793</c:v>
                </c:pt>
                <c:pt idx="10">
                  <c:v>1839</c:v>
                </c:pt>
                <c:pt idx="11">
                  <c:v>1884</c:v>
                </c:pt>
                <c:pt idx="12">
                  <c:v>1935</c:v>
                </c:pt>
                <c:pt idx="13">
                  <c:v>1977</c:v>
                </c:pt>
                <c:pt idx="14">
                  <c:v>2027</c:v>
                </c:pt>
                <c:pt idx="15">
                  <c:v>2089</c:v>
                </c:pt>
                <c:pt idx="16">
                  <c:v>2121</c:v>
                </c:pt>
                <c:pt idx="17">
                  <c:v>1943</c:v>
                </c:pt>
                <c:pt idx="18">
                  <c:v>2127</c:v>
                </c:pt>
                <c:pt idx="19">
                  <c:v>1925</c:v>
                </c:pt>
                <c:pt idx="20">
                  <c:v>1981</c:v>
                </c:pt>
                <c:pt idx="21">
                  <c:v>2064</c:v>
                </c:pt>
                <c:pt idx="22">
                  <c:v>2002</c:v>
                </c:pt>
                <c:pt idx="23">
                  <c:v>1976</c:v>
                </c:pt>
                <c:pt idx="24">
                  <c:v>1886</c:v>
                </c:pt>
                <c:pt idx="25">
                  <c:v>2010</c:v>
                </c:pt>
                <c:pt idx="26">
                  <c:v>1843</c:v>
                </c:pt>
                <c:pt idx="27">
                  <c:v>2021</c:v>
                </c:pt>
              </c:numCache>
            </c:numRef>
          </c:val>
          <c:smooth val="0"/>
        </c:ser>
        <c:dLbls>
          <c:showLegendKey val="0"/>
          <c:showVal val="0"/>
          <c:showCatName val="0"/>
          <c:showSerName val="0"/>
          <c:showPercent val="0"/>
          <c:showBubbleSize val="0"/>
        </c:dLbls>
        <c:marker val="1"/>
        <c:smooth val="0"/>
        <c:axId val="89868928"/>
        <c:axId val="103781120"/>
      </c:lineChart>
      <c:catAx>
        <c:axId val="89868928"/>
        <c:scaling>
          <c:orientation val="minMax"/>
        </c:scaling>
        <c:delete val="0"/>
        <c:axPos val="b"/>
        <c:title>
          <c:tx>
            <c:rich>
              <a:bodyPr/>
              <a:lstStyle/>
              <a:p>
                <a:pPr>
                  <a:defRPr/>
                </a:pPr>
                <a:r>
                  <a:rPr lang="en-US"/>
                  <a:t>Number of Users</a:t>
                </a:r>
              </a:p>
            </c:rich>
          </c:tx>
          <c:layout>
            <c:manualLayout>
              <c:xMode val="edge"/>
              <c:yMode val="edge"/>
              <c:x val="0.30638943569553956"/>
              <c:y val="0.9263725300737301"/>
            </c:manualLayout>
          </c:layout>
          <c:overlay val="0"/>
        </c:title>
        <c:numFmt formatCode="General" sourceLinked="1"/>
        <c:majorTickMark val="cross"/>
        <c:minorTickMark val="none"/>
        <c:tickLblPos val="nextTo"/>
        <c:txPr>
          <a:bodyPr rot="-1800000"/>
          <a:lstStyle/>
          <a:p>
            <a:pPr>
              <a:defRPr/>
            </a:pPr>
            <a:endParaRPr lang="en-US"/>
          </a:p>
        </c:txPr>
        <c:crossAx val="103781120"/>
        <c:crosses val="autoZero"/>
        <c:auto val="1"/>
        <c:lblAlgn val="ctr"/>
        <c:lblOffset val="100"/>
        <c:noMultiLvlLbl val="0"/>
      </c:catAx>
      <c:valAx>
        <c:axId val="103781120"/>
        <c:scaling>
          <c:orientation val="minMax"/>
        </c:scaling>
        <c:delete val="0"/>
        <c:axPos val="l"/>
        <c:title>
          <c:tx>
            <c:rich>
              <a:bodyPr/>
              <a:lstStyle/>
              <a:p>
                <a:pPr>
                  <a:defRPr/>
                </a:pPr>
                <a:r>
                  <a:rPr lang="en-US"/>
                  <a:t>Scenario Throughput</a:t>
                </a:r>
              </a:p>
            </c:rich>
          </c:tx>
          <c:layout>
            <c:manualLayout>
              <c:xMode val="edge"/>
              <c:yMode val="edge"/>
              <c:x val="2.8939900738057966E-2"/>
              <c:y val="0.28682628506180141"/>
            </c:manualLayout>
          </c:layout>
          <c:overlay val="0"/>
        </c:title>
        <c:numFmt formatCode="General" sourceLinked="0"/>
        <c:majorTickMark val="cross"/>
        <c:minorTickMark val="none"/>
        <c:tickLblPos val="nextTo"/>
        <c:txPr>
          <a:bodyPr rot="-1800000"/>
          <a:lstStyle/>
          <a:p>
            <a:pPr>
              <a:defRPr/>
            </a:pPr>
            <a:endParaRPr lang="en-US"/>
          </a:p>
        </c:txPr>
        <c:crossAx val="89868928"/>
        <c:crosses val="autoZero"/>
        <c:crossBetween val="between"/>
      </c:valAx>
      <c:valAx>
        <c:axId val="103793792"/>
        <c:scaling>
          <c:orientation val="minMax"/>
        </c:scaling>
        <c:delete val="0"/>
        <c:axPos val="r"/>
        <c:title>
          <c:tx>
            <c:rich>
              <a:bodyPr rot="-5400000" vert="horz"/>
              <a:lstStyle/>
              <a:p>
                <a:pPr>
                  <a:defRPr/>
                </a:pPr>
                <a:r>
                  <a:rPr lang="en-US"/>
                  <a:t>CPU Utilization</a:t>
                </a:r>
              </a:p>
            </c:rich>
          </c:tx>
          <c:layout>
            <c:manualLayout>
              <c:xMode val="edge"/>
              <c:yMode val="edge"/>
              <c:x val="0.95399886238062337"/>
              <c:y val="0.34837819499268979"/>
            </c:manualLayout>
          </c:layout>
          <c:overlay val="0"/>
        </c:title>
        <c:numFmt formatCode="0" sourceLinked="1"/>
        <c:majorTickMark val="out"/>
        <c:minorTickMark val="none"/>
        <c:tickLblPos val="nextTo"/>
        <c:crossAx val="103796096"/>
        <c:crosses val="max"/>
        <c:crossBetween val="between"/>
      </c:valAx>
      <c:catAx>
        <c:axId val="103796096"/>
        <c:scaling>
          <c:orientation val="minMax"/>
        </c:scaling>
        <c:delete val="1"/>
        <c:axPos val="b"/>
        <c:numFmt formatCode="General" sourceLinked="1"/>
        <c:majorTickMark val="out"/>
        <c:minorTickMark val="none"/>
        <c:tickLblPos val="none"/>
        <c:crossAx val="103793792"/>
        <c:crosses val="autoZero"/>
        <c:auto val="1"/>
        <c:lblAlgn val="ctr"/>
        <c:lblOffset val="100"/>
        <c:noMultiLvlLbl val="0"/>
      </c:catAx>
      <c:spPr>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c:spPr>
    </c:plotArea>
    <c:plotVisOnly val="1"/>
    <c:dispBlanksAs val="gap"/>
    <c:showDLblsOverMax val="0"/>
  </c:chart>
  <c:spPr>
    <a:gradFill rotWithShape="1">
      <a:gsLst>
        <a:gs pos="0">
          <a:srgbClr val="3A94D2">
            <a:tint val="50000"/>
            <a:satMod val="300000"/>
          </a:srgbClr>
        </a:gs>
        <a:gs pos="35000">
          <a:srgbClr val="3A94D2">
            <a:tint val="37000"/>
            <a:satMod val="300000"/>
          </a:srgbClr>
        </a:gs>
        <a:gs pos="100000">
          <a:srgbClr val="3A94D2">
            <a:tint val="15000"/>
            <a:satMod val="350000"/>
          </a:srgbClr>
        </a:gs>
      </a:gsLst>
      <a:lin ang="16200000" scaled="1"/>
    </a:gradFill>
    <a:ln w="9525" cap="flat" cmpd="sng" algn="ctr">
      <a:solidFill>
        <a:srgbClr val="3A94D2">
          <a:shade val="95000"/>
          <a:satMod val="105000"/>
        </a:srgbClr>
      </a:solidFill>
      <a:prstDash val="solid"/>
    </a:ln>
    <a:effectLst>
      <a:outerShdw blurRad="40000" dist="20000" dir="5400000" rotWithShape="0">
        <a:srgbClr val="000000">
          <a:alpha val="38000"/>
        </a:srgbClr>
      </a:outerShdw>
    </a:effectLst>
  </c:spPr>
  <c:txPr>
    <a:bodyPr/>
    <a:lstStyle/>
    <a:p>
      <a:pPr>
        <a:defRPr>
          <a:solidFill>
            <a:srgbClr val="000000"/>
          </a:solidFill>
          <a:latin typeface="+mn-lt"/>
          <a:ea typeface="+mn-ea"/>
          <a:cs typeface="+mn-cs"/>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Time (seconds)</c:v>
                </c:pt>
              </c:strCache>
            </c:strRef>
          </c:tx>
          <c:spPr>
            <a:ln w="57150">
              <a:solidFill>
                <a:srgbClr val="FF0000"/>
              </a:solidFill>
            </a:ln>
          </c:spPr>
          <c:marker>
            <c:spPr>
              <a:ln w="57150">
                <a:solidFill>
                  <a:srgbClr val="FF0000"/>
                </a:solidFill>
              </a:ln>
            </c:spPr>
          </c:marker>
          <c:cat>
            <c:numRef>
              <c:f>Sheet1!$A$2:$A$4</c:f>
              <c:numCache>
                <c:formatCode>General</c:formatCode>
                <c:ptCount val="3"/>
                <c:pt idx="0">
                  <c:v>5</c:v>
                </c:pt>
                <c:pt idx="1">
                  <c:v>10</c:v>
                </c:pt>
                <c:pt idx="2">
                  <c:v>15</c:v>
                </c:pt>
              </c:numCache>
            </c:numRef>
          </c:cat>
          <c:val>
            <c:numRef>
              <c:f>Sheet1!$B$2:$B$4</c:f>
              <c:numCache>
                <c:formatCode>General</c:formatCode>
                <c:ptCount val="3"/>
                <c:pt idx="0">
                  <c:v>384.82299999999998</c:v>
                </c:pt>
                <c:pt idx="1">
                  <c:v>407.798</c:v>
                </c:pt>
                <c:pt idx="2">
                  <c:v>417.00799999999998</c:v>
                </c:pt>
              </c:numCache>
            </c:numRef>
          </c:val>
          <c:smooth val="0"/>
        </c:ser>
        <c:dLbls>
          <c:showLegendKey val="0"/>
          <c:showVal val="0"/>
          <c:showCatName val="0"/>
          <c:showSerName val="0"/>
          <c:showPercent val="0"/>
          <c:showBubbleSize val="0"/>
        </c:dLbls>
        <c:marker val="1"/>
        <c:smooth val="0"/>
        <c:axId val="74229632"/>
        <c:axId val="75803264"/>
      </c:lineChart>
      <c:catAx>
        <c:axId val="74229632"/>
        <c:scaling>
          <c:orientation val="minMax"/>
        </c:scaling>
        <c:delete val="0"/>
        <c:axPos val="b"/>
        <c:numFmt formatCode="General" sourceLinked="1"/>
        <c:majorTickMark val="out"/>
        <c:minorTickMark val="none"/>
        <c:tickLblPos val="nextTo"/>
        <c:txPr>
          <a:bodyPr/>
          <a:lstStyle/>
          <a:p>
            <a:pPr>
              <a:defRPr sz="1800"/>
            </a:pPr>
            <a:endParaRPr lang="en-US"/>
          </a:p>
        </c:txPr>
        <c:crossAx val="75803264"/>
        <c:crosses val="autoZero"/>
        <c:auto val="1"/>
        <c:lblAlgn val="ctr"/>
        <c:lblOffset val="100"/>
        <c:noMultiLvlLbl val="0"/>
      </c:catAx>
      <c:valAx>
        <c:axId val="75803264"/>
        <c:scaling>
          <c:orientation val="minMax"/>
          <c:max val="600"/>
          <c:min val="0"/>
        </c:scaling>
        <c:delete val="0"/>
        <c:axPos val="l"/>
        <c:majorGridlines/>
        <c:numFmt formatCode="General" sourceLinked="1"/>
        <c:majorTickMark val="out"/>
        <c:minorTickMark val="none"/>
        <c:tickLblPos val="nextTo"/>
        <c:crossAx val="74229632"/>
        <c:crosses val="autoZero"/>
        <c:crossBetween val="between"/>
        <c:majorUnit val="100"/>
      </c:valAx>
      <c:spPr>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c:spPr>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15870726951629"/>
          <c:y val="3.4902032146842635E-2"/>
          <c:w val="0.39269862534889244"/>
          <c:h val="0.82722620898037469"/>
        </c:manualLayout>
      </c:layout>
      <c:barChart>
        <c:barDir val="col"/>
        <c:grouping val="clustered"/>
        <c:varyColors val="0"/>
        <c:ser>
          <c:idx val="0"/>
          <c:order val="0"/>
          <c:tx>
            <c:strRef>
              <c:f>Sheet2!$A$2</c:f>
              <c:strCache>
                <c:ptCount val="1"/>
                <c:pt idx="0">
                  <c:v>8dot3 enabled</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Sheet2!$B$1</c:f>
              <c:strCache>
                <c:ptCount val="1"/>
                <c:pt idx="0">
                  <c:v>Create</c:v>
                </c:pt>
              </c:strCache>
            </c:strRef>
          </c:cat>
          <c:val>
            <c:numRef>
              <c:f>Sheet2!$B$2</c:f>
              <c:numCache>
                <c:formatCode>General</c:formatCode>
                <c:ptCount val="1"/>
                <c:pt idx="0">
                  <c:v>3573</c:v>
                </c:pt>
              </c:numCache>
            </c:numRef>
          </c:val>
        </c:ser>
        <c:ser>
          <c:idx val="1"/>
          <c:order val="1"/>
          <c:tx>
            <c:strRef>
              <c:f>Sheet2!$A$3</c:f>
              <c:strCache>
                <c:ptCount val="1"/>
                <c:pt idx="0">
                  <c:v>8dot3 disabled</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Sheet2!$B$1</c:f>
              <c:strCache>
                <c:ptCount val="1"/>
                <c:pt idx="0">
                  <c:v>Create</c:v>
                </c:pt>
              </c:strCache>
            </c:strRef>
          </c:cat>
          <c:val>
            <c:numRef>
              <c:f>Sheet2!$B$3</c:f>
              <c:numCache>
                <c:formatCode>General</c:formatCode>
                <c:ptCount val="1"/>
                <c:pt idx="0">
                  <c:v>48</c:v>
                </c:pt>
              </c:numCache>
            </c:numRef>
          </c:val>
        </c:ser>
        <c:ser>
          <c:idx val="2"/>
          <c:order val="2"/>
          <c:tx>
            <c:strRef>
              <c:f>Sheet2!$A$4</c:f>
              <c:strCache>
                <c:ptCount val="1"/>
                <c:pt idx="0">
                  <c:v>8dot3 stripped</c:v>
                </c:pt>
              </c:strCache>
            </c:strRef>
          </c:tx>
          <c:invertIfNegative val="0"/>
          <c:dLbls>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Sheet2!$B$1</c:f>
              <c:strCache>
                <c:ptCount val="1"/>
                <c:pt idx="0">
                  <c:v>Create</c:v>
                </c:pt>
              </c:strCache>
            </c:strRef>
          </c:cat>
          <c:val>
            <c:numRef>
              <c:f>Sheet2!$B$4</c:f>
              <c:numCache>
                <c:formatCode>General</c:formatCode>
                <c:ptCount val="1"/>
                <c:pt idx="0">
                  <c:v>61</c:v>
                </c:pt>
              </c:numCache>
            </c:numRef>
          </c:val>
        </c:ser>
        <c:dLbls>
          <c:showLegendKey val="0"/>
          <c:showVal val="0"/>
          <c:showCatName val="0"/>
          <c:showSerName val="0"/>
          <c:showPercent val="0"/>
          <c:showBubbleSize val="0"/>
        </c:dLbls>
        <c:gapWidth val="150"/>
        <c:axId val="78527872"/>
        <c:axId val="78559104"/>
      </c:barChart>
      <c:catAx>
        <c:axId val="78527872"/>
        <c:scaling>
          <c:orientation val="minMax"/>
        </c:scaling>
        <c:delete val="0"/>
        <c:axPos val="b"/>
        <c:majorTickMark val="out"/>
        <c:minorTickMark val="none"/>
        <c:tickLblPos val="nextTo"/>
        <c:txPr>
          <a:bodyPr/>
          <a:lstStyle/>
          <a:p>
            <a:pPr>
              <a:defRPr sz="2400"/>
            </a:pPr>
            <a:endParaRPr lang="en-US"/>
          </a:p>
        </c:txPr>
        <c:crossAx val="78559104"/>
        <c:crosses val="autoZero"/>
        <c:auto val="1"/>
        <c:lblAlgn val="ctr"/>
        <c:lblOffset val="0"/>
        <c:noMultiLvlLbl val="0"/>
      </c:catAx>
      <c:valAx>
        <c:axId val="78559104"/>
        <c:scaling>
          <c:orientation val="minMax"/>
        </c:scaling>
        <c:delete val="0"/>
        <c:axPos val="l"/>
        <c:majorGridlines/>
        <c:numFmt formatCode="General" sourceLinked="1"/>
        <c:majorTickMark val="out"/>
        <c:minorTickMark val="none"/>
        <c:tickLblPos val="nextTo"/>
        <c:crossAx val="78527872"/>
        <c:crosses val="autoZero"/>
        <c:crossBetween val="between"/>
      </c:valAx>
      <c:spPr>
        <a:gradFill rotWithShape="1">
          <a:gsLst>
            <a:gs pos="0">
              <a:schemeClr val="dk1">
                <a:tint val="65000"/>
                <a:satMod val="270000"/>
              </a:schemeClr>
            </a:gs>
            <a:gs pos="25000">
              <a:schemeClr val="dk1">
                <a:tint val="60000"/>
                <a:satMod val="300000"/>
              </a:schemeClr>
            </a:gs>
            <a:gs pos="100000">
              <a:schemeClr val="dk1">
                <a:tint val="29000"/>
                <a:satMod val="400000"/>
              </a:schemeClr>
            </a:gs>
          </a:gsLst>
          <a:lin ang="16200000" scaled="1"/>
        </a:gradFill>
        <a:ln w="9525" cap="flat" cmpd="sng" algn="ctr">
          <a:solidFill>
            <a:schemeClr val="dk1">
              <a:satMod val="150000"/>
            </a:schemeClr>
          </a:solidFill>
          <a:prstDash val="solid"/>
        </a:ln>
        <a:effectLst>
          <a:outerShdw blurRad="65500" dist="38100" dir="5400000" rotWithShape="0">
            <a:srgbClr val="000000">
              <a:alpha val="40000"/>
            </a:srgbClr>
          </a:outerShdw>
        </a:effectLst>
      </c:spPr>
    </c:plotArea>
    <c:legend>
      <c:legendPos val="r"/>
      <c:layout>
        <c:manualLayout>
          <c:xMode val="edge"/>
          <c:yMode val="edge"/>
          <c:x val="0.63264872008954909"/>
          <c:y val="3.630114945916052E-2"/>
          <c:w val="0.36020677149868713"/>
          <c:h val="0.20919881898342521"/>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324524712552241"/>
          <c:y val="3.2667908842269888E-2"/>
          <c:w val="0.57978653336549524"/>
          <c:h val="0.82539482102569284"/>
        </c:manualLayout>
      </c:layout>
      <c:barChart>
        <c:barDir val="col"/>
        <c:grouping val="clustered"/>
        <c:varyColors val="0"/>
        <c:ser>
          <c:idx val="0"/>
          <c:order val="0"/>
          <c:tx>
            <c:strRef>
              <c:f>Sheet2!$A$3</c:f>
              <c:strCache>
                <c:ptCount val="1"/>
                <c:pt idx="0">
                  <c:v>8dot3 disabled</c:v>
                </c:pt>
              </c:strCache>
            </c:strRef>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Sheet2!$C$1</c:f>
              <c:strCache>
                <c:ptCount val="1"/>
                <c:pt idx="0">
                  <c:v>Enumerate</c:v>
                </c:pt>
              </c:strCache>
            </c:strRef>
          </c:cat>
          <c:val>
            <c:numRef>
              <c:f>Sheet2!$C$2</c:f>
              <c:numCache>
                <c:formatCode>General</c:formatCode>
                <c:ptCount val="1"/>
                <c:pt idx="0">
                  <c:v>249</c:v>
                </c:pt>
              </c:numCache>
            </c:numRef>
          </c:val>
        </c:ser>
        <c:ser>
          <c:idx val="1"/>
          <c:order val="1"/>
          <c:tx>
            <c:strRef>
              <c:f>Sheet2!$A$3</c:f>
              <c:strCache>
                <c:ptCount val="1"/>
                <c:pt idx="0">
                  <c:v>8dot3 disabled</c:v>
                </c:pt>
              </c:strCache>
            </c:strRef>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Sheet2!$C$1</c:f>
              <c:strCache>
                <c:ptCount val="1"/>
                <c:pt idx="0">
                  <c:v>Enumerate</c:v>
                </c:pt>
              </c:strCache>
            </c:strRef>
          </c:cat>
          <c:val>
            <c:numRef>
              <c:f>Sheet2!$C$3</c:f>
              <c:numCache>
                <c:formatCode>General</c:formatCode>
                <c:ptCount val="1"/>
                <c:pt idx="0">
                  <c:v>251</c:v>
                </c:pt>
              </c:numCache>
            </c:numRef>
          </c:val>
        </c:ser>
        <c:ser>
          <c:idx val="2"/>
          <c:order val="2"/>
          <c:tx>
            <c:strRef>
              <c:f>Sheet2!$A$4</c:f>
              <c:strCache>
                <c:ptCount val="1"/>
                <c:pt idx="0">
                  <c:v>8dot3 stripped</c:v>
                </c:pt>
              </c:strCache>
            </c:strRef>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Sheet2!$C$1</c:f>
              <c:strCache>
                <c:ptCount val="1"/>
                <c:pt idx="0">
                  <c:v>Enumerate</c:v>
                </c:pt>
              </c:strCache>
            </c:strRef>
          </c:cat>
          <c:val>
            <c:numRef>
              <c:f>Sheet2!$C$4</c:f>
              <c:numCache>
                <c:formatCode>General</c:formatCode>
                <c:ptCount val="1"/>
                <c:pt idx="0">
                  <c:v>25</c:v>
                </c:pt>
              </c:numCache>
            </c:numRef>
          </c:val>
        </c:ser>
        <c:dLbls>
          <c:showLegendKey val="0"/>
          <c:showVal val="0"/>
          <c:showCatName val="0"/>
          <c:showSerName val="0"/>
          <c:showPercent val="0"/>
          <c:showBubbleSize val="0"/>
        </c:dLbls>
        <c:gapWidth val="150"/>
        <c:axId val="84470016"/>
        <c:axId val="84475264"/>
      </c:barChart>
      <c:catAx>
        <c:axId val="84470016"/>
        <c:scaling>
          <c:orientation val="minMax"/>
        </c:scaling>
        <c:delete val="0"/>
        <c:axPos val="b"/>
        <c:majorTickMark val="out"/>
        <c:minorTickMark val="none"/>
        <c:tickLblPos val="nextTo"/>
        <c:txPr>
          <a:bodyPr/>
          <a:lstStyle/>
          <a:p>
            <a:pPr>
              <a:defRPr sz="2400"/>
            </a:pPr>
            <a:endParaRPr lang="en-US"/>
          </a:p>
        </c:txPr>
        <c:crossAx val="84475264"/>
        <c:crosses val="autoZero"/>
        <c:auto val="1"/>
        <c:lblAlgn val="ctr"/>
        <c:lblOffset val="100"/>
        <c:noMultiLvlLbl val="0"/>
      </c:catAx>
      <c:valAx>
        <c:axId val="84475264"/>
        <c:scaling>
          <c:orientation val="minMax"/>
        </c:scaling>
        <c:delete val="0"/>
        <c:axPos val="l"/>
        <c:majorGridlines/>
        <c:numFmt formatCode="General" sourceLinked="1"/>
        <c:majorTickMark val="out"/>
        <c:minorTickMark val="none"/>
        <c:tickLblPos val="nextTo"/>
        <c:crossAx val="84470016"/>
        <c:crosses val="autoZero"/>
        <c:crossBetween val="between"/>
      </c:valAx>
      <c:spPr>
        <a:gradFill rotWithShape="1">
          <a:gsLst>
            <a:gs pos="0">
              <a:schemeClr val="dk1">
                <a:tint val="65000"/>
                <a:satMod val="270000"/>
              </a:schemeClr>
            </a:gs>
            <a:gs pos="25000">
              <a:schemeClr val="dk1">
                <a:tint val="60000"/>
                <a:satMod val="300000"/>
              </a:schemeClr>
            </a:gs>
            <a:gs pos="100000">
              <a:schemeClr val="dk1">
                <a:tint val="29000"/>
                <a:satMod val="400000"/>
              </a:schemeClr>
            </a:gs>
          </a:gsLst>
          <a:lin ang="16200000" scaled="1"/>
        </a:gradFill>
        <a:ln w="9525" cap="flat" cmpd="sng" algn="ctr">
          <a:solidFill>
            <a:schemeClr val="dk1">
              <a:satMod val="150000"/>
            </a:schemeClr>
          </a:solidFill>
          <a:prstDash val="solid"/>
        </a:ln>
        <a:effectLst>
          <a:outerShdw blurRad="65500" dist="38100" dir="5400000" rotWithShape="0">
            <a:srgbClr val="000000">
              <a:alpha val="40000"/>
            </a:srgbClr>
          </a:outerShdw>
        </a:effectLst>
      </c:spPr>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Standalone Namespace</a:t>
            </a:r>
          </a:p>
        </c:rich>
      </c:tx>
      <c:layout/>
      <c:overlay val="0"/>
    </c:title>
    <c:autoTitleDeleted val="0"/>
    <c:plotArea>
      <c:layout/>
      <c:scatterChart>
        <c:scatterStyle val="smoothMarker"/>
        <c:varyColors val="0"/>
        <c:ser>
          <c:idx val="0"/>
          <c:order val="0"/>
          <c:tx>
            <c:strRef>
              <c:f>Standalone!$M$3</c:f>
              <c:strCache>
                <c:ptCount val="1"/>
                <c:pt idx="0">
                  <c:v>WS2003</c:v>
                </c:pt>
              </c:strCache>
            </c:strRef>
          </c:tx>
          <c:spPr>
            <a:ln w="76200">
              <a:solidFill>
                <a:schemeClr val="accent2">
                  <a:lumMod val="75000"/>
                </a:schemeClr>
              </a:solidFill>
            </a:ln>
          </c:spPr>
          <c:marker>
            <c:symbol val="none"/>
          </c:marker>
          <c:xVal>
            <c:numRef>
              <c:f>Standalone!$L$4:$L$503</c:f>
              <c:numCache>
                <c:formatCode>General</c:formatCode>
                <c:ptCount val="50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pt idx="25">
                  <c:v>26000</c:v>
                </c:pt>
                <c:pt idx="26">
                  <c:v>27000</c:v>
                </c:pt>
                <c:pt idx="27">
                  <c:v>28000</c:v>
                </c:pt>
                <c:pt idx="28">
                  <c:v>29000</c:v>
                </c:pt>
                <c:pt idx="29">
                  <c:v>30000</c:v>
                </c:pt>
                <c:pt idx="30">
                  <c:v>31000</c:v>
                </c:pt>
                <c:pt idx="31">
                  <c:v>32000</c:v>
                </c:pt>
                <c:pt idx="32">
                  <c:v>33000</c:v>
                </c:pt>
                <c:pt idx="33">
                  <c:v>34000</c:v>
                </c:pt>
                <c:pt idx="34">
                  <c:v>35000</c:v>
                </c:pt>
                <c:pt idx="35">
                  <c:v>36000</c:v>
                </c:pt>
                <c:pt idx="36">
                  <c:v>37000</c:v>
                </c:pt>
                <c:pt idx="37">
                  <c:v>38000</c:v>
                </c:pt>
                <c:pt idx="38">
                  <c:v>39000</c:v>
                </c:pt>
                <c:pt idx="39">
                  <c:v>40000</c:v>
                </c:pt>
                <c:pt idx="40">
                  <c:v>41000</c:v>
                </c:pt>
                <c:pt idx="41">
                  <c:v>42000</c:v>
                </c:pt>
                <c:pt idx="42">
                  <c:v>43000</c:v>
                </c:pt>
                <c:pt idx="43">
                  <c:v>44000</c:v>
                </c:pt>
                <c:pt idx="44">
                  <c:v>45000</c:v>
                </c:pt>
                <c:pt idx="45">
                  <c:v>46000</c:v>
                </c:pt>
                <c:pt idx="46">
                  <c:v>47000</c:v>
                </c:pt>
                <c:pt idx="47">
                  <c:v>48000</c:v>
                </c:pt>
                <c:pt idx="48">
                  <c:v>49000</c:v>
                </c:pt>
                <c:pt idx="49">
                  <c:v>50000</c:v>
                </c:pt>
                <c:pt idx="50">
                  <c:v>51000</c:v>
                </c:pt>
                <c:pt idx="51">
                  <c:v>52000</c:v>
                </c:pt>
                <c:pt idx="52">
                  <c:v>53000</c:v>
                </c:pt>
                <c:pt idx="53">
                  <c:v>54000</c:v>
                </c:pt>
                <c:pt idx="54">
                  <c:v>55000</c:v>
                </c:pt>
                <c:pt idx="55">
                  <c:v>56000</c:v>
                </c:pt>
                <c:pt idx="56">
                  <c:v>57000</c:v>
                </c:pt>
                <c:pt idx="57">
                  <c:v>58000</c:v>
                </c:pt>
                <c:pt idx="58">
                  <c:v>59000</c:v>
                </c:pt>
                <c:pt idx="59">
                  <c:v>60000</c:v>
                </c:pt>
                <c:pt idx="60">
                  <c:v>61000</c:v>
                </c:pt>
                <c:pt idx="61">
                  <c:v>62000</c:v>
                </c:pt>
                <c:pt idx="62">
                  <c:v>63000</c:v>
                </c:pt>
                <c:pt idx="63">
                  <c:v>64000</c:v>
                </c:pt>
                <c:pt idx="64">
                  <c:v>65000</c:v>
                </c:pt>
                <c:pt idx="65">
                  <c:v>66000</c:v>
                </c:pt>
                <c:pt idx="66">
                  <c:v>67000</c:v>
                </c:pt>
                <c:pt idx="67">
                  <c:v>68000</c:v>
                </c:pt>
                <c:pt idx="68">
                  <c:v>69000</c:v>
                </c:pt>
                <c:pt idx="69">
                  <c:v>70000</c:v>
                </c:pt>
                <c:pt idx="70">
                  <c:v>71000</c:v>
                </c:pt>
                <c:pt idx="71">
                  <c:v>72000</c:v>
                </c:pt>
                <c:pt idx="72">
                  <c:v>73000</c:v>
                </c:pt>
                <c:pt idx="73">
                  <c:v>74000</c:v>
                </c:pt>
                <c:pt idx="74">
                  <c:v>75000</c:v>
                </c:pt>
                <c:pt idx="75">
                  <c:v>76000</c:v>
                </c:pt>
                <c:pt idx="76">
                  <c:v>77000</c:v>
                </c:pt>
                <c:pt idx="77">
                  <c:v>78000</c:v>
                </c:pt>
                <c:pt idx="78">
                  <c:v>79000</c:v>
                </c:pt>
                <c:pt idx="79">
                  <c:v>80000</c:v>
                </c:pt>
                <c:pt idx="80">
                  <c:v>81000</c:v>
                </c:pt>
                <c:pt idx="81">
                  <c:v>82000</c:v>
                </c:pt>
                <c:pt idx="82">
                  <c:v>83000</c:v>
                </c:pt>
                <c:pt idx="83">
                  <c:v>84000</c:v>
                </c:pt>
                <c:pt idx="84">
                  <c:v>85000</c:v>
                </c:pt>
                <c:pt idx="85">
                  <c:v>86000</c:v>
                </c:pt>
                <c:pt idx="86">
                  <c:v>87000</c:v>
                </c:pt>
                <c:pt idx="87">
                  <c:v>88000</c:v>
                </c:pt>
                <c:pt idx="88">
                  <c:v>89000</c:v>
                </c:pt>
                <c:pt idx="89">
                  <c:v>90000</c:v>
                </c:pt>
                <c:pt idx="90">
                  <c:v>91000</c:v>
                </c:pt>
                <c:pt idx="91">
                  <c:v>92000</c:v>
                </c:pt>
                <c:pt idx="92">
                  <c:v>93000</c:v>
                </c:pt>
                <c:pt idx="93">
                  <c:v>94000</c:v>
                </c:pt>
                <c:pt idx="94">
                  <c:v>95000</c:v>
                </c:pt>
                <c:pt idx="95">
                  <c:v>96000</c:v>
                </c:pt>
                <c:pt idx="96">
                  <c:v>97000</c:v>
                </c:pt>
                <c:pt idx="97">
                  <c:v>98000</c:v>
                </c:pt>
                <c:pt idx="98">
                  <c:v>99000</c:v>
                </c:pt>
                <c:pt idx="99">
                  <c:v>100000</c:v>
                </c:pt>
                <c:pt idx="100">
                  <c:v>101000</c:v>
                </c:pt>
                <c:pt idx="101">
                  <c:v>102000</c:v>
                </c:pt>
                <c:pt idx="102">
                  <c:v>103000</c:v>
                </c:pt>
                <c:pt idx="103">
                  <c:v>104000</c:v>
                </c:pt>
                <c:pt idx="104">
                  <c:v>105000</c:v>
                </c:pt>
                <c:pt idx="105">
                  <c:v>106000</c:v>
                </c:pt>
                <c:pt idx="106">
                  <c:v>107000</c:v>
                </c:pt>
                <c:pt idx="107">
                  <c:v>108000</c:v>
                </c:pt>
                <c:pt idx="108">
                  <c:v>109000</c:v>
                </c:pt>
                <c:pt idx="109">
                  <c:v>110000</c:v>
                </c:pt>
                <c:pt idx="110">
                  <c:v>111000</c:v>
                </c:pt>
                <c:pt idx="111">
                  <c:v>112000</c:v>
                </c:pt>
                <c:pt idx="112">
                  <c:v>113000</c:v>
                </c:pt>
                <c:pt idx="113">
                  <c:v>114000</c:v>
                </c:pt>
                <c:pt idx="114">
                  <c:v>115000</c:v>
                </c:pt>
                <c:pt idx="115">
                  <c:v>116000</c:v>
                </c:pt>
                <c:pt idx="116">
                  <c:v>117000</c:v>
                </c:pt>
                <c:pt idx="117">
                  <c:v>118000</c:v>
                </c:pt>
                <c:pt idx="118">
                  <c:v>119000</c:v>
                </c:pt>
                <c:pt idx="119">
                  <c:v>120000</c:v>
                </c:pt>
                <c:pt idx="120">
                  <c:v>121000</c:v>
                </c:pt>
                <c:pt idx="121">
                  <c:v>122000</c:v>
                </c:pt>
                <c:pt idx="122">
                  <c:v>123000</c:v>
                </c:pt>
                <c:pt idx="123">
                  <c:v>124000</c:v>
                </c:pt>
                <c:pt idx="124">
                  <c:v>125000</c:v>
                </c:pt>
                <c:pt idx="125">
                  <c:v>126000</c:v>
                </c:pt>
                <c:pt idx="126">
                  <c:v>127000</c:v>
                </c:pt>
                <c:pt idx="127">
                  <c:v>128000</c:v>
                </c:pt>
                <c:pt idx="128">
                  <c:v>129000</c:v>
                </c:pt>
                <c:pt idx="129">
                  <c:v>130000</c:v>
                </c:pt>
                <c:pt idx="130">
                  <c:v>131000</c:v>
                </c:pt>
                <c:pt idx="131">
                  <c:v>132000</c:v>
                </c:pt>
                <c:pt idx="132">
                  <c:v>133000</c:v>
                </c:pt>
                <c:pt idx="133">
                  <c:v>134000</c:v>
                </c:pt>
                <c:pt idx="134">
                  <c:v>135000</c:v>
                </c:pt>
                <c:pt idx="135">
                  <c:v>136000</c:v>
                </c:pt>
                <c:pt idx="136">
                  <c:v>137000</c:v>
                </c:pt>
                <c:pt idx="137">
                  <c:v>138000</c:v>
                </c:pt>
                <c:pt idx="138">
                  <c:v>139000</c:v>
                </c:pt>
                <c:pt idx="139">
                  <c:v>140000</c:v>
                </c:pt>
                <c:pt idx="140">
                  <c:v>141000</c:v>
                </c:pt>
                <c:pt idx="141">
                  <c:v>142000</c:v>
                </c:pt>
                <c:pt idx="142">
                  <c:v>143000</c:v>
                </c:pt>
                <c:pt idx="143">
                  <c:v>144000</c:v>
                </c:pt>
                <c:pt idx="144">
                  <c:v>145000</c:v>
                </c:pt>
                <c:pt idx="145">
                  <c:v>146000</c:v>
                </c:pt>
                <c:pt idx="146">
                  <c:v>147000</c:v>
                </c:pt>
                <c:pt idx="147">
                  <c:v>148000</c:v>
                </c:pt>
                <c:pt idx="148">
                  <c:v>149000</c:v>
                </c:pt>
                <c:pt idx="149">
                  <c:v>150000</c:v>
                </c:pt>
                <c:pt idx="150">
                  <c:v>151000</c:v>
                </c:pt>
                <c:pt idx="151">
                  <c:v>152000</c:v>
                </c:pt>
                <c:pt idx="152">
                  <c:v>153000</c:v>
                </c:pt>
                <c:pt idx="153">
                  <c:v>154000</c:v>
                </c:pt>
                <c:pt idx="154">
                  <c:v>155000</c:v>
                </c:pt>
                <c:pt idx="155">
                  <c:v>156000</c:v>
                </c:pt>
                <c:pt idx="156">
                  <c:v>157000</c:v>
                </c:pt>
                <c:pt idx="157">
                  <c:v>158000</c:v>
                </c:pt>
                <c:pt idx="158">
                  <c:v>159000</c:v>
                </c:pt>
                <c:pt idx="159">
                  <c:v>160000</c:v>
                </c:pt>
                <c:pt idx="160">
                  <c:v>161000</c:v>
                </c:pt>
                <c:pt idx="161">
                  <c:v>162000</c:v>
                </c:pt>
                <c:pt idx="162">
                  <c:v>163000</c:v>
                </c:pt>
                <c:pt idx="163">
                  <c:v>164000</c:v>
                </c:pt>
                <c:pt idx="164">
                  <c:v>165000</c:v>
                </c:pt>
                <c:pt idx="165">
                  <c:v>166000</c:v>
                </c:pt>
                <c:pt idx="166">
                  <c:v>167000</c:v>
                </c:pt>
                <c:pt idx="167">
                  <c:v>168000</c:v>
                </c:pt>
                <c:pt idx="168">
                  <c:v>169000</c:v>
                </c:pt>
                <c:pt idx="169">
                  <c:v>170000</c:v>
                </c:pt>
                <c:pt idx="170">
                  <c:v>171000</c:v>
                </c:pt>
                <c:pt idx="171">
                  <c:v>172000</c:v>
                </c:pt>
                <c:pt idx="172">
                  <c:v>173000</c:v>
                </c:pt>
                <c:pt idx="173">
                  <c:v>174000</c:v>
                </c:pt>
                <c:pt idx="174">
                  <c:v>175000</c:v>
                </c:pt>
                <c:pt idx="175">
                  <c:v>176000</c:v>
                </c:pt>
                <c:pt idx="176">
                  <c:v>177000</c:v>
                </c:pt>
                <c:pt idx="177">
                  <c:v>178000</c:v>
                </c:pt>
                <c:pt idx="178">
                  <c:v>179000</c:v>
                </c:pt>
                <c:pt idx="179">
                  <c:v>180000</c:v>
                </c:pt>
                <c:pt idx="180">
                  <c:v>181000</c:v>
                </c:pt>
                <c:pt idx="181">
                  <c:v>182000</c:v>
                </c:pt>
                <c:pt idx="182">
                  <c:v>183000</c:v>
                </c:pt>
                <c:pt idx="183">
                  <c:v>184000</c:v>
                </c:pt>
                <c:pt idx="184">
                  <c:v>185000</c:v>
                </c:pt>
                <c:pt idx="185">
                  <c:v>186000</c:v>
                </c:pt>
                <c:pt idx="186">
                  <c:v>187000</c:v>
                </c:pt>
                <c:pt idx="187">
                  <c:v>188000</c:v>
                </c:pt>
                <c:pt idx="188">
                  <c:v>189000</c:v>
                </c:pt>
                <c:pt idx="189">
                  <c:v>190000</c:v>
                </c:pt>
                <c:pt idx="190">
                  <c:v>191000</c:v>
                </c:pt>
                <c:pt idx="191">
                  <c:v>192000</c:v>
                </c:pt>
                <c:pt idx="192">
                  <c:v>193000</c:v>
                </c:pt>
                <c:pt idx="193">
                  <c:v>194000</c:v>
                </c:pt>
                <c:pt idx="194">
                  <c:v>195000</c:v>
                </c:pt>
                <c:pt idx="195">
                  <c:v>196000</c:v>
                </c:pt>
                <c:pt idx="196">
                  <c:v>197000</c:v>
                </c:pt>
                <c:pt idx="197">
                  <c:v>198000</c:v>
                </c:pt>
                <c:pt idx="198">
                  <c:v>199000</c:v>
                </c:pt>
                <c:pt idx="199">
                  <c:v>200000</c:v>
                </c:pt>
                <c:pt idx="200">
                  <c:v>201000</c:v>
                </c:pt>
                <c:pt idx="201">
                  <c:v>202000</c:v>
                </c:pt>
                <c:pt idx="202">
                  <c:v>203000</c:v>
                </c:pt>
                <c:pt idx="203">
                  <c:v>204000</c:v>
                </c:pt>
                <c:pt idx="204">
                  <c:v>205000</c:v>
                </c:pt>
                <c:pt idx="205">
                  <c:v>206000</c:v>
                </c:pt>
                <c:pt idx="206">
                  <c:v>207000</c:v>
                </c:pt>
                <c:pt idx="207">
                  <c:v>208000</c:v>
                </c:pt>
                <c:pt idx="208">
                  <c:v>209000</c:v>
                </c:pt>
                <c:pt idx="209">
                  <c:v>210000</c:v>
                </c:pt>
                <c:pt idx="210">
                  <c:v>211000</c:v>
                </c:pt>
                <c:pt idx="211">
                  <c:v>212000</c:v>
                </c:pt>
                <c:pt idx="212">
                  <c:v>213000</c:v>
                </c:pt>
                <c:pt idx="213">
                  <c:v>214000</c:v>
                </c:pt>
                <c:pt idx="214">
                  <c:v>215000</c:v>
                </c:pt>
                <c:pt idx="215">
                  <c:v>216000</c:v>
                </c:pt>
                <c:pt idx="216">
                  <c:v>217000</c:v>
                </c:pt>
                <c:pt idx="217">
                  <c:v>218000</c:v>
                </c:pt>
                <c:pt idx="218">
                  <c:v>219000</c:v>
                </c:pt>
                <c:pt idx="219">
                  <c:v>220000</c:v>
                </c:pt>
                <c:pt idx="220">
                  <c:v>221000</c:v>
                </c:pt>
                <c:pt idx="221">
                  <c:v>222000</c:v>
                </c:pt>
                <c:pt idx="222">
                  <c:v>223000</c:v>
                </c:pt>
                <c:pt idx="223">
                  <c:v>224000</c:v>
                </c:pt>
                <c:pt idx="224">
                  <c:v>225000</c:v>
                </c:pt>
                <c:pt idx="225">
                  <c:v>226000</c:v>
                </c:pt>
                <c:pt idx="226">
                  <c:v>227000</c:v>
                </c:pt>
                <c:pt idx="227">
                  <c:v>228000</c:v>
                </c:pt>
                <c:pt idx="228">
                  <c:v>229000</c:v>
                </c:pt>
                <c:pt idx="229">
                  <c:v>230000</c:v>
                </c:pt>
                <c:pt idx="230">
                  <c:v>231000</c:v>
                </c:pt>
                <c:pt idx="231">
                  <c:v>232000</c:v>
                </c:pt>
                <c:pt idx="232">
                  <c:v>233000</c:v>
                </c:pt>
                <c:pt idx="233">
                  <c:v>234000</c:v>
                </c:pt>
                <c:pt idx="234">
                  <c:v>235000</c:v>
                </c:pt>
                <c:pt idx="235">
                  <c:v>236000</c:v>
                </c:pt>
                <c:pt idx="236">
                  <c:v>237000</c:v>
                </c:pt>
                <c:pt idx="237">
                  <c:v>238000</c:v>
                </c:pt>
                <c:pt idx="238">
                  <c:v>239000</c:v>
                </c:pt>
                <c:pt idx="239">
                  <c:v>240000</c:v>
                </c:pt>
                <c:pt idx="240">
                  <c:v>241000</c:v>
                </c:pt>
                <c:pt idx="241">
                  <c:v>242000</c:v>
                </c:pt>
                <c:pt idx="242">
                  <c:v>243000</c:v>
                </c:pt>
                <c:pt idx="243">
                  <c:v>244000</c:v>
                </c:pt>
                <c:pt idx="244">
                  <c:v>245000</c:v>
                </c:pt>
                <c:pt idx="245">
                  <c:v>246000</c:v>
                </c:pt>
                <c:pt idx="246">
                  <c:v>247000</c:v>
                </c:pt>
                <c:pt idx="247">
                  <c:v>248000</c:v>
                </c:pt>
                <c:pt idx="248">
                  <c:v>249000</c:v>
                </c:pt>
                <c:pt idx="249">
                  <c:v>250000</c:v>
                </c:pt>
                <c:pt idx="250">
                  <c:v>251000</c:v>
                </c:pt>
                <c:pt idx="251">
                  <c:v>252000</c:v>
                </c:pt>
                <c:pt idx="252">
                  <c:v>253000</c:v>
                </c:pt>
                <c:pt idx="253">
                  <c:v>254000</c:v>
                </c:pt>
                <c:pt idx="254">
                  <c:v>255000</c:v>
                </c:pt>
                <c:pt idx="255">
                  <c:v>256000</c:v>
                </c:pt>
                <c:pt idx="256">
                  <c:v>257000</c:v>
                </c:pt>
                <c:pt idx="257">
                  <c:v>258000</c:v>
                </c:pt>
                <c:pt idx="258">
                  <c:v>259000</c:v>
                </c:pt>
                <c:pt idx="259">
                  <c:v>260000</c:v>
                </c:pt>
                <c:pt idx="260">
                  <c:v>261000</c:v>
                </c:pt>
                <c:pt idx="261">
                  <c:v>262000</c:v>
                </c:pt>
                <c:pt idx="262">
                  <c:v>263000</c:v>
                </c:pt>
                <c:pt idx="263">
                  <c:v>264000</c:v>
                </c:pt>
                <c:pt idx="264">
                  <c:v>265000</c:v>
                </c:pt>
                <c:pt idx="265">
                  <c:v>266000</c:v>
                </c:pt>
                <c:pt idx="266">
                  <c:v>267000</c:v>
                </c:pt>
                <c:pt idx="267">
                  <c:v>268000</c:v>
                </c:pt>
                <c:pt idx="268">
                  <c:v>269000</c:v>
                </c:pt>
                <c:pt idx="269">
                  <c:v>270000</c:v>
                </c:pt>
                <c:pt idx="270">
                  <c:v>271000</c:v>
                </c:pt>
                <c:pt idx="271">
                  <c:v>272000</c:v>
                </c:pt>
                <c:pt idx="272">
                  <c:v>273000</c:v>
                </c:pt>
                <c:pt idx="273">
                  <c:v>274000</c:v>
                </c:pt>
                <c:pt idx="274">
                  <c:v>275000</c:v>
                </c:pt>
                <c:pt idx="275">
                  <c:v>276000</c:v>
                </c:pt>
                <c:pt idx="276">
                  <c:v>277000</c:v>
                </c:pt>
                <c:pt idx="277">
                  <c:v>278000</c:v>
                </c:pt>
                <c:pt idx="278">
                  <c:v>279000</c:v>
                </c:pt>
                <c:pt idx="279">
                  <c:v>280000</c:v>
                </c:pt>
                <c:pt idx="280">
                  <c:v>281000</c:v>
                </c:pt>
                <c:pt idx="281">
                  <c:v>282000</c:v>
                </c:pt>
                <c:pt idx="282">
                  <c:v>283000</c:v>
                </c:pt>
                <c:pt idx="283">
                  <c:v>284000</c:v>
                </c:pt>
                <c:pt idx="284">
                  <c:v>285000</c:v>
                </c:pt>
                <c:pt idx="285">
                  <c:v>286000</c:v>
                </c:pt>
                <c:pt idx="286">
                  <c:v>287000</c:v>
                </c:pt>
                <c:pt idx="287">
                  <c:v>288000</c:v>
                </c:pt>
                <c:pt idx="288">
                  <c:v>289000</c:v>
                </c:pt>
                <c:pt idx="289">
                  <c:v>290000</c:v>
                </c:pt>
                <c:pt idx="290">
                  <c:v>291000</c:v>
                </c:pt>
                <c:pt idx="291">
                  <c:v>292000</c:v>
                </c:pt>
                <c:pt idx="292">
                  <c:v>293000</c:v>
                </c:pt>
                <c:pt idx="293">
                  <c:v>294000</c:v>
                </c:pt>
                <c:pt idx="294">
                  <c:v>295000</c:v>
                </c:pt>
                <c:pt idx="295">
                  <c:v>296000</c:v>
                </c:pt>
                <c:pt idx="296">
                  <c:v>297000</c:v>
                </c:pt>
                <c:pt idx="297">
                  <c:v>298000</c:v>
                </c:pt>
                <c:pt idx="298">
                  <c:v>299000</c:v>
                </c:pt>
                <c:pt idx="299">
                  <c:v>300000</c:v>
                </c:pt>
                <c:pt idx="300">
                  <c:v>301000</c:v>
                </c:pt>
                <c:pt idx="301">
                  <c:v>302000</c:v>
                </c:pt>
                <c:pt idx="302">
                  <c:v>303000</c:v>
                </c:pt>
                <c:pt idx="303">
                  <c:v>304000</c:v>
                </c:pt>
                <c:pt idx="304">
                  <c:v>305000</c:v>
                </c:pt>
                <c:pt idx="305">
                  <c:v>306000</c:v>
                </c:pt>
                <c:pt idx="306">
                  <c:v>307000</c:v>
                </c:pt>
                <c:pt idx="307">
                  <c:v>308000</c:v>
                </c:pt>
                <c:pt idx="308">
                  <c:v>309000</c:v>
                </c:pt>
                <c:pt idx="309">
                  <c:v>310000</c:v>
                </c:pt>
                <c:pt idx="310">
                  <c:v>311000</c:v>
                </c:pt>
                <c:pt idx="311">
                  <c:v>312000</c:v>
                </c:pt>
                <c:pt idx="312">
                  <c:v>313000</c:v>
                </c:pt>
                <c:pt idx="313">
                  <c:v>314000</c:v>
                </c:pt>
                <c:pt idx="314">
                  <c:v>315000</c:v>
                </c:pt>
                <c:pt idx="315">
                  <c:v>316000</c:v>
                </c:pt>
                <c:pt idx="316">
                  <c:v>317000</c:v>
                </c:pt>
                <c:pt idx="317">
                  <c:v>318000</c:v>
                </c:pt>
                <c:pt idx="318">
                  <c:v>319000</c:v>
                </c:pt>
                <c:pt idx="319">
                  <c:v>320000</c:v>
                </c:pt>
                <c:pt idx="320">
                  <c:v>321000</c:v>
                </c:pt>
                <c:pt idx="321">
                  <c:v>322000</c:v>
                </c:pt>
                <c:pt idx="322">
                  <c:v>323000</c:v>
                </c:pt>
                <c:pt idx="323">
                  <c:v>324000</c:v>
                </c:pt>
                <c:pt idx="324">
                  <c:v>325000</c:v>
                </c:pt>
                <c:pt idx="325">
                  <c:v>326000</c:v>
                </c:pt>
                <c:pt idx="326">
                  <c:v>327000</c:v>
                </c:pt>
                <c:pt idx="327">
                  <c:v>328000</c:v>
                </c:pt>
                <c:pt idx="328">
                  <c:v>329000</c:v>
                </c:pt>
                <c:pt idx="329">
                  <c:v>330000</c:v>
                </c:pt>
                <c:pt idx="330">
                  <c:v>331000</c:v>
                </c:pt>
                <c:pt idx="331">
                  <c:v>332000</c:v>
                </c:pt>
                <c:pt idx="332">
                  <c:v>333000</c:v>
                </c:pt>
                <c:pt idx="333">
                  <c:v>334000</c:v>
                </c:pt>
                <c:pt idx="334">
                  <c:v>335000</c:v>
                </c:pt>
                <c:pt idx="335">
                  <c:v>336000</c:v>
                </c:pt>
                <c:pt idx="336">
                  <c:v>337000</c:v>
                </c:pt>
                <c:pt idx="337">
                  <c:v>338000</c:v>
                </c:pt>
                <c:pt idx="338">
                  <c:v>339000</c:v>
                </c:pt>
                <c:pt idx="339">
                  <c:v>340000</c:v>
                </c:pt>
                <c:pt idx="340">
                  <c:v>341000</c:v>
                </c:pt>
                <c:pt idx="341">
                  <c:v>342000</c:v>
                </c:pt>
                <c:pt idx="342">
                  <c:v>343000</c:v>
                </c:pt>
                <c:pt idx="343">
                  <c:v>344000</c:v>
                </c:pt>
                <c:pt idx="344">
                  <c:v>345000</c:v>
                </c:pt>
                <c:pt idx="345">
                  <c:v>346000</c:v>
                </c:pt>
                <c:pt idx="346">
                  <c:v>347000</c:v>
                </c:pt>
                <c:pt idx="347">
                  <c:v>348000</c:v>
                </c:pt>
                <c:pt idx="348">
                  <c:v>349000</c:v>
                </c:pt>
                <c:pt idx="349">
                  <c:v>350000</c:v>
                </c:pt>
                <c:pt idx="350">
                  <c:v>351000</c:v>
                </c:pt>
                <c:pt idx="351">
                  <c:v>352000</c:v>
                </c:pt>
                <c:pt idx="352">
                  <c:v>353000</c:v>
                </c:pt>
                <c:pt idx="353">
                  <c:v>354000</c:v>
                </c:pt>
                <c:pt idx="354">
                  <c:v>355000</c:v>
                </c:pt>
                <c:pt idx="355">
                  <c:v>356000</c:v>
                </c:pt>
                <c:pt idx="356">
                  <c:v>357000</c:v>
                </c:pt>
                <c:pt idx="357">
                  <c:v>358000</c:v>
                </c:pt>
                <c:pt idx="358">
                  <c:v>359000</c:v>
                </c:pt>
                <c:pt idx="359">
                  <c:v>360000</c:v>
                </c:pt>
                <c:pt idx="360">
                  <c:v>361000</c:v>
                </c:pt>
                <c:pt idx="361">
                  <c:v>362000</c:v>
                </c:pt>
                <c:pt idx="362">
                  <c:v>363000</c:v>
                </c:pt>
                <c:pt idx="363">
                  <c:v>364000</c:v>
                </c:pt>
                <c:pt idx="364">
                  <c:v>365000</c:v>
                </c:pt>
                <c:pt idx="365">
                  <c:v>366000</c:v>
                </c:pt>
                <c:pt idx="366">
                  <c:v>367000</c:v>
                </c:pt>
                <c:pt idx="367">
                  <c:v>368000</c:v>
                </c:pt>
                <c:pt idx="368">
                  <c:v>369000</c:v>
                </c:pt>
                <c:pt idx="369">
                  <c:v>370000</c:v>
                </c:pt>
                <c:pt idx="370">
                  <c:v>371000</c:v>
                </c:pt>
                <c:pt idx="371">
                  <c:v>372000</c:v>
                </c:pt>
                <c:pt idx="372">
                  <c:v>373000</c:v>
                </c:pt>
                <c:pt idx="373">
                  <c:v>374000</c:v>
                </c:pt>
                <c:pt idx="374">
                  <c:v>375000</c:v>
                </c:pt>
                <c:pt idx="375">
                  <c:v>376000</c:v>
                </c:pt>
                <c:pt idx="376">
                  <c:v>377000</c:v>
                </c:pt>
                <c:pt idx="377">
                  <c:v>378000</c:v>
                </c:pt>
                <c:pt idx="378">
                  <c:v>379000</c:v>
                </c:pt>
                <c:pt idx="379">
                  <c:v>380000</c:v>
                </c:pt>
                <c:pt idx="380">
                  <c:v>381000</c:v>
                </c:pt>
                <c:pt idx="381">
                  <c:v>382000</c:v>
                </c:pt>
                <c:pt idx="382">
                  <c:v>383000</c:v>
                </c:pt>
                <c:pt idx="383">
                  <c:v>384000</c:v>
                </c:pt>
                <c:pt idx="384">
                  <c:v>385000</c:v>
                </c:pt>
                <c:pt idx="385">
                  <c:v>386000</c:v>
                </c:pt>
                <c:pt idx="386">
                  <c:v>387000</c:v>
                </c:pt>
                <c:pt idx="387">
                  <c:v>388000</c:v>
                </c:pt>
                <c:pt idx="388">
                  <c:v>389000</c:v>
                </c:pt>
                <c:pt idx="389">
                  <c:v>390000</c:v>
                </c:pt>
                <c:pt idx="390">
                  <c:v>391000</c:v>
                </c:pt>
                <c:pt idx="391">
                  <c:v>392000</c:v>
                </c:pt>
                <c:pt idx="392">
                  <c:v>393000</c:v>
                </c:pt>
                <c:pt idx="393">
                  <c:v>394000</c:v>
                </c:pt>
                <c:pt idx="394">
                  <c:v>395000</c:v>
                </c:pt>
                <c:pt idx="395">
                  <c:v>396000</c:v>
                </c:pt>
                <c:pt idx="396">
                  <c:v>397000</c:v>
                </c:pt>
                <c:pt idx="397">
                  <c:v>398000</c:v>
                </c:pt>
                <c:pt idx="398">
                  <c:v>399000</c:v>
                </c:pt>
                <c:pt idx="399">
                  <c:v>400000</c:v>
                </c:pt>
                <c:pt idx="400">
                  <c:v>401000</c:v>
                </c:pt>
                <c:pt idx="401">
                  <c:v>402000</c:v>
                </c:pt>
                <c:pt idx="402">
                  <c:v>403000</c:v>
                </c:pt>
                <c:pt idx="403">
                  <c:v>404000</c:v>
                </c:pt>
                <c:pt idx="404">
                  <c:v>405000</c:v>
                </c:pt>
                <c:pt idx="405">
                  <c:v>406000</c:v>
                </c:pt>
                <c:pt idx="406">
                  <c:v>407000</c:v>
                </c:pt>
                <c:pt idx="407">
                  <c:v>408000</c:v>
                </c:pt>
                <c:pt idx="408">
                  <c:v>409000</c:v>
                </c:pt>
                <c:pt idx="409">
                  <c:v>410000</c:v>
                </c:pt>
                <c:pt idx="410">
                  <c:v>411000</c:v>
                </c:pt>
                <c:pt idx="411">
                  <c:v>412000</c:v>
                </c:pt>
                <c:pt idx="412">
                  <c:v>413000</c:v>
                </c:pt>
                <c:pt idx="413">
                  <c:v>414000</c:v>
                </c:pt>
                <c:pt idx="414">
                  <c:v>415000</c:v>
                </c:pt>
                <c:pt idx="415">
                  <c:v>416000</c:v>
                </c:pt>
                <c:pt idx="416">
                  <c:v>417000</c:v>
                </c:pt>
                <c:pt idx="417">
                  <c:v>418000</c:v>
                </c:pt>
                <c:pt idx="418">
                  <c:v>419000</c:v>
                </c:pt>
                <c:pt idx="419">
                  <c:v>420000</c:v>
                </c:pt>
                <c:pt idx="420">
                  <c:v>421000</c:v>
                </c:pt>
                <c:pt idx="421">
                  <c:v>422000</c:v>
                </c:pt>
                <c:pt idx="422">
                  <c:v>423000</c:v>
                </c:pt>
                <c:pt idx="423">
                  <c:v>424000</c:v>
                </c:pt>
                <c:pt idx="424">
                  <c:v>425000</c:v>
                </c:pt>
                <c:pt idx="425">
                  <c:v>426000</c:v>
                </c:pt>
                <c:pt idx="426">
                  <c:v>427000</c:v>
                </c:pt>
                <c:pt idx="427">
                  <c:v>428000</c:v>
                </c:pt>
                <c:pt idx="428">
                  <c:v>429000</c:v>
                </c:pt>
                <c:pt idx="429">
                  <c:v>430000</c:v>
                </c:pt>
                <c:pt idx="430">
                  <c:v>431000</c:v>
                </c:pt>
                <c:pt idx="431">
                  <c:v>432000</c:v>
                </c:pt>
                <c:pt idx="432">
                  <c:v>433000</c:v>
                </c:pt>
                <c:pt idx="433">
                  <c:v>434000</c:v>
                </c:pt>
                <c:pt idx="434">
                  <c:v>435000</c:v>
                </c:pt>
                <c:pt idx="435">
                  <c:v>436000</c:v>
                </c:pt>
                <c:pt idx="436">
                  <c:v>437000</c:v>
                </c:pt>
                <c:pt idx="437">
                  <c:v>438000</c:v>
                </c:pt>
                <c:pt idx="438">
                  <c:v>439000</c:v>
                </c:pt>
                <c:pt idx="439">
                  <c:v>440000</c:v>
                </c:pt>
                <c:pt idx="440">
                  <c:v>441000</c:v>
                </c:pt>
                <c:pt idx="441">
                  <c:v>442000</c:v>
                </c:pt>
                <c:pt idx="442">
                  <c:v>443000</c:v>
                </c:pt>
                <c:pt idx="443">
                  <c:v>444000</c:v>
                </c:pt>
                <c:pt idx="444">
                  <c:v>445000</c:v>
                </c:pt>
                <c:pt idx="445">
                  <c:v>446000</c:v>
                </c:pt>
                <c:pt idx="446">
                  <c:v>447000</c:v>
                </c:pt>
                <c:pt idx="447">
                  <c:v>448000</c:v>
                </c:pt>
                <c:pt idx="448">
                  <c:v>449000</c:v>
                </c:pt>
                <c:pt idx="449">
                  <c:v>450000</c:v>
                </c:pt>
                <c:pt idx="450">
                  <c:v>451000</c:v>
                </c:pt>
                <c:pt idx="451">
                  <c:v>452000</c:v>
                </c:pt>
                <c:pt idx="452">
                  <c:v>453000</c:v>
                </c:pt>
                <c:pt idx="453">
                  <c:v>454000</c:v>
                </c:pt>
                <c:pt idx="454">
                  <c:v>455000</c:v>
                </c:pt>
                <c:pt idx="455">
                  <c:v>456000</c:v>
                </c:pt>
                <c:pt idx="456">
                  <c:v>457000</c:v>
                </c:pt>
                <c:pt idx="457">
                  <c:v>458000</c:v>
                </c:pt>
                <c:pt idx="458">
                  <c:v>459000</c:v>
                </c:pt>
                <c:pt idx="459">
                  <c:v>460000</c:v>
                </c:pt>
                <c:pt idx="460">
                  <c:v>461000</c:v>
                </c:pt>
                <c:pt idx="461">
                  <c:v>462000</c:v>
                </c:pt>
                <c:pt idx="462">
                  <c:v>463000</c:v>
                </c:pt>
                <c:pt idx="463">
                  <c:v>464000</c:v>
                </c:pt>
                <c:pt idx="464">
                  <c:v>465000</c:v>
                </c:pt>
                <c:pt idx="465">
                  <c:v>466000</c:v>
                </c:pt>
                <c:pt idx="466">
                  <c:v>467000</c:v>
                </c:pt>
                <c:pt idx="467">
                  <c:v>468000</c:v>
                </c:pt>
                <c:pt idx="468">
                  <c:v>469000</c:v>
                </c:pt>
                <c:pt idx="469">
                  <c:v>470000</c:v>
                </c:pt>
                <c:pt idx="470">
                  <c:v>471000</c:v>
                </c:pt>
                <c:pt idx="471">
                  <c:v>472000</c:v>
                </c:pt>
                <c:pt idx="472">
                  <c:v>473000</c:v>
                </c:pt>
                <c:pt idx="473">
                  <c:v>474000</c:v>
                </c:pt>
                <c:pt idx="474">
                  <c:v>475000</c:v>
                </c:pt>
                <c:pt idx="475">
                  <c:v>476000</c:v>
                </c:pt>
                <c:pt idx="476">
                  <c:v>477000</c:v>
                </c:pt>
                <c:pt idx="477">
                  <c:v>478000</c:v>
                </c:pt>
                <c:pt idx="478">
                  <c:v>479000</c:v>
                </c:pt>
                <c:pt idx="479">
                  <c:v>480000</c:v>
                </c:pt>
                <c:pt idx="480">
                  <c:v>481000</c:v>
                </c:pt>
                <c:pt idx="481">
                  <c:v>482000</c:v>
                </c:pt>
                <c:pt idx="482">
                  <c:v>483000</c:v>
                </c:pt>
                <c:pt idx="483">
                  <c:v>484000</c:v>
                </c:pt>
                <c:pt idx="484">
                  <c:v>485000</c:v>
                </c:pt>
                <c:pt idx="485">
                  <c:v>486000</c:v>
                </c:pt>
                <c:pt idx="486">
                  <c:v>487000</c:v>
                </c:pt>
                <c:pt idx="487">
                  <c:v>488000</c:v>
                </c:pt>
                <c:pt idx="488">
                  <c:v>489000</c:v>
                </c:pt>
                <c:pt idx="489">
                  <c:v>490000</c:v>
                </c:pt>
                <c:pt idx="490">
                  <c:v>491000</c:v>
                </c:pt>
                <c:pt idx="491">
                  <c:v>492000</c:v>
                </c:pt>
                <c:pt idx="492">
                  <c:v>493000</c:v>
                </c:pt>
                <c:pt idx="493">
                  <c:v>494000</c:v>
                </c:pt>
                <c:pt idx="494">
                  <c:v>495000</c:v>
                </c:pt>
                <c:pt idx="495">
                  <c:v>496000</c:v>
                </c:pt>
                <c:pt idx="496">
                  <c:v>497000</c:v>
                </c:pt>
                <c:pt idx="497">
                  <c:v>498000</c:v>
                </c:pt>
                <c:pt idx="498">
                  <c:v>499000</c:v>
                </c:pt>
                <c:pt idx="499">
                  <c:v>500000</c:v>
                </c:pt>
              </c:numCache>
            </c:numRef>
          </c:xVal>
          <c:yVal>
            <c:numRef>
              <c:f>Standalone!$M$4:$M$503</c:f>
              <c:numCache>
                <c:formatCode>General</c:formatCode>
                <c:ptCount val="500"/>
                <c:pt idx="0">
                  <c:v>1.7104657999999984E-2</c:v>
                </c:pt>
                <c:pt idx="1">
                  <c:v>2.8693079500000052E-2</c:v>
                </c:pt>
                <c:pt idx="2">
                  <c:v>4.0704229000000015E-2</c:v>
                </c:pt>
                <c:pt idx="3">
                  <c:v>5.3181578750000076E-2</c:v>
                </c:pt>
                <c:pt idx="4">
                  <c:v>6.6936174200000073E-2</c:v>
                </c:pt>
                <c:pt idx="5">
                  <c:v>8.1029260333333228E-2</c:v>
                </c:pt>
                <c:pt idx="6">
                  <c:v>9.5521852714285788E-2</c:v>
                </c:pt>
                <c:pt idx="7">
                  <c:v>0.11091651900000001</c:v>
                </c:pt>
                <c:pt idx="8">
                  <c:v>0.12670757611111133</c:v>
                </c:pt>
                <c:pt idx="9">
                  <c:v>0.14292508090000028</c:v>
                </c:pt>
                <c:pt idx="10">
                  <c:v>0.1595813728181821</c:v>
                </c:pt>
                <c:pt idx="11">
                  <c:v>0.17740298650000016</c:v>
                </c:pt>
                <c:pt idx="12">
                  <c:v>0.19470424630769229</c:v>
                </c:pt>
                <c:pt idx="13">
                  <c:v>0.21407620128571414</c:v>
                </c:pt>
                <c:pt idx="14">
                  <c:v>0.23355368053333328</c:v>
                </c:pt>
                <c:pt idx="15">
                  <c:v>0.25494070687500037</c:v>
                </c:pt>
                <c:pt idx="16">
                  <c:v>0.27812260717647136</c:v>
                </c:pt>
                <c:pt idx="17">
                  <c:v>0.30217444944444505</c:v>
                </c:pt>
                <c:pt idx="18">
                  <c:v>0.32750337215789393</c:v>
                </c:pt>
                <c:pt idx="19">
                  <c:v>0.35515562154999897</c:v>
                </c:pt>
                <c:pt idx="20">
                  <c:v>0.38443517199999744</c:v>
                </c:pt>
                <c:pt idx="21">
                  <c:v>0.41433323131818006</c:v>
                </c:pt>
                <c:pt idx="22">
                  <c:v>0.44446544599999832</c:v>
                </c:pt>
                <c:pt idx="23">
                  <c:v>0.47606264499999773</c:v>
                </c:pt>
                <c:pt idx="24">
                  <c:v>0.50913580907999767</c:v>
                </c:pt>
                <c:pt idx="25">
                  <c:v>0.5435558682307684</c:v>
                </c:pt>
                <c:pt idx="26">
                  <c:v>0.57926500803703551</c:v>
                </c:pt>
                <c:pt idx="27">
                  <c:v>0.61619301142856853</c:v>
                </c:pt>
                <c:pt idx="28">
                  <c:v>0.65614439655172185</c:v>
                </c:pt>
                <c:pt idx="29">
                  <c:v>0.69757367036666396</c:v>
                </c:pt>
                <c:pt idx="30">
                  <c:v>0.74008812519354394</c:v>
                </c:pt>
                <c:pt idx="31">
                  <c:v>0.78447495440624826</c:v>
                </c:pt>
                <c:pt idx="32">
                  <c:v>0.83060052227272363</c:v>
                </c:pt>
                <c:pt idx="33">
                  <c:v>0.87864979870587956</c:v>
                </c:pt>
                <c:pt idx="34">
                  <c:v>0.92794483699999775</c:v>
                </c:pt>
                <c:pt idx="35">
                  <c:v>0.97843441963888556</c:v>
                </c:pt>
                <c:pt idx="36">
                  <c:v>1.0305310868378368</c:v>
                </c:pt>
                <c:pt idx="37">
                  <c:v>1.0841063460789506</c:v>
                </c:pt>
                <c:pt idx="38">
                  <c:v>1.1389550056923115</c:v>
                </c:pt>
                <c:pt idx="39">
                  <c:v>1.1950692352250019</c:v>
                </c:pt>
                <c:pt idx="40">
                  <c:v>1.252612588731709</c:v>
                </c:pt>
                <c:pt idx="41">
                  <c:v>1.3112922383333339</c:v>
                </c:pt>
                <c:pt idx="42">
                  <c:v>1.3714139132790697</c:v>
                </c:pt>
                <c:pt idx="43">
                  <c:v>1.432820459022722</c:v>
                </c:pt>
                <c:pt idx="44">
                  <c:v>1.4961905037111065</c:v>
                </c:pt>
                <c:pt idx="45">
                  <c:v>1.5602979180217311</c:v>
                </c:pt>
                <c:pt idx="46">
                  <c:v>1.6258700111702173</c:v>
                </c:pt>
                <c:pt idx="47">
                  <c:v>1.6929748335833381</c:v>
                </c:pt>
                <c:pt idx="48">
                  <c:v>1.761664954469375</c:v>
                </c:pt>
                <c:pt idx="49">
                  <c:v>1.8318048928400033</c:v>
                </c:pt>
                <c:pt idx="50">
                  <c:v>1.9038332029999996</c:v>
                </c:pt>
                <c:pt idx="51">
                  <c:v>1.977195745750004</c:v>
                </c:pt>
                <c:pt idx="52">
                  <c:v>2.0518042860377435</c:v>
                </c:pt>
                <c:pt idx="53">
                  <c:v>2.1281201729814807</c:v>
                </c:pt>
                <c:pt idx="54">
                  <c:v>2.2055408015636293</c:v>
                </c:pt>
                <c:pt idx="55">
                  <c:v>2.2842942452857096</c:v>
                </c:pt>
                <c:pt idx="56">
                  <c:v>2.3644362705964959</c:v>
                </c:pt>
                <c:pt idx="57">
                  <c:v>2.4462189961551712</c:v>
                </c:pt>
                <c:pt idx="58">
                  <c:v>2.5291970417627105</c:v>
                </c:pt>
                <c:pt idx="59">
                  <c:v>2.6132116382333299</c:v>
                </c:pt>
                <c:pt idx="60">
                  <c:v>2.6990855514262231</c:v>
                </c:pt>
                <c:pt idx="61">
                  <c:v>2.7862588887580548</c:v>
                </c:pt>
                <c:pt idx="62">
                  <c:v>2.8750291380475987</c:v>
                </c:pt>
                <c:pt idx="63">
                  <c:v>2.9661673263437343</c:v>
                </c:pt>
                <c:pt idx="64">
                  <c:v>3.0592804663384521</c:v>
                </c:pt>
                <c:pt idx="65">
                  <c:v>3.1539939900151448</c:v>
                </c:pt>
                <c:pt idx="66">
                  <c:v>3.2509723941343247</c:v>
                </c:pt>
                <c:pt idx="67">
                  <c:v>3.3497341584999996</c:v>
                </c:pt>
                <c:pt idx="68">
                  <c:v>3.4498771390724596</c:v>
                </c:pt>
                <c:pt idx="69">
                  <c:v>3.5520215748285677</c:v>
                </c:pt>
                <c:pt idx="70">
                  <c:v>3.6554614522394382</c:v>
                </c:pt>
                <c:pt idx="71">
                  <c:v>3.7607309025694446</c:v>
                </c:pt>
                <c:pt idx="72">
                  <c:v>3.8680760563972609</c:v>
                </c:pt>
                <c:pt idx="73">
                  <c:v>3.9766287266891909</c:v>
                </c:pt>
                <c:pt idx="74">
                  <c:v>4.0869375139599899</c:v>
                </c:pt>
                <c:pt idx="75">
                  <c:v>4.1986577537236904</c:v>
                </c:pt>
                <c:pt idx="76">
                  <c:v>4.3120183213895977</c:v>
                </c:pt>
              </c:numCache>
            </c:numRef>
          </c:yVal>
          <c:smooth val="1"/>
        </c:ser>
        <c:ser>
          <c:idx val="1"/>
          <c:order val="1"/>
          <c:tx>
            <c:strRef>
              <c:f>Standalone!$N$3</c:f>
              <c:strCache>
                <c:ptCount val="1"/>
                <c:pt idx="0">
                  <c:v>WS2008</c:v>
                </c:pt>
              </c:strCache>
            </c:strRef>
          </c:tx>
          <c:spPr>
            <a:ln w="76200">
              <a:solidFill>
                <a:schemeClr val="accent2"/>
              </a:solidFill>
            </a:ln>
          </c:spPr>
          <c:marker>
            <c:symbol val="none"/>
          </c:marker>
          <c:xVal>
            <c:numRef>
              <c:f>Standalone!$L$4:$L$503</c:f>
              <c:numCache>
                <c:formatCode>General</c:formatCode>
                <c:ptCount val="50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pt idx="25">
                  <c:v>26000</c:v>
                </c:pt>
                <c:pt idx="26">
                  <c:v>27000</c:v>
                </c:pt>
                <c:pt idx="27">
                  <c:v>28000</c:v>
                </c:pt>
                <c:pt idx="28">
                  <c:v>29000</c:v>
                </c:pt>
                <c:pt idx="29">
                  <c:v>30000</c:v>
                </c:pt>
                <c:pt idx="30">
                  <c:v>31000</c:v>
                </c:pt>
                <c:pt idx="31">
                  <c:v>32000</c:v>
                </c:pt>
                <c:pt idx="32">
                  <c:v>33000</c:v>
                </c:pt>
                <c:pt idx="33">
                  <c:v>34000</c:v>
                </c:pt>
                <c:pt idx="34">
                  <c:v>35000</c:v>
                </c:pt>
                <c:pt idx="35">
                  <c:v>36000</c:v>
                </c:pt>
                <c:pt idx="36">
                  <c:v>37000</c:v>
                </c:pt>
                <c:pt idx="37">
                  <c:v>38000</c:v>
                </c:pt>
                <c:pt idx="38">
                  <c:v>39000</c:v>
                </c:pt>
                <c:pt idx="39">
                  <c:v>40000</c:v>
                </c:pt>
                <c:pt idx="40">
                  <c:v>41000</c:v>
                </c:pt>
                <c:pt idx="41">
                  <c:v>42000</c:v>
                </c:pt>
                <c:pt idx="42">
                  <c:v>43000</c:v>
                </c:pt>
                <c:pt idx="43">
                  <c:v>44000</c:v>
                </c:pt>
                <c:pt idx="44">
                  <c:v>45000</c:v>
                </c:pt>
                <c:pt idx="45">
                  <c:v>46000</c:v>
                </c:pt>
                <c:pt idx="46">
                  <c:v>47000</c:v>
                </c:pt>
                <c:pt idx="47">
                  <c:v>48000</c:v>
                </c:pt>
                <c:pt idx="48">
                  <c:v>49000</c:v>
                </c:pt>
                <c:pt idx="49">
                  <c:v>50000</c:v>
                </c:pt>
                <c:pt idx="50">
                  <c:v>51000</c:v>
                </c:pt>
                <c:pt idx="51">
                  <c:v>52000</c:v>
                </c:pt>
                <c:pt idx="52">
                  <c:v>53000</c:v>
                </c:pt>
                <c:pt idx="53">
                  <c:v>54000</c:v>
                </c:pt>
                <c:pt idx="54">
                  <c:v>55000</c:v>
                </c:pt>
                <c:pt idx="55">
                  <c:v>56000</c:v>
                </c:pt>
                <c:pt idx="56">
                  <c:v>57000</c:v>
                </c:pt>
                <c:pt idx="57">
                  <c:v>58000</c:v>
                </c:pt>
                <c:pt idx="58">
                  <c:v>59000</c:v>
                </c:pt>
                <c:pt idx="59">
                  <c:v>60000</c:v>
                </c:pt>
                <c:pt idx="60">
                  <c:v>61000</c:v>
                </c:pt>
                <c:pt idx="61">
                  <c:v>62000</c:v>
                </c:pt>
                <c:pt idx="62">
                  <c:v>63000</c:v>
                </c:pt>
                <c:pt idx="63">
                  <c:v>64000</c:v>
                </c:pt>
                <c:pt idx="64">
                  <c:v>65000</c:v>
                </c:pt>
                <c:pt idx="65">
                  <c:v>66000</c:v>
                </c:pt>
                <c:pt idx="66">
                  <c:v>67000</c:v>
                </c:pt>
                <c:pt idx="67">
                  <c:v>68000</c:v>
                </c:pt>
                <c:pt idx="68">
                  <c:v>69000</c:v>
                </c:pt>
                <c:pt idx="69">
                  <c:v>70000</c:v>
                </c:pt>
                <c:pt idx="70">
                  <c:v>71000</c:v>
                </c:pt>
                <c:pt idx="71">
                  <c:v>72000</c:v>
                </c:pt>
                <c:pt idx="72">
                  <c:v>73000</c:v>
                </c:pt>
                <c:pt idx="73">
                  <c:v>74000</c:v>
                </c:pt>
                <c:pt idx="74">
                  <c:v>75000</c:v>
                </c:pt>
                <c:pt idx="75">
                  <c:v>76000</c:v>
                </c:pt>
                <c:pt idx="76">
                  <c:v>77000</c:v>
                </c:pt>
                <c:pt idx="77">
                  <c:v>78000</c:v>
                </c:pt>
                <c:pt idx="78">
                  <c:v>79000</c:v>
                </c:pt>
                <c:pt idx="79">
                  <c:v>80000</c:v>
                </c:pt>
                <c:pt idx="80">
                  <c:v>81000</c:v>
                </c:pt>
                <c:pt idx="81">
                  <c:v>82000</c:v>
                </c:pt>
                <c:pt idx="82">
                  <c:v>83000</c:v>
                </c:pt>
                <c:pt idx="83">
                  <c:v>84000</c:v>
                </c:pt>
                <c:pt idx="84">
                  <c:v>85000</c:v>
                </c:pt>
                <c:pt idx="85">
                  <c:v>86000</c:v>
                </c:pt>
                <c:pt idx="86">
                  <c:v>87000</c:v>
                </c:pt>
                <c:pt idx="87">
                  <c:v>88000</c:v>
                </c:pt>
                <c:pt idx="88">
                  <c:v>89000</c:v>
                </c:pt>
                <c:pt idx="89">
                  <c:v>90000</c:v>
                </c:pt>
                <c:pt idx="90">
                  <c:v>91000</c:v>
                </c:pt>
                <c:pt idx="91">
                  <c:v>92000</c:v>
                </c:pt>
                <c:pt idx="92">
                  <c:v>93000</c:v>
                </c:pt>
                <c:pt idx="93">
                  <c:v>94000</c:v>
                </c:pt>
                <c:pt idx="94">
                  <c:v>95000</c:v>
                </c:pt>
                <c:pt idx="95">
                  <c:v>96000</c:v>
                </c:pt>
                <c:pt idx="96">
                  <c:v>97000</c:v>
                </c:pt>
                <c:pt idx="97">
                  <c:v>98000</c:v>
                </c:pt>
                <c:pt idx="98">
                  <c:v>99000</c:v>
                </c:pt>
                <c:pt idx="99">
                  <c:v>100000</c:v>
                </c:pt>
                <c:pt idx="100">
                  <c:v>101000</c:v>
                </c:pt>
                <c:pt idx="101">
                  <c:v>102000</c:v>
                </c:pt>
                <c:pt idx="102">
                  <c:v>103000</c:v>
                </c:pt>
                <c:pt idx="103">
                  <c:v>104000</c:v>
                </c:pt>
                <c:pt idx="104">
                  <c:v>105000</c:v>
                </c:pt>
                <c:pt idx="105">
                  <c:v>106000</c:v>
                </c:pt>
                <c:pt idx="106">
                  <c:v>107000</c:v>
                </c:pt>
                <c:pt idx="107">
                  <c:v>108000</c:v>
                </c:pt>
                <c:pt idx="108">
                  <c:v>109000</c:v>
                </c:pt>
                <c:pt idx="109">
                  <c:v>110000</c:v>
                </c:pt>
                <c:pt idx="110">
                  <c:v>111000</c:v>
                </c:pt>
                <c:pt idx="111">
                  <c:v>112000</c:v>
                </c:pt>
                <c:pt idx="112">
                  <c:v>113000</c:v>
                </c:pt>
                <c:pt idx="113">
                  <c:v>114000</c:v>
                </c:pt>
                <c:pt idx="114">
                  <c:v>115000</c:v>
                </c:pt>
                <c:pt idx="115">
                  <c:v>116000</c:v>
                </c:pt>
                <c:pt idx="116">
                  <c:v>117000</c:v>
                </c:pt>
                <c:pt idx="117">
                  <c:v>118000</c:v>
                </c:pt>
                <c:pt idx="118">
                  <c:v>119000</c:v>
                </c:pt>
                <c:pt idx="119">
                  <c:v>120000</c:v>
                </c:pt>
                <c:pt idx="120">
                  <c:v>121000</c:v>
                </c:pt>
                <c:pt idx="121">
                  <c:v>122000</c:v>
                </c:pt>
                <c:pt idx="122">
                  <c:v>123000</c:v>
                </c:pt>
                <c:pt idx="123">
                  <c:v>124000</c:v>
                </c:pt>
                <c:pt idx="124">
                  <c:v>125000</c:v>
                </c:pt>
                <c:pt idx="125">
                  <c:v>126000</c:v>
                </c:pt>
                <c:pt idx="126">
                  <c:v>127000</c:v>
                </c:pt>
                <c:pt idx="127">
                  <c:v>128000</c:v>
                </c:pt>
                <c:pt idx="128">
                  <c:v>129000</c:v>
                </c:pt>
                <c:pt idx="129">
                  <c:v>130000</c:v>
                </c:pt>
                <c:pt idx="130">
                  <c:v>131000</c:v>
                </c:pt>
                <c:pt idx="131">
                  <c:v>132000</c:v>
                </c:pt>
                <c:pt idx="132">
                  <c:v>133000</c:v>
                </c:pt>
                <c:pt idx="133">
                  <c:v>134000</c:v>
                </c:pt>
                <c:pt idx="134">
                  <c:v>135000</c:v>
                </c:pt>
                <c:pt idx="135">
                  <c:v>136000</c:v>
                </c:pt>
                <c:pt idx="136">
                  <c:v>137000</c:v>
                </c:pt>
                <c:pt idx="137">
                  <c:v>138000</c:v>
                </c:pt>
                <c:pt idx="138">
                  <c:v>139000</c:v>
                </c:pt>
                <c:pt idx="139">
                  <c:v>140000</c:v>
                </c:pt>
                <c:pt idx="140">
                  <c:v>141000</c:v>
                </c:pt>
                <c:pt idx="141">
                  <c:v>142000</c:v>
                </c:pt>
                <c:pt idx="142">
                  <c:v>143000</c:v>
                </c:pt>
                <c:pt idx="143">
                  <c:v>144000</c:v>
                </c:pt>
                <c:pt idx="144">
                  <c:v>145000</c:v>
                </c:pt>
                <c:pt idx="145">
                  <c:v>146000</c:v>
                </c:pt>
                <c:pt idx="146">
                  <c:v>147000</c:v>
                </c:pt>
                <c:pt idx="147">
                  <c:v>148000</c:v>
                </c:pt>
                <c:pt idx="148">
                  <c:v>149000</c:v>
                </c:pt>
                <c:pt idx="149">
                  <c:v>150000</c:v>
                </c:pt>
                <c:pt idx="150">
                  <c:v>151000</c:v>
                </c:pt>
                <c:pt idx="151">
                  <c:v>152000</c:v>
                </c:pt>
                <c:pt idx="152">
                  <c:v>153000</c:v>
                </c:pt>
                <c:pt idx="153">
                  <c:v>154000</c:v>
                </c:pt>
                <c:pt idx="154">
                  <c:v>155000</c:v>
                </c:pt>
                <c:pt idx="155">
                  <c:v>156000</c:v>
                </c:pt>
                <c:pt idx="156">
                  <c:v>157000</c:v>
                </c:pt>
                <c:pt idx="157">
                  <c:v>158000</c:v>
                </c:pt>
                <c:pt idx="158">
                  <c:v>159000</c:v>
                </c:pt>
                <c:pt idx="159">
                  <c:v>160000</c:v>
                </c:pt>
                <c:pt idx="160">
                  <c:v>161000</c:v>
                </c:pt>
                <c:pt idx="161">
                  <c:v>162000</c:v>
                </c:pt>
                <c:pt idx="162">
                  <c:v>163000</c:v>
                </c:pt>
                <c:pt idx="163">
                  <c:v>164000</c:v>
                </c:pt>
                <c:pt idx="164">
                  <c:v>165000</c:v>
                </c:pt>
                <c:pt idx="165">
                  <c:v>166000</c:v>
                </c:pt>
                <c:pt idx="166">
                  <c:v>167000</c:v>
                </c:pt>
                <c:pt idx="167">
                  <c:v>168000</c:v>
                </c:pt>
                <c:pt idx="168">
                  <c:v>169000</c:v>
                </c:pt>
                <c:pt idx="169">
                  <c:v>170000</c:v>
                </c:pt>
                <c:pt idx="170">
                  <c:v>171000</c:v>
                </c:pt>
                <c:pt idx="171">
                  <c:v>172000</c:v>
                </c:pt>
                <c:pt idx="172">
                  <c:v>173000</c:v>
                </c:pt>
                <c:pt idx="173">
                  <c:v>174000</c:v>
                </c:pt>
                <c:pt idx="174">
                  <c:v>175000</c:v>
                </c:pt>
                <c:pt idx="175">
                  <c:v>176000</c:v>
                </c:pt>
                <c:pt idx="176">
                  <c:v>177000</c:v>
                </c:pt>
                <c:pt idx="177">
                  <c:v>178000</c:v>
                </c:pt>
                <c:pt idx="178">
                  <c:v>179000</c:v>
                </c:pt>
                <c:pt idx="179">
                  <c:v>180000</c:v>
                </c:pt>
                <c:pt idx="180">
                  <c:v>181000</c:v>
                </c:pt>
                <c:pt idx="181">
                  <c:v>182000</c:v>
                </c:pt>
                <c:pt idx="182">
                  <c:v>183000</c:v>
                </c:pt>
                <c:pt idx="183">
                  <c:v>184000</c:v>
                </c:pt>
                <c:pt idx="184">
                  <c:v>185000</c:v>
                </c:pt>
                <c:pt idx="185">
                  <c:v>186000</c:v>
                </c:pt>
                <c:pt idx="186">
                  <c:v>187000</c:v>
                </c:pt>
                <c:pt idx="187">
                  <c:v>188000</c:v>
                </c:pt>
                <c:pt idx="188">
                  <c:v>189000</c:v>
                </c:pt>
                <c:pt idx="189">
                  <c:v>190000</c:v>
                </c:pt>
                <c:pt idx="190">
                  <c:v>191000</c:v>
                </c:pt>
                <c:pt idx="191">
                  <c:v>192000</c:v>
                </c:pt>
                <c:pt idx="192">
                  <c:v>193000</c:v>
                </c:pt>
                <c:pt idx="193">
                  <c:v>194000</c:v>
                </c:pt>
                <c:pt idx="194">
                  <c:v>195000</c:v>
                </c:pt>
                <c:pt idx="195">
                  <c:v>196000</c:v>
                </c:pt>
                <c:pt idx="196">
                  <c:v>197000</c:v>
                </c:pt>
                <c:pt idx="197">
                  <c:v>198000</c:v>
                </c:pt>
                <c:pt idx="198">
                  <c:v>199000</c:v>
                </c:pt>
                <c:pt idx="199">
                  <c:v>200000</c:v>
                </c:pt>
                <c:pt idx="200">
                  <c:v>201000</c:v>
                </c:pt>
                <c:pt idx="201">
                  <c:v>202000</c:v>
                </c:pt>
                <c:pt idx="202">
                  <c:v>203000</c:v>
                </c:pt>
                <c:pt idx="203">
                  <c:v>204000</c:v>
                </c:pt>
                <c:pt idx="204">
                  <c:v>205000</c:v>
                </c:pt>
                <c:pt idx="205">
                  <c:v>206000</c:v>
                </c:pt>
                <c:pt idx="206">
                  <c:v>207000</c:v>
                </c:pt>
                <c:pt idx="207">
                  <c:v>208000</c:v>
                </c:pt>
                <c:pt idx="208">
                  <c:v>209000</c:v>
                </c:pt>
                <c:pt idx="209">
                  <c:v>210000</c:v>
                </c:pt>
                <c:pt idx="210">
                  <c:v>211000</c:v>
                </c:pt>
                <c:pt idx="211">
                  <c:v>212000</c:v>
                </c:pt>
                <c:pt idx="212">
                  <c:v>213000</c:v>
                </c:pt>
                <c:pt idx="213">
                  <c:v>214000</c:v>
                </c:pt>
                <c:pt idx="214">
                  <c:v>215000</c:v>
                </c:pt>
                <c:pt idx="215">
                  <c:v>216000</c:v>
                </c:pt>
                <c:pt idx="216">
                  <c:v>217000</c:v>
                </c:pt>
                <c:pt idx="217">
                  <c:v>218000</c:v>
                </c:pt>
                <c:pt idx="218">
                  <c:v>219000</c:v>
                </c:pt>
                <c:pt idx="219">
                  <c:v>220000</c:v>
                </c:pt>
                <c:pt idx="220">
                  <c:v>221000</c:v>
                </c:pt>
                <c:pt idx="221">
                  <c:v>222000</c:v>
                </c:pt>
                <c:pt idx="222">
                  <c:v>223000</c:v>
                </c:pt>
                <c:pt idx="223">
                  <c:v>224000</c:v>
                </c:pt>
                <c:pt idx="224">
                  <c:v>225000</c:v>
                </c:pt>
                <c:pt idx="225">
                  <c:v>226000</c:v>
                </c:pt>
                <c:pt idx="226">
                  <c:v>227000</c:v>
                </c:pt>
                <c:pt idx="227">
                  <c:v>228000</c:v>
                </c:pt>
                <c:pt idx="228">
                  <c:v>229000</c:v>
                </c:pt>
                <c:pt idx="229">
                  <c:v>230000</c:v>
                </c:pt>
                <c:pt idx="230">
                  <c:v>231000</c:v>
                </c:pt>
                <c:pt idx="231">
                  <c:v>232000</c:v>
                </c:pt>
                <c:pt idx="232">
                  <c:v>233000</c:v>
                </c:pt>
                <c:pt idx="233">
                  <c:v>234000</c:v>
                </c:pt>
                <c:pt idx="234">
                  <c:v>235000</c:v>
                </c:pt>
                <c:pt idx="235">
                  <c:v>236000</c:v>
                </c:pt>
                <c:pt idx="236">
                  <c:v>237000</c:v>
                </c:pt>
                <c:pt idx="237">
                  <c:v>238000</c:v>
                </c:pt>
                <c:pt idx="238">
                  <c:v>239000</c:v>
                </c:pt>
                <c:pt idx="239">
                  <c:v>240000</c:v>
                </c:pt>
                <c:pt idx="240">
                  <c:v>241000</c:v>
                </c:pt>
                <c:pt idx="241">
                  <c:v>242000</c:v>
                </c:pt>
                <c:pt idx="242">
                  <c:v>243000</c:v>
                </c:pt>
                <c:pt idx="243">
                  <c:v>244000</c:v>
                </c:pt>
                <c:pt idx="244">
                  <c:v>245000</c:v>
                </c:pt>
                <c:pt idx="245">
                  <c:v>246000</c:v>
                </c:pt>
                <c:pt idx="246">
                  <c:v>247000</c:v>
                </c:pt>
                <c:pt idx="247">
                  <c:v>248000</c:v>
                </c:pt>
                <c:pt idx="248">
                  <c:v>249000</c:v>
                </c:pt>
                <c:pt idx="249">
                  <c:v>250000</c:v>
                </c:pt>
                <c:pt idx="250">
                  <c:v>251000</c:v>
                </c:pt>
                <c:pt idx="251">
                  <c:v>252000</c:v>
                </c:pt>
                <c:pt idx="252">
                  <c:v>253000</c:v>
                </c:pt>
                <c:pt idx="253">
                  <c:v>254000</c:v>
                </c:pt>
                <c:pt idx="254">
                  <c:v>255000</c:v>
                </c:pt>
                <c:pt idx="255">
                  <c:v>256000</c:v>
                </c:pt>
                <c:pt idx="256">
                  <c:v>257000</c:v>
                </c:pt>
                <c:pt idx="257">
                  <c:v>258000</c:v>
                </c:pt>
                <c:pt idx="258">
                  <c:v>259000</c:v>
                </c:pt>
                <c:pt idx="259">
                  <c:v>260000</c:v>
                </c:pt>
                <c:pt idx="260">
                  <c:v>261000</c:v>
                </c:pt>
                <c:pt idx="261">
                  <c:v>262000</c:v>
                </c:pt>
                <c:pt idx="262">
                  <c:v>263000</c:v>
                </c:pt>
                <c:pt idx="263">
                  <c:v>264000</c:v>
                </c:pt>
                <c:pt idx="264">
                  <c:v>265000</c:v>
                </c:pt>
                <c:pt idx="265">
                  <c:v>266000</c:v>
                </c:pt>
                <c:pt idx="266">
                  <c:v>267000</c:v>
                </c:pt>
                <c:pt idx="267">
                  <c:v>268000</c:v>
                </c:pt>
                <c:pt idx="268">
                  <c:v>269000</c:v>
                </c:pt>
                <c:pt idx="269">
                  <c:v>270000</c:v>
                </c:pt>
                <c:pt idx="270">
                  <c:v>271000</c:v>
                </c:pt>
                <c:pt idx="271">
                  <c:v>272000</c:v>
                </c:pt>
                <c:pt idx="272">
                  <c:v>273000</c:v>
                </c:pt>
                <c:pt idx="273">
                  <c:v>274000</c:v>
                </c:pt>
                <c:pt idx="274">
                  <c:v>275000</c:v>
                </c:pt>
                <c:pt idx="275">
                  <c:v>276000</c:v>
                </c:pt>
                <c:pt idx="276">
                  <c:v>277000</c:v>
                </c:pt>
                <c:pt idx="277">
                  <c:v>278000</c:v>
                </c:pt>
                <c:pt idx="278">
                  <c:v>279000</c:v>
                </c:pt>
                <c:pt idx="279">
                  <c:v>280000</c:v>
                </c:pt>
                <c:pt idx="280">
                  <c:v>281000</c:v>
                </c:pt>
                <c:pt idx="281">
                  <c:v>282000</c:v>
                </c:pt>
                <c:pt idx="282">
                  <c:v>283000</c:v>
                </c:pt>
                <c:pt idx="283">
                  <c:v>284000</c:v>
                </c:pt>
                <c:pt idx="284">
                  <c:v>285000</c:v>
                </c:pt>
                <c:pt idx="285">
                  <c:v>286000</c:v>
                </c:pt>
                <c:pt idx="286">
                  <c:v>287000</c:v>
                </c:pt>
                <c:pt idx="287">
                  <c:v>288000</c:v>
                </c:pt>
                <c:pt idx="288">
                  <c:v>289000</c:v>
                </c:pt>
                <c:pt idx="289">
                  <c:v>290000</c:v>
                </c:pt>
                <c:pt idx="290">
                  <c:v>291000</c:v>
                </c:pt>
                <c:pt idx="291">
                  <c:v>292000</c:v>
                </c:pt>
                <c:pt idx="292">
                  <c:v>293000</c:v>
                </c:pt>
                <c:pt idx="293">
                  <c:v>294000</c:v>
                </c:pt>
                <c:pt idx="294">
                  <c:v>295000</c:v>
                </c:pt>
                <c:pt idx="295">
                  <c:v>296000</c:v>
                </c:pt>
                <c:pt idx="296">
                  <c:v>297000</c:v>
                </c:pt>
                <c:pt idx="297">
                  <c:v>298000</c:v>
                </c:pt>
                <c:pt idx="298">
                  <c:v>299000</c:v>
                </c:pt>
                <c:pt idx="299">
                  <c:v>300000</c:v>
                </c:pt>
                <c:pt idx="300">
                  <c:v>301000</c:v>
                </c:pt>
                <c:pt idx="301">
                  <c:v>302000</c:v>
                </c:pt>
                <c:pt idx="302">
                  <c:v>303000</c:v>
                </c:pt>
                <c:pt idx="303">
                  <c:v>304000</c:v>
                </c:pt>
                <c:pt idx="304">
                  <c:v>305000</c:v>
                </c:pt>
                <c:pt idx="305">
                  <c:v>306000</c:v>
                </c:pt>
                <c:pt idx="306">
                  <c:v>307000</c:v>
                </c:pt>
                <c:pt idx="307">
                  <c:v>308000</c:v>
                </c:pt>
                <c:pt idx="308">
                  <c:v>309000</c:v>
                </c:pt>
                <c:pt idx="309">
                  <c:v>310000</c:v>
                </c:pt>
                <c:pt idx="310">
                  <c:v>311000</c:v>
                </c:pt>
                <c:pt idx="311">
                  <c:v>312000</c:v>
                </c:pt>
                <c:pt idx="312">
                  <c:v>313000</c:v>
                </c:pt>
                <c:pt idx="313">
                  <c:v>314000</c:v>
                </c:pt>
                <c:pt idx="314">
                  <c:v>315000</c:v>
                </c:pt>
                <c:pt idx="315">
                  <c:v>316000</c:v>
                </c:pt>
                <c:pt idx="316">
                  <c:v>317000</c:v>
                </c:pt>
                <c:pt idx="317">
                  <c:v>318000</c:v>
                </c:pt>
                <c:pt idx="318">
                  <c:v>319000</c:v>
                </c:pt>
                <c:pt idx="319">
                  <c:v>320000</c:v>
                </c:pt>
                <c:pt idx="320">
                  <c:v>321000</c:v>
                </c:pt>
                <c:pt idx="321">
                  <c:v>322000</c:v>
                </c:pt>
                <c:pt idx="322">
                  <c:v>323000</c:v>
                </c:pt>
                <c:pt idx="323">
                  <c:v>324000</c:v>
                </c:pt>
                <c:pt idx="324">
                  <c:v>325000</c:v>
                </c:pt>
                <c:pt idx="325">
                  <c:v>326000</c:v>
                </c:pt>
                <c:pt idx="326">
                  <c:v>327000</c:v>
                </c:pt>
                <c:pt idx="327">
                  <c:v>328000</c:v>
                </c:pt>
                <c:pt idx="328">
                  <c:v>329000</c:v>
                </c:pt>
                <c:pt idx="329">
                  <c:v>330000</c:v>
                </c:pt>
                <c:pt idx="330">
                  <c:v>331000</c:v>
                </c:pt>
                <c:pt idx="331">
                  <c:v>332000</c:v>
                </c:pt>
                <c:pt idx="332">
                  <c:v>333000</c:v>
                </c:pt>
                <c:pt idx="333">
                  <c:v>334000</c:v>
                </c:pt>
                <c:pt idx="334">
                  <c:v>335000</c:v>
                </c:pt>
                <c:pt idx="335">
                  <c:v>336000</c:v>
                </c:pt>
                <c:pt idx="336">
                  <c:v>337000</c:v>
                </c:pt>
                <c:pt idx="337">
                  <c:v>338000</c:v>
                </c:pt>
                <c:pt idx="338">
                  <c:v>339000</c:v>
                </c:pt>
                <c:pt idx="339">
                  <c:v>340000</c:v>
                </c:pt>
                <c:pt idx="340">
                  <c:v>341000</c:v>
                </c:pt>
                <c:pt idx="341">
                  <c:v>342000</c:v>
                </c:pt>
                <c:pt idx="342">
                  <c:v>343000</c:v>
                </c:pt>
                <c:pt idx="343">
                  <c:v>344000</c:v>
                </c:pt>
                <c:pt idx="344">
                  <c:v>345000</c:v>
                </c:pt>
                <c:pt idx="345">
                  <c:v>346000</c:v>
                </c:pt>
                <c:pt idx="346">
                  <c:v>347000</c:v>
                </c:pt>
                <c:pt idx="347">
                  <c:v>348000</c:v>
                </c:pt>
                <c:pt idx="348">
                  <c:v>349000</c:v>
                </c:pt>
                <c:pt idx="349">
                  <c:v>350000</c:v>
                </c:pt>
                <c:pt idx="350">
                  <c:v>351000</c:v>
                </c:pt>
                <c:pt idx="351">
                  <c:v>352000</c:v>
                </c:pt>
                <c:pt idx="352">
                  <c:v>353000</c:v>
                </c:pt>
                <c:pt idx="353">
                  <c:v>354000</c:v>
                </c:pt>
                <c:pt idx="354">
                  <c:v>355000</c:v>
                </c:pt>
                <c:pt idx="355">
                  <c:v>356000</c:v>
                </c:pt>
                <c:pt idx="356">
                  <c:v>357000</c:v>
                </c:pt>
                <c:pt idx="357">
                  <c:v>358000</c:v>
                </c:pt>
                <c:pt idx="358">
                  <c:v>359000</c:v>
                </c:pt>
                <c:pt idx="359">
                  <c:v>360000</c:v>
                </c:pt>
                <c:pt idx="360">
                  <c:v>361000</c:v>
                </c:pt>
                <c:pt idx="361">
                  <c:v>362000</c:v>
                </c:pt>
                <c:pt idx="362">
                  <c:v>363000</c:v>
                </c:pt>
                <c:pt idx="363">
                  <c:v>364000</c:v>
                </c:pt>
                <c:pt idx="364">
                  <c:v>365000</c:v>
                </c:pt>
                <c:pt idx="365">
                  <c:v>366000</c:v>
                </c:pt>
                <c:pt idx="366">
                  <c:v>367000</c:v>
                </c:pt>
                <c:pt idx="367">
                  <c:v>368000</c:v>
                </c:pt>
                <c:pt idx="368">
                  <c:v>369000</c:v>
                </c:pt>
                <c:pt idx="369">
                  <c:v>370000</c:v>
                </c:pt>
                <c:pt idx="370">
                  <c:v>371000</c:v>
                </c:pt>
                <c:pt idx="371">
                  <c:v>372000</c:v>
                </c:pt>
                <c:pt idx="372">
                  <c:v>373000</c:v>
                </c:pt>
                <c:pt idx="373">
                  <c:v>374000</c:v>
                </c:pt>
                <c:pt idx="374">
                  <c:v>375000</c:v>
                </c:pt>
                <c:pt idx="375">
                  <c:v>376000</c:v>
                </c:pt>
                <c:pt idx="376">
                  <c:v>377000</c:v>
                </c:pt>
                <c:pt idx="377">
                  <c:v>378000</c:v>
                </c:pt>
                <c:pt idx="378">
                  <c:v>379000</c:v>
                </c:pt>
                <c:pt idx="379">
                  <c:v>380000</c:v>
                </c:pt>
                <c:pt idx="380">
                  <c:v>381000</c:v>
                </c:pt>
                <c:pt idx="381">
                  <c:v>382000</c:v>
                </c:pt>
                <c:pt idx="382">
                  <c:v>383000</c:v>
                </c:pt>
                <c:pt idx="383">
                  <c:v>384000</c:v>
                </c:pt>
                <c:pt idx="384">
                  <c:v>385000</c:v>
                </c:pt>
                <c:pt idx="385">
                  <c:v>386000</c:v>
                </c:pt>
                <c:pt idx="386">
                  <c:v>387000</c:v>
                </c:pt>
                <c:pt idx="387">
                  <c:v>388000</c:v>
                </c:pt>
                <c:pt idx="388">
                  <c:v>389000</c:v>
                </c:pt>
                <c:pt idx="389">
                  <c:v>390000</c:v>
                </c:pt>
                <c:pt idx="390">
                  <c:v>391000</c:v>
                </c:pt>
                <c:pt idx="391">
                  <c:v>392000</c:v>
                </c:pt>
                <c:pt idx="392">
                  <c:v>393000</c:v>
                </c:pt>
                <c:pt idx="393">
                  <c:v>394000</c:v>
                </c:pt>
                <c:pt idx="394">
                  <c:v>395000</c:v>
                </c:pt>
                <c:pt idx="395">
                  <c:v>396000</c:v>
                </c:pt>
                <c:pt idx="396">
                  <c:v>397000</c:v>
                </c:pt>
                <c:pt idx="397">
                  <c:v>398000</c:v>
                </c:pt>
                <c:pt idx="398">
                  <c:v>399000</c:v>
                </c:pt>
                <c:pt idx="399">
                  <c:v>400000</c:v>
                </c:pt>
                <c:pt idx="400">
                  <c:v>401000</c:v>
                </c:pt>
                <c:pt idx="401">
                  <c:v>402000</c:v>
                </c:pt>
                <c:pt idx="402">
                  <c:v>403000</c:v>
                </c:pt>
                <c:pt idx="403">
                  <c:v>404000</c:v>
                </c:pt>
                <c:pt idx="404">
                  <c:v>405000</c:v>
                </c:pt>
                <c:pt idx="405">
                  <c:v>406000</c:v>
                </c:pt>
                <c:pt idx="406">
                  <c:v>407000</c:v>
                </c:pt>
                <c:pt idx="407">
                  <c:v>408000</c:v>
                </c:pt>
                <c:pt idx="408">
                  <c:v>409000</c:v>
                </c:pt>
                <c:pt idx="409">
                  <c:v>410000</c:v>
                </c:pt>
                <c:pt idx="410">
                  <c:v>411000</c:v>
                </c:pt>
                <c:pt idx="411">
                  <c:v>412000</c:v>
                </c:pt>
                <c:pt idx="412">
                  <c:v>413000</c:v>
                </c:pt>
                <c:pt idx="413">
                  <c:v>414000</c:v>
                </c:pt>
                <c:pt idx="414">
                  <c:v>415000</c:v>
                </c:pt>
                <c:pt idx="415">
                  <c:v>416000</c:v>
                </c:pt>
                <c:pt idx="416">
                  <c:v>417000</c:v>
                </c:pt>
                <c:pt idx="417">
                  <c:v>418000</c:v>
                </c:pt>
                <c:pt idx="418">
                  <c:v>419000</c:v>
                </c:pt>
                <c:pt idx="419">
                  <c:v>420000</c:v>
                </c:pt>
                <c:pt idx="420">
                  <c:v>421000</c:v>
                </c:pt>
                <c:pt idx="421">
                  <c:v>422000</c:v>
                </c:pt>
                <c:pt idx="422">
                  <c:v>423000</c:v>
                </c:pt>
                <c:pt idx="423">
                  <c:v>424000</c:v>
                </c:pt>
                <c:pt idx="424">
                  <c:v>425000</c:v>
                </c:pt>
                <c:pt idx="425">
                  <c:v>426000</c:v>
                </c:pt>
                <c:pt idx="426">
                  <c:v>427000</c:v>
                </c:pt>
                <c:pt idx="427">
                  <c:v>428000</c:v>
                </c:pt>
                <c:pt idx="428">
                  <c:v>429000</c:v>
                </c:pt>
                <c:pt idx="429">
                  <c:v>430000</c:v>
                </c:pt>
                <c:pt idx="430">
                  <c:v>431000</c:v>
                </c:pt>
                <c:pt idx="431">
                  <c:v>432000</c:v>
                </c:pt>
                <c:pt idx="432">
                  <c:v>433000</c:v>
                </c:pt>
                <c:pt idx="433">
                  <c:v>434000</c:v>
                </c:pt>
                <c:pt idx="434">
                  <c:v>435000</c:v>
                </c:pt>
                <c:pt idx="435">
                  <c:v>436000</c:v>
                </c:pt>
                <c:pt idx="436">
                  <c:v>437000</c:v>
                </c:pt>
                <c:pt idx="437">
                  <c:v>438000</c:v>
                </c:pt>
                <c:pt idx="438">
                  <c:v>439000</c:v>
                </c:pt>
                <c:pt idx="439">
                  <c:v>440000</c:v>
                </c:pt>
                <c:pt idx="440">
                  <c:v>441000</c:v>
                </c:pt>
                <c:pt idx="441">
                  <c:v>442000</c:v>
                </c:pt>
                <c:pt idx="442">
                  <c:v>443000</c:v>
                </c:pt>
                <c:pt idx="443">
                  <c:v>444000</c:v>
                </c:pt>
                <c:pt idx="444">
                  <c:v>445000</c:v>
                </c:pt>
                <c:pt idx="445">
                  <c:v>446000</c:v>
                </c:pt>
                <c:pt idx="446">
                  <c:v>447000</c:v>
                </c:pt>
                <c:pt idx="447">
                  <c:v>448000</c:v>
                </c:pt>
                <c:pt idx="448">
                  <c:v>449000</c:v>
                </c:pt>
                <c:pt idx="449">
                  <c:v>450000</c:v>
                </c:pt>
                <c:pt idx="450">
                  <c:v>451000</c:v>
                </c:pt>
                <c:pt idx="451">
                  <c:v>452000</c:v>
                </c:pt>
                <c:pt idx="452">
                  <c:v>453000</c:v>
                </c:pt>
                <c:pt idx="453">
                  <c:v>454000</c:v>
                </c:pt>
                <c:pt idx="454">
                  <c:v>455000</c:v>
                </c:pt>
                <c:pt idx="455">
                  <c:v>456000</c:v>
                </c:pt>
                <c:pt idx="456">
                  <c:v>457000</c:v>
                </c:pt>
                <c:pt idx="457">
                  <c:v>458000</c:v>
                </c:pt>
                <c:pt idx="458">
                  <c:v>459000</c:v>
                </c:pt>
                <c:pt idx="459">
                  <c:v>460000</c:v>
                </c:pt>
                <c:pt idx="460">
                  <c:v>461000</c:v>
                </c:pt>
                <c:pt idx="461">
                  <c:v>462000</c:v>
                </c:pt>
                <c:pt idx="462">
                  <c:v>463000</c:v>
                </c:pt>
                <c:pt idx="463">
                  <c:v>464000</c:v>
                </c:pt>
                <c:pt idx="464">
                  <c:v>465000</c:v>
                </c:pt>
                <c:pt idx="465">
                  <c:v>466000</c:v>
                </c:pt>
                <c:pt idx="466">
                  <c:v>467000</c:v>
                </c:pt>
                <c:pt idx="467">
                  <c:v>468000</c:v>
                </c:pt>
                <c:pt idx="468">
                  <c:v>469000</c:v>
                </c:pt>
                <c:pt idx="469">
                  <c:v>470000</c:v>
                </c:pt>
                <c:pt idx="470">
                  <c:v>471000</c:v>
                </c:pt>
                <c:pt idx="471">
                  <c:v>472000</c:v>
                </c:pt>
                <c:pt idx="472">
                  <c:v>473000</c:v>
                </c:pt>
                <c:pt idx="473">
                  <c:v>474000</c:v>
                </c:pt>
                <c:pt idx="474">
                  <c:v>475000</c:v>
                </c:pt>
                <c:pt idx="475">
                  <c:v>476000</c:v>
                </c:pt>
                <c:pt idx="476">
                  <c:v>477000</c:v>
                </c:pt>
                <c:pt idx="477">
                  <c:v>478000</c:v>
                </c:pt>
                <c:pt idx="478">
                  <c:v>479000</c:v>
                </c:pt>
                <c:pt idx="479">
                  <c:v>480000</c:v>
                </c:pt>
                <c:pt idx="480">
                  <c:v>481000</c:v>
                </c:pt>
                <c:pt idx="481">
                  <c:v>482000</c:v>
                </c:pt>
                <c:pt idx="482">
                  <c:v>483000</c:v>
                </c:pt>
                <c:pt idx="483">
                  <c:v>484000</c:v>
                </c:pt>
                <c:pt idx="484">
                  <c:v>485000</c:v>
                </c:pt>
                <c:pt idx="485">
                  <c:v>486000</c:v>
                </c:pt>
                <c:pt idx="486">
                  <c:v>487000</c:v>
                </c:pt>
                <c:pt idx="487">
                  <c:v>488000</c:v>
                </c:pt>
                <c:pt idx="488">
                  <c:v>489000</c:v>
                </c:pt>
                <c:pt idx="489">
                  <c:v>490000</c:v>
                </c:pt>
                <c:pt idx="490">
                  <c:v>491000</c:v>
                </c:pt>
                <c:pt idx="491">
                  <c:v>492000</c:v>
                </c:pt>
                <c:pt idx="492">
                  <c:v>493000</c:v>
                </c:pt>
                <c:pt idx="493">
                  <c:v>494000</c:v>
                </c:pt>
                <c:pt idx="494">
                  <c:v>495000</c:v>
                </c:pt>
                <c:pt idx="495">
                  <c:v>496000</c:v>
                </c:pt>
                <c:pt idx="496">
                  <c:v>497000</c:v>
                </c:pt>
                <c:pt idx="497">
                  <c:v>498000</c:v>
                </c:pt>
                <c:pt idx="498">
                  <c:v>499000</c:v>
                </c:pt>
                <c:pt idx="499">
                  <c:v>500000</c:v>
                </c:pt>
              </c:numCache>
            </c:numRef>
          </c:xVal>
          <c:yVal>
            <c:numRef>
              <c:f>Standalone!$N$4:$N$503</c:f>
              <c:numCache>
                <c:formatCode>General</c:formatCode>
                <c:ptCount val="500"/>
                <c:pt idx="0">
                  <c:v>5.3944990000000014E-3</c:v>
                </c:pt>
                <c:pt idx="1">
                  <c:v>5.1938004999999903E-3</c:v>
                </c:pt>
                <c:pt idx="2">
                  <c:v>5.159547000000023E-3</c:v>
                </c:pt>
                <c:pt idx="3">
                  <c:v>5.3750107500000173E-3</c:v>
                </c:pt>
                <c:pt idx="4">
                  <c:v>5.5759130000000174E-3</c:v>
                </c:pt>
                <c:pt idx="5">
                  <c:v>5.4815161666666792E-3</c:v>
                </c:pt>
                <c:pt idx="6">
                  <c:v>5.6254274285714393E-3</c:v>
                </c:pt>
                <c:pt idx="7">
                  <c:v>5.7510743750000034E-3</c:v>
                </c:pt>
                <c:pt idx="8">
                  <c:v>5.7551775555555471E-3</c:v>
                </c:pt>
                <c:pt idx="9">
                  <c:v>5.7210063000000021E-3</c:v>
                </c:pt>
                <c:pt idx="10">
                  <c:v>5.7464453636363487E-3</c:v>
                </c:pt>
                <c:pt idx="11">
                  <c:v>5.8639525833333525E-3</c:v>
                </c:pt>
                <c:pt idx="12">
                  <c:v>5.9890827692307743E-3</c:v>
                </c:pt>
                <c:pt idx="13">
                  <c:v>6.0318512857143076E-3</c:v>
                </c:pt>
                <c:pt idx="14">
                  <c:v>6.1088699333333267E-3</c:v>
                </c:pt>
                <c:pt idx="15">
                  <c:v>6.231129124999994E-3</c:v>
                </c:pt>
                <c:pt idx="16">
                  <c:v>6.3429341764705757E-3</c:v>
                </c:pt>
                <c:pt idx="17">
                  <c:v>6.4650192222222361E-3</c:v>
                </c:pt>
                <c:pt idx="18">
                  <c:v>6.5882247368421205E-3</c:v>
                </c:pt>
                <c:pt idx="19">
                  <c:v>6.7101960500000101E-3</c:v>
                </c:pt>
                <c:pt idx="20">
                  <c:v>6.7901019999999984E-3</c:v>
                </c:pt>
                <c:pt idx="21">
                  <c:v>6.8764965454545341E-3</c:v>
                </c:pt>
                <c:pt idx="22">
                  <c:v>6.8953439999999777E-3</c:v>
                </c:pt>
                <c:pt idx="23">
                  <c:v>6.9933993333333349E-3</c:v>
                </c:pt>
                <c:pt idx="24">
                  <c:v>7.0747835199999835E-3</c:v>
                </c:pt>
                <c:pt idx="25">
                  <c:v>7.1536854999999927E-3</c:v>
                </c:pt>
                <c:pt idx="26">
                  <c:v>7.2329480740740736E-3</c:v>
                </c:pt>
                <c:pt idx="27">
                  <c:v>7.328489392857131E-3</c:v>
                </c:pt>
                <c:pt idx="28">
                  <c:v>7.4123367241379174E-3</c:v>
                </c:pt>
                <c:pt idx="29">
                  <c:v>7.4889121333333456E-3</c:v>
                </c:pt>
                <c:pt idx="30">
                  <c:v>7.5607678709677575E-3</c:v>
                </c:pt>
                <c:pt idx="31">
                  <c:v>7.6516221875000141E-3</c:v>
                </c:pt>
                <c:pt idx="32">
                  <c:v>7.7810770606060748E-3</c:v>
                </c:pt>
                <c:pt idx="33">
                  <c:v>7.8626942352941348E-3</c:v>
                </c:pt>
                <c:pt idx="34">
                  <c:v>7.8985719142857427E-3</c:v>
                </c:pt>
                <c:pt idx="35">
                  <c:v>8.0008538888889265E-3</c:v>
                </c:pt>
                <c:pt idx="36">
                  <c:v>8.1031499189189622E-3</c:v>
                </c:pt>
                <c:pt idx="37">
                  <c:v>8.2361177631579321E-3</c:v>
                </c:pt>
                <c:pt idx="38">
                  <c:v>8.3406520769231021E-3</c:v>
                </c:pt>
                <c:pt idx="39">
                  <c:v>8.434671700000014E-3</c:v>
                </c:pt>
                <c:pt idx="40">
                  <c:v>8.5588485853658833E-3</c:v>
                </c:pt>
                <c:pt idx="41">
                  <c:v>8.6228407857143162E-3</c:v>
                </c:pt>
                <c:pt idx="42">
                  <c:v>8.6966816744186489E-3</c:v>
                </c:pt>
                <c:pt idx="43">
                  <c:v>8.7793577500000237E-3</c:v>
                </c:pt>
                <c:pt idx="44">
                  <c:v>8.8526669111111487E-3</c:v>
                </c:pt>
                <c:pt idx="45">
                  <c:v>8.9243861739130466E-3</c:v>
                </c:pt>
                <c:pt idx="46">
                  <c:v>9.0040345531914763E-3</c:v>
                </c:pt>
                <c:pt idx="47">
                  <c:v>9.106825187499985E-3</c:v>
                </c:pt>
                <c:pt idx="48">
                  <c:v>9.1844503469387679E-3</c:v>
                </c:pt>
                <c:pt idx="49">
                  <c:v>9.2661395800000042E-3</c:v>
                </c:pt>
                <c:pt idx="50">
                  <c:v>9.3794366666666781E-3</c:v>
                </c:pt>
                <c:pt idx="51">
                  <c:v>9.4481116153846047E-3</c:v>
                </c:pt>
                <c:pt idx="52">
                  <c:v>9.5556411886792408E-3</c:v>
                </c:pt>
                <c:pt idx="53">
                  <c:v>9.6465598333332989E-3</c:v>
                </c:pt>
                <c:pt idx="54">
                  <c:v>9.7633525818181469E-3</c:v>
                </c:pt>
                <c:pt idx="55">
                  <c:v>9.856375089285668E-3</c:v>
                </c:pt>
                <c:pt idx="56">
                  <c:v>9.9771466842104722E-3</c:v>
                </c:pt>
                <c:pt idx="57">
                  <c:v>1.0097599603448221E-2</c:v>
                </c:pt>
                <c:pt idx="58">
                  <c:v>1.0208599050847427E-2</c:v>
                </c:pt>
                <c:pt idx="59">
                  <c:v>1.0337860566666602E-2</c:v>
                </c:pt>
                <c:pt idx="60">
                  <c:v>1.0401955262295058E-2</c:v>
                </c:pt>
                <c:pt idx="61">
                  <c:v>1.0448126322580549E-2</c:v>
                </c:pt>
                <c:pt idx="62">
                  <c:v>1.0523083888888861E-2</c:v>
                </c:pt>
                <c:pt idx="63">
                  <c:v>1.0604023640625012E-2</c:v>
                </c:pt>
                <c:pt idx="64">
                  <c:v>1.070553529230768E-2</c:v>
                </c:pt>
                <c:pt idx="65">
                  <c:v>1.0838103227272727E-2</c:v>
                </c:pt>
                <c:pt idx="66">
                  <c:v>1.0947013194029822E-2</c:v>
                </c:pt>
                <c:pt idx="67">
                  <c:v>1.1072630455882323E-2</c:v>
                </c:pt>
                <c:pt idx="68">
                  <c:v>1.1227413681159391E-2</c:v>
                </c:pt>
                <c:pt idx="69">
                  <c:v>1.1379300028571399E-2</c:v>
                </c:pt>
                <c:pt idx="70">
                  <c:v>1.1523384394366155E-2</c:v>
                </c:pt>
                <c:pt idx="71">
                  <c:v>1.1679562097222172E-2</c:v>
                </c:pt>
                <c:pt idx="72">
                  <c:v>1.1855353643835626E-2</c:v>
                </c:pt>
                <c:pt idx="73">
                  <c:v>1.2023870716216148E-2</c:v>
                </c:pt>
                <c:pt idx="74">
                  <c:v>1.2197874306666646E-2</c:v>
                </c:pt>
                <c:pt idx="75">
                  <c:v>1.2374104421052631E-2</c:v>
                </c:pt>
                <c:pt idx="76">
                  <c:v>1.2558581727272727E-2</c:v>
                </c:pt>
                <c:pt idx="77">
                  <c:v>1.2757655884615389E-2</c:v>
                </c:pt>
                <c:pt idx="78">
                  <c:v>1.2925050708860743E-2</c:v>
                </c:pt>
                <c:pt idx="79">
                  <c:v>1.3093720887500033E-2</c:v>
                </c:pt>
                <c:pt idx="80">
                  <c:v>1.3263687814814821E-2</c:v>
                </c:pt>
                <c:pt idx="81">
                  <c:v>1.3441496951219489E-2</c:v>
                </c:pt>
                <c:pt idx="82">
                  <c:v>1.3643266156626576E-2</c:v>
                </c:pt>
                <c:pt idx="83">
                  <c:v>1.3846731821428643E-2</c:v>
                </c:pt>
                <c:pt idx="84">
                  <c:v>1.4058904282352968E-2</c:v>
                </c:pt>
                <c:pt idx="85">
                  <c:v>1.4267877639534915E-2</c:v>
                </c:pt>
                <c:pt idx="86">
                  <c:v>1.4465473241379386E-2</c:v>
                </c:pt>
                <c:pt idx="87">
                  <c:v>1.4674578000000075E-2</c:v>
                </c:pt>
                <c:pt idx="88">
                  <c:v>1.4882594415730326E-2</c:v>
                </c:pt>
                <c:pt idx="89">
                  <c:v>1.5075762133333332E-2</c:v>
                </c:pt>
                <c:pt idx="90">
                  <c:v>1.5268007978022002E-2</c:v>
                </c:pt>
                <c:pt idx="91">
                  <c:v>1.5494405978260961E-2</c:v>
                </c:pt>
                <c:pt idx="92">
                  <c:v>1.5774545258064581E-2</c:v>
                </c:pt>
                <c:pt idx="93">
                  <c:v>1.6045652797872321E-2</c:v>
                </c:pt>
                <c:pt idx="94">
                  <c:v>1.634953272631574E-2</c:v>
                </c:pt>
                <c:pt idx="95">
                  <c:v>1.664804909374994E-2</c:v>
                </c:pt>
                <c:pt idx="96">
                  <c:v>1.6946394288659763E-2</c:v>
                </c:pt>
                <c:pt idx="97">
                  <c:v>1.724626469387756E-2</c:v>
                </c:pt>
                <c:pt idx="98">
                  <c:v>1.7534194707070724E-2</c:v>
                </c:pt>
                <c:pt idx="99">
                  <c:v>1.7816674760000043E-2</c:v>
                </c:pt>
                <c:pt idx="100">
                  <c:v>1.7860152000000015E-2</c:v>
                </c:pt>
                <c:pt idx="101">
                  <c:v>1.7899590852941179E-2</c:v>
                </c:pt>
                <c:pt idx="102">
                  <c:v>1.7943963922330081E-2</c:v>
                </c:pt>
                <c:pt idx="103">
                  <c:v>1.7988011961538444E-2</c:v>
                </c:pt>
                <c:pt idx="104">
                  <c:v>1.8050771009523778E-2</c:v>
                </c:pt>
                <c:pt idx="105">
                  <c:v>1.8101559113207565E-2</c:v>
                </c:pt>
                <c:pt idx="106">
                  <c:v>1.8150646242990672E-2</c:v>
                </c:pt>
                <c:pt idx="107">
                  <c:v>1.8214557675925943E-2</c:v>
                </c:pt>
                <c:pt idx="108">
                  <c:v>1.8264011238532152E-2</c:v>
                </c:pt>
                <c:pt idx="109">
                  <c:v>1.8311235945454581E-2</c:v>
                </c:pt>
                <c:pt idx="110">
                  <c:v>1.8373025693693684E-2</c:v>
                </c:pt>
                <c:pt idx="111">
                  <c:v>1.8418587428571376E-2</c:v>
                </c:pt>
                <c:pt idx="112">
                  <c:v>1.8464838150442409E-2</c:v>
                </c:pt>
                <c:pt idx="113">
                  <c:v>1.8526025368420965E-2</c:v>
                </c:pt>
                <c:pt idx="114">
                  <c:v>1.8576686408695569E-2</c:v>
                </c:pt>
                <c:pt idx="115">
                  <c:v>1.8640974758620556E-2</c:v>
                </c:pt>
                <c:pt idx="116">
                  <c:v>1.8692329752136676E-2</c:v>
                </c:pt>
                <c:pt idx="117">
                  <c:v>1.8742834313559217E-2</c:v>
                </c:pt>
                <c:pt idx="118">
                  <c:v>1.8802251445377949E-2</c:v>
                </c:pt>
                <c:pt idx="119">
                  <c:v>1.8849241841666503E-2</c:v>
                </c:pt>
                <c:pt idx="120">
                  <c:v>1.8908033396694061E-2</c:v>
                </c:pt>
                <c:pt idx="121">
                  <c:v>1.895711409836047E-2</c:v>
                </c:pt>
                <c:pt idx="122">
                  <c:v>1.9016290552845316E-2</c:v>
                </c:pt>
                <c:pt idx="123">
                  <c:v>1.9062497548386879E-2</c:v>
                </c:pt>
                <c:pt idx="124">
                  <c:v>1.9120610503999727E-2</c:v>
                </c:pt>
                <c:pt idx="125">
                  <c:v>1.9166833190475911E-2</c:v>
                </c:pt>
                <c:pt idx="126">
                  <c:v>1.9215127417322564E-2</c:v>
                </c:pt>
                <c:pt idx="127">
                  <c:v>1.9272255898437209E-2</c:v>
                </c:pt>
                <c:pt idx="128">
                  <c:v>1.9318372953488049E-2</c:v>
                </c:pt>
                <c:pt idx="129">
                  <c:v>1.9364761261538185E-2</c:v>
                </c:pt>
                <c:pt idx="130">
                  <c:v>1.9424918267175312E-2</c:v>
                </c:pt>
                <c:pt idx="131">
                  <c:v>1.9485121765151291E-2</c:v>
                </c:pt>
                <c:pt idx="132">
                  <c:v>1.9533320879698966E-2</c:v>
                </c:pt>
                <c:pt idx="133">
                  <c:v>1.9595007947760954E-2</c:v>
                </c:pt>
                <c:pt idx="134">
                  <c:v>1.9644552140740457E-2</c:v>
                </c:pt>
                <c:pt idx="135">
                  <c:v>1.9705780602940953E-2</c:v>
                </c:pt>
                <c:pt idx="136">
                  <c:v>1.9755963430656661E-2</c:v>
                </c:pt>
                <c:pt idx="137">
                  <c:v>1.9818925260869317E-2</c:v>
                </c:pt>
                <c:pt idx="138">
                  <c:v>1.9868974431654356E-2</c:v>
                </c:pt>
                <c:pt idx="139">
                  <c:v>1.9933868085714009E-2</c:v>
                </c:pt>
                <c:pt idx="140">
                  <c:v>1.9996855042552872E-2</c:v>
                </c:pt>
                <c:pt idx="141">
                  <c:v>2.0047807950703888E-2</c:v>
                </c:pt>
                <c:pt idx="142">
                  <c:v>2.0111654083915732E-2</c:v>
                </c:pt>
                <c:pt idx="143">
                  <c:v>2.0176259868055213E-2</c:v>
                </c:pt>
                <c:pt idx="144">
                  <c:v>2.0230051110344441E-2</c:v>
                </c:pt>
                <c:pt idx="145">
                  <c:v>2.0297046376712029E-2</c:v>
                </c:pt>
                <c:pt idx="146">
                  <c:v>2.0364286999999707E-2</c:v>
                </c:pt>
                <c:pt idx="147">
                  <c:v>2.0429524324324048E-2</c:v>
                </c:pt>
                <c:pt idx="148">
                  <c:v>2.0483888677852134E-2</c:v>
                </c:pt>
                <c:pt idx="149">
                  <c:v>2.0550125773333081E-2</c:v>
                </c:pt>
                <c:pt idx="150">
                  <c:v>2.0620895880794479E-2</c:v>
                </c:pt>
                <c:pt idx="151">
                  <c:v>2.0691903421052399E-2</c:v>
                </c:pt>
                <c:pt idx="152">
                  <c:v>2.0906375039215452E-2</c:v>
                </c:pt>
                <c:pt idx="153">
                  <c:v>2.0977326370129615E-2</c:v>
                </c:pt>
                <c:pt idx="154">
                  <c:v>2.1079321270967552E-2</c:v>
                </c:pt>
                <c:pt idx="155">
                  <c:v>2.1168778865384385E-2</c:v>
                </c:pt>
                <c:pt idx="156">
                  <c:v>2.1248558171974286E-2</c:v>
                </c:pt>
                <c:pt idx="157">
                  <c:v>2.1344173126582065E-2</c:v>
                </c:pt>
                <c:pt idx="158">
                  <c:v>2.1427624371069067E-2</c:v>
                </c:pt>
                <c:pt idx="159">
                  <c:v>2.1510332312499908E-2</c:v>
                </c:pt>
                <c:pt idx="160">
                  <c:v>2.1606314198757651E-2</c:v>
                </c:pt>
                <c:pt idx="161">
                  <c:v>2.1687921858024612E-2</c:v>
                </c:pt>
                <c:pt idx="162">
                  <c:v>2.1782427644171671E-2</c:v>
                </c:pt>
                <c:pt idx="163">
                  <c:v>2.1883844042682784E-2</c:v>
                </c:pt>
                <c:pt idx="164">
                  <c:v>2.1976597339393781E-2</c:v>
                </c:pt>
                <c:pt idx="165">
                  <c:v>2.2081490626505846E-2</c:v>
                </c:pt>
                <c:pt idx="166">
                  <c:v>2.2189789257484813E-2</c:v>
                </c:pt>
                <c:pt idx="167">
                  <c:v>2.2296981452380817E-2</c:v>
                </c:pt>
                <c:pt idx="168">
                  <c:v>2.2394578195266072E-2</c:v>
                </c:pt>
                <c:pt idx="169">
                  <c:v>2.2493614182352795E-2</c:v>
                </c:pt>
                <c:pt idx="170">
                  <c:v>2.2588783842105057E-2</c:v>
                </c:pt>
                <c:pt idx="171">
                  <c:v>2.2695871034883491E-2</c:v>
                </c:pt>
                <c:pt idx="172">
                  <c:v>2.2806933924855288E-2</c:v>
                </c:pt>
                <c:pt idx="173">
                  <c:v>2.291799124137912E-2</c:v>
                </c:pt>
                <c:pt idx="174">
                  <c:v>2.3031077371428402E-2</c:v>
                </c:pt>
                <c:pt idx="175">
                  <c:v>2.3143504886363468E-2</c:v>
                </c:pt>
                <c:pt idx="176">
                  <c:v>2.3257687124293602E-2</c:v>
                </c:pt>
                <c:pt idx="177">
                  <c:v>2.3371579471909844E-2</c:v>
                </c:pt>
                <c:pt idx="178">
                  <c:v>2.3480280491619834E-2</c:v>
                </c:pt>
                <c:pt idx="179">
                  <c:v>2.3588790994444268E-2</c:v>
                </c:pt>
                <c:pt idx="180">
                  <c:v>2.3698312541436294E-2</c:v>
                </c:pt>
                <c:pt idx="181">
                  <c:v>2.3808054373626229E-2</c:v>
                </c:pt>
                <c:pt idx="182">
                  <c:v>2.3925203333333204E-2</c:v>
                </c:pt>
                <c:pt idx="183">
                  <c:v>2.405274627173903E-2</c:v>
                </c:pt>
                <c:pt idx="184">
                  <c:v>2.4170989427026914E-2</c:v>
                </c:pt>
                <c:pt idx="185">
                  <c:v>2.4289755876343952E-2</c:v>
                </c:pt>
                <c:pt idx="186">
                  <c:v>2.4411158326203126E-2</c:v>
                </c:pt>
                <c:pt idx="187">
                  <c:v>2.4539473968085031E-2</c:v>
                </c:pt>
                <c:pt idx="188">
                  <c:v>2.4653793761904654E-2</c:v>
                </c:pt>
                <c:pt idx="189">
                  <c:v>2.4774967578947149E-2</c:v>
                </c:pt>
                <c:pt idx="190">
                  <c:v>2.4886640293193495E-2</c:v>
                </c:pt>
                <c:pt idx="191">
                  <c:v>2.499642531770805E-2</c:v>
                </c:pt>
                <c:pt idx="192">
                  <c:v>2.5125213455958282E-2</c:v>
                </c:pt>
                <c:pt idx="193">
                  <c:v>2.5244873448453397E-2</c:v>
                </c:pt>
                <c:pt idx="194">
                  <c:v>2.5376711984615195E-2</c:v>
                </c:pt>
                <c:pt idx="195">
                  <c:v>2.5507056836734467E-2</c:v>
                </c:pt>
                <c:pt idx="196">
                  <c:v>2.563763704060899E-2</c:v>
                </c:pt>
                <c:pt idx="197">
                  <c:v>2.5759007303030164E-2</c:v>
                </c:pt>
                <c:pt idx="198">
                  <c:v>2.5882983969849119E-2</c:v>
                </c:pt>
                <c:pt idx="199">
                  <c:v>2.600562201999989E-2</c:v>
                </c:pt>
                <c:pt idx="200">
                  <c:v>2.6012945726368E-2</c:v>
                </c:pt>
                <c:pt idx="201">
                  <c:v>2.6031251044554286E-2</c:v>
                </c:pt>
                <c:pt idx="202">
                  <c:v>2.6052012995073752E-2</c:v>
                </c:pt>
                <c:pt idx="203">
                  <c:v>2.6070402088235103E-2</c:v>
                </c:pt>
                <c:pt idx="204">
                  <c:v>2.6089807443902251E-2</c:v>
                </c:pt>
                <c:pt idx="205">
                  <c:v>2.6100879917475627E-2</c:v>
                </c:pt>
                <c:pt idx="206">
                  <c:v>2.6120502342995129E-2</c:v>
                </c:pt>
                <c:pt idx="207">
                  <c:v>2.6142787149038477E-2</c:v>
                </c:pt>
                <c:pt idx="208">
                  <c:v>2.6164845105263238E-2</c:v>
                </c:pt>
                <c:pt idx="209">
                  <c:v>2.6188331676190491E-2</c:v>
                </c:pt>
                <c:pt idx="210">
                  <c:v>2.6213267374407569E-2</c:v>
                </c:pt>
                <c:pt idx="211">
                  <c:v>2.6238106523584916E-2</c:v>
                </c:pt>
                <c:pt idx="212">
                  <c:v>2.6261819892018742E-2</c:v>
                </c:pt>
                <c:pt idx="213">
                  <c:v>2.6288230448598092E-2</c:v>
                </c:pt>
                <c:pt idx="214">
                  <c:v>2.6311664786046449E-2</c:v>
                </c:pt>
                <c:pt idx="215">
                  <c:v>2.6334288356481439E-2</c:v>
                </c:pt>
                <c:pt idx="216">
                  <c:v>2.6360277631336342E-2</c:v>
                </c:pt>
                <c:pt idx="217">
                  <c:v>2.6386724596330183E-2</c:v>
                </c:pt>
                <c:pt idx="218">
                  <c:v>2.6410540999999881E-2</c:v>
                </c:pt>
                <c:pt idx="219">
                  <c:v>2.6434416636363547E-2</c:v>
                </c:pt>
                <c:pt idx="220">
                  <c:v>2.6459285257918401E-2</c:v>
                </c:pt>
                <c:pt idx="221">
                  <c:v>2.6483556531531376E-2</c:v>
                </c:pt>
                <c:pt idx="222">
                  <c:v>2.6508045094170242E-2</c:v>
                </c:pt>
                <c:pt idx="223">
                  <c:v>2.6531843843749809E-2</c:v>
                </c:pt>
                <c:pt idx="224">
                  <c:v>2.6556901564444277E-2</c:v>
                </c:pt>
                <c:pt idx="225">
                  <c:v>2.6582623508849476E-2</c:v>
                </c:pt>
                <c:pt idx="226">
                  <c:v>2.6608594832599031E-2</c:v>
                </c:pt>
                <c:pt idx="227">
                  <c:v>2.6635257657894498E-2</c:v>
                </c:pt>
                <c:pt idx="228">
                  <c:v>2.6660967759825096E-2</c:v>
                </c:pt>
                <c:pt idx="229">
                  <c:v>2.6684714608695408E-2</c:v>
                </c:pt>
                <c:pt idx="230">
                  <c:v>2.6705756619047546E-2</c:v>
                </c:pt>
                <c:pt idx="231">
                  <c:v>2.6739001991379067E-2</c:v>
                </c:pt>
                <c:pt idx="232">
                  <c:v>2.6766268811158709E-2</c:v>
                </c:pt>
                <c:pt idx="233">
                  <c:v>2.6793030824786162E-2</c:v>
                </c:pt>
                <c:pt idx="234">
                  <c:v>2.6821035438297971E-2</c:v>
                </c:pt>
                <c:pt idx="235">
                  <c:v>2.6848176572033922E-2</c:v>
                </c:pt>
                <c:pt idx="236">
                  <c:v>2.6874920451476741E-2</c:v>
                </c:pt>
                <c:pt idx="237">
                  <c:v>2.6901437907563212E-2</c:v>
                </c:pt>
                <c:pt idx="238">
                  <c:v>2.6929100376569148E-2</c:v>
                </c:pt>
                <c:pt idx="239">
                  <c:v>2.7032895000000019E-2</c:v>
                </c:pt>
                <c:pt idx="240">
                  <c:v>2.70602096721991E-2</c:v>
                </c:pt>
                <c:pt idx="241">
                  <c:v>2.7086973326446141E-2</c:v>
                </c:pt>
                <c:pt idx="242">
                  <c:v>2.7116713386831359E-2</c:v>
                </c:pt>
                <c:pt idx="243">
                  <c:v>2.71537232418032E-2</c:v>
                </c:pt>
                <c:pt idx="244">
                  <c:v>2.7184931497959204E-2</c:v>
                </c:pt>
                <c:pt idx="245">
                  <c:v>2.721468949187001E-2</c:v>
                </c:pt>
                <c:pt idx="246">
                  <c:v>2.7246492214574838E-2</c:v>
                </c:pt>
                <c:pt idx="247">
                  <c:v>2.7284799435483877E-2</c:v>
                </c:pt>
                <c:pt idx="248">
                  <c:v>2.7330925212851347E-2</c:v>
                </c:pt>
                <c:pt idx="249">
                  <c:v>2.7383366263999946E-2</c:v>
                </c:pt>
                <c:pt idx="250">
                  <c:v>2.7461098968127422E-2</c:v>
                </c:pt>
                <c:pt idx="251">
                  <c:v>2.7532494742063342E-2</c:v>
                </c:pt>
                <c:pt idx="252">
                  <c:v>2.7624132624505866E-2</c:v>
                </c:pt>
                <c:pt idx="253">
                  <c:v>2.7711073078740021E-2</c:v>
                </c:pt>
                <c:pt idx="254">
                  <c:v>2.7809682121568487E-2</c:v>
                </c:pt>
                <c:pt idx="255">
                  <c:v>2.7908597152343683E-2</c:v>
                </c:pt>
                <c:pt idx="256">
                  <c:v>2.8003292836575655E-2</c:v>
                </c:pt>
                <c:pt idx="257">
                  <c:v>2.8098223267441623E-2</c:v>
                </c:pt>
                <c:pt idx="258">
                  <c:v>2.818926313899614E-2</c:v>
                </c:pt>
                <c:pt idx="259">
                  <c:v>2.8282869203846074E-2</c:v>
                </c:pt>
                <c:pt idx="260">
                  <c:v>2.8378455275861837E-2</c:v>
                </c:pt>
                <c:pt idx="261">
                  <c:v>2.8474576614503606E-2</c:v>
                </c:pt>
                <c:pt idx="262">
                  <c:v>2.8581098235741207E-2</c:v>
                </c:pt>
                <c:pt idx="263">
                  <c:v>2.8694411359848394E-2</c:v>
                </c:pt>
                <c:pt idx="264">
                  <c:v>2.8805449320754642E-2</c:v>
                </c:pt>
                <c:pt idx="265">
                  <c:v>2.8923026928571356E-2</c:v>
                </c:pt>
                <c:pt idx="266">
                  <c:v>2.9035343659175993E-2</c:v>
                </c:pt>
                <c:pt idx="267">
                  <c:v>2.9150906772387988E-2</c:v>
                </c:pt>
                <c:pt idx="268">
                  <c:v>2.9260813096654362E-2</c:v>
                </c:pt>
                <c:pt idx="269">
                  <c:v>2.937630101111113E-2</c:v>
                </c:pt>
                <c:pt idx="270">
                  <c:v>2.9484014191881909E-2</c:v>
                </c:pt>
                <c:pt idx="271">
                  <c:v>2.9597818172794207E-2</c:v>
                </c:pt>
                <c:pt idx="272">
                  <c:v>2.9721180113552972E-2</c:v>
                </c:pt>
                <c:pt idx="273">
                  <c:v>2.9846621857664232E-2</c:v>
                </c:pt>
                <c:pt idx="274">
                  <c:v>2.9974998309090981E-2</c:v>
                </c:pt>
                <c:pt idx="275">
                  <c:v>3.0105972340579806E-2</c:v>
                </c:pt>
                <c:pt idx="276">
                  <c:v>3.0234299729242096E-2</c:v>
                </c:pt>
                <c:pt idx="277">
                  <c:v>3.0361684640287972E-2</c:v>
                </c:pt>
                <c:pt idx="278">
                  <c:v>3.0481812218638295E-2</c:v>
                </c:pt>
                <c:pt idx="279">
                  <c:v>3.0600051539285997E-2</c:v>
                </c:pt>
                <c:pt idx="280">
                  <c:v>3.0721234120996657E-2</c:v>
                </c:pt>
                <c:pt idx="281">
                  <c:v>3.0841300234042784E-2</c:v>
                </c:pt>
                <c:pt idx="282">
                  <c:v>3.0970771049470196E-2</c:v>
                </c:pt>
                <c:pt idx="283">
                  <c:v>3.1106423676056608E-2</c:v>
                </c:pt>
                <c:pt idx="284">
                  <c:v>3.1240870431579196E-2</c:v>
                </c:pt>
                <c:pt idx="285">
                  <c:v>3.1373037454545775E-2</c:v>
                </c:pt>
                <c:pt idx="286">
                  <c:v>3.1508925017421766E-2</c:v>
                </c:pt>
                <c:pt idx="287">
                  <c:v>3.164192206944462E-2</c:v>
                </c:pt>
                <c:pt idx="288">
                  <c:v>3.17692920173012E-2</c:v>
                </c:pt>
                <c:pt idx="289">
                  <c:v>3.1890500496551795E-2</c:v>
                </c:pt>
                <c:pt idx="290">
                  <c:v>3.2009290051546617E-2</c:v>
                </c:pt>
                <c:pt idx="291">
                  <c:v>3.2136098876712552E-2</c:v>
                </c:pt>
                <c:pt idx="292">
                  <c:v>3.2275893320819427E-2</c:v>
                </c:pt>
                <c:pt idx="293">
                  <c:v>3.2415538503401654E-2</c:v>
                </c:pt>
                <c:pt idx="294">
                  <c:v>3.2573461128813798E-2</c:v>
                </c:pt>
                <c:pt idx="295">
                  <c:v>3.2741557466216382E-2</c:v>
                </c:pt>
                <c:pt idx="296">
                  <c:v>3.2919785848485046E-2</c:v>
                </c:pt>
                <c:pt idx="297">
                  <c:v>3.3159665335570673E-2</c:v>
                </c:pt>
                <c:pt idx="298">
                  <c:v>3.3331247217391537E-2</c:v>
                </c:pt>
                <c:pt idx="299">
                  <c:v>3.3505096266666798E-2</c:v>
                </c:pt>
                <c:pt idx="300">
                  <c:v>3.3699457225913644E-2</c:v>
                </c:pt>
                <c:pt idx="301">
                  <c:v>3.3921625506622644E-2</c:v>
                </c:pt>
                <c:pt idx="302">
                  <c:v>3.4148776732673275E-2</c:v>
                </c:pt>
                <c:pt idx="303">
                  <c:v>3.438190975986849E-2</c:v>
                </c:pt>
                <c:pt idx="304">
                  <c:v>3.4618582950819744E-2</c:v>
                </c:pt>
                <c:pt idx="305">
                  <c:v>3.4862051441176475E-2</c:v>
                </c:pt>
                <c:pt idx="306">
                  <c:v>3.5112295521172787E-2</c:v>
                </c:pt>
                <c:pt idx="307">
                  <c:v>3.5347117522727574E-2</c:v>
                </c:pt>
                <c:pt idx="308">
                  <c:v>3.5585173478964699E-2</c:v>
                </c:pt>
                <c:pt idx="309">
                  <c:v>3.5801734148387422E-2</c:v>
                </c:pt>
                <c:pt idx="310">
                  <c:v>3.6050557318328291E-2</c:v>
                </c:pt>
                <c:pt idx="311">
                  <c:v>3.6329727830128465E-2</c:v>
                </c:pt>
                <c:pt idx="312">
                  <c:v>3.6614382150160087E-2</c:v>
                </c:pt>
                <c:pt idx="313">
                  <c:v>3.6907953477707416E-2</c:v>
                </c:pt>
                <c:pt idx="314">
                  <c:v>3.7201460358730475E-2</c:v>
                </c:pt>
                <c:pt idx="315">
                  <c:v>3.7499917417721823E-2</c:v>
                </c:pt>
                <c:pt idx="316">
                  <c:v>3.7813127971609239E-2</c:v>
                </c:pt>
                <c:pt idx="317">
                  <c:v>3.8118006160377547E-2</c:v>
                </c:pt>
                <c:pt idx="318">
                  <c:v>3.8420008034482943E-2</c:v>
                </c:pt>
                <c:pt idx="319">
                  <c:v>3.8719351075000311E-2</c:v>
                </c:pt>
                <c:pt idx="320">
                  <c:v>3.9040360280374047E-2</c:v>
                </c:pt>
                <c:pt idx="321">
                  <c:v>3.9397669111801488E-2</c:v>
                </c:pt>
                <c:pt idx="322">
                  <c:v>3.9761669049535729E-2</c:v>
                </c:pt>
                <c:pt idx="323">
                  <c:v>4.0131267709876683E-2</c:v>
                </c:pt>
                <c:pt idx="324">
                  <c:v>4.0503942523077048E-2</c:v>
                </c:pt>
                <c:pt idx="325">
                  <c:v>4.0915362677914208E-2</c:v>
                </c:pt>
                <c:pt idx="326">
                  <c:v>4.1299120547400897E-2</c:v>
                </c:pt>
                <c:pt idx="327">
                  <c:v>4.1681707015244089E-2</c:v>
                </c:pt>
                <c:pt idx="328">
                  <c:v>4.2046559297872495E-2</c:v>
                </c:pt>
                <c:pt idx="329">
                  <c:v>4.2401561963636578E-2</c:v>
                </c:pt>
                <c:pt idx="330">
                  <c:v>4.2791915706948805E-2</c:v>
                </c:pt>
                <c:pt idx="331">
                  <c:v>4.3201502135542226E-2</c:v>
                </c:pt>
                <c:pt idx="332">
                  <c:v>4.3614109504504471E-2</c:v>
                </c:pt>
                <c:pt idx="333">
                  <c:v>4.4030547997006203E-2</c:v>
                </c:pt>
                <c:pt idx="334">
                  <c:v>4.4452475379104593E-2</c:v>
                </c:pt>
                <c:pt idx="335">
                  <c:v>4.4891540711309665E-2</c:v>
                </c:pt>
                <c:pt idx="336">
                  <c:v>4.5349435335311793E-2</c:v>
                </c:pt>
                <c:pt idx="337">
                  <c:v>4.5809137263313864E-2</c:v>
                </c:pt>
                <c:pt idx="338">
                  <c:v>4.6259453545723007E-2</c:v>
                </c:pt>
                <c:pt idx="339">
                  <c:v>4.668019624117694E-2</c:v>
                </c:pt>
                <c:pt idx="340">
                  <c:v>4.7153188736070786E-2</c:v>
                </c:pt>
                <c:pt idx="341">
                  <c:v>4.7632974535088309E-2</c:v>
                </c:pt>
                <c:pt idx="342">
                  <c:v>4.8122951198251322E-2</c:v>
                </c:pt>
                <c:pt idx="343">
                  <c:v>4.8617566921512194E-2</c:v>
                </c:pt>
                <c:pt idx="344">
                  <c:v>4.9170456594203472E-2</c:v>
                </c:pt>
                <c:pt idx="345">
                  <c:v>4.9680723436416628E-2</c:v>
                </c:pt>
                <c:pt idx="346">
                  <c:v>5.0193896000000404E-2</c:v>
                </c:pt>
                <c:pt idx="347">
                  <c:v>5.0713383224138507E-2</c:v>
                </c:pt>
                <c:pt idx="348">
                  <c:v>5.1226925570201066E-2</c:v>
                </c:pt>
                <c:pt idx="349">
                  <c:v>5.1696865880000407E-2</c:v>
                </c:pt>
                <c:pt idx="350">
                  <c:v>5.2209550504273811E-2</c:v>
                </c:pt>
                <c:pt idx="351">
                  <c:v>5.2731019187500422E-2</c:v>
                </c:pt>
                <c:pt idx="352">
                  <c:v>5.3262705294617844E-2</c:v>
                </c:pt>
                <c:pt idx="353">
                  <c:v>5.3798803903954917E-2</c:v>
                </c:pt>
                <c:pt idx="354">
                  <c:v>5.4343980940845187E-2</c:v>
                </c:pt>
                <c:pt idx="355">
                  <c:v>5.4894118862359891E-2</c:v>
                </c:pt>
                <c:pt idx="356">
                  <c:v>5.5449480478991925E-2</c:v>
                </c:pt>
                <c:pt idx="357">
                  <c:v>5.6003849935754565E-2</c:v>
                </c:pt>
                <c:pt idx="358">
                  <c:v>5.6555496423398792E-2</c:v>
                </c:pt>
                <c:pt idx="359">
                  <c:v>5.7065817338889366E-2</c:v>
                </c:pt>
                <c:pt idx="360">
                  <c:v>5.7627120371191408E-2</c:v>
                </c:pt>
                <c:pt idx="361">
                  <c:v>5.8199531599447824E-2</c:v>
                </c:pt>
                <c:pt idx="362">
                  <c:v>5.8778714005509922E-2</c:v>
                </c:pt>
                <c:pt idx="363">
                  <c:v>5.9364753541209098E-2</c:v>
                </c:pt>
                <c:pt idx="364">
                  <c:v>5.9956522575342758E-2</c:v>
                </c:pt>
                <c:pt idx="365">
                  <c:v>6.0553343595628507E-2</c:v>
                </c:pt>
                <c:pt idx="366">
                  <c:v>6.1175857945504397E-2</c:v>
                </c:pt>
                <c:pt idx="367">
                  <c:v>6.1832992687500192E-2</c:v>
                </c:pt>
                <c:pt idx="368">
                  <c:v>6.2482637308943351E-2</c:v>
                </c:pt>
                <c:pt idx="369">
                  <c:v>6.3077113810811034E-2</c:v>
                </c:pt>
                <c:pt idx="370">
                  <c:v>6.3718055315364092E-2</c:v>
                </c:pt>
                <c:pt idx="371">
                  <c:v>6.4395259548387457E-2</c:v>
                </c:pt>
                <c:pt idx="372">
                  <c:v>6.5062922560322103E-2</c:v>
                </c:pt>
                <c:pt idx="373">
                  <c:v>6.5778589847594007E-2</c:v>
                </c:pt>
                <c:pt idx="374">
                  <c:v>6.6492733394667242E-2</c:v>
                </c:pt>
                <c:pt idx="375">
                  <c:v>6.7215323109043115E-2</c:v>
                </c:pt>
                <c:pt idx="376">
                  <c:v>6.7945348352785609E-2</c:v>
                </c:pt>
                <c:pt idx="377">
                  <c:v>6.8678696296296818E-2</c:v>
                </c:pt>
                <c:pt idx="378">
                  <c:v>6.9407378116095514E-2</c:v>
                </c:pt>
                <c:pt idx="379">
                  <c:v>7.0065517826316398E-2</c:v>
                </c:pt>
                <c:pt idx="380">
                  <c:v>7.0809015241470236E-2</c:v>
                </c:pt>
                <c:pt idx="381">
                  <c:v>7.1565526073298844E-2</c:v>
                </c:pt>
                <c:pt idx="382">
                  <c:v>7.2336272791123313E-2</c:v>
                </c:pt>
                <c:pt idx="383">
                  <c:v>7.3104646908854681E-2</c:v>
                </c:pt>
                <c:pt idx="384">
                  <c:v>7.3878696379221231E-2</c:v>
                </c:pt>
                <c:pt idx="385">
                  <c:v>7.4655181220207562E-2</c:v>
                </c:pt>
                <c:pt idx="386">
                  <c:v>7.5405968105943563E-2</c:v>
                </c:pt>
                <c:pt idx="387">
                  <c:v>7.6104094345361487E-2</c:v>
                </c:pt>
                <c:pt idx="388">
                  <c:v>7.6862961763496801E-2</c:v>
                </c:pt>
                <c:pt idx="389">
                  <c:v>7.7622278989744331E-2</c:v>
                </c:pt>
                <c:pt idx="390">
                  <c:v>7.83852191483385E-2</c:v>
                </c:pt>
                <c:pt idx="391">
                  <c:v>7.9162481517857958E-2</c:v>
                </c:pt>
                <c:pt idx="392">
                  <c:v>8.0021292396947413E-2</c:v>
                </c:pt>
                <c:pt idx="393">
                  <c:v>8.0842019873097234E-2</c:v>
                </c:pt>
                <c:pt idx="394">
                  <c:v>8.1597571202532512E-2</c:v>
                </c:pt>
                <c:pt idx="395">
                  <c:v>8.2328931679293643E-2</c:v>
                </c:pt>
                <c:pt idx="396">
                  <c:v>8.3028600541562525E-2</c:v>
                </c:pt>
                <c:pt idx="397">
                  <c:v>8.384383511055335E-2</c:v>
                </c:pt>
                <c:pt idx="398">
                  <c:v>8.4722567280701946E-2</c:v>
                </c:pt>
                <c:pt idx="399">
                  <c:v>8.5614719380000204E-2</c:v>
                </c:pt>
                <c:pt idx="400">
                  <c:v>8.6509335533665979E-2</c:v>
                </c:pt>
                <c:pt idx="401">
                  <c:v>8.7409591482586688E-2</c:v>
                </c:pt>
                <c:pt idx="402">
                  <c:v>8.8320219287841145E-2</c:v>
                </c:pt>
                <c:pt idx="403">
                  <c:v>8.9199774779702701E-2</c:v>
                </c:pt>
                <c:pt idx="404">
                  <c:v>9.0030639261728149E-2</c:v>
                </c:pt>
                <c:pt idx="405">
                  <c:v>9.08315147118222E-2</c:v>
                </c:pt>
                <c:pt idx="406">
                  <c:v>9.1612778624078031E-2</c:v>
                </c:pt>
                <c:pt idx="407">
                  <c:v>9.2493027519607612E-2</c:v>
                </c:pt>
                <c:pt idx="408">
                  <c:v>9.3425276095354365E-2</c:v>
                </c:pt>
                <c:pt idx="409">
                  <c:v>9.4369673321950842E-2</c:v>
                </c:pt>
                <c:pt idx="410">
                  <c:v>9.53472100510947E-2</c:v>
                </c:pt>
                <c:pt idx="411">
                  <c:v>9.6309892987864021E-2</c:v>
                </c:pt>
                <c:pt idx="412">
                  <c:v>9.726908749636802E-2</c:v>
                </c:pt>
                <c:pt idx="413">
                  <c:v>9.8216608818840728E-2</c:v>
                </c:pt>
                <c:pt idx="414">
                  <c:v>9.9125095192770907E-2</c:v>
                </c:pt>
                <c:pt idx="415">
                  <c:v>9.9994852853365471E-2</c:v>
                </c:pt>
                <c:pt idx="416">
                  <c:v>0.10088060145803369</c:v>
                </c:pt>
                <c:pt idx="417">
                  <c:v>0.10182092185406698</c:v>
                </c:pt>
                <c:pt idx="418">
                  <c:v>0.10279540029594261</c:v>
                </c:pt>
                <c:pt idx="419">
                  <c:v>0.10378869222619005</c:v>
                </c:pt>
                <c:pt idx="420">
                  <c:v>0.10477824346080707</c:v>
                </c:pt>
                <c:pt idx="421">
                  <c:v>0.10576968038151618</c:v>
                </c:pt>
                <c:pt idx="422">
                  <c:v>0.10676696600945573</c:v>
                </c:pt>
                <c:pt idx="423">
                  <c:v>0.10776031943396185</c:v>
                </c:pt>
                <c:pt idx="424">
                  <c:v>0.10873701406823499</c:v>
                </c:pt>
                <c:pt idx="425">
                  <c:v>0.1096677459107978</c:v>
                </c:pt>
                <c:pt idx="426">
                  <c:v>0.11057311412646337</c:v>
                </c:pt>
                <c:pt idx="427">
                  <c:v>0.11157760447429864</c:v>
                </c:pt>
                <c:pt idx="428">
                  <c:v>0.11259928143356604</c:v>
                </c:pt>
                <c:pt idx="429">
                  <c:v>0.11362600464651121</c:v>
                </c:pt>
                <c:pt idx="430">
                  <c:v>0.11465694245707606</c:v>
                </c:pt>
                <c:pt idx="431">
                  <c:v>0.1156932903171292</c:v>
                </c:pt>
                <c:pt idx="432">
                  <c:v>0.11673477899769014</c:v>
                </c:pt>
                <c:pt idx="433">
                  <c:v>0.11778208963594411</c:v>
                </c:pt>
                <c:pt idx="434">
                  <c:v>0.11884603805287297</c:v>
                </c:pt>
                <c:pt idx="435">
                  <c:v>0.11984324731651357</c:v>
                </c:pt>
                <c:pt idx="436">
                  <c:v>0.12082566698626965</c:v>
                </c:pt>
                <c:pt idx="437">
                  <c:v>0.12185959684018247</c:v>
                </c:pt>
                <c:pt idx="438">
                  <c:v>0.12291245864009068</c:v>
                </c:pt>
                <c:pt idx="439">
                  <c:v>0.1239699761136359</c:v>
                </c:pt>
                <c:pt idx="440">
                  <c:v>0.12503455272335542</c:v>
                </c:pt>
                <c:pt idx="441">
                  <c:v>0.12612488985972786</c:v>
                </c:pt>
                <c:pt idx="442">
                  <c:v>0.12720115972460411</c:v>
                </c:pt>
                <c:pt idx="443">
                  <c:v>0.12827481787612521</c:v>
                </c:pt>
                <c:pt idx="444">
                  <c:v>0.12934351244269551</c:v>
                </c:pt>
                <c:pt idx="445">
                  <c:v>0.13036512151120985</c:v>
                </c:pt>
                <c:pt idx="446">
                  <c:v>0.13135507342505517</c:v>
                </c:pt>
                <c:pt idx="447">
                  <c:v>0.13243373661830304</c:v>
                </c:pt>
                <c:pt idx="448">
                  <c:v>0.13354196473942076</c:v>
                </c:pt>
                <c:pt idx="449">
                  <c:v>0.13464468256666678</c:v>
                </c:pt>
                <c:pt idx="450">
                  <c:v>0.13575320417073136</c:v>
                </c:pt>
                <c:pt idx="451">
                  <c:v>0.13683656121238938</c:v>
                </c:pt>
                <c:pt idx="452">
                  <c:v>0.13791451983885164</c:v>
                </c:pt>
                <c:pt idx="453">
                  <c:v>0.1389911635396481</c:v>
                </c:pt>
                <c:pt idx="454">
                  <c:v>0.14007160535604388</c:v>
                </c:pt>
                <c:pt idx="455">
                  <c:v>0.14109851861622771</c:v>
                </c:pt>
                <c:pt idx="456">
                  <c:v>0.1420908046980302</c:v>
                </c:pt>
                <c:pt idx="457">
                  <c:v>0.14314023904803416</c:v>
                </c:pt>
                <c:pt idx="458">
                  <c:v>0.14419434177995691</c:v>
                </c:pt>
                <c:pt idx="459">
                  <c:v>0.14525310201087011</c:v>
                </c:pt>
                <c:pt idx="460">
                  <c:v>0.14631373646637796</c:v>
                </c:pt>
                <c:pt idx="461">
                  <c:v>0.14740119361039108</c:v>
                </c:pt>
                <c:pt idx="462">
                  <c:v>0.14846787951835991</c:v>
                </c:pt>
                <c:pt idx="463">
                  <c:v>0.14953306430387975</c:v>
                </c:pt>
                <c:pt idx="464">
                  <c:v>0.1505928387935484</c:v>
                </c:pt>
                <c:pt idx="465">
                  <c:v>0.15161260956437894</c:v>
                </c:pt>
                <c:pt idx="466">
                  <c:v>0.15259562759957221</c:v>
                </c:pt>
                <c:pt idx="467">
                  <c:v>0.1537772863717963</c:v>
                </c:pt>
                <c:pt idx="468">
                  <c:v>0.15496869587206977</c:v>
                </c:pt>
                <c:pt idx="469">
                  <c:v>0.15615870680638474</c:v>
                </c:pt>
                <c:pt idx="470">
                  <c:v>0.15735255042462928</c:v>
                </c:pt>
                <c:pt idx="471">
                  <c:v>0.15854773544915349</c:v>
                </c:pt>
                <c:pt idx="472">
                  <c:v>0.15974715568921918</c:v>
                </c:pt>
                <c:pt idx="473">
                  <c:v>0.160977577322786</c:v>
                </c:pt>
                <c:pt idx="474">
                  <c:v>0.16217815951579073</c:v>
                </c:pt>
                <c:pt idx="475">
                  <c:v>0.16332898992016892</c:v>
                </c:pt>
                <c:pt idx="476">
                  <c:v>0.16445650881761004</c:v>
                </c:pt>
                <c:pt idx="477">
                  <c:v>0.16563410526568986</c:v>
                </c:pt>
                <c:pt idx="478">
                  <c:v>0.16682477934655607</c:v>
                </c:pt>
                <c:pt idx="479">
                  <c:v>0.16803236792291751</c:v>
                </c:pt>
                <c:pt idx="480">
                  <c:v>0.1692324315654887</c:v>
                </c:pt>
                <c:pt idx="481">
                  <c:v>0.1704338210331959</c:v>
                </c:pt>
                <c:pt idx="482">
                  <c:v>0.17163849055900632</c:v>
                </c:pt>
                <c:pt idx="483">
                  <c:v>0.17284522220867846</c:v>
                </c:pt>
                <c:pt idx="484">
                  <c:v>0.17404915820206279</c:v>
                </c:pt>
                <c:pt idx="485">
                  <c:v>0.17523344597736809</c:v>
                </c:pt>
                <c:pt idx="486">
                  <c:v>0.17624357266324558</c:v>
                </c:pt>
                <c:pt idx="487">
                  <c:v>0.17749815984836206</c:v>
                </c:pt>
                <c:pt idx="488">
                  <c:v>0.17875529833537926</c:v>
                </c:pt>
                <c:pt idx="489">
                  <c:v>0.18002528383877642</c:v>
                </c:pt>
                <c:pt idx="490">
                  <c:v>0.18128809992871772</c:v>
                </c:pt>
                <c:pt idx="491">
                  <c:v>0.18255608666869999</c:v>
                </c:pt>
                <c:pt idx="492">
                  <c:v>0.18382467866531563</c:v>
                </c:pt>
                <c:pt idx="493">
                  <c:v>0.18509864021862515</c:v>
                </c:pt>
                <c:pt idx="494">
                  <c:v>0.18632475425050668</c:v>
                </c:pt>
                <c:pt idx="495">
                  <c:v>0.18744287863911541</c:v>
                </c:pt>
                <c:pt idx="496">
                  <c:v>0.188634173814891</c:v>
                </c:pt>
                <c:pt idx="497">
                  <c:v>0.18995721519478082</c:v>
                </c:pt>
                <c:pt idx="498">
                  <c:v>0.19130303133266693</c:v>
                </c:pt>
                <c:pt idx="499">
                  <c:v>0.19263751263600118</c:v>
                </c:pt>
              </c:numCache>
            </c:numRef>
          </c:yVal>
          <c:smooth val="1"/>
        </c:ser>
        <c:ser>
          <c:idx val="2"/>
          <c:order val="2"/>
          <c:tx>
            <c:strRef>
              <c:f>Standalone!$O$3</c:f>
              <c:strCache>
                <c:ptCount val="1"/>
                <c:pt idx="0">
                  <c:v>WS2008 R2</c:v>
                </c:pt>
              </c:strCache>
            </c:strRef>
          </c:tx>
          <c:spPr>
            <a:ln w="76200">
              <a:solidFill>
                <a:schemeClr val="tx2">
                  <a:lumMod val="75000"/>
                </a:schemeClr>
              </a:solidFill>
            </a:ln>
          </c:spPr>
          <c:marker>
            <c:symbol val="none"/>
          </c:marker>
          <c:xVal>
            <c:numRef>
              <c:f>Standalone!$L$4:$L$503</c:f>
              <c:numCache>
                <c:formatCode>General</c:formatCode>
                <c:ptCount val="50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pt idx="25">
                  <c:v>26000</c:v>
                </c:pt>
                <c:pt idx="26">
                  <c:v>27000</c:v>
                </c:pt>
                <c:pt idx="27">
                  <c:v>28000</c:v>
                </c:pt>
                <c:pt idx="28">
                  <c:v>29000</c:v>
                </c:pt>
                <c:pt idx="29">
                  <c:v>30000</c:v>
                </c:pt>
                <c:pt idx="30">
                  <c:v>31000</c:v>
                </c:pt>
                <c:pt idx="31">
                  <c:v>32000</c:v>
                </c:pt>
                <c:pt idx="32">
                  <c:v>33000</c:v>
                </c:pt>
                <c:pt idx="33">
                  <c:v>34000</c:v>
                </c:pt>
                <c:pt idx="34">
                  <c:v>35000</c:v>
                </c:pt>
                <c:pt idx="35">
                  <c:v>36000</c:v>
                </c:pt>
                <c:pt idx="36">
                  <c:v>37000</c:v>
                </c:pt>
                <c:pt idx="37">
                  <c:v>38000</c:v>
                </c:pt>
                <c:pt idx="38">
                  <c:v>39000</c:v>
                </c:pt>
                <c:pt idx="39">
                  <c:v>40000</c:v>
                </c:pt>
                <c:pt idx="40">
                  <c:v>41000</c:v>
                </c:pt>
                <c:pt idx="41">
                  <c:v>42000</c:v>
                </c:pt>
                <c:pt idx="42">
                  <c:v>43000</c:v>
                </c:pt>
                <c:pt idx="43">
                  <c:v>44000</c:v>
                </c:pt>
                <c:pt idx="44">
                  <c:v>45000</c:v>
                </c:pt>
                <c:pt idx="45">
                  <c:v>46000</c:v>
                </c:pt>
                <c:pt idx="46">
                  <c:v>47000</c:v>
                </c:pt>
                <c:pt idx="47">
                  <c:v>48000</c:v>
                </c:pt>
                <c:pt idx="48">
                  <c:v>49000</c:v>
                </c:pt>
                <c:pt idx="49">
                  <c:v>50000</c:v>
                </c:pt>
                <c:pt idx="50">
                  <c:v>51000</c:v>
                </c:pt>
                <c:pt idx="51">
                  <c:v>52000</c:v>
                </c:pt>
                <c:pt idx="52">
                  <c:v>53000</c:v>
                </c:pt>
                <c:pt idx="53">
                  <c:v>54000</c:v>
                </c:pt>
                <c:pt idx="54">
                  <c:v>55000</c:v>
                </c:pt>
                <c:pt idx="55">
                  <c:v>56000</c:v>
                </c:pt>
                <c:pt idx="56">
                  <c:v>57000</c:v>
                </c:pt>
                <c:pt idx="57">
                  <c:v>58000</c:v>
                </c:pt>
                <c:pt idx="58">
                  <c:v>59000</c:v>
                </c:pt>
                <c:pt idx="59">
                  <c:v>60000</c:v>
                </c:pt>
                <c:pt idx="60">
                  <c:v>61000</c:v>
                </c:pt>
                <c:pt idx="61">
                  <c:v>62000</c:v>
                </c:pt>
                <c:pt idx="62">
                  <c:v>63000</c:v>
                </c:pt>
                <c:pt idx="63">
                  <c:v>64000</c:v>
                </c:pt>
                <c:pt idx="64">
                  <c:v>65000</c:v>
                </c:pt>
                <c:pt idx="65">
                  <c:v>66000</c:v>
                </c:pt>
                <c:pt idx="66">
                  <c:v>67000</c:v>
                </c:pt>
                <c:pt idx="67">
                  <c:v>68000</c:v>
                </c:pt>
                <c:pt idx="68">
                  <c:v>69000</c:v>
                </c:pt>
                <c:pt idx="69">
                  <c:v>70000</c:v>
                </c:pt>
                <c:pt idx="70">
                  <c:v>71000</c:v>
                </c:pt>
                <c:pt idx="71">
                  <c:v>72000</c:v>
                </c:pt>
                <c:pt idx="72">
                  <c:v>73000</c:v>
                </c:pt>
                <c:pt idx="73">
                  <c:v>74000</c:v>
                </c:pt>
                <c:pt idx="74">
                  <c:v>75000</c:v>
                </c:pt>
                <c:pt idx="75">
                  <c:v>76000</c:v>
                </c:pt>
                <c:pt idx="76">
                  <c:v>77000</c:v>
                </c:pt>
                <c:pt idx="77">
                  <c:v>78000</c:v>
                </c:pt>
                <c:pt idx="78">
                  <c:v>79000</c:v>
                </c:pt>
                <c:pt idx="79">
                  <c:v>80000</c:v>
                </c:pt>
                <c:pt idx="80">
                  <c:v>81000</c:v>
                </c:pt>
                <c:pt idx="81">
                  <c:v>82000</c:v>
                </c:pt>
                <c:pt idx="82">
                  <c:v>83000</c:v>
                </c:pt>
                <c:pt idx="83">
                  <c:v>84000</c:v>
                </c:pt>
                <c:pt idx="84">
                  <c:v>85000</c:v>
                </c:pt>
                <c:pt idx="85">
                  <c:v>86000</c:v>
                </c:pt>
                <c:pt idx="86">
                  <c:v>87000</c:v>
                </c:pt>
                <c:pt idx="87">
                  <c:v>88000</c:v>
                </c:pt>
                <c:pt idx="88">
                  <c:v>89000</c:v>
                </c:pt>
                <c:pt idx="89">
                  <c:v>90000</c:v>
                </c:pt>
                <c:pt idx="90">
                  <c:v>91000</c:v>
                </c:pt>
                <c:pt idx="91">
                  <c:v>92000</c:v>
                </c:pt>
                <c:pt idx="92">
                  <c:v>93000</c:v>
                </c:pt>
                <c:pt idx="93">
                  <c:v>94000</c:v>
                </c:pt>
                <c:pt idx="94">
                  <c:v>95000</c:v>
                </c:pt>
                <c:pt idx="95">
                  <c:v>96000</c:v>
                </c:pt>
                <c:pt idx="96">
                  <c:v>97000</c:v>
                </c:pt>
                <c:pt idx="97">
                  <c:v>98000</c:v>
                </c:pt>
                <c:pt idx="98">
                  <c:v>99000</c:v>
                </c:pt>
                <c:pt idx="99">
                  <c:v>100000</c:v>
                </c:pt>
                <c:pt idx="100">
                  <c:v>101000</c:v>
                </c:pt>
                <c:pt idx="101">
                  <c:v>102000</c:v>
                </c:pt>
                <c:pt idx="102">
                  <c:v>103000</c:v>
                </c:pt>
                <c:pt idx="103">
                  <c:v>104000</c:v>
                </c:pt>
                <c:pt idx="104">
                  <c:v>105000</c:v>
                </c:pt>
                <c:pt idx="105">
                  <c:v>106000</c:v>
                </c:pt>
                <c:pt idx="106">
                  <c:v>107000</c:v>
                </c:pt>
                <c:pt idx="107">
                  <c:v>108000</c:v>
                </c:pt>
                <c:pt idx="108">
                  <c:v>109000</c:v>
                </c:pt>
                <c:pt idx="109">
                  <c:v>110000</c:v>
                </c:pt>
                <c:pt idx="110">
                  <c:v>111000</c:v>
                </c:pt>
                <c:pt idx="111">
                  <c:v>112000</c:v>
                </c:pt>
                <c:pt idx="112">
                  <c:v>113000</c:v>
                </c:pt>
                <c:pt idx="113">
                  <c:v>114000</c:v>
                </c:pt>
                <c:pt idx="114">
                  <c:v>115000</c:v>
                </c:pt>
                <c:pt idx="115">
                  <c:v>116000</c:v>
                </c:pt>
                <c:pt idx="116">
                  <c:v>117000</c:v>
                </c:pt>
                <c:pt idx="117">
                  <c:v>118000</c:v>
                </c:pt>
                <c:pt idx="118">
                  <c:v>119000</c:v>
                </c:pt>
                <c:pt idx="119">
                  <c:v>120000</c:v>
                </c:pt>
                <c:pt idx="120">
                  <c:v>121000</c:v>
                </c:pt>
                <c:pt idx="121">
                  <c:v>122000</c:v>
                </c:pt>
                <c:pt idx="122">
                  <c:v>123000</c:v>
                </c:pt>
                <c:pt idx="123">
                  <c:v>124000</c:v>
                </c:pt>
                <c:pt idx="124">
                  <c:v>125000</c:v>
                </c:pt>
                <c:pt idx="125">
                  <c:v>126000</c:v>
                </c:pt>
                <c:pt idx="126">
                  <c:v>127000</c:v>
                </c:pt>
                <c:pt idx="127">
                  <c:v>128000</c:v>
                </c:pt>
                <c:pt idx="128">
                  <c:v>129000</c:v>
                </c:pt>
                <c:pt idx="129">
                  <c:v>130000</c:v>
                </c:pt>
                <c:pt idx="130">
                  <c:v>131000</c:v>
                </c:pt>
                <c:pt idx="131">
                  <c:v>132000</c:v>
                </c:pt>
                <c:pt idx="132">
                  <c:v>133000</c:v>
                </c:pt>
                <c:pt idx="133">
                  <c:v>134000</c:v>
                </c:pt>
                <c:pt idx="134">
                  <c:v>135000</c:v>
                </c:pt>
                <c:pt idx="135">
                  <c:v>136000</c:v>
                </c:pt>
                <c:pt idx="136">
                  <c:v>137000</c:v>
                </c:pt>
                <c:pt idx="137">
                  <c:v>138000</c:v>
                </c:pt>
                <c:pt idx="138">
                  <c:v>139000</c:v>
                </c:pt>
                <c:pt idx="139">
                  <c:v>140000</c:v>
                </c:pt>
                <c:pt idx="140">
                  <c:v>141000</c:v>
                </c:pt>
                <c:pt idx="141">
                  <c:v>142000</c:v>
                </c:pt>
                <c:pt idx="142">
                  <c:v>143000</c:v>
                </c:pt>
                <c:pt idx="143">
                  <c:v>144000</c:v>
                </c:pt>
                <c:pt idx="144">
                  <c:v>145000</c:v>
                </c:pt>
                <c:pt idx="145">
                  <c:v>146000</c:v>
                </c:pt>
                <c:pt idx="146">
                  <c:v>147000</c:v>
                </c:pt>
                <c:pt idx="147">
                  <c:v>148000</c:v>
                </c:pt>
                <c:pt idx="148">
                  <c:v>149000</c:v>
                </c:pt>
                <c:pt idx="149">
                  <c:v>150000</c:v>
                </c:pt>
                <c:pt idx="150">
                  <c:v>151000</c:v>
                </c:pt>
                <c:pt idx="151">
                  <c:v>152000</c:v>
                </c:pt>
                <c:pt idx="152">
                  <c:v>153000</c:v>
                </c:pt>
                <c:pt idx="153">
                  <c:v>154000</c:v>
                </c:pt>
                <c:pt idx="154">
                  <c:v>155000</c:v>
                </c:pt>
                <c:pt idx="155">
                  <c:v>156000</c:v>
                </c:pt>
                <c:pt idx="156">
                  <c:v>157000</c:v>
                </c:pt>
                <c:pt idx="157">
                  <c:v>158000</c:v>
                </c:pt>
                <c:pt idx="158">
                  <c:v>159000</c:v>
                </c:pt>
                <c:pt idx="159">
                  <c:v>160000</c:v>
                </c:pt>
                <c:pt idx="160">
                  <c:v>161000</c:v>
                </c:pt>
                <c:pt idx="161">
                  <c:v>162000</c:v>
                </c:pt>
                <c:pt idx="162">
                  <c:v>163000</c:v>
                </c:pt>
                <c:pt idx="163">
                  <c:v>164000</c:v>
                </c:pt>
                <c:pt idx="164">
                  <c:v>165000</c:v>
                </c:pt>
                <c:pt idx="165">
                  <c:v>166000</c:v>
                </c:pt>
                <c:pt idx="166">
                  <c:v>167000</c:v>
                </c:pt>
                <c:pt idx="167">
                  <c:v>168000</c:v>
                </c:pt>
                <c:pt idx="168">
                  <c:v>169000</c:v>
                </c:pt>
                <c:pt idx="169">
                  <c:v>170000</c:v>
                </c:pt>
                <c:pt idx="170">
                  <c:v>171000</c:v>
                </c:pt>
                <c:pt idx="171">
                  <c:v>172000</c:v>
                </c:pt>
                <c:pt idx="172">
                  <c:v>173000</c:v>
                </c:pt>
                <c:pt idx="173">
                  <c:v>174000</c:v>
                </c:pt>
                <c:pt idx="174">
                  <c:v>175000</c:v>
                </c:pt>
                <c:pt idx="175">
                  <c:v>176000</c:v>
                </c:pt>
                <c:pt idx="176">
                  <c:v>177000</c:v>
                </c:pt>
                <c:pt idx="177">
                  <c:v>178000</c:v>
                </c:pt>
                <c:pt idx="178">
                  <c:v>179000</c:v>
                </c:pt>
                <c:pt idx="179">
                  <c:v>180000</c:v>
                </c:pt>
                <c:pt idx="180">
                  <c:v>181000</c:v>
                </c:pt>
                <c:pt idx="181">
                  <c:v>182000</c:v>
                </c:pt>
                <c:pt idx="182">
                  <c:v>183000</c:v>
                </c:pt>
                <c:pt idx="183">
                  <c:v>184000</c:v>
                </c:pt>
                <c:pt idx="184">
                  <c:v>185000</c:v>
                </c:pt>
                <c:pt idx="185">
                  <c:v>186000</c:v>
                </c:pt>
                <c:pt idx="186">
                  <c:v>187000</c:v>
                </c:pt>
                <c:pt idx="187">
                  <c:v>188000</c:v>
                </c:pt>
                <c:pt idx="188">
                  <c:v>189000</c:v>
                </c:pt>
                <c:pt idx="189">
                  <c:v>190000</c:v>
                </c:pt>
                <c:pt idx="190">
                  <c:v>191000</c:v>
                </c:pt>
                <c:pt idx="191">
                  <c:v>192000</c:v>
                </c:pt>
                <c:pt idx="192">
                  <c:v>193000</c:v>
                </c:pt>
                <c:pt idx="193">
                  <c:v>194000</c:v>
                </c:pt>
                <c:pt idx="194">
                  <c:v>195000</c:v>
                </c:pt>
                <c:pt idx="195">
                  <c:v>196000</c:v>
                </c:pt>
                <c:pt idx="196">
                  <c:v>197000</c:v>
                </c:pt>
                <c:pt idx="197">
                  <c:v>198000</c:v>
                </c:pt>
                <c:pt idx="198">
                  <c:v>199000</c:v>
                </c:pt>
                <c:pt idx="199">
                  <c:v>200000</c:v>
                </c:pt>
                <c:pt idx="200">
                  <c:v>201000</c:v>
                </c:pt>
                <c:pt idx="201">
                  <c:v>202000</c:v>
                </c:pt>
                <c:pt idx="202">
                  <c:v>203000</c:v>
                </c:pt>
                <c:pt idx="203">
                  <c:v>204000</c:v>
                </c:pt>
                <c:pt idx="204">
                  <c:v>205000</c:v>
                </c:pt>
                <c:pt idx="205">
                  <c:v>206000</c:v>
                </c:pt>
                <c:pt idx="206">
                  <c:v>207000</c:v>
                </c:pt>
                <c:pt idx="207">
                  <c:v>208000</c:v>
                </c:pt>
                <c:pt idx="208">
                  <c:v>209000</c:v>
                </c:pt>
                <c:pt idx="209">
                  <c:v>210000</c:v>
                </c:pt>
                <c:pt idx="210">
                  <c:v>211000</c:v>
                </c:pt>
                <c:pt idx="211">
                  <c:v>212000</c:v>
                </c:pt>
                <c:pt idx="212">
                  <c:v>213000</c:v>
                </c:pt>
                <c:pt idx="213">
                  <c:v>214000</c:v>
                </c:pt>
                <c:pt idx="214">
                  <c:v>215000</c:v>
                </c:pt>
                <c:pt idx="215">
                  <c:v>216000</c:v>
                </c:pt>
                <c:pt idx="216">
                  <c:v>217000</c:v>
                </c:pt>
                <c:pt idx="217">
                  <c:v>218000</c:v>
                </c:pt>
                <c:pt idx="218">
                  <c:v>219000</c:v>
                </c:pt>
                <c:pt idx="219">
                  <c:v>220000</c:v>
                </c:pt>
                <c:pt idx="220">
                  <c:v>221000</c:v>
                </c:pt>
                <c:pt idx="221">
                  <c:v>222000</c:v>
                </c:pt>
                <c:pt idx="222">
                  <c:v>223000</c:v>
                </c:pt>
                <c:pt idx="223">
                  <c:v>224000</c:v>
                </c:pt>
                <c:pt idx="224">
                  <c:v>225000</c:v>
                </c:pt>
                <c:pt idx="225">
                  <c:v>226000</c:v>
                </c:pt>
                <c:pt idx="226">
                  <c:v>227000</c:v>
                </c:pt>
                <c:pt idx="227">
                  <c:v>228000</c:v>
                </c:pt>
                <c:pt idx="228">
                  <c:v>229000</c:v>
                </c:pt>
                <c:pt idx="229">
                  <c:v>230000</c:v>
                </c:pt>
                <c:pt idx="230">
                  <c:v>231000</c:v>
                </c:pt>
                <c:pt idx="231">
                  <c:v>232000</c:v>
                </c:pt>
                <c:pt idx="232">
                  <c:v>233000</c:v>
                </c:pt>
                <c:pt idx="233">
                  <c:v>234000</c:v>
                </c:pt>
                <c:pt idx="234">
                  <c:v>235000</c:v>
                </c:pt>
                <c:pt idx="235">
                  <c:v>236000</c:v>
                </c:pt>
                <c:pt idx="236">
                  <c:v>237000</c:v>
                </c:pt>
                <c:pt idx="237">
                  <c:v>238000</c:v>
                </c:pt>
                <c:pt idx="238">
                  <c:v>239000</c:v>
                </c:pt>
                <c:pt idx="239">
                  <c:v>240000</c:v>
                </c:pt>
                <c:pt idx="240">
                  <c:v>241000</c:v>
                </c:pt>
                <c:pt idx="241">
                  <c:v>242000</c:v>
                </c:pt>
                <c:pt idx="242">
                  <c:v>243000</c:v>
                </c:pt>
                <c:pt idx="243">
                  <c:v>244000</c:v>
                </c:pt>
                <c:pt idx="244">
                  <c:v>245000</c:v>
                </c:pt>
                <c:pt idx="245">
                  <c:v>246000</c:v>
                </c:pt>
                <c:pt idx="246">
                  <c:v>247000</c:v>
                </c:pt>
                <c:pt idx="247">
                  <c:v>248000</c:v>
                </c:pt>
                <c:pt idx="248">
                  <c:v>249000</c:v>
                </c:pt>
                <c:pt idx="249">
                  <c:v>250000</c:v>
                </c:pt>
                <c:pt idx="250">
                  <c:v>251000</c:v>
                </c:pt>
                <c:pt idx="251">
                  <c:v>252000</c:v>
                </c:pt>
                <c:pt idx="252">
                  <c:v>253000</c:v>
                </c:pt>
                <c:pt idx="253">
                  <c:v>254000</c:v>
                </c:pt>
                <c:pt idx="254">
                  <c:v>255000</c:v>
                </c:pt>
                <c:pt idx="255">
                  <c:v>256000</c:v>
                </c:pt>
                <c:pt idx="256">
                  <c:v>257000</c:v>
                </c:pt>
                <c:pt idx="257">
                  <c:v>258000</c:v>
                </c:pt>
                <c:pt idx="258">
                  <c:v>259000</c:v>
                </c:pt>
                <c:pt idx="259">
                  <c:v>260000</c:v>
                </c:pt>
                <c:pt idx="260">
                  <c:v>261000</c:v>
                </c:pt>
                <c:pt idx="261">
                  <c:v>262000</c:v>
                </c:pt>
                <c:pt idx="262">
                  <c:v>263000</c:v>
                </c:pt>
                <c:pt idx="263">
                  <c:v>264000</c:v>
                </c:pt>
                <c:pt idx="264">
                  <c:v>265000</c:v>
                </c:pt>
                <c:pt idx="265">
                  <c:v>266000</c:v>
                </c:pt>
                <c:pt idx="266">
                  <c:v>267000</c:v>
                </c:pt>
                <c:pt idx="267">
                  <c:v>268000</c:v>
                </c:pt>
                <c:pt idx="268">
                  <c:v>269000</c:v>
                </c:pt>
                <c:pt idx="269">
                  <c:v>270000</c:v>
                </c:pt>
                <c:pt idx="270">
                  <c:v>271000</c:v>
                </c:pt>
                <c:pt idx="271">
                  <c:v>272000</c:v>
                </c:pt>
                <c:pt idx="272">
                  <c:v>273000</c:v>
                </c:pt>
                <c:pt idx="273">
                  <c:v>274000</c:v>
                </c:pt>
                <c:pt idx="274">
                  <c:v>275000</c:v>
                </c:pt>
                <c:pt idx="275">
                  <c:v>276000</c:v>
                </c:pt>
                <c:pt idx="276">
                  <c:v>277000</c:v>
                </c:pt>
                <c:pt idx="277">
                  <c:v>278000</c:v>
                </c:pt>
                <c:pt idx="278">
                  <c:v>279000</c:v>
                </c:pt>
                <c:pt idx="279">
                  <c:v>280000</c:v>
                </c:pt>
                <c:pt idx="280">
                  <c:v>281000</c:v>
                </c:pt>
                <c:pt idx="281">
                  <c:v>282000</c:v>
                </c:pt>
                <c:pt idx="282">
                  <c:v>283000</c:v>
                </c:pt>
                <c:pt idx="283">
                  <c:v>284000</c:v>
                </c:pt>
                <c:pt idx="284">
                  <c:v>285000</c:v>
                </c:pt>
                <c:pt idx="285">
                  <c:v>286000</c:v>
                </c:pt>
                <c:pt idx="286">
                  <c:v>287000</c:v>
                </c:pt>
                <c:pt idx="287">
                  <c:v>288000</c:v>
                </c:pt>
                <c:pt idx="288">
                  <c:v>289000</c:v>
                </c:pt>
                <c:pt idx="289">
                  <c:v>290000</c:v>
                </c:pt>
                <c:pt idx="290">
                  <c:v>291000</c:v>
                </c:pt>
                <c:pt idx="291">
                  <c:v>292000</c:v>
                </c:pt>
                <c:pt idx="292">
                  <c:v>293000</c:v>
                </c:pt>
                <c:pt idx="293">
                  <c:v>294000</c:v>
                </c:pt>
                <c:pt idx="294">
                  <c:v>295000</c:v>
                </c:pt>
                <c:pt idx="295">
                  <c:v>296000</c:v>
                </c:pt>
                <c:pt idx="296">
                  <c:v>297000</c:v>
                </c:pt>
                <c:pt idx="297">
                  <c:v>298000</c:v>
                </c:pt>
                <c:pt idx="298">
                  <c:v>299000</c:v>
                </c:pt>
                <c:pt idx="299">
                  <c:v>300000</c:v>
                </c:pt>
                <c:pt idx="300">
                  <c:v>301000</c:v>
                </c:pt>
                <c:pt idx="301">
                  <c:v>302000</c:v>
                </c:pt>
                <c:pt idx="302">
                  <c:v>303000</c:v>
                </c:pt>
                <c:pt idx="303">
                  <c:v>304000</c:v>
                </c:pt>
                <c:pt idx="304">
                  <c:v>305000</c:v>
                </c:pt>
                <c:pt idx="305">
                  <c:v>306000</c:v>
                </c:pt>
                <c:pt idx="306">
                  <c:v>307000</c:v>
                </c:pt>
                <c:pt idx="307">
                  <c:v>308000</c:v>
                </c:pt>
                <c:pt idx="308">
                  <c:v>309000</c:v>
                </c:pt>
                <c:pt idx="309">
                  <c:v>310000</c:v>
                </c:pt>
                <c:pt idx="310">
                  <c:v>311000</c:v>
                </c:pt>
                <c:pt idx="311">
                  <c:v>312000</c:v>
                </c:pt>
                <c:pt idx="312">
                  <c:v>313000</c:v>
                </c:pt>
                <c:pt idx="313">
                  <c:v>314000</c:v>
                </c:pt>
                <c:pt idx="314">
                  <c:v>315000</c:v>
                </c:pt>
                <c:pt idx="315">
                  <c:v>316000</c:v>
                </c:pt>
                <c:pt idx="316">
                  <c:v>317000</c:v>
                </c:pt>
                <c:pt idx="317">
                  <c:v>318000</c:v>
                </c:pt>
                <c:pt idx="318">
                  <c:v>319000</c:v>
                </c:pt>
                <c:pt idx="319">
                  <c:v>320000</c:v>
                </c:pt>
                <c:pt idx="320">
                  <c:v>321000</c:v>
                </c:pt>
                <c:pt idx="321">
                  <c:v>322000</c:v>
                </c:pt>
                <c:pt idx="322">
                  <c:v>323000</c:v>
                </c:pt>
                <c:pt idx="323">
                  <c:v>324000</c:v>
                </c:pt>
                <c:pt idx="324">
                  <c:v>325000</c:v>
                </c:pt>
                <c:pt idx="325">
                  <c:v>326000</c:v>
                </c:pt>
                <c:pt idx="326">
                  <c:v>327000</c:v>
                </c:pt>
                <c:pt idx="327">
                  <c:v>328000</c:v>
                </c:pt>
                <c:pt idx="328">
                  <c:v>329000</c:v>
                </c:pt>
                <c:pt idx="329">
                  <c:v>330000</c:v>
                </c:pt>
                <c:pt idx="330">
                  <c:v>331000</c:v>
                </c:pt>
                <c:pt idx="331">
                  <c:v>332000</c:v>
                </c:pt>
                <c:pt idx="332">
                  <c:v>333000</c:v>
                </c:pt>
                <c:pt idx="333">
                  <c:v>334000</c:v>
                </c:pt>
                <c:pt idx="334">
                  <c:v>335000</c:v>
                </c:pt>
                <c:pt idx="335">
                  <c:v>336000</c:v>
                </c:pt>
                <c:pt idx="336">
                  <c:v>337000</c:v>
                </c:pt>
                <c:pt idx="337">
                  <c:v>338000</c:v>
                </c:pt>
                <c:pt idx="338">
                  <c:v>339000</c:v>
                </c:pt>
                <c:pt idx="339">
                  <c:v>340000</c:v>
                </c:pt>
                <c:pt idx="340">
                  <c:v>341000</c:v>
                </c:pt>
                <c:pt idx="341">
                  <c:v>342000</c:v>
                </c:pt>
                <c:pt idx="342">
                  <c:v>343000</c:v>
                </c:pt>
                <c:pt idx="343">
                  <c:v>344000</c:v>
                </c:pt>
                <c:pt idx="344">
                  <c:v>345000</c:v>
                </c:pt>
                <c:pt idx="345">
                  <c:v>346000</c:v>
                </c:pt>
                <c:pt idx="346">
                  <c:v>347000</c:v>
                </c:pt>
                <c:pt idx="347">
                  <c:v>348000</c:v>
                </c:pt>
                <c:pt idx="348">
                  <c:v>349000</c:v>
                </c:pt>
                <c:pt idx="349">
                  <c:v>350000</c:v>
                </c:pt>
                <c:pt idx="350">
                  <c:v>351000</c:v>
                </c:pt>
                <c:pt idx="351">
                  <c:v>352000</c:v>
                </c:pt>
                <c:pt idx="352">
                  <c:v>353000</c:v>
                </c:pt>
                <c:pt idx="353">
                  <c:v>354000</c:v>
                </c:pt>
                <c:pt idx="354">
                  <c:v>355000</c:v>
                </c:pt>
                <c:pt idx="355">
                  <c:v>356000</c:v>
                </c:pt>
                <c:pt idx="356">
                  <c:v>357000</c:v>
                </c:pt>
                <c:pt idx="357">
                  <c:v>358000</c:v>
                </c:pt>
                <c:pt idx="358">
                  <c:v>359000</c:v>
                </c:pt>
                <c:pt idx="359">
                  <c:v>360000</c:v>
                </c:pt>
                <c:pt idx="360">
                  <c:v>361000</c:v>
                </c:pt>
                <c:pt idx="361">
                  <c:v>362000</c:v>
                </c:pt>
                <c:pt idx="362">
                  <c:v>363000</c:v>
                </c:pt>
                <c:pt idx="363">
                  <c:v>364000</c:v>
                </c:pt>
                <c:pt idx="364">
                  <c:v>365000</c:v>
                </c:pt>
                <c:pt idx="365">
                  <c:v>366000</c:v>
                </c:pt>
                <c:pt idx="366">
                  <c:v>367000</c:v>
                </c:pt>
                <c:pt idx="367">
                  <c:v>368000</c:v>
                </c:pt>
                <c:pt idx="368">
                  <c:v>369000</c:v>
                </c:pt>
                <c:pt idx="369">
                  <c:v>370000</c:v>
                </c:pt>
                <c:pt idx="370">
                  <c:v>371000</c:v>
                </c:pt>
                <c:pt idx="371">
                  <c:v>372000</c:v>
                </c:pt>
                <c:pt idx="372">
                  <c:v>373000</c:v>
                </c:pt>
                <c:pt idx="373">
                  <c:v>374000</c:v>
                </c:pt>
                <c:pt idx="374">
                  <c:v>375000</c:v>
                </c:pt>
                <c:pt idx="375">
                  <c:v>376000</c:v>
                </c:pt>
                <c:pt idx="376">
                  <c:v>377000</c:v>
                </c:pt>
                <c:pt idx="377">
                  <c:v>378000</c:v>
                </c:pt>
                <c:pt idx="378">
                  <c:v>379000</c:v>
                </c:pt>
                <c:pt idx="379">
                  <c:v>380000</c:v>
                </c:pt>
                <c:pt idx="380">
                  <c:v>381000</c:v>
                </c:pt>
                <c:pt idx="381">
                  <c:v>382000</c:v>
                </c:pt>
                <c:pt idx="382">
                  <c:v>383000</c:v>
                </c:pt>
                <c:pt idx="383">
                  <c:v>384000</c:v>
                </c:pt>
                <c:pt idx="384">
                  <c:v>385000</c:v>
                </c:pt>
                <c:pt idx="385">
                  <c:v>386000</c:v>
                </c:pt>
                <c:pt idx="386">
                  <c:v>387000</c:v>
                </c:pt>
                <c:pt idx="387">
                  <c:v>388000</c:v>
                </c:pt>
                <c:pt idx="388">
                  <c:v>389000</c:v>
                </c:pt>
                <c:pt idx="389">
                  <c:v>390000</c:v>
                </c:pt>
                <c:pt idx="390">
                  <c:v>391000</c:v>
                </c:pt>
                <c:pt idx="391">
                  <c:v>392000</c:v>
                </c:pt>
                <c:pt idx="392">
                  <c:v>393000</c:v>
                </c:pt>
                <c:pt idx="393">
                  <c:v>394000</c:v>
                </c:pt>
                <c:pt idx="394">
                  <c:v>395000</c:v>
                </c:pt>
                <c:pt idx="395">
                  <c:v>396000</c:v>
                </c:pt>
                <c:pt idx="396">
                  <c:v>397000</c:v>
                </c:pt>
                <c:pt idx="397">
                  <c:v>398000</c:v>
                </c:pt>
                <c:pt idx="398">
                  <c:v>399000</c:v>
                </c:pt>
                <c:pt idx="399">
                  <c:v>400000</c:v>
                </c:pt>
                <c:pt idx="400">
                  <c:v>401000</c:v>
                </c:pt>
                <c:pt idx="401">
                  <c:v>402000</c:v>
                </c:pt>
                <c:pt idx="402">
                  <c:v>403000</c:v>
                </c:pt>
                <c:pt idx="403">
                  <c:v>404000</c:v>
                </c:pt>
                <c:pt idx="404">
                  <c:v>405000</c:v>
                </c:pt>
                <c:pt idx="405">
                  <c:v>406000</c:v>
                </c:pt>
                <c:pt idx="406">
                  <c:v>407000</c:v>
                </c:pt>
                <c:pt idx="407">
                  <c:v>408000</c:v>
                </c:pt>
                <c:pt idx="408">
                  <c:v>409000</c:v>
                </c:pt>
                <c:pt idx="409">
                  <c:v>410000</c:v>
                </c:pt>
                <c:pt idx="410">
                  <c:v>411000</c:v>
                </c:pt>
                <c:pt idx="411">
                  <c:v>412000</c:v>
                </c:pt>
                <c:pt idx="412">
                  <c:v>413000</c:v>
                </c:pt>
                <c:pt idx="413">
                  <c:v>414000</c:v>
                </c:pt>
                <c:pt idx="414">
                  <c:v>415000</c:v>
                </c:pt>
                <c:pt idx="415">
                  <c:v>416000</c:v>
                </c:pt>
                <c:pt idx="416">
                  <c:v>417000</c:v>
                </c:pt>
                <c:pt idx="417">
                  <c:v>418000</c:v>
                </c:pt>
                <c:pt idx="418">
                  <c:v>419000</c:v>
                </c:pt>
                <c:pt idx="419">
                  <c:v>420000</c:v>
                </c:pt>
                <c:pt idx="420">
                  <c:v>421000</c:v>
                </c:pt>
                <c:pt idx="421">
                  <c:v>422000</c:v>
                </c:pt>
                <c:pt idx="422">
                  <c:v>423000</c:v>
                </c:pt>
                <c:pt idx="423">
                  <c:v>424000</c:v>
                </c:pt>
                <c:pt idx="424">
                  <c:v>425000</c:v>
                </c:pt>
                <c:pt idx="425">
                  <c:v>426000</c:v>
                </c:pt>
                <c:pt idx="426">
                  <c:v>427000</c:v>
                </c:pt>
                <c:pt idx="427">
                  <c:v>428000</c:v>
                </c:pt>
                <c:pt idx="428">
                  <c:v>429000</c:v>
                </c:pt>
                <c:pt idx="429">
                  <c:v>430000</c:v>
                </c:pt>
                <c:pt idx="430">
                  <c:v>431000</c:v>
                </c:pt>
                <c:pt idx="431">
                  <c:v>432000</c:v>
                </c:pt>
                <c:pt idx="432">
                  <c:v>433000</c:v>
                </c:pt>
                <c:pt idx="433">
                  <c:v>434000</c:v>
                </c:pt>
                <c:pt idx="434">
                  <c:v>435000</c:v>
                </c:pt>
                <c:pt idx="435">
                  <c:v>436000</c:v>
                </c:pt>
                <c:pt idx="436">
                  <c:v>437000</c:v>
                </c:pt>
                <c:pt idx="437">
                  <c:v>438000</c:v>
                </c:pt>
                <c:pt idx="438">
                  <c:v>439000</c:v>
                </c:pt>
                <c:pt idx="439">
                  <c:v>440000</c:v>
                </c:pt>
                <c:pt idx="440">
                  <c:v>441000</c:v>
                </c:pt>
                <c:pt idx="441">
                  <c:v>442000</c:v>
                </c:pt>
                <c:pt idx="442">
                  <c:v>443000</c:v>
                </c:pt>
                <c:pt idx="443">
                  <c:v>444000</c:v>
                </c:pt>
                <c:pt idx="444">
                  <c:v>445000</c:v>
                </c:pt>
                <c:pt idx="445">
                  <c:v>446000</c:v>
                </c:pt>
                <c:pt idx="446">
                  <c:v>447000</c:v>
                </c:pt>
                <c:pt idx="447">
                  <c:v>448000</c:v>
                </c:pt>
                <c:pt idx="448">
                  <c:v>449000</c:v>
                </c:pt>
                <c:pt idx="449">
                  <c:v>450000</c:v>
                </c:pt>
                <c:pt idx="450">
                  <c:v>451000</c:v>
                </c:pt>
                <c:pt idx="451">
                  <c:v>452000</c:v>
                </c:pt>
                <c:pt idx="452">
                  <c:v>453000</c:v>
                </c:pt>
                <c:pt idx="453">
                  <c:v>454000</c:v>
                </c:pt>
                <c:pt idx="454">
                  <c:v>455000</c:v>
                </c:pt>
                <c:pt idx="455">
                  <c:v>456000</c:v>
                </c:pt>
                <c:pt idx="456">
                  <c:v>457000</c:v>
                </c:pt>
                <c:pt idx="457">
                  <c:v>458000</c:v>
                </c:pt>
                <c:pt idx="458">
                  <c:v>459000</c:v>
                </c:pt>
                <c:pt idx="459">
                  <c:v>460000</c:v>
                </c:pt>
                <c:pt idx="460">
                  <c:v>461000</c:v>
                </c:pt>
                <c:pt idx="461">
                  <c:v>462000</c:v>
                </c:pt>
                <c:pt idx="462">
                  <c:v>463000</c:v>
                </c:pt>
                <c:pt idx="463">
                  <c:v>464000</c:v>
                </c:pt>
                <c:pt idx="464">
                  <c:v>465000</c:v>
                </c:pt>
                <c:pt idx="465">
                  <c:v>466000</c:v>
                </c:pt>
                <c:pt idx="466">
                  <c:v>467000</c:v>
                </c:pt>
                <c:pt idx="467">
                  <c:v>468000</c:v>
                </c:pt>
                <c:pt idx="468">
                  <c:v>469000</c:v>
                </c:pt>
                <c:pt idx="469">
                  <c:v>470000</c:v>
                </c:pt>
                <c:pt idx="470">
                  <c:v>471000</c:v>
                </c:pt>
                <c:pt idx="471">
                  <c:v>472000</c:v>
                </c:pt>
                <c:pt idx="472">
                  <c:v>473000</c:v>
                </c:pt>
                <c:pt idx="473">
                  <c:v>474000</c:v>
                </c:pt>
                <c:pt idx="474">
                  <c:v>475000</c:v>
                </c:pt>
                <c:pt idx="475">
                  <c:v>476000</c:v>
                </c:pt>
                <c:pt idx="476">
                  <c:v>477000</c:v>
                </c:pt>
                <c:pt idx="477">
                  <c:v>478000</c:v>
                </c:pt>
                <c:pt idx="478">
                  <c:v>479000</c:v>
                </c:pt>
                <c:pt idx="479">
                  <c:v>480000</c:v>
                </c:pt>
                <c:pt idx="480">
                  <c:v>481000</c:v>
                </c:pt>
                <c:pt idx="481">
                  <c:v>482000</c:v>
                </c:pt>
                <c:pt idx="482">
                  <c:v>483000</c:v>
                </c:pt>
                <c:pt idx="483">
                  <c:v>484000</c:v>
                </c:pt>
                <c:pt idx="484">
                  <c:v>485000</c:v>
                </c:pt>
                <c:pt idx="485">
                  <c:v>486000</c:v>
                </c:pt>
                <c:pt idx="486">
                  <c:v>487000</c:v>
                </c:pt>
                <c:pt idx="487">
                  <c:v>488000</c:v>
                </c:pt>
                <c:pt idx="488">
                  <c:v>489000</c:v>
                </c:pt>
                <c:pt idx="489">
                  <c:v>490000</c:v>
                </c:pt>
                <c:pt idx="490">
                  <c:v>491000</c:v>
                </c:pt>
                <c:pt idx="491">
                  <c:v>492000</c:v>
                </c:pt>
                <c:pt idx="492">
                  <c:v>493000</c:v>
                </c:pt>
                <c:pt idx="493">
                  <c:v>494000</c:v>
                </c:pt>
                <c:pt idx="494">
                  <c:v>495000</c:v>
                </c:pt>
                <c:pt idx="495">
                  <c:v>496000</c:v>
                </c:pt>
                <c:pt idx="496">
                  <c:v>497000</c:v>
                </c:pt>
                <c:pt idx="497">
                  <c:v>498000</c:v>
                </c:pt>
                <c:pt idx="498">
                  <c:v>499000</c:v>
                </c:pt>
                <c:pt idx="499">
                  <c:v>500000</c:v>
                </c:pt>
              </c:numCache>
            </c:numRef>
          </c:xVal>
          <c:yVal>
            <c:numRef>
              <c:f>Standalone!$O$4:$O$503</c:f>
              <c:numCache>
                <c:formatCode>General</c:formatCode>
                <c:ptCount val="500"/>
                <c:pt idx="0">
                  <c:v>4.9531540000000126E-3</c:v>
                </c:pt>
                <c:pt idx="1">
                  <c:v>5.0179595000000099E-3</c:v>
                </c:pt>
                <c:pt idx="2">
                  <c:v>4.9223000000000027E-3</c:v>
                </c:pt>
                <c:pt idx="3">
                  <c:v>4.8960244999999977E-3</c:v>
                </c:pt>
                <c:pt idx="4">
                  <c:v>4.9567207999999946E-3</c:v>
                </c:pt>
                <c:pt idx="5">
                  <c:v>4.9828526666666493E-3</c:v>
                </c:pt>
                <c:pt idx="6">
                  <c:v>5.0552592857142815E-3</c:v>
                </c:pt>
                <c:pt idx="7">
                  <c:v>5.0616164999999934E-3</c:v>
                </c:pt>
                <c:pt idx="8">
                  <c:v>5.0987414444444512E-3</c:v>
                </c:pt>
                <c:pt idx="9">
                  <c:v>5.1126834999999909E-3</c:v>
                </c:pt>
                <c:pt idx="10">
                  <c:v>5.1862644545454467E-3</c:v>
                </c:pt>
                <c:pt idx="11">
                  <c:v>5.2254541666666475E-3</c:v>
                </c:pt>
                <c:pt idx="12">
                  <c:v>5.3175910000000173E-3</c:v>
                </c:pt>
                <c:pt idx="13">
                  <c:v>5.3544931428571316E-3</c:v>
                </c:pt>
                <c:pt idx="14">
                  <c:v>5.4035092000000026E-3</c:v>
                </c:pt>
                <c:pt idx="15">
                  <c:v>5.5048284374999996E-3</c:v>
                </c:pt>
                <c:pt idx="16">
                  <c:v>5.5547354117647064E-3</c:v>
                </c:pt>
                <c:pt idx="17">
                  <c:v>5.6422679444444726E-3</c:v>
                </c:pt>
                <c:pt idx="18">
                  <c:v>5.7180900000000029E-3</c:v>
                </c:pt>
                <c:pt idx="19">
                  <c:v>5.7993353500000221E-3</c:v>
                </c:pt>
                <c:pt idx="20">
                  <c:v>5.8696035714285739E-3</c:v>
                </c:pt>
                <c:pt idx="21">
                  <c:v>5.9287655454545512E-3</c:v>
                </c:pt>
                <c:pt idx="22">
                  <c:v>6.035194347826069E-3</c:v>
                </c:pt>
                <c:pt idx="23">
                  <c:v>6.113217124999978E-3</c:v>
                </c:pt>
                <c:pt idx="24">
                  <c:v>6.2769641999999813E-3</c:v>
                </c:pt>
                <c:pt idx="25">
                  <c:v>6.3930623461538353E-3</c:v>
                </c:pt>
                <c:pt idx="26">
                  <c:v>6.4912637777777846E-3</c:v>
                </c:pt>
                <c:pt idx="27">
                  <c:v>6.5748345357142931E-3</c:v>
                </c:pt>
                <c:pt idx="28">
                  <c:v>6.7052631724138214E-3</c:v>
                </c:pt>
                <c:pt idx="29">
                  <c:v>6.7879000000000229E-3</c:v>
                </c:pt>
                <c:pt idx="30">
                  <c:v>6.88178616129035E-3</c:v>
                </c:pt>
                <c:pt idx="31">
                  <c:v>6.9940224687500101E-3</c:v>
                </c:pt>
                <c:pt idx="32">
                  <c:v>7.083221636363643E-3</c:v>
                </c:pt>
                <c:pt idx="33">
                  <c:v>7.1691264117647157E-3</c:v>
                </c:pt>
                <c:pt idx="34">
                  <c:v>7.2353720000000333E-3</c:v>
                </c:pt>
                <c:pt idx="35">
                  <c:v>7.3520084722222363E-3</c:v>
                </c:pt>
                <c:pt idx="36">
                  <c:v>7.4343915675676078E-3</c:v>
                </c:pt>
                <c:pt idx="37">
                  <c:v>7.5247169473684553E-3</c:v>
                </c:pt>
                <c:pt idx="38">
                  <c:v>7.6178084358974477E-3</c:v>
                </c:pt>
                <c:pt idx="39">
                  <c:v>7.7051690500000419E-3</c:v>
                </c:pt>
                <c:pt idx="40">
                  <c:v>7.790470390243936E-3</c:v>
                </c:pt>
                <c:pt idx="41">
                  <c:v>7.8903472857143383E-3</c:v>
                </c:pt>
                <c:pt idx="42">
                  <c:v>7.9749903953488938E-3</c:v>
                </c:pt>
                <c:pt idx="43">
                  <c:v>8.0689047954545685E-3</c:v>
                </c:pt>
                <c:pt idx="44">
                  <c:v>8.1829157777778168E-3</c:v>
                </c:pt>
                <c:pt idx="45">
                  <c:v>8.271379739130464E-3</c:v>
                </c:pt>
                <c:pt idx="46">
                  <c:v>8.3820388936170498E-3</c:v>
                </c:pt>
                <c:pt idx="47">
                  <c:v>8.4759525416666839E-3</c:v>
                </c:pt>
                <c:pt idx="48">
                  <c:v>8.5817632244898235E-3</c:v>
                </c:pt>
                <c:pt idx="49">
                  <c:v>8.647585540000037E-3</c:v>
                </c:pt>
                <c:pt idx="50">
                  <c:v>8.7247852156863252E-3</c:v>
                </c:pt>
                <c:pt idx="51">
                  <c:v>8.8698012692308027E-3</c:v>
                </c:pt>
                <c:pt idx="52">
                  <c:v>8.9401190000000397E-3</c:v>
                </c:pt>
                <c:pt idx="53">
                  <c:v>9.0449203518518859E-3</c:v>
                </c:pt>
                <c:pt idx="54">
                  <c:v>9.1074279454545822E-3</c:v>
                </c:pt>
                <c:pt idx="55">
                  <c:v>9.1967843392857639E-3</c:v>
                </c:pt>
                <c:pt idx="56">
                  <c:v>9.2833573508772308E-3</c:v>
                </c:pt>
                <c:pt idx="57">
                  <c:v>9.3511948965517566E-3</c:v>
                </c:pt>
                <c:pt idx="58">
                  <c:v>9.4380405762712321E-3</c:v>
                </c:pt>
                <c:pt idx="59">
                  <c:v>9.523949533333376E-3</c:v>
                </c:pt>
                <c:pt idx="60">
                  <c:v>9.5931014262295288E-3</c:v>
                </c:pt>
                <c:pt idx="61">
                  <c:v>9.6626800161290632E-3</c:v>
                </c:pt>
                <c:pt idx="62">
                  <c:v>9.7395431428571426E-3</c:v>
                </c:pt>
                <c:pt idx="63">
                  <c:v>9.8296263281250126E-3</c:v>
                </c:pt>
                <c:pt idx="64">
                  <c:v>9.8890327230769914E-3</c:v>
                </c:pt>
                <c:pt idx="65">
                  <c:v>9.9840826515151873E-3</c:v>
                </c:pt>
                <c:pt idx="66">
                  <c:v>1.0083822253731322E-2</c:v>
                </c:pt>
                <c:pt idx="67">
                  <c:v>1.0155362308823558E-2</c:v>
                </c:pt>
                <c:pt idx="68">
                  <c:v>1.0234871884058007E-2</c:v>
                </c:pt>
                <c:pt idx="69">
                  <c:v>1.0323144114285691E-2</c:v>
                </c:pt>
                <c:pt idx="70">
                  <c:v>1.0418801225352093E-2</c:v>
                </c:pt>
                <c:pt idx="71">
                  <c:v>1.0494518944444418E-2</c:v>
                </c:pt>
                <c:pt idx="72">
                  <c:v>1.059237183561642E-2</c:v>
                </c:pt>
                <c:pt idx="73">
                  <c:v>1.0664900810810844E-2</c:v>
                </c:pt>
                <c:pt idx="74">
                  <c:v>1.0754372693333361E-2</c:v>
                </c:pt>
                <c:pt idx="75">
                  <c:v>1.0833151960526291E-2</c:v>
                </c:pt>
                <c:pt idx="76">
                  <c:v>1.0897331233766188E-2</c:v>
                </c:pt>
                <c:pt idx="77">
                  <c:v>1.0981904628205084E-2</c:v>
                </c:pt>
                <c:pt idx="78">
                  <c:v>1.1055473696202543E-2</c:v>
                </c:pt>
                <c:pt idx="79">
                  <c:v>1.1114947512499942E-2</c:v>
                </c:pt>
                <c:pt idx="80">
                  <c:v>1.1188572604938237E-2</c:v>
                </c:pt>
                <c:pt idx="81">
                  <c:v>1.1247470390243862E-2</c:v>
                </c:pt>
                <c:pt idx="82">
                  <c:v>1.1330399855421686E-2</c:v>
                </c:pt>
                <c:pt idx="83">
                  <c:v>1.1411507166666651E-2</c:v>
                </c:pt>
                <c:pt idx="84">
                  <c:v>1.1469346623529412E-2</c:v>
                </c:pt>
                <c:pt idx="85">
                  <c:v>1.1537992930232508E-2</c:v>
                </c:pt>
                <c:pt idx="86">
                  <c:v>1.1606503862068974E-2</c:v>
                </c:pt>
                <c:pt idx="87">
                  <c:v>1.1674606193181817E-2</c:v>
                </c:pt>
                <c:pt idx="88">
                  <c:v>1.1734065674157313E-2</c:v>
                </c:pt>
                <c:pt idx="89">
                  <c:v>1.1807921644444478E-2</c:v>
                </c:pt>
                <c:pt idx="90">
                  <c:v>1.1884189538461596E-2</c:v>
                </c:pt>
                <c:pt idx="91">
                  <c:v>1.1949996097826087E-2</c:v>
                </c:pt>
                <c:pt idx="92">
                  <c:v>1.2000630978494572E-2</c:v>
                </c:pt>
                <c:pt idx="93">
                  <c:v>1.2081824223404177E-2</c:v>
                </c:pt>
                <c:pt idx="94">
                  <c:v>1.2165305936841979E-2</c:v>
                </c:pt>
                <c:pt idx="95">
                  <c:v>1.2227075760416569E-2</c:v>
                </c:pt>
                <c:pt idx="96">
                  <c:v>1.2293180484535983E-2</c:v>
                </c:pt>
                <c:pt idx="97">
                  <c:v>1.2360246510203995E-2</c:v>
                </c:pt>
                <c:pt idx="98">
                  <c:v>1.2428586767676731E-2</c:v>
                </c:pt>
                <c:pt idx="99">
                  <c:v>1.248776908999992E-2</c:v>
                </c:pt>
                <c:pt idx="100">
                  <c:v>1.2542500465346444E-2</c:v>
                </c:pt>
                <c:pt idx="101">
                  <c:v>1.2603449470588121E-2</c:v>
                </c:pt>
                <c:pt idx="102">
                  <c:v>1.2666601155339728E-2</c:v>
                </c:pt>
                <c:pt idx="103">
                  <c:v>1.274022326923074E-2</c:v>
                </c:pt>
                <c:pt idx="104">
                  <c:v>1.2805195914285666E-2</c:v>
                </c:pt>
                <c:pt idx="105">
                  <c:v>1.2875554103773473E-2</c:v>
                </c:pt>
                <c:pt idx="106">
                  <c:v>1.2940294504672824E-2</c:v>
                </c:pt>
                <c:pt idx="107">
                  <c:v>1.2997394583333276E-2</c:v>
                </c:pt>
                <c:pt idx="108">
                  <c:v>1.305148988990819E-2</c:v>
                </c:pt>
                <c:pt idx="109">
                  <c:v>1.3142746472727162E-2</c:v>
                </c:pt>
                <c:pt idx="110">
                  <c:v>1.3268174666666556E-2</c:v>
                </c:pt>
                <c:pt idx="111">
                  <c:v>1.3391822285714153E-2</c:v>
                </c:pt>
                <c:pt idx="112">
                  <c:v>1.3513972699114894E-2</c:v>
                </c:pt>
                <c:pt idx="113">
                  <c:v>1.3632249596491054E-2</c:v>
                </c:pt>
                <c:pt idx="114">
                  <c:v>1.3750138704347645E-2</c:v>
                </c:pt>
                <c:pt idx="115">
                  <c:v>1.3868977922413603E-2</c:v>
                </c:pt>
                <c:pt idx="116">
                  <c:v>1.3980943589743382E-2</c:v>
                </c:pt>
                <c:pt idx="117">
                  <c:v>1.4091201347457415E-2</c:v>
                </c:pt>
                <c:pt idx="118">
                  <c:v>1.420426228571405E-2</c:v>
                </c:pt>
                <c:pt idx="119">
                  <c:v>1.4316577516666401E-2</c:v>
                </c:pt>
                <c:pt idx="120">
                  <c:v>1.442320549586748E-2</c:v>
                </c:pt>
                <c:pt idx="121">
                  <c:v>1.4526837024589871E-2</c:v>
                </c:pt>
                <c:pt idx="122">
                  <c:v>1.4641033040650101E-2</c:v>
                </c:pt>
                <c:pt idx="123">
                  <c:v>1.4741799274193281E-2</c:v>
                </c:pt>
                <c:pt idx="124">
                  <c:v>1.4844524231999723E-2</c:v>
                </c:pt>
                <c:pt idx="125">
                  <c:v>1.4945104476190196E-2</c:v>
                </c:pt>
                <c:pt idx="126">
                  <c:v>1.50459691889761E-2</c:v>
                </c:pt>
                <c:pt idx="127">
                  <c:v>1.5140708617187221E-2</c:v>
                </c:pt>
                <c:pt idx="128">
                  <c:v>1.5236825395348565E-2</c:v>
                </c:pt>
                <c:pt idx="129">
                  <c:v>1.5332667753845904E-2</c:v>
                </c:pt>
                <c:pt idx="130">
                  <c:v>1.5430130870228749E-2</c:v>
                </c:pt>
                <c:pt idx="131">
                  <c:v>1.5532351287878509E-2</c:v>
                </c:pt>
                <c:pt idx="132">
                  <c:v>1.562698203007493E-2</c:v>
                </c:pt>
                <c:pt idx="133">
                  <c:v>1.5723996432835525E-2</c:v>
                </c:pt>
                <c:pt idx="134">
                  <c:v>1.5822336481481156E-2</c:v>
                </c:pt>
                <c:pt idx="135">
                  <c:v>1.5913484499999662E-2</c:v>
                </c:pt>
                <c:pt idx="136">
                  <c:v>1.6005510372262478E-2</c:v>
                </c:pt>
                <c:pt idx="137">
                  <c:v>1.6096733297101141E-2</c:v>
                </c:pt>
                <c:pt idx="138">
                  <c:v>1.6183348374100407E-2</c:v>
                </c:pt>
                <c:pt idx="139">
                  <c:v>1.6272365278571101E-2</c:v>
                </c:pt>
                <c:pt idx="140">
                  <c:v>1.636304495744647E-2</c:v>
                </c:pt>
                <c:pt idx="141">
                  <c:v>1.6444174676055946E-2</c:v>
                </c:pt>
                <c:pt idx="142">
                  <c:v>1.6532666006992613E-2</c:v>
                </c:pt>
                <c:pt idx="143">
                  <c:v>1.6622254520832963E-2</c:v>
                </c:pt>
                <c:pt idx="144">
                  <c:v>1.6703527579309995E-2</c:v>
                </c:pt>
                <c:pt idx="145">
                  <c:v>1.6790224513698247E-2</c:v>
                </c:pt>
                <c:pt idx="146">
                  <c:v>1.6863495503400983E-2</c:v>
                </c:pt>
                <c:pt idx="147">
                  <c:v>1.6944066743242874E-2</c:v>
                </c:pt>
                <c:pt idx="148">
                  <c:v>1.702317683221442E-2</c:v>
                </c:pt>
                <c:pt idx="149">
                  <c:v>1.7103654066666321E-2</c:v>
                </c:pt>
                <c:pt idx="150">
                  <c:v>1.7187854622516211E-2</c:v>
                </c:pt>
                <c:pt idx="151">
                  <c:v>1.72692336776312E-2</c:v>
                </c:pt>
                <c:pt idx="152">
                  <c:v>1.7348994777777411E-2</c:v>
                </c:pt>
                <c:pt idx="153">
                  <c:v>1.7429009272726909E-2</c:v>
                </c:pt>
                <c:pt idx="154">
                  <c:v>1.7502786599999612E-2</c:v>
                </c:pt>
                <c:pt idx="155">
                  <c:v>1.7581663557691876E-2</c:v>
                </c:pt>
                <c:pt idx="156">
                  <c:v>1.765299870700594E-2</c:v>
                </c:pt>
                <c:pt idx="157">
                  <c:v>1.7728260031645137E-2</c:v>
                </c:pt>
                <c:pt idx="158">
                  <c:v>1.7802011647798349E-2</c:v>
                </c:pt>
                <c:pt idx="159">
                  <c:v>1.786664966249955E-2</c:v>
                </c:pt>
                <c:pt idx="160">
                  <c:v>1.7941228937887726E-2</c:v>
                </c:pt>
                <c:pt idx="161">
                  <c:v>1.80189638395057E-2</c:v>
                </c:pt>
                <c:pt idx="162">
                  <c:v>1.8088821153373763E-2</c:v>
                </c:pt>
                <c:pt idx="163">
                  <c:v>1.8159654914633633E-2</c:v>
                </c:pt>
                <c:pt idx="164">
                  <c:v>1.8234150333332848E-2</c:v>
                </c:pt>
                <c:pt idx="165">
                  <c:v>1.8302809198794696E-2</c:v>
                </c:pt>
                <c:pt idx="166">
                  <c:v>2.223195236526905E-2</c:v>
                </c:pt>
                <c:pt idx="167">
                  <c:v>2.2337374815475812E-2</c:v>
                </c:pt>
                <c:pt idx="168">
                  <c:v>2.2381226674555832E-2</c:v>
                </c:pt>
                <c:pt idx="169">
                  <c:v>2.2427727894117282E-2</c:v>
                </c:pt>
                <c:pt idx="170">
                  <c:v>2.2473087005847599E-2</c:v>
                </c:pt>
                <c:pt idx="171">
                  <c:v>2.2514169122092677E-2</c:v>
                </c:pt>
                <c:pt idx="172">
                  <c:v>2.2557129647398543E-2</c:v>
                </c:pt>
                <c:pt idx="173">
                  <c:v>2.2604538913792768E-2</c:v>
                </c:pt>
                <c:pt idx="174">
                  <c:v>2.2655581525713973E-2</c:v>
                </c:pt>
                <c:pt idx="175">
                  <c:v>2.2698492613636059E-2</c:v>
                </c:pt>
                <c:pt idx="176">
                  <c:v>2.2746191169491219E-2</c:v>
                </c:pt>
                <c:pt idx="177">
                  <c:v>2.2791998595505333E-2</c:v>
                </c:pt>
                <c:pt idx="178">
                  <c:v>2.283308430726225E-2</c:v>
                </c:pt>
                <c:pt idx="179">
                  <c:v>2.2876087444444197E-2</c:v>
                </c:pt>
                <c:pt idx="180">
                  <c:v>2.2915533182320227E-2</c:v>
                </c:pt>
                <c:pt idx="181">
                  <c:v>2.2956887296703189E-2</c:v>
                </c:pt>
                <c:pt idx="182">
                  <c:v>2.3001350890710277E-2</c:v>
                </c:pt>
                <c:pt idx="183">
                  <c:v>2.3044704451086803E-2</c:v>
                </c:pt>
                <c:pt idx="184">
                  <c:v>2.3089182513513457E-2</c:v>
                </c:pt>
                <c:pt idx="185">
                  <c:v>2.3127347666666603E-2</c:v>
                </c:pt>
                <c:pt idx="186">
                  <c:v>2.3171380582887695E-2</c:v>
                </c:pt>
                <c:pt idx="187">
                  <c:v>2.320741973404257E-2</c:v>
                </c:pt>
                <c:pt idx="188">
                  <c:v>2.32494451005292E-2</c:v>
                </c:pt>
                <c:pt idx="189">
                  <c:v>2.3291970810526353E-2</c:v>
                </c:pt>
                <c:pt idx="190">
                  <c:v>2.3327647376963353E-2</c:v>
                </c:pt>
                <c:pt idx="191">
                  <c:v>2.3360151489583283E-2</c:v>
                </c:pt>
                <c:pt idx="192">
                  <c:v>2.3403899176165758E-2</c:v>
                </c:pt>
                <c:pt idx="193">
                  <c:v>2.3446899701030838E-2</c:v>
                </c:pt>
                <c:pt idx="194">
                  <c:v>2.3482393051281941E-2</c:v>
                </c:pt>
                <c:pt idx="195">
                  <c:v>2.3519435112244708E-2</c:v>
                </c:pt>
                <c:pt idx="196">
                  <c:v>2.3558958979695226E-2</c:v>
                </c:pt>
                <c:pt idx="197">
                  <c:v>2.3598905459595771E-2</c:v>
                </c:pt>
                <c:pt idx="198">
                  <c:v>2.3632309889447051E-2</c:v>
                </c:pt>
                <c:pt idx="199">
                  <c:v>2.3667994904999792E-2</c:v>
                </c:pt>
                <c:pt idx="200">
                  <c:v>2.3705892258706191E-2</c:v>
                </c:pt>
                <c:pt idx="201">
                  <c:v>2.3748185074257151E-2</c:v>
                </c:pt>
                <c:pt idx="202">
                  <c:v>2.378869188669919E-2</c:v>
                </c:pt>
                <c:pt idx="203">
                  <c:v>2.3826497519607585E-2</c:v>
                </c:pt>
                <c:pt idx="204">
                  <c:v>2.3864801565853352E-2</c:v>
                </c:pt>
                <c:pt idx="205">
                  <c:v>2.3897292533980232E-2</c:v>
                </c:pt>
                <c:pt idx="206">
                  <c:v>2.3935748579709818E-2</c:v>
                </c:pt>
                <c:pt idx="207">
                  <c:v>2.3974640519230442E-2</c:v>
                </c:pt>
                <c:pt idx="208">
                  <c:v>2.4013585100478196E-2</c:v>
                </c:pt>
                <c:pt idx="209">
                  <c:v>2.4047262561904516E-2</c:v>
                </c:pt>
                <c:pt idx="210">
                  <c:v>2.4083817075829218E-2</c:v>
                </c:pt>
                <c:pt idx="211">
                  <c:v>2.4121572113207351E-2</c:v>
                </c:pt>
                <c:pt idx="212">
                  <c:v>2.4158265234741537E-2</c:v>
                </c:pt>
                <c:pt idx="213">
                  <c:v>2.4197555327102577E-2</c:v>
                </c:pt>
                <c:pt idx="214">
                  <c:v>2.42358957255812E-2</c:v>
                </c:pt>
                <c:pt idx="215">
                  <c:v>2.427228456944425E-2</c:v>
                </c:pt>
                <c:pt idx="216">
                  <c:v>2.4308818870967596E-2</c:v>
                </c:pt>
                <c:pt idx="217">
                  <c:v>2.4347326091742966E-2</c:v>
                </c:pt>
                <c:pt idx="218">
                  <c:v>2.4379951707762408E-2</c:v>
                </c:pt>
                <c:pt idx="219">
                  <c:v>2.4418008695454338E-2</c:v>
                </c:pt>
                <c:pt idx="220">
                  <c:v>2.4449998882352761E-2</c:v>
                </c:pt>
                <c:pt idx="221">
                  <c:v>2.4484842873873681E-2</c:v>
                </c:pt>
                <c:pt idx="222">
                  <c:v>2.4519372730941413E-2</c:v>
                </c:pt>
                <c:pt idx="223">
                  <c:v>2.4555839236606838E-2</c:v>
                </c:pt>
                <c:pt idx="224">
                  <c:v>2.4593858631110826E-2</c:v>
                </c:pt>
                <c:pt idx="225">
                  <c:v>2.4630829079645797E-2</c:v>
                </c:pt>
                <c:pt idx="226">
                  <c:v>2.4667775277532809E-2</c:v>
                </c:pt>
                <c:pt idx="227">
                  <c:v>2.4703843004385752E-2</c:v>
                </c:pt>
                <c:pt idx="228">
                  <c:v>2.4732791301309776E-2</c:v>
                </c:pt>
                <c:pt idx="229">
                  <c:v>2.4767491304347557E-2</c:v>
                </c:pt>
                <c:pt idx="230">
                  <c:v>2.4802479961038668E-2</c:v>
                </c:pt>
                <c:pt idx="231">
                  <c:v>2.4839588224137649E-2</c:v>
                </c:pt>
                <c:pt idx="232">
                  <c:v>2.4872624433476036E-2</c:v>
                </c:pt>
                <c:pt idx="233">
                  <c:v>2.4906894286324411E-2</c:v>
                </c:pt>
                <c:pt idx="234">
                  <c:v>2.4935225293616654E-2</c:v>
                </c:pt>
                <c:pt idx="235">
                  <c:v>2.4970683983050454E-2</c:v>
                </c:pt>
                <c:pt idx="236">
                  <c:v>2.5007675759493309E-2</c:v>
                </c:pt>
                <c:pt idx="237">
                  <c:v>2.5040074886554298E-2</c:v>
                </c:pt>
                <c:pt idx="238">
                  <c:v>2.5072649359832309E-2</c:v>
                </c:pt>
                <c:pt idx="239">
                  <c:v>2.5104160412499767E-2</c:v>
                </c:pt>
                <c:pt idx="240">
                  <c:v>2.5136500551866885E-2</c:v>
                </c:pt>
                <c:pt idx="241">
                  <c:v>2.5170779082644396E-2</c:v>
                </c:pt>
                <c:pt idx="242">
                  <c:v>2.5206587625514094E-2</c:v>
                </c:pt>
                <c:pt idx="243">
                  <c:v>2.5242575106557214E-2</c:v>
                </c:pt>
                <c:pt idx="244">
                  <c:v>2.5275185906122054E-2</c:v>
                </c:pt>
                <c:pt idx="245">
                  <c:v>2.5309370256097325E-2</c:v>
                </c:pt>
                <c:pt idx="246">
                  <c:v>2.5345205344129339E-2</c:v>
                </c:pt>
                <c:pt idx="247">
                  <c:v>2.5377319052419151E-2</c:v>
                </c:pt>
                <c:pt idx="248">
                  <c:v>2.5411089473895435E-2</c:v>
                </c:pt>
                <c:pt idx="249">
                  <c:v>2.5447659167999771E-2</c:v>
                </c:pt>
                <c:pt idx="250">
                  <c:v>2.5479391693226796E-2</c:v>
                </c:pt>
                <c:pt idx="251">
                  <c:v>2.5510800182539286E-2</c:v>
                </c:pt>
                <c:pt idx="252">
                  <c:v>2.5544773719367128E-2</c:v>
                </c:pt>
                <c:pt idx="253">
                  <c:v>2.5577887125983873E-2</c:v>
                </c:pt>
                <c:pt idx="254">
                  <c:v>2.5611948423528978E-2</c:v>
                </c:pt>
                <c:pt idx="255">
                  <c:v>2.564552578124956E-2</c:v>
                </c:pt>
                <c:pt idx="256">
                  <c:v>2.5680176136186301E-2</c:v>
                </c:pt>
                <c:pt idx="257">
                  <c:v>2.5715399562015139E-2</c:v>
                </c:pt>
                <c:pt idx="258">
                  <c:v>2.5747798833976449E-2</c:v>
                </c:pt>
                <c:pt idx="259">
                  <c:v>2.5781819607692082E-2</c:v>
                </c:pt>
                <c:pt idx="260">
                  <c:v>2.5812830582375209E-2</c:v>
                </c:pt>
                <c:pt idx="261">
                  <c:v>2.5843741683205676E-2</c:v>
                </c:pt>
                <c:pt idx="262">
                  <c:v>2.5878954182509295E-2</c:v>
                </c:pt>
                <c:pt idx="263">
                  <c:v>2.5912445708332954E-2</c:v>
                </c:pt>
                <c:pt idx="264">
                  <c:v>2.5944834384905441E-2</c:v>
                </c:pt>
                <c:pt idx="265">
                  <c:v>2.6100210022555963E-2</c:v>
                </c:pt>
                <c:pt idx="266">
                  <c:v>2.6125030441947191E-2</c:v>
                </c:pt>
                <c:pt idx="267">
                  <c:v>2.6156905425373005E-2</c:v>
                </c:pt>
                <c:pt idx="268">
                  <c:v>2.618412130111495E-2</c:v>
                </c:pt>
                <c:pt idx="269">
                  <c:v>2.6218506692592212E-2</c:v>
                </c:pt>
                <c:pt idx="270">
                  <c:v>2.6248135671586501E-2</c:v>
                </c:pt>
                <c:pt idx="271">
                  <c:v>2.6280899941176192E-2</c:v>
                </c:pt>
                <c:pt idx="272">
                  <c:v>2.6314386128204841E-2</c:v>
                </c:pt>
                <c:pt idx="273">
                  <c:v>2.634403525912403E-2</c:v>
                </c:pt>
                <c:pt idx="274">
                  <c:v>2.6371497854545328E-2</c:v>
                </c:pt>
                <c:pt idx="275">
                  <c:v>2.6402995583333075E-2</c:v>
                </c:pt>
                <c:pt idx="276">
                  <c:v>2.6436894620938491E-2</c:v>
                </c:pt>
                <c:pt idx="277">
                  <c:v>2.6469154755395401E-2</c:v>
                </c:pt>
                <c:pt idx="278">
                  <c:v>2.6499217175627136E-2</c:v>
                </c:pt>
                <c:pt idx="279">
                  <c:v>2.6527369546428432E-2</c:v>
                </c:pt>
                <c:pt idx="280">
                  <c:v>2.6559002071174193E-2</c:v>
                </c:pt>
                <c:pt idx="281">
                  <c:v>2.6591840783687887E-2</c:v>
                </c:pt>
                <c:pt idx="282">
                  <c:v>2.6623630282685308E-2</c:v>
                </c:pt>
                <c:pt idx="283">
                  <c:v>2.6655699950704024E-2</c:v>
                </c:pt>
                <c:pt idx="284">
                  <c:v>2.6685260336841893E-2</c:v>
                </c:pt>
                <c:pt idx="285">
                  <c:v>2.6717249968531271E-2</c:v>
                </c:pt>
                <c:pt idx="286">
                  <c:v>2.6749366442508513E-2</c:v>
                </c:pt>
                <c:pt idx="287">
                  <c:v>2.6779077194444199E-2</c:v>
                </c:pt>
                <c:pt idx="288">
                  <c:v>2.6807699003460014E-2</c:v>
                </c:pt>
                <c:pt idx="289">
                  <c:v>2.6839031627586021E-2</c:v>
                </c:pt>
                <c:pt idx="290">
                  <c:v>2.6868571725085784E-2</c:v>
                </c:pt>
                <c:pt idx="291">
                  <c:v>2.6900027842465486E-2</c:v>
                </c:pt>
                <c:pt idx="292">
                  <c:v>2.6931337170648158E-2</c:v>
                </c:pt>
                <c:pt idx="293">
                  <c:v>2.6959722350339995E-2</c:v>
                </c:pt>
                <c:pt idx="294">
                  <c:v>2.6988022481355685E-2</c:v>
                </c:pt>
                <c:pt idx="295">
                  <c:v>2.7019841449324091E-2</c:v>
                </c:pt>
                <c:pt idx="296">
                  <c:v>2.7051285367003054E-2</c:v>
                </c:pt>
                <c:pt idx="297">
                  <c:v>2.7078979013422579E-2</c:v>
                </c:pt>
                <c:pt idx="298">
                  <c:v>2.7109678137123425E-2</c:v>
                </c:pt>
                <c:pt idx="299">
                  <c:v>2.7142479686666412E-2</c:v>
                </c:pt>
                <c:pt idx="300">
                  <c:v>2.7174495946843655E-2</c:v>
                </c:pt>
                <c:pt idx="301">
                  <c:v>2.720159113245E-2</c:v>
                </c:pt>
                <c:pt idx="302">
                  <c:v>2.7233954970296653E-2</c:v>
                </c:pt>
                <c:pt idx="303">
                  <c:v>2.7266500184210143E-2</c:v>
                </c:pt>
                <c:pt idx="304">
                  <c:v>2.7294700413114523E-2</c:v>
                </c:pt>
                <c:pt idx="305">
                  <c:v>2.7325757591502946E-2</c:v>
                </c:pt>
                <c:pt idx="306">
                  <c:v>2.7353070938110562E-2</c:v>
                </c:pt>
                <c:pt idx="307">
                  <c:v>2.7386607172077686E-2</c:v>
                </c:pt>
                <c:pt idx="308">
                  <c:v>2.7416309213591845E-2</c:v>
                </c:pt>
                <c:pt idx="309">
                  <c:v>2.7443590922580405E-2</c:v>
                </c:pt>
                <c:pt idx="310">
                  <c:v>2.7470771668809877E-2</c:v>
                </c:pt>
                <c:pt idx="311">
                  <c:v>2.7505473025640589E-2</c:v>
                </c:pt>
                <c:pt idx="312">
                  <c:v>2.753370792012751E-2</c:v>
                </c:pt>
                <c:pt idx="313">
                  <c:v>2.7563878388534729E-2</c:v>
                </c:pt>
                <c:pt idx="314">
                  <c:v>2.759407434285676E-2</c:v>
                </c:pt>
                <c:pt idx="315">
                  <c:v>2.7624562493670592E-2</c:v>
                </c:pt>
                <c:pt idx="316">
                  <c:v>2.7653871788643255E-2</c:v>
                </c:pt>
                <c:pt idx="317">
                  <c:v>2.7682086786163226E-2</c:v>
                </c:pt>
                <c:pt idx="318">
                  <c:v>2.7712258398119055E-2</c:v>
                </c:pt>
                <c:pt idx="319">
                  <c:v>2.7742142284374788E-2</c:v>
                </c:pt>
                <c:pt idx="320">
                  <c:v>2.7769580327102607E-2</c:v>
                </c:pt>
                <c:pt idx="321">
                  <c:v>2.779868159937857E-2</c:v>
                </c:pt>
                <c:pt idx="322">
                  <c:v>2.7829100517027514E-2</c:v>
                </c:pt>
                <c:pt idx="323">
                  <c:v>2.7859015388888544E-2</c:v>
                </c:pt>
                <c:pt idx="324">
                  <c:v>2.7889922292307398E-2</c:v>
                </c:pt>
                <c:pt idx="325">
                  <c:v>2.7918248963189816E-2</c:v>
                </c:pt>
                <c:pt idx="326">
                  <c:v>2.7944974137614327E-2</c:v>
                </c:pt>
                <c:pt idx="327">
                  <c:v>2.7971652493902086E-2</c:v>
                </c:pt>
                <c:pt idx="328">
                  <c:v>2.8001604024315691E-2</c:v>
                </c:pt>
                <c:pt idx="329">
                  <c:v>2.8031013506060212E-2</c:v>
                </c:pt>
                <c:pt idx="330">
                  <c:v>2.805822170996938E-2</c:v>
                </c:pt>
                <c:pt idx="331">
                  <c:v>2.8086034798192393E-2</c:v>
                </c:pt>
                <c:pt idx="332">
                  <c:v>2.8115914273272792E-2</c:v>
                </c:pt>
                <c:pt idx="333">
                  <c:v>2.8144588592813883E-2</c:v>
                </c:pt>
                <c:pt idx="334">
                  <c:v>2.81730466865667E-2</c:v>
                </c:pt>
                <c:pt idx="335">
                  <c:v>2.8203789196428037E-2</c:v>
                </c:pt>
                <c:pt idx="336">
                  <c:v>2.8231628522254748E-2</c:v>
                </c:pt>
                <c:pt idx="337">
                  <c:v>2.826341467751434E-2</c:v>
                </c:pt>
                <c:pt idx="338">
                  <c:v>2.8291054997049741E-2</c:v>
                </c:pt>
                <c:pt idx="339">
                  <c:v>2.8322159788234939E-2</c:v>
                </c:pt>
                <c:pt idx="340">
                  <c:v>2.8350611524926177E-2</c:v>
                </c:pt>
                <c:pt idx="341">
                  <c:v>2.8377784631578588E-2</c:v>
                </c:pt>
                <c:pt idx="342">
                  <c:v>2.8406551428570969E-2</c:v>
                </c:pt>
                <c:pt idx="343">
                  <c:v>2.8434658715115881E-2</c:v>
                </c:pt>
                <c:pt idx="344">
                  <c:v>2.8462906066666276E-2</c:v>
                </c:pt>
                <c:pt idx="345">
                  <c:v>2.8492625895953586E-2</c:v>
                </c:pt>
                <c:pt idx="346">
                  <c:v>2.8521164319884437E-2</c:v>
                </c:pt>
                <c:pt idx="347">
                  <c:v>2.8548164436781192E-2</c:v>
                </c:pt>
                <c:pt idx="348">
                  <c:v>2.8576382515758933E-2</c:v>
                </c:pt>
                <c:pt idx="349">
                  <c:v>2.860578392571396E-2</c:v>
                </c:pt>
                <c:pt idx="350">
                  <c:v>2.8632081831908369E-2</c:v>
                </c:pt>
                <c:pt idx="351">
                  <c:v>2.8732595156249489E-2</c:v>
                </c:pt>
                <c:pt idx="352">
                  <c:v>2.879529152124596E-2</c:v>
                </c:pt>
                <c:pt idx="353">
                  <c:v>2.882363411299391E-2</c:v>
                </c:pt>
                <c:pt idx="354">
                  <c:v>2.885361446478811E-2</c:v>
                </c:pt>
                <c:pt idx="355">
                  <c:v>2.8882245817415251E-2</c:v>
                </c:pt>
                <c:pt idx="356">
                  <c:v>2.8911275235293452E-2</c:v>
                </c:pt>
                <c:pt idx="357">
                  <c:v>2.8939909229049748E-2</c:v>
                </c:pt>
                <c:pt idx="358">
                  <c:v>2.8969309153202668E-2</c:v>
                </c:pt>
                <c:pt idx="359">
                  <c:v>2.8998602013888337E-2</c:v>
                </c:pt>
                <c:pt idx="360">
                  <c:v>2.9029876224376146E-2</c:v>
                </c:pt>
                <c:pt idx="361">
                  <c:v>2.9058326312154201E-2</c:v>
                </c:pt>
                <c:pt idx="362">
                  <c:v>2.9089384297520001E-2</c:v>
                </c:pt>
                <c:pt idx="363">
                  <c:v>2.9117237167581776E-2</c:v>
                </c:pt>
                <c:pt idx="364">
                  <c:v>2.9145787419177397E-2</c:v>
                </c:pt>
                <c:pt idx="365">
                  <c:v>2.9176499964480167E-2</c:v>
                </c:pt>
                <c:pt idx="366">
                  <c:v>2.9203968062669616E-2</c:v>
                </c:pt>
                <c:pt idx="367">
                  <c:v>2.9233849451086331E-2</c:v>
                </c:pt>
                <c:pt idx="368">
                  <c:v>2.9258333642275786E-2</c:v>
                </c:pt>
                <c:pt idx="369">
                  <c:v>2.9287584954053515E-2</c:v>
                </c:pt>
                <c:pt idx="370">
                  <c:v>2.9316467897573542E-2</c:v>
                </c:pt>
                <c:pt idx="371">
                  <c:v>2.9342696819891934E-2</c:v>
                </c:pt>
                <c:pt idx="372">
                  <c:v>2.9370630166219325E-2</c:v>
                </c:pt>
                <c:pt idx="373">
                  <c:v>2.939871552673734E-2</c:v>
                </c:pt>
                <c:pt idx="374">
                  <c:v>2.9429835575999388E-2</c:v>
                </c:pt>
                <c:pt idx="375">
                  <c:v>2.9457801348403582E-2</c:v>
                </c:pt>
                <c:pt idx="376">
                  <c:v>2.9485854514588336E-2</c:v>
                </c:pt>
                <c:pt idx="377">
                  <c:v>2.9515712055554946E-2</c:v>
                </c:pt>
                <c:pt idx="378">
                  <c:v>2.9542152440632557E-2</c:v>
                </c:pt>
                <c:pt idx="379">
                  <c:v>2.9570112139473016E-2</c:v>
                </c:pt>
                <c:pt idx="380">
                  <c:v>2.9598907265091182E-2</c:v>
                </c:pt>
                <c:pt idx="381">
                  <c:v>2.9625793363873679E-2</c:v>
                </c:pt>
                <c:pt idx="382">
                  <c:v>2.9655822151435317E-2</c:v>
                </c:pt>
                <c:pt idx="383">
                  <c:v>2.9683547687499409E-2</c:v>
                </c:pt>
                <c:pt idx="384">
                  <c:v>2.9710019259739477E-2</c:v>
                </c:pt>
                <c:pt idx="385">
                  <c:v>2.9737349178755774E-2</c:v>
                </c:pt>
                <c:pt idx="386">
                  <c:v>2.9767826211885427E-2</c:v>
                </c:pt>
                <c:pt idx="387">
                  <c:v>2.9795698314432205E-2</c:v>
                </c:pt>
                <c:pt idx="388">
                  <c:v>2.9823653979433581E-2</c:v>
                </c:pt>
                <c:pt idx="389">
                  <c:v>2.9850932333332452E-2</c:v>
                </c:pt>
                <c:pt idx="390">
                  <c:v>2.9877476445011993E-2</c:v>
                </c:pt>
                <c:pt idx="391">
                  <c:v>2.9905604403060469E-2</c:v>
                </c:pt>
                <c:pt idx="392">
                  <c:v>2.9933833117047486E-2</c:v>
                </c:pt>
                <c:pt idx="393">
                  <c:v>2.9960993692892433E-2</c:v>
                </c:pt>
                <c:pt idx="394">
                  <c:v>2.9987858873416873E-2</c:v>
                </c:pt>
                <c:pt idx="395">
                  <c:v>3.0015313611110192E-2</c:v>
                </c:pt>
                <c:pt idx="396">
                  <c:v>3.0041788911837883E-2</c:v>
                </c:pt>
                <c:pt idx="397">
                  <c:v>3.0069482560300717E-2</c:v>
                </c:pt>
                <c:pt idx="398">
                  <c:v>3.0095375102755968E-2</c:v>
                </c:pt>
                <c:pt idx="399">
                  <c:v>3.0123976457499171E-2</c:v>
                </c:pt>
                <c:pt idx="400">
                  <c:v>3.0150534972567668E-2</c:v>
                </c:pt>
                <c:pt idx="401">
                  <c:v>3.0179192460198217E-2</c:v>
                </c:pt>
                <c:pt idx="402">
                  <c:v>3.0206595243175236E-2</c:v>
                </c:pt>
                <c:pt idx="403">
                  <c:v>3.0236347663365484E-2</c:v>
                </c:pt>
                <c:pt idx="404">
                  <c:v>3.0265957745678088E-2</c:v>
                </c:pt>
                <c:pt idx="405">
                  <c:v>3.0292070128077799E-2</c:v>
                </c:pt>
                <c:pt idx="406">
                  <c:v>3.0319906368549442E-2</c:v>
                </c:pt>
                <c:pt idx="407">
                  <c:v>3.0346957487744148E-2</c:v>
                </c:pt>
                <c:pt idx="408">
                  <c:v>3.0374889347187271E-2</c:v>
                </c:pt>
                <c:pt idx="409">
                  <c:v>3.0404051146340628E-2</c:v>
                </c:pt>
                <c:pt idx="410">
                  <c:v>3.0433015939171845E-2</c:v>
                </c:pt>
                <c:pt idx="411">
                  <c:v>3.0461503060678692E-2</c:v>
                </c:pt>
                <c:pt idx="412">
                  <c:v>3.0490885537529374E-2</c:v>
                </c:pt>
                <c:pt idx="413">
                  <c:v>3.051893261835668E-2</c:v>
                </c:pt>
                <c:pt idx="414">
                  <c:v>3.0546277744577504E-2</c:v>
                </c:pt>
                <c:pt idx="415">
                  <c:v>3.0574618021633724E-2</c:v>
                </c:pt>
                <c:pt idx="416">
                  <c:v>3.0601740896881596E-2</c:v>
                </c:pt>
                <c:pt idx="417">
                  <c:v>3.0629969590908232E-2</c:v>
                </c:pt>
                <c:pt idx="418">
                  <c:v>3.0656871159903596E-2</c:v>
                </c:pt>
                <c:pt idx="419">
                  <c:v>3.0685450347618142E-2</c:v>
                </c:pt>
                <c:pt idx="420">
                  <c:v>3.0712270655581152E-2</c:v>
                </c:pt>
                <c:pt idx="421">
                  <c:v>3.0739751938387801E-2</c:v>
                </c:pt>
                <c:pt idx="422">
                  <c:v>3.0767487033096019E-2</c:v>
                </c:pt>
                <c:pt idx="423">
                  <c:v>3.0796623169810473E-2</c:v>
                </c:pt>
                <c:pt idx="424">
                  <c:v>3.0821981929410942E-2</c:v>
                </c:pt>
                <c:pt idx="425">
                  <c:v>3.0849594241783098E-2</c:v>
                </c:pt>
                <c:pt idx="426">
                  <c:v>3.0877816374706397E-2</c:v>
                </c:pt>
                <c:pt idx="427">
                  <c:v>3.0904721133176629E-2</c:v>
                </c:pt>
                <c:pt idx="428">
                  <c:v>3.10194740209782E-2</c:v>
                </c:pt>
                <c:pt idx="429">
                  <c:v>3.104321815116198E-2</c:v>
                </c:pt>
                <c:pt idx="430">
                  <c:v>3.1071803976797419E-2</c:v>
                </c:pt>
                <c:pt idx="431">
                  <c:v>3.1099285708332512E-2</c:v>
                </c:pt>
                <c:pt idx="432">
                  <c:v>3.1127765884525798E-2</c:v>
                </c:pt>
                <c:pt idx="433">
                  <c:v>3.1154965592165129E-2</c:v>
                </c:pt>
                <c:pt idx="434">
                  <c:v>3.118299882298774E-2</c:v>
                </c:pt>
                <c:pt idx="435">
                  <c:v>3.1210281110090918E-2</c:v>
                </c:pt>
                <c:pt idx="436">
                  <c:v>3.1237601750571369E-2</c:v>
                </c:pt>
                <c:pt idx="437">
                  <c:v>3.1265268794519754E-2</c:v>
                </c:pt>
                <c:pt idx="438">
                  <c:v>3.1291910384965045E-2</c:v>
                </c:pt>
                <c:pt idx="439">
                  <c:v>3.1319047406817437E-2</c:v>
                </c:pt>
                <c:pt idx="440">
                  <c:v>3.1346288473922061E-2</c:v>
                </c:pt>
                <c:pt idx="441">
                  <c:v>3.1373826830315844E-2</c:v>
                </c:pt>
                <c:pt idx="442">
                  <c:v>3.1398636534987881E-2</c:v>
                </c:pt>
                <c:pt idx="443">
                  <c:v>3.142419126351257E-2</c:v>
                </c:pt>
                <c:pt idx="444">
                  <c:v>3.1449651705617143E-2</c:v>
                </c:pt>
                <c:pt idx="445">
                  <c:v>3.1477239591927338E-2</c:v>
                </c:pt>
                <c:pt idx="446">
                  <c:v>3.1504511391497979E-2</c:v>
                </c:pt>
                <c:pt idx="447">
                  <c:v>3.1531120247766983E-2</c:v>
                </c:pt>
                <c:pt idx="448">
                  <c:v>3.1558821821825352E-2</c:v>
                </c:pt>
                <c:pt idx="449">
                  <c:v>3.1588394777776814E-2</c:v>
                </c:pt>
                <c:pt idx="450">
                  <c:v>3.1615829616407118E-2</c:v>
                </c:pt>
                <c:pt idx="451">
                  <c:v>3.1642193013273479E-2</c:v>
                </c:pt>
                <c:pt idx="452">
                  <c:v>3.1667741980131538E-2</c:v>
                </c:pt>
                <c:pt idx="453">
                  <c:v>3.1695251773126806E-2</c:v>
                </c:pt>
                <c:pt idx="454">
                  <c:v>3.1723209997801316E-2</c:v>
                </c:pt>
                <c:pt idx="455">
                  <c:v>3.1751198967104363E-2</c:v>
                </c:pt>
                <c:pt idx="456">
                  <c:v>3.17770665317278E-2</c:v>
                </c:pt>
                <c:pt idx="457">
                  <c:v>3.1806026965064682E-2</c:v>
                </c:pt>
                <c:pt idx="458">
                  <c:v>3.1833171636164739E-2</c:v>
                </c:pt>
                <c:pt idx="459">
                  <c:v>3.186023437173835E-2</c:v>
                </c:pt>
                <c:pt idx="460">
                  <c:v>3.1884383841647775E-2</c:v>
                </c:pt>
                <c:pt idx="461">
                  <c:v>3.191223628787794E-2</c:v>
                </c:pt>
                <c:pt idx="462">
                  <c:v>3.1940259991359916E-2</c:v>
                </c:pt>
                <c:pt idx="463">
                  <c:v>3.1966206497844055E-2</c:v>
                </c:pt>
                <c:pt idx="464">
                  <c:v>3.1992050135483223E-2</c:v>
                </c:pt>
                <c:pt idx="465">
                  <c:v>3.201886040987062E-2</c:v>
                </c:pt>
                <c:pt idx="466">
                  <c:v>3.2045798143468411E-2</c:v>
                </c:pt>
                <c:pt idx="467">
                  <c:v>3.2073058959401171E-2</c:v>
                </c:pt>
                <c:pt idx="468">
                  <c:v>3.2099271876332006E-2</c:v>
                </c:pt>
                <c:pt idx="469">
                  <c:v>3.2126561119148273E-2</c:v>
                </c:pt>
                <c:pt idx="470">
                  <c:v>3.215433724416078E-2</c:v>
                </c:pt>
                <c:pt idx="471">
                  <c:v>3.2181147980931642E-2</c:v>
                </c:pt>
                <c:pt idx="472">
                  <c:v>3.2209548507399106E-2</c:v>
                </c:pt>
                <c:pt idx="473">
                  <c:v>3.2235893841771668E-2</c:v>
                </c:pt>
                <c:pt idx="474">
                  <c:v>3.2262395395788887E-2</c:v>
                </c:pt>
                <c:pt idx="475">
                  <c:v>3.2289614289915537E-2</c:v>
                </c:pt>
                <c:pt idx="476">
                  <c:v>3.2316894402515235E-2</c:v>
                </c:pt>
                <c:pt idx="477">
                  <c:v>3.2343342223848846E-2</c:v>
                </c:pt>
                <c:pt idx="478">
                  <c:v>3.2370209308976612E-2</c:v>
                </c:pt>
                <c:pt idx="479">
                  <c:v>3.2398575768749618E-2</c:v>
                </c:pt>
                <c:pt idx="480">
                  <c:v>3.2425999218294782E-2</c:v>
                </c:pt>
                <c:pt idx="481">
                  <c:v>3.2452488051866762E-2</c:v>
                </c:pt>
                <c:pt idx="482">
                  <c:v>3.2478296134575042E-2</c:v>
                </c:pt>
                <c:pt idx="483">
                  <c:v>3.2507815867768165E-2</c:v>
                </c:pt>
                <c:pt idx="484">
                  <c:v>3.253463460824698E-2</c:v>
                </c:pt>
                <c:pt idx="485">
                  <c:v>3.2562920144032469E-2</c:v>
                </c:pt>
                <c:pt idx="486">
                  <c:v>3.2590596823408091E-2</c:v>
                </c:pt>
                <c:pt idx="487">
                  <c:v>3.2617558077868411E-2</c:v>
                </c:pt>
                <c:pt idx="488">
                  <c:v>3.2644160817995475E-2</c:v>
                </c:pt>
                <c:pt idx="489">
                  <c:v>3.2672432395917939E-2</c:v>
                </c:pt>
                <c:pt idx="490">
                  <c:v>3.2698760403258205E-2</c:v>
                </c:pt>
                <c:pt idx="491">
                  <c:v>3.2726582260162188E-2</c:v>
                </c:pt>
                <c:pt idx="492">
                  <c:v>3.2754867425963168E-2</c:v>
                </c:pt>
                <c:pt idx="493">
                  <c:v>3.2780570076922741E-2</c:v>
                </c:pt>
                <c:pt idx="494">
                  <c:v>3.2807970854545114E-2</c:v>
                </c:pt>
                <c:pt idx="495">
                  <c:v>3.2836484056451253E-2</c:v>
                </c:pt>
                <c:pt idx="496">
                  <c:v>3.2863254167001747E-2</c:v>
                </c:pt>
                <c:pt idx="497">
                  <c:v>3.2890599783132295E-2</c:v>
                </c:pt>
                <c:pt idx="498">
                  <c:v>3.2917170140280359E-2</c:v>
                </c:pt>
                <c:pt idx="499">
                  <c:v>3.3011834499999844E-2</c:v>
                </c:pt>
              </c:numCache>
            </c:numRef>
          </c:yVal>
          <c:smooth val="1"/>
        </c:ser>
        <c:dLbls>
          <c:showLegendKey val="0"/>
          <c:showVal val="0"/>
          <c:showCatName val="0"/>
          <c:showSerName val="0"/>
          <c:showPercent val="0"/>
          <c:showBubbleSize val="0"/>
        </c:dLbls>
        <c:axId val="173760896"/>
        <c:axId val="173763968"/>
      </c:scatterChart>
      <c:valAx>
        <c:axId val="173760896"/>
        <c:scaling>
          <c:orientation val="minMax"/>
          <c:max val="500000"/>
          <c:min val="0"/>
        </c:scaling>
        <c:delete val="0"/>
        <c:axPos val="b"/>
        <c:title>
          <c:tx>
            <c:rich>
              <a:bodyPr/>
              <a:lstStyle/>
              <a:p>
                <a:pPr>
                  <a:defRPr sz="1100"/>
                </a:pPr>
                <a:r>
                  <a:rPr lang="en-US" sz="1100"/>
                  <a:t>Number of links (thousands)</a:t>
                </a:r>
              </a:p>
            </c:rich>
          </c:tx>
          <c:layout/>
          <c:overlay val="0"/>
        </c:title>
        <c:numFmt formatCode="#,##0" sourceLinked="0"/>
        <c:majorTickMark val="out"/>
        <c:minorTickMark val="none"/>
        <c:tickLblPos val="nextTo"/>
        <c:txPr>
          <a:bodyPr/>
          <a:lstStyle/>
          <a:p>
            <a:pPr>
              <a:defRPr sz="1100" b="1"/>
            </a:pPr>
            <a:endParaRPr lang="en-US"/>
          </a:p>
        </c:txPr>
        <c:crossAx val="173763968"/>
        <c:crosses val="autoZero"/>
        <c:crossBetween val="midCat"/>
        <c:majorUnit val="100000"/>
        <c:dispUnits>
          <c:builtInUnit val="thousands"/>
        </c:dispUnits>
      </c:valAx>
      <c:valAx>
        <c:axId val="173763968"/>
        <c:scaling>
          <c:orientation val="minMax"/>
          <c:max val="2"/>
        </c:scaling>
        <c:delete val="0"/>
        <c:axPos val="l"/>
        <c:majorGridlines>
          <c:spPr>
            <a:ln>
              <a:prstDash val="sysDash"/>
            </a:ln>
          </c:spPr>
        </c:majorGridlines>
        <c:title>
          <c:tx>
            <c:rich>
              <a:bodyPr rot="-5400000" vert="horz"/>
              <a:lstStyle/>
              <a:p>
                <a:pPr>
                  <a:defRPr sz="1100"/>
                </a:pPr>
                <a:r>
                  <a:rPr lang="en-US" sz="1100"/>
                  <a:t>Average link creation time (seconds)</a:t>
                </a:r>
              </a:p>
            </c:rich>
          </c:tx>
          <c:layout>
            <c:manualLayout>
              <c:xMode val="edge"/>
              <c:yMode val="edge"/>
              <c:x val="3.0555555555555582E-2"/>
              <c:y val="0.14850721784776963"/>
            </c:manualLayout>
          </c:layout>
          <c:overlay val="0"/>
        </c:title>
        <c:numFmt formatCode="#,##0.0" sourceLinked="0"/>
        <c:majorTickMark val="out"/>
        <c:minorTickMark val="none"/>
        <c:tickLblPos val="nextTo"/>
        <c:txPr>
          <a:bodyPr/>
          <a:lstStyle/>
          <a:p>
            <a:pPr>
              <a:defRPr sz="1050" b="1"/>
            </a:pPr>
            <a:endParaRPr lang="en-US"/>
          </a:p>
        </c:txPr>
        <c:crossAx val="173760896"/>
        <c:crosses val="autoZero"/>
        <c:crossBetween val="midCat"/>
        <c:majorUnit val="0.5"/>
      </c:valAx>
    </c:plotArea>
    <c:legend>
      <c:legendPos val="r"/>
      <c:layout>
        <c:manualLayout>
          <c:xMode val="edge"/>
          <c:yMode val="edge"/>
          <c:x val="0.68821645092799288"/>
          <c:y val="0.43677127751581257"/>
          <c:w val="0.24331560823314047"/>
          <c:h val="0.22951364603779853"/>
        </c:manualLayout>
      </c:layout>
      <c:overlay val="1"/>
      <c:spPr>
        <a:noFill/>
      </c:spPr>
      <c:txPr>
        <a:bodyPr/>
        <a:lstStyle/>
        <a:p>
          <a:pPr>
            <a:defRPr sz="11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2008 Mode Domain Namespace</a:t>
            </a:r>
          </a:p>
        </c:rich>
      </c:tx>
      <c:layout/>
      <c:overlay val="0"/>
    </c:title>
    <c:autoTitleDeleted val="0"/>
    <c:plotArea>
      <c:layout/>
      <c:scatterChart>
        <c:scatterStyle val="smoothMarker"/>
        <c:varyColors val="0"/>
        <c:ser>
          <c:idx val="0"/>
          <c:order val="0"/>
          <c:tx>
            <c:strRef>
              <c:f>'V2'!$J$2</c:f>
              <c:strCache>
                <c:ptCount val="1"/>
                <c:pt idx="0">
                  <c:v>WS2008</c:v>
                </c:pt>
              </c:strCache>
            </c:strRef>
          </c:tx>
          <c:spPr>
            <a:ln w="76200">
              <a:solidFill>
                <a:schemeClr val="accent2"/>
              </a:solidFill>
            </a:ln>
          </c:spPr>
          <c:marker>
            <c:symbol val="none"/>
          </c:marker>
          <c:xVal>
            <c:numRef>
              <c:f>'V2'!$I$3:$I$1302</c:f>
              <c:numCache>
                <c:formatCode>General</c:formatCode>
                <c:ptCount val="130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pt idx="25">
                  <c:v>26000</c:v>
                </c:pt>
                <c:pt idx="26">
                  <c:v>27000</c:v>
                </c:pt>
                <c:pt idx="27">
                  <c:v>28000</c:v>
                </c:pt>
                <c:pt idx="28">
                  <c:v>29000</c:v>
                </c:pt>
                <c:pt idx="29">
                  <c:v>30000</c:v>
                </c:pt>
                <c:pt idx="30">
                  <c:v>31000</c:v>
                </c:pt>
                <c:pt idx="31">
                  <c:v>32000</c:v>
                </c:pt>
                <c:pt idx="32">
                  <c:v>33000</c:v>
                </c:pt>
                <c:pt idx="33">
                  <c:v>34000</c:v>
                </c:pt>
                <c:pt idx="34">
                  <c:v>35000</c:v>
                </c:pt>
                <c:pt idx="35">
                  <c:v>36000</c:v>
                </c:pt>
                <c:pt idx="36">
                  <c:v>37000</c:v>
                </c:pt>
                <c:pt idx="37">
                  <c:v>38000</c:v>
                </c:pt>
                <c:pt idx="38">
                  <c:v>39000</c:v>
                </c:pt>
                <c:pt idx="39">
                  <c:v>40000</c:v>
                </c:pt>
                <c:pt idx="40">
                  <c:v>41000</c:v>
                </c:pt>
                <c:pt idx="41">
                  <c:v>42000</c:v>
                </c:pt>
                <c:pt idx="42">
                  <c:v>43000</c:v>
                </c:pt>
                <c:pt idx="43">
                  <c:v>44000</c:v>
                </c:pt>
                <c:pt idx="44">
                  <c:v>45000</c:v>
                </c:pt>
                <c:pt idx="45">
                  <c:v>46000</c:v>
                </c:pt>
                <c:pt idx="46">
                  <c:v>47000</c:v>
                </c:pt>
                <c:pt idx="47">
                  <c:v>48000</c:v>
                </c:pt>
                <c:pt idx="48">
                  <c:v>49000</c:v>
                </c:pt>
                <c:pt idx="49">
                  <c:v>50000</c:v>
                </c:pt>
                <c:pt idx="50">
                  <c:v>51000</c:v>
                </c:pt>
                <c:pt idx="51">
                  <c:v>52000</c:v>
                </c:pt>
                <c:pt idx="52">
                  <c:v>53000</c:v>
                </c:pt>
                <c:pt idx="53">
                  <c:v>54000</c:v>
                </c:pt>
                <c:pt idx="54">
                  <c:v>55000</c:v>
                </c:pt>
                <c:pt idx="55">
                  <c:v>56000</c:v>
                </c:pt>
                <c:pt idx="56">
                  <c:v>57000</c:v>
                </c:pt>
                <c:pt idx="57">
                  <c:v>58000</c:v>
                </c:pt>
                <c:pt idx="58">
                  <c:v>59000</c:v>
                </c:pt>
                <c:pt idx="59">
                  <c:v>60000</c:v>
                </c:pt>
                <c:pt idx="60">
                  <c:v>61000</c:v>
                </c:pt>
                <c:pt idx="61">
                  <c:v>62000</c:v>
                </c:pt>
                <c:pt idx="62">
                  <c:v>63000</c:v>
                </c:pt>
                <c:pt idx="63">
                  <c:v>64000</c:v>
                </c:pt>
                <c:pt idx="64">
                  <c:v>65000</c:v>
                </c:pt>
                <c:pt idx="65">
                  <c:v>66000</c:v>
                </c:pt>
                <c:pt idx="66">
                  <c:v>67000</c:v>
                </c:pt>
                <c:pt idx="67">
                  <c:v>68000</c:v>
                </c:pt>
                <c:pt idx="68">
                  <c:v>69000</c:v>
                </c:pt>
                <c:pt idx="69">
                  <c:v>70000</c:v>
                </c:pt>
                <c:pt idx="70">
                  <c:v>71000</c:v>
                </c:pt>
                <c:pt idx="71">
                  <c:v>72000</c:v>
                </c:pt>
                <c:pt idx="72">
                  <c:v>73000</c:v>
                </c:pt>
                <c:pt idx="73">
                  <c:v>74000</c:v>
                </c:pt>
                <c:pt idx="74">
                  <c:v>75000</c:v>
                </c:pt>
                <c:pt idx="75">
                  <c:v>76000</c:v>
                </c:pt>
                <c:pt idx="76">
                  <c:v>77000</c:v>
                </c:pt>
                <c:pt idx="77">
                  <c:v>78000</c:v>
                </c:pt>
                <c:pt idx="78">
                  <c:v>79000</c:v>
                </c:pt>
                <c:pt idx="79">
                  <c:v>80000</c:v>
                </c:pt>
                <c:pt idx="80">
                  <c:v>81000</c:v>
                </c:pt>
                <c:pt idx="81">
                  <c:v>82000</c:v>
                </c:pt>
                <c:pt idx="82">
                  <c:v>83000</c:v>
                </c:pt>
                <c:pt idx="83">
                  <c:v>84000</c:v>
                </c:pt>
                <c:pt idx="84">
                  <c:v>85000</c:v>
                </c:pt>
                <c:pt idx="85">
                  <c:v>86000</c:v>
                </c:pt>
                <c:pt idx="86">
                  <c:v>87000</c:v>
                </c:pt>
                <c:pt idx="87">
                  <c:v>88000</c:v>
                </c:pt>
                <c:pt idx="88">
                  <c:v>89000</c:v>
                </c:pt>
                <c:pt idx="89">
                  <c:v>90000</c:v>
                </c:pt>
                <c:pt idx="90">
                  <c:v>91000</c:v>
                </c:pt>
                <c:pt idx="91">
                  <c:v>92000</c:v>
                </c:pt>
                <c:pt idx="92">
                  <c:v>93000</c:v>
                </c:pt>
                <c:pt idx="93">
                  <c:v>94000</c:v>
                </c:pt>
                <c:pt idx="94">
                  <c:v>95000</c:v>
                </c:pt>
                <c:pt idx="95">
                  <c:v>96000</c:v>
                </c:pt>
                <c:pt idx="96">
                  <c:v>97000</c:v>
                </c:pt>
                <c:pt idx="97">
                  <c:v>98000</c:v>
                </c:pt>
                <c:pt idx="98">
                  <c:v>99000</c:v>
                </c:pt>
                <c:pt idx="99">
                  <c:v>100000</c:v>
                </c:pt>
                <c:pt idx="100">
                  <c:v>101000</c:v>
                </c:pt>
                <c:pt idx="101">
                  <c:v>102000</c:v>
                </c:pt>
                <c:pt idx="102">
                  <c:v>103000</c:v>
                </c:pt>
                <c:pt idx="103">
                  <c:v>104000</c:v>
                </c:pt>
                <c:pt idx="104">
                  <c:v>105000</c:v>
                </c:pt>
                <c:pt idx="105">
                  <c:v>106000</c:v>
                </c:pt>
                <c:pt idx="106">
                  <c:v>107000</c:v>
                </c:pt>
                <c:pt idx="107">
                  <c:v>108000</c:v>
                </c:pt>
                <c:pt idx="108">
                  <c:v>109000</c:v>
                </c:pt>
                <c:pt idx="109">
                  <c:v>110000</c:v>
                </c:pt>
                <c:pt idx="110">
                  <c:v>111000</c:v>
                </c:pt>
                <c:pt idx="111">
                  <c:v>112000</c:v>
                </c:pt>
                <c:pt idx="112">
                  <c:v>113000</c:v>
                </c:pt>
                <c:pt idx="113">
                  <c:v>114000</c:v>
                </c:pt>
                <c:pt idx="114">
                  <c:v>115000</c:v>
                </c:pt>
                <c:pt idx="115">
                  <c:v>116000</c:v>
                </c:pt>
                <c:pt idx="116">
                  <c:v>117000</c:v>
                </c:pt>
                <c:pt idx="117">
                  <c:v>118000</c:v>
                </c:pt>
                <c:pt idx="118">
                  <c:v>119000</c:v>
                </c:pt>
                <c:pt idx="119">
                  <c:v>120000</c:v>
                </c:pt>
                <c:pt idx="120">
                  <c:v>121000</c:v>
                </c:pt>
                <c:pt idx="121">
                  <c:v>122000</c:v>
                </c:pt>
                <c:pt idx="122">
                  <c:v>123000</c:v>
                </c:pt>
                <c:pt idx="123">
                  <c:v>124000</c:v>
                </c:pt>
                <c:pt idx="124">
                  <c:v>125000</c:v>
                </c:pt>
                <c:pt idx="125">
                  <c:v>126000</c:v>
                </c:pt>
                <c:pt idx="126">
                  <c:v>127000</c:v>
                </c:pt>
                <c:pt idx="127">
                  <c:v>128000</c:v>
                </c:pt>
                <c:pt idx="128">
                  <c:v>129000</c:v>
                </c:pt>
                <c:pt idx="129">
                  <c:v>130000</c:v>
                </c:pt>
                <c:pt idx="130">
                  <c:v>131000</c:v>
                </c:pt>
                <c:pt idx="131">
                  <c:v>132000</c:v>
                </c:pt>
                <c:pt idx="132">
                  <c:v>133000</c:v>
                </c:pt>
                <c:pt idx="133">
                  <c:v>134000</c:v>
                </c:pt>
                <c:pt idx="134">
                  <c:v>135000</c:v>
                </c:pt>
                <c:pt idx="135">
                  <c:v>136000</c:v>
                </c:pt>
                <c:pt idx="136">
                  <c:v>137000</c:v>
                </c:pt>
                <c:pt idx="137">
                  <c:v>138000</c:v>
                </c:pt>
                <c:pt idx="138">
                  <c:v>139000</c:v>
                </c:pt>
                <c:pt idx="139">
                  <c:v>140000</c:v>
                </c:pt>
                <c:pt idx="140">
                  <c:v>141000</c:v>
                </c:pt>
                <c:pt idx="141">
                  <c:v>142000</c:v>
                </c:pt>
                <c:pt idx="142">
                  <c:v>143000</c:v>
                </c:pt>
                <c:pt idx="143">
                  <c:v>144000</c:v>
                </c:pt>
                <c:pt idx="144">
                  <c:v>145000</c:v>
                </c:pt>
                <c:pt idx="145">
                  <c:v>146000</c:v>
                </c:pt>
                <c:pt idx="146">
                  <c:v>147000</c:v>
                </c:pt>
                <c:pt idx="147">
                  <c:v>148000</c:v>
                </c:pt>
                <c:pt idx="148">
                  <c:v>149000</c:v>
                </c:pt>
                <c:pt idx="149">
                  <c:v>150000</c:v>
                </c:pt>
                <c:pt idx="150">
                  <c:v>151000</c:v>
                </c:pt>
                <c:pt idx="151">
                  <c:v>152000</c:v>
                </c:pt>
                <c:pt idx="152">
                  <c:v>153000</c:v>
                </c:pt>
                <c:pt idx="153">
                  <c:v>154000</c:v>
                </c:pt>
                <c:pt idx="154">
                  <c:v>155000</c:v>
                </c:pt>
                <c:pt idx="155">
                  <c:v>156000</c:v>
                </c:pt>
                <c:pt idx="156">
                  <c:v>157000</c:v>
                </c:pt>
                <c:pt idx="157">
                  <c:v>158000</c:v>
                </c:pt>
                <c:pt idx="158">
                  <c:v>159000</c:v>
                </c:pt>
                <c:pt idx="159">
                  <c:v>160000</c:v>
                </c:pt>
                <c:pt idx="160">
                  <c:v>161000</c:v>
                </c:pt>
                <c:pt idx="161">
                  <c:v>162000</c:v>
                </c:pt>
                <c:pt idx="162">
                  <c:v>163000</c:v>
                </c:pt>
                <c:pt idx="163">
                  <c:v>164000</c:v>
                </c:pt>
                <c:pt idx="164">
                  <c:v>165000</c:v>
                </c:pt>
                <c:pt idx="165">
                  <c:v>166000</c:v>
                </c:pt>
                <c:pt idx="166">
                  <c:v>167000</c:v>
                </c:pt>
                <c:pt idx="167">
                  <c:v>168000</c:v>
                </c:pt>
                <c:pt idx="168">
                  <c:v>169000</c:v>
                </c:pt>
                <c:pt idx="169">
                  <c:v>170000</c:v>
                </c:pt>
                <c:pt idx="170">
                  <c:v>171000</c:v>
                </c:pt>
                <c:pt idx="171">
                  <c:v>172000</c:v>
                </c:pt>
                <c:pt idx="172">
                  <c:v>173000</c:v>
                </c:pt>
                <c:pt idx="173">
                  <c:v>174000</c:v>
                </c:pt>
                <c:pt idx="174">
                  <c:v>175000</c:v>
                </c:pt>
                <c:pt idx="175">
                  <c:v>176000</c:v>
                </c:pt>
                <c:pt idx="176">
                  <c:v>177000</c:v>
                </c:pt>
                <c:pt idx="177">
                  <c:v>178000</c:v>
                </c:pt>
                <c:pt idx="178">
                  <c:v>179000</c:v>
                </c:pt>
                <c:pt idx="179">
                  <c:v>180000</c:v>
                </c:pt>
                <c:pt idx="180">
                  <c:v>181000</c:v>
                </c:pt>
                <c:pt idx="181">
                  <c:v>182000</c:v>
                </c:pt>
                <c:pt idx="182">
                  <c:v>183000</c:v>
                </c:pt>
                <c:pt idx="183">
                  <c:v>184000</c:v>
                </c:pt>
                <c:pt idx="184">
                  <c:v>185000</c:v>
                </c:pt>
                <c:pt idx="185">
                  <c:v>186000</c:v>
                </c:pt>
                <c:pt idx="186">
                  <c:v>187000</c:v>
                </c:pt>
                <c:pt idx="187">
                  <c:v>188000</c:v>
                </c:pt>
                <c:pt idx="188">
                  <c:v>189000</c:v>
                </c:pt>
                <c:pt idx="189">
                  <c:v>190000</c:v>
                </c:pt>
                <c:pt idx="190">
                  <c:v>191000</c:v>
                </c:pt>
                <c:pt idx="191">
                  <c:v>192000</c:v>
                </c:pt>
                <c:pt idx="192">
                  <c:v>193000</c:v>
                </c:pt>
                <c:pt idx="193">
                  <c:v>194000</c:v>
                </c:pt>
                <c:pt idx="194">
                  <c:v>195000</c:v>
                </c:pt>
                <c:pt idx="195">
                  <c:v>196000</c:v>
                </c:pt>
                <c:pt idx="196">
                  <c:v>197000</c:v>
                </c:pt>
                <c:pt idx="197">
                  <c:v>198000</c:v>
                </c:pt>
                <c:pt idx="198">
                  <c:v>199000</c:v>
                </c:pt>
                <c:pt idx="199">
                  <c:v>200000</c:v>
                </c:pt>
                <c:pt idx="200">
                  <c:v>201000</c:v>
                </c:pt>
                <c:pt idx="201">
                  <c:v>202000</c:v>
                </c:pt>
                <c:pt idx="202">
                  <c:v>203000</c:v>
                </c:pt>
                <c:pt idx="203">
                  <c:v>204000</c:v>
                </c:pt>
                <c:pt idx="204">
                  <c:v>205000</c:v>
                </c:pt>
                <c:pt idx="205">
                  <c:v>206000</c:v>
                </c:pt>
                <c:pt idx="206">
                  <c:v>207000</c:v>
                </c:pt>
                <c:pt idx="207">
                  <c:v>208000</c:v>
                </c:pt>
                <c:pt idx="208">
                  <c:v>209000</c:v>
                </c:pt>
                <c:pt idx="209">
                  <c:v>210000</c:v>
                </c:pt>
                <c:pt idx="210">
                  <c:v>211000</c:v>
                </c:pt>
                <c:pt idx="211">
                  <c:v>212000</c:v>
                </c:pt>
                <c:pt idx="212">
                  <c:v>213000</c:v>
                </c:pt>
                <c:pt idx="213">
                  <c:v>214000</c:v>
                </c:pt>
                <c:pt idx="214">
                  <c:v>215000</c:v>
                </c:pt>
                <c:pt idx="215">
                  <c:v>216000</c:v>
                </c:pt>
                <c:pt idx="216">
                  <c:v>217000</c:v>
                </c:pt>
                <c:pt idx="217">
                  <c:v>218000</c:v>
                </c:pt>
                <c:pt idx="218">
                  <c:v>219000</c:v>
                </c:pt>
                <c:pt idx="219">
                  <c:v>220000</c:v>
                </c:pt>
                <c:pt idx="220">
                  <c:v>221000</c:v>
                </c:pt>
                <c:pt idx="221">
                  <c:v>222000</c:v>
                </c:pt>
                <c:pt idx="222">
                  <c:v>223000</c:v>
                </c:pt>
                <c:pt idx="223">
                  <c:v>224000</c:v>
                </c:pt>
                <c:pt idx="224">
                  <c:v>225000</c:v>
                </c:pt>
                <c:pt idx="225">
                  <c:v>226000</c:v>
                </c:pt>
                <c:pt idx="226">
                  <c:v>227000</c:v>
                </c:pt>
                <c:pt idx="227">
                  <c:v>228000</c:v>
                </c:pt>
                <c:pt idx="228">
                  <c:v>229000</c:v>
                </c:pt>
                <c:pt idx="229">
                  <c:v>230000</c:v>
                </c:pt>
                <c:pt idx="230">
                  <c:v>231000</c:v>
                </c:pt>
                <c:pt idx="231">
                  <c:v>232000</c:v>
                </c:pt>
                <c:pt idx="232">
                  <c:v>233000</c:v>
                </c:pt>
                <c:pt idx="233">
                  <c:v>234000</c:v>
                </c:pt>
                <c:pt idx="234">
                  <c:v>235000</c:v>
                </c:pt>
                <c:pt idx="235">
                  <c:v>236000</c:v>
                </c:pt>
                <c:pt idx="236">
                  <c:v>237000</c:v>
                </c:pt>
                <c:pt idx="237">
                  <c:v>238000</c:v>
                </c:pt>
                <c:pt idx="238">
                  <c:v>239000</c:v>
                </c:pt>
                <c:pt idx="239">
                  <c:v>240000</c:v>
                </c:pt>
                <c:pt idx="240">
                  <c:v>241000</c:v>
                </c:pt>
                <c:pt idx="241">
                  <c:v>242000</c:v>
                </c:pt>
                <c:pt idx="242">
                  <c:v>243000</c:v>
                </c:pt>
                <c:pt idx="243">
                  <c:v>244000</c:v>
                </c:pt>
                <c:pt idx="244">
                  <c:v>245000</c:v>
                </c:pt>
                <c:pt idx="245">
                  <c:v>246000</c:v>
                </c:pt>
                <c:pt idx="246">
                  <c:v>247000</c:v>
                </c:pt>
                <c:pt idx="247">
                  <c:v>248000</c:v>
                </c:pt>
                <c:pt idx="248">
                  <c:v>249000</c:v>
                </c:pt>
                <c:pt idx="249">
                  <c:v>250000</c:v>
                </c:pt>
                <c:pt idx="250">
                  <c:v>251000</c:v>
                </c:pt>
                <c:pt idx="251">
                  <c:v>252000</c:v>
                </c:pt>
                <c:pt idx="252">
                  <c:v>253000</c:v>
                </c:pt>
                <c:pt idx="253">
                  <c:v>254000</c:v>
                </c:pt>
                <c:pt idx="254">
                  <c:v>255000</c:v>
                </c:pt>
                <c:pt idx="255">
                  <c:v>256000</c:v>
                </c:pt>
                <c:pt idx="256">
                  <c:v>257000</c:v>
                </c:pt>
                <c:pt idx="257">
                  <c:v>258000</c:v>
                </c:pt>
                <c:pt idx="258">
                  <c:v>259000</c:v>
                </c:pt>
                <c:pt idx="259">
                  <c:v>260000</c:v>
                </c:pt>
                <c:pt idx="260">
                  <c:v>261000</c:v>
                </c:pt>
                <c:pt idx="261">
                  <c:v>262000</c:v>
                </c:pt>
                <c:pt idx="262">
                  <c:v>263000</c:v>
                </c:pt>
                <c:pt idx="263">
                  <c:v>264000</c:v>
                </c:pt>
                <c:pt idx="264">
                  <c:v>265000</c:v>
                </c:pt>
                <c:pt idx="265">
                  <c:v>266000</c:v>
                </c:pt>
                <c:pt idx="266">
                  <c:v>267000</c:v>
                </c:pt>
                <c:pt idx="267">
                  <c:v>268000</c:v>
                </c:pt>
                <c:pt idx="268">
                  <c:v>269000</c:v>
                </c:pt>
                <c:pt idx="269">
                  <c:v>270000</c:v>
                </c:pt>
                <c:pt idx="270">
                  <c:v>271000</c:v>
                </c:pt>
                <c:pt idx="271">
                  <c:v>272000</c:v>
                </c:pt>
                <c:pt idx="272">
                  <c:v>273000</c:v>
                </c:pt>
                <c:pt idx="273">
                  <c:v>274000</c:v>
                </c:pt>
                <c:pt idx="274">
                  <c:v>275000</c:v>
                </c:pt>
                <c:pt idx="275">
                  <c:v>276000</c:v>
                </c:pt>
                <c:pt idx="276">
                  <c:v>277000</c:v>
                </c:pt>
                <c:pt idx="277">
                  <c:v>278000</c:v>
                </c:pt>
                <c:pt idx="278">
                  <c:v>279000</c:v>
                </c:pt>
                <c:pt idx="279">
                  <c:v>280000</c:v>
                </c:pt>
                <c:pt idx="280">
                  <c:v>281000</c:v>
                </c:pt>
                <c:pt idx="281">
                  <c:v>282000</c:v>
                </c:pt>
                <c:pt idx="282">
                  <c:v>283000</c:v>
                </c:pt>
                <c:pt idx="283">
                  <c:v>284000</c:v>
                </c:pt>
                <c:pt idx="284">
                  <c:v>285000</c:v>
                </c:pt>
                <c:pt idx="285">
                  <c:v>286000</c:v>
                </c:pt>
                <c:pt idx="286">
                  <c:v>287000</c:v>
                </c:pt>
                <c:pt idx="287">
                  <c:v>288000</c:v>
                </c:pt>
                <c:pt idx="288">
                  <c:v>289000</c:v>
                </c:pt>
                <c:pt idx="289">
                  <c:v>290000</c:v>
                </c:pt>
                <c:pt idx="290">
                  <c:v>291000</c:v>
                </c:pt>
                <c:pt idx="291">
                  <c:v>292000</c:v>
                </c:pt>
                <c:pt idx="292">
                  <c:v>293000</c:v>
                </c:pt>
                <c:pt idx="293">
                  <c:v>294000</c:v>
                </c:pt>
                <c:pt idx="294">
                  <c:v>295000</c:v>
                </c:pt>
                <c:pt idx="295">
                  <c:v>296000</c:v>
                </c:pt>
                <c:pt idx="296">
                  <c:v>297000</c:v>
                </c:pt>
                <c:pt idx="297">
                  <c:v>298000</c:v>
                </c:pt>
                <c:pt idx="298">
                  <c:v>299000</c:v>
                </c:pt>
                <c:pt idx="299">
                  <c:v>300000</c:v>
                </c:pt>
                <c:pt idx="300">
                  <c:v>301000</c:v>
                </c:pt>
                <c:pt idx="301">
                  <c:v>302000</c:v>
                </c:pt>
                <c:pt idx="302">
                  <c:v>303000</c:v>
                </c:pt>
                <c:pt idx="303">
                  <c:v>304000</c:v>
                </c:pt>
                <c:pt idx="304">
                  <c:v>305000</c:v>
                </c:pt>
                <c:pt idx="305">
                  <c:v>306000</c:v>
                </c:pt>
                <c:pt idx="306">
                  <c:v>307000</c:v>
                </c:pt>
                <c:pt idx="307">
                  <c:v>308000</c:v>
                </c:pt>
                <c:pt idx="308">
                  <c:v>309000</c:v>
                </c:pt>
                <c:pt idx="309">
                  <c:v>310000</c:v>
                </c:pt>
                <c:pt idx="310">
                  <c:v>311000</c:v>
                </c:pt>
                <c:pt idx="311">
                  <c:v>312000</c:v>
                </c:pt>
                <c:pt idx="312">
                  <c:v>313000</c:v>
                </c:pt>
                <c:pt idx="313">
                  <c:v>314000</c:v>
                </c:pt>
                <c:pt idx="314">
                  <c:v>315000</c:v>
                </c:pt>
                <c:pt idx="315">
                  <c:v>316000</c:v>
                </c:pt>
                <c:pt idx="316">
                  <c:v>317000</c:v>
                </c:pt>
                <c:pt idx="317">
                  <c:v>318000</c:v>
                </c:pt>
                <c:pt idx="318">
                  <c:v>319000</c:v>
                </c:pt>
                <c:pt idx="319">
                  <c:v>320000</c:v>
                </c:pt>
                <c:pt idx="320">
                  <c:v>321000</c:v>
                </c:pt>
                <c:pt idx="321">
                  <c:v>322000</c:v>
                </c:pt>
                <c:pt idx="322">
                  <c:v>323000</c:v>
                </c:pt>
                <c:pt idx="323">
                  <c:v>324000</c:v>
                </c:pt>
                <c:pt idx="324">
                  <c:v>325000</c:v>
                </c:pt>
                <c:pt idx="325">
                  <c:v>326000</c:v>
                </c:pt>
                <c:pt idx="326">
                  <c:v>327000</c:v>
                </c:pt>
                <c:pt idx="327">
                  <c:v>328000</c:v>
                </c:pt>
                <c:pt idx="328">
                  <c:v>329000</c:v>
                </c:pt>
                <c:pt idx="329">
                  <c:v>330000</c:v>
                </c:pt>
                <c:pt idx="330">
                  <c:v>331000</c:v>
                </c:pt>
                <c:pt idx="331">
                  <c:v>332000</c:v>
                </c:pt>
                <c:pt idx="332">
                  <c:v>333000</c:v>
                </c:pt>
                <c:pt idx="333">
                  <c:v>334000</c:v>
                </c:pt>
                <c:pt idx="334">
                  <c:v>335000</c:v>
                </c:pt>
                <c:pt idx="335">
                  <c:v>336000</c:v>
                </c:pt>
                <c:pt idx="336">
                  <c:v>337000</c:v>
                </c:pt>
                <c:pt idx="337">
                  <c:v>338000</c:v>
                </c:pt>
                <c:pt idx="338">
                  <c:v>339000</c:v>
                </c:pt>
                <c:pt idx="339">
                  <c:v>340000</c:v>
                </c:pt>
                <c:pt idx="340">
                  <c:v>341000</c:v>
                </c:pt>
                <c:pt idx="341">
                  <c:v>342000</c:v>
                </c:pt>
                <c:pt idx="342">
                  <c:v>343000</c:v>
                </c:pt>
                <c:pt idx="343">
                  <c:v>344000</c:v>
                </c:pt>
                <c:pt idx="344">
                  <c:v>345000</c:v>
                </c:pt>
                <c:pt idx="345">
                  <c:v>346000</c:v>
                </c:pt>
                <c:pt idx="346">
                  <c:v>347000</c:v>
                </c:pt>
                <c:pt idx="347">
                  <c:v>348000</c:v>
                </c:pt>
                <c:pt idx="348">
                  <c:v>349000</c:v>
                </c:pt>
                <c:pt idx="349">
                  <c:v>350000</c:v>
                </c:pt>
                <c:pt idx="350">
                  <c:v>351000</c:v>
                </c:pt>
                <c:pt idx="351">
                  <c:v>352000</c:v>
                </c:pt>
                <c:pt idx="352">
                  <c:v>353000</c:v>
                </c:pt>
                <c:pt idx="353">
                  <c:v>354000</c:v>
                </c:pt>
                <c:pt idx="354">
                  <c:v>355000</c:v>
                </c:pt>
                <c:pt idx="355">
                  <c:v>356000</c:v>
                </c:pt>
                <c:pt idx="356">
                  <c:v>357000</c:v>
                </c:pt>
                <c:pt idx="357">
                  <c:v>358000</c:v>
                </c:pt>
                <c:pt idx="358">
                  <c:v>359000</c:v>
                </c:pt>
                <c:pt idx="359">
                  <c:v>360000</c:v>
                </c:pt>
                <c:pt idx="360">
                  <c:v>361000</c:v>
                </c:pt>
                <c:pt idx="361">
                  <c:v>362000</c:v>
                </c:pt>
                <c:pt idx="362">
                  <c:v>363000</c:v>
                </c:pt>
                <c:pt idx="363">
                  <c:v>364000</c:v>
                </c:pt>
                <c:pt idx="364">
                  <c:v>365000</c:v>
                </c:pt>
                <c:pt idx="365">
                  <c:v>366000</c:v>
                </c:pt>
                <c:pt idx="366">
                  <c:v>367000</c:v>
                </c:pt>
                <c:pt idx="367">
                  <c:v>368000</c:v>
                </c:pt>
                <c:pt idx="368">
                  <c:v>369000</c:v>
                </c:pt>
                <c:pt idx="369">
                  <c:v>370000</c:v>
                </c:pt>
                <c:pt idx="370">
                  <c:v>371000</c:v>
                </c:pt>
                <c:pt idx="371">
                  <c:v>372000</c:v>
                </c:pt>
                <c:pt idx="372">
                  <c:v>373000</c:v>
                </c:pt>
                <c:pt idx="373">
                  <c:v>374000</c:v>
                </c:pt>
                <c:pt idx="374">
                  <c:v>375000</c:v>
                </c:pt>
                <c:pt idx="375">
                  <c:v>376000</c:v>
                </c:pt>
                <c:pt idx="376">
                  <c:v>377000</c:v>
                </c:pt>
                <c:pt idx="377">
                  <c:v>378000</c:v>
                </c:pt>
                <c:pt idx="378">
                  <c:v>379000</c:v>
                </c:pt>
                <c:pt idx="379">
                  <c:v>380000</c:v>
                </c:pt>
                <c:pt idx="380">
                  <c:v>381000</c:v>
                </c:pt>
                <c:pt idx="381">
                  <c:v>382000</c:v>
                </c:pt>
                <c:pt idx="382">
                  <c:v>383000</c:v>
                </c:pt>
                <c:pt idx="383">
                  <c:v>384000</c:v>
                </c:pt>
                <c:pt idx="384">
                  <c:v>385000</c:v>
                </c:pt>
                <c:pt idx="385">
                  <c:v>386000</c:v>
                </c:pt>
                <c:pt idx="386">
                  <c:v>387000</c:v>
                </c:pt>
                <c:pt idx="387">
                  <c:v>388000</c:v>
                </c:pt>
                <c:pt idx="388">
                  <c:v>389000</c:v>
                </c:pt>
                <c:pt idx="389">
                  <c:v>390000</c:v>
                </c:pt>
                <c:pt idx="390">
                  <c:v>391000</c:v>
                </c:pt>
                <c:pt idx="391">
                  <c:v>392000</c:v>
                </c:pt>
                <c:pt idx="392">
                  <c:v>393000</c:v>
                </c:pt>
                <c:pt idx="393">
                  <c:v>394000</c:v>
                </c:pt>
                <c:pt idx="394">
                  <c:v>395000</c:v>
                </c:pt>
                <c:pt idx="395">
                  <c:v>396000</c:v>
                </c:pt>
                <c:pt idx="396">
                  <c:v>397000</c:v>
                </c:pt>
                <c:pt idx="397">
                  <c:v>398000</c:v>
                </c:pt>
                <c:pt idx="398">
                  <c:v>399000</c:v>
                </c:pt>
                <c:pt idx="399">
                  <c:v>400000</c:v>
                </c:pt>
                <c:pt idx="400">
                  <c:v>401000</c:v>
                </c:pt>
                <c:pt idx="401">
                  <c:v>402000</c:v>
                </c:pt>
                <c:pt idx="402">
                  <c:v>403000</c:v>
                </c:pt>
                <c:pt idx="403">
                  <c:v>404000</c:v>
                </c:pt>
                <c:pt idx="404">
                  <c:v>405000</c:v>
                </c:pt>
                <c:pt idx="405">
                  <c:v>406000</c:v>
                </c:pt>
                <c:pt idx="406">
                  <c:v>407000</c:v>
                </c:pt>
                <c:pt idx="407">
                  <c:v>408000</c:v>
                </c:pt>
                <c:pt idx="408">
                  <c:v>409000</c:v>
                </c:pt>
                <c:pt idx="409">
                  <c:v>410000</c:v>
                </c:pt>
                <c:pt idx="410">
                  <c:v>411000</c:v>
                </c:pt>
                <c:pt idx="411">
                  <c:v>412000</c:v>
                </c:pt>
                <c:pt idx="412">
                  <c:v>413000</c:v>
                </c:pt>
                <c:pt idx="413">
                  <c:v>414000</c:v>
                </c:pt>
                <c:pt idx="414">
                  <c:v>415000</c:v>
                </c:pt>
                <c:pt idx="415">
                  <c:v>416000</c:v>
                </c:pt>
                <c:pt idx="416">
                  <c:v>417000</c:v>
                </c:pt>
                <c:pt idx="417">
                  <c:v>418000</c:v>
                </c:pt>
                <c:pt idx="418">
                  <c:v>419000</c:v>
                </c:pt>
                <c:pt idx="419">
                  <c:v>420000</c:v>
                </c:pt>
                <c:pt idx="420">
                  <c:v>421000</c:v>
                </c:pt>
                <c:pt idx="421">
                  <c:v>422000</c:v>
                </c:pt>
                <c:pt idx="422">
                  <c:v>423000</c:v>
                </c:pt>
                <c:pt idx="423">
                  <c:v>424000</c:v>
                </c:pt>
                <c:pt idx="424">
                  <c:v>425000</c:v>
                </c:pt>
                <c:pt idx="425">
                  <c:v>426000</c:v>
                </c:pt>
                <c:pt idx="426">
                  <c:v>427000</c:v>
                </c:pt>
                <c:pt idx="427">
                  <c:v>428000</c:v>
                </c:pt>
                <c:pt idx="428">
                  <c:v>429000</c:v>
                </c:pt>
                <c:pt idx="429">
                  <c:v>430000</c:v>
                </c:pt>
                <c:pt idx="430">
                  <c:v>431000</c:v>
                </c:pt>
                <c:pt idx="431">
                  <c:v>432000</c:v>
                </c:pt>
                <c:pt idx="432">
                  <c:v>433000</c:v>
                </c:pt>
                <c:pt idx="433">
                  <c:v>434000</c:v>
                </c:pt>
                <c:pt idx="434">
                  <c:v>435000</c:v>
                </c:pt>
                <c:pt idx="435">
                  <c:v>436000</c:v>
                </c:pt>
                <c:pt idx="436">
                  <c:v>437000</c:v>
                </c:pt>
                <c:pt idx="437">
                  <c:v>438000</c:v>
                </c:pt>
                <c:pt idx="438">
                  <c:v>439000</c:v>
                </c:pt>
                <c:pt idx="439">
                  <c:v>440000</c:v>
                </c:pt>
                <c:pt idx="440">
                  <c:v>441000</c:v>
                </c:pt>
                <c:pt idx="441">
                  <c:v>442000</c:v>
                </c:pt>
                <c:pt idx="442">
                  <c:v>443000</c:v>
                </c:pt>
                <c:pt idx="443">
                  <c:v>444000</c:v>
                </c:pt>
                <c:pt idx="444">
                  <c:v>445000</c:v>
                </c:pt>
                <c:pt idx="445">
                  <c:v>446000</c:v>
                </c:pt>
                <c:pt idx="446">
                  <c:v>447000</c:v>
                </c:pt>
                <c:pt idx="447">
                  <c:v>448000</c:v>
                </c:pt>
                <c:pt idx="448">
                  <c:v>449000</c:v>
                </c:pt>
                <c:pt idx="449">
                  <c:v>450000</c:v>
                </c:pt>
                <c:pt idx="450">
                  <c:v>451000</c:v>
                </c:pt>
                <c:pt idx="451">
                  <c:v>452000</c:v>
                </c:pt>
                <c:pt idx="452">
                  <c:v>453000</c:v>
                </c:pt>
                <c:pt idx="453">
                  <c:v>454000</c:v>
                </c:pt>
                <c:pt idx="454">
                  <c:v>455000</c:v>
                </c:pt>
                <c:pt idx="455">
                  <c:v>456000</c:v>
                </c:pt>
                <c:pt idx="456">
                  <c:v>457000</c:v>
                </c:pt>
                <c:pt idx="457">
                  <c:v>458000</c:v>
                </c:pt>
                <c:pt idx="458">
                  <c:v>459000</c:v>
                </c:pt>
                <c:pt idx="459">
                  <c:v>460000</c:v>
                </c:pt>
                <c:pt idx="460">
                  <c:v>461000</c:v>
                </c:pt>
                <c:pt idx="461">
                  <c:v>462000</c:v>
                </c:pt>
                <c:pt idx="462">
                  <c:v>463000</c:v>
                </c:pt>
                <c:pt idx="463">
                  <c:v>464000</c:v>
                </c:pt>
                <c:pt idx="464">
                  <c:v>465000</c:v>
                </c:pt>
                <c:pt idx="465">
                  <c:v>466000</c:v>
                </c:pt>
                <c:pt idx="466">
                  <c:v>467000</c:v>
                </c:pt>
                <c:pt idx="467">
                  <c:v>468000</c:v>
                </c:pt>
                <c:pt idx="468">
                  <c:v>469000</c:v>
                </c:pt>
                <c:pt idx="469">
                  <c:v>470000</c:v>
                </c:pt>
                <c:pt idx="470">
                  <c:v>471000</c:v>
                </c:pt>
                <c:pt idx="471">
                  <c:v>472000</c:v>
                </c:pt>
                <c:pt idx="472">
                  <c:v>473000</c:v>
                </c:pt>
                <c:pt idx="473">
                  <c:v>474000</c:v>
                </c:pt>
                <c:pt idx="474">
                  <c:v>475000</c:v>
                </c:pt>
                <c:pt idx="475">
                  <c:v>476000</c:v>
                </c:pt>
                <c:pt idx="476">
                  <c:v>477000</c:v>
                </c:pt>
                <c:pt idx="477">
                  <c:v>478000</c:v>
                </c:pt>
                <c:pt idx="478">
                  <c:v>479000</c:v>
                </c:pt>
                <c:pt idx="479">
                  <c:v>480000</c:v>
                </c:pt>
                <c:pt idx="480">
                  <c:v>481000</c:v>
                </c:pt>
                <c:pt idx="481">
                  <c:v>482000</c:v>
                </c:pt>
                <c:pt idx="482">
                  <c:v>483000</c:v>
                </c:pt>
                <c:pt idx="483">
                  <c:v>484000</c:v>
                </c:pt>
                <c:pt idx="484">
                  <c:v>485000</c:v>
                </c:pt>
                <c:pt idx="485">
                  <c:v>486000</c:v>
                </c:pt>
                <c:pt idx="486">
                  <c:v>487000</c:v>
                </c:pt>
                <c:pt idx="487">
                  <c:v>488000</c:v>
                </c:pt>
                <c:pt idx="488">
                  <c:v>489000</c:v>
                </c:pt>
                <c:pt idx="489">
                  <c:v>490000</c:v>
                </c:pt>
                <c:pt idx="490">
                  <c:v>491000</c:v>
                </c:pt>
                <c:pt idx="491">
                  <c:v>492000</c:v>
                </c:pt>
                <c:pt idx="492">
                  <c:v>493000</c:v>
                </c:pt>
                <c:pt idx="493">
                  <c:v>494000</c:v>
                </c:pt>
                <c:pt idx="494">
                  <c:v>495000</c:v>
                </c:pt>
                <c:pt idx="495">
                  <c:v>496000</c:v>
                </c:pt>
                <c:pt idx="496">
                  <c:v>497000</c:v>
                </c:pt>
                <c:pt idx="497">
                  <c:v>498000</c:v>
                </c:pt>
                <c:pt idx="498">
                  <c:v>499000</c:v>
                </c:pt>
                <c:pt idx="499">
                  <c:v>500000</c:v>
                </c:pt>
                <c:pt idx="500">
                  <c:v>501000</c:v>
                </c:pt>
                <c:pt idx="501">
                  <c:v>502000</c:v>
                </c:pt>
                <c:pt idx="502">
                  <c:v>503000</c:v>
                </c:pt>
                <c:pt idx="503">
                  <c:v>504000</c:v>
                </c:pt>
                <c:pt idx="504">
                  <c:v>505000</c:v>
                </c:pt>
                <c:pt idx="505">
                  <c:v>506000</c:v>
                </c:pt>
                <c:pt idx="506">
                  <c:v>507000</c:v>
                </c:pt>
                <c:pt idx="507">
                  <c:v>508000</c:v>
                </c:pt>
                <c:pt idx="508">
                  <c:v>509000</c:v>
                </c:pt>
                <c:pt idx="509">
                  <c:v>510000</c:v>
                </c:pt>
                <c:pt idx="510">
                  <c:v>511000</c:v>
                </c:pt>
                <c:pt idx="511">
                  <c:v>512000</c:v>
                </c:pt>
                <c:pt idx="512">
                  <c:v>513000</c:v>
                </c:pt>
                <c:pt idx="513">
                  <c:v>514000</c:v>
                </c:pt>
                <c:pt idx="514">
                  <c:v>515000</c:v>
                </c:pt>
                <c:pt idx="515">
                  <c:v>516000</c:v>
                </c:pt>
                <c:pt idx="516">
                  <c:v>517000</c:v>
                </c:pt>
                <c:pt idx="517">
                  <c:v>518000</c:v>
                </c:pt>
                <c:pt idx="518">
                  <c:v>519000</c:v>
                </c:pt>
                <c:pt idx="519">
                  <c:v>520000</c:v>
                </c:pt>
                <c:pt idx="520">
                  <c:v>521000</c:v>
                </c:pt>
                <c:pt idx="521">
                  <c:v>522000</c:v>
                </c:pt>
                <c:pt idx="522">
                  <c:v>523000</c:v>
                </c:pt>
                <c:pt idx="523">
                  <c:v>524000</c:v>
                </c:pt>
                <c:pt idx="524">
                  <c:v>525000</c:v>
                </c:pt>
                <c:pt idx="525">
                  <c:v>526000</c:v>
                </c:pt>
                <c:pt idx="526">
                  <c:v>527000</c:v>
                </c:pt>
                <c:pt idx="527">
                  <c:v>528000</c:v>
                </c:pt>
                <c:pt idx="528">
                  <c:v>529000</c:v>
                </c:pt>
                <c:pt idx="529">
                  <c:v>530000</c:v>
                </c:pt>
                <c:pt idx="530">
                  <c:v>531000</c:v>
                </c:pt>
                <c:pt idx="531">
                  <c:v>532000</c:v>
                </c:pt>
                <c:pt idx="532">
                  <c:v>533000</c:v>
                </c:pt>
                <c:pt idx="533">
                  <c:v>534000</c:v>
                </c:pt>
                <c:pt idx="534">
                  <c:v>535000</c:v>
                </c:pt>
                <c:pt idx="535">
                  <c:v>536000</c:v>
                </c:pt>
                <c:pt idx="536">
                  <c:v>537000</c:v>
                </c:pt>
                <c:pt idx="537">
                  <c:v>538000</c:v>
                </c:pt>
                <c:pt idx="538">
                  <c:v>539000</c:v>
                </c:pt>
                <c:pt idx="539">
                  <c:v>540000</c:v>
                </c:pt>
                <c:pt idx="540">
                  <c:v>541000</c:v>
                </c:pt>
                <c:pt idx="541">
                  <c:v>542000</c:v>
                </c:pt>
                <c:pt idx="542">
                  <c:v>543000</c:v>
                </c:pt>
                <c:pt idx="543">
                  <c:v>544000</c:v>
                </c:pt>
                <c:pt idx="544">
                  <c:v>545000</c:v>
                </c:pt>
                <c:pt idx="545">
                  <c:v>546000</c:v>
                </c:pt>
                <c:pt idx="546">
                  <c:v>547000</c:v>
                </c:pt>
                <c:pt idx="547">
                  <c:v>548000</c:v>
                </c:pt>
                <c:pt idx="548">
                  <c:v>549000</c:v>
                </c:pt>
                <c:pt idx="549">
                  <c:v>550000</c:v>
                </c:pt>
                <c:pt idx="550">
                  <c:v>551000</c:v>
                </c:pt>
                <c:pt idx="551">
                  <c:v>552000</c:v>
                </c:pt>
                <c:pt idx="552">
                  <c:v>553000</c:v>
                </c:pt>
                <c:pt idx="553">
                  <c:v>554000</c:v>
                </c:pt>
                <c:pt idx="554">
                  <c:v>555000</c:v>
                </c:pt>
                <c:pt idx="555">
                  <c:v>556000</c:v>
                </c:pt>
                <c:pt idx="556">
                  <c:v>557000</c:v>
                </c:pt>
                <c:pt idx="557">
                  <c:v>558000</c:v>
                </c:pt>
                <c:pt idx="558">
                  <c:v>559000</c:v>
                </c:pt>
                <c:pt idx="559">
                  <c:v>560000</c:v>
                </c:pt>
                <c:pt idx="560">
                  <c:v>561000</c:v>
                </c:pt>
                <c:pt idx="561">
                  <c:v>562000</c:v>
                </c:pt>
                <c:pt idx="562">
                  <c:v>563000</c:v>
                </c:pt>
                <c:pt idx="563">
                  <c:v>564000</c:v>
                </c:pt>
                <c:pt idx="564">
                  <c:v>565000</c:v>
                </c:pt>
                <c:pt idx="565">
                  <c:v>566000</c:v>
                </c:pt>
                <c:pt idx="566">
                  <c:v>567000</c:v>
                </c:pt>
                <c:pt idx="567">
                  <c:v>568000</c:v>
                </c:pt>
                <c:pt idx="568">
                  <c:v>569000</c:v>
                </c:pt>
                <c:pt idx="569">
                  <c:v>570000</c:v>
                </c:pt>
                <c:pt idx="570">
                  <c:v>571000</c:v>
                </c:pt>
                <c:pt idx="571">
                  <c:v>572000</c:v>
                </c:pt>
                <c:pt idx="572">
                  <c:v>573000</c:v>
                </c:pt>
                <c:pt idx="573">
                  <c:v>574000</c:v>
                </c:pt>
                <c:pt idx="574">
                  <c:v>575000</c:v>
                </c:pt>
                <c:pt idx="575">
                  <c:v>576000</c:v>
                </c:pt>
                <c:pt idx="576">
                  <c:v>577000</c:v>
                </c:pt>
                <c:pt idx="577">
                  <c:v>578000</c:v>
                </c:pt>
                <c:pt idx="578">
                  <c:v>579000</c:v>
                </c:pt>
                <c:pt idx="579">
                  <c:v>580000</c:v>
                </c:pt>
                <c:pt idx="580">
                  <c:v>581000</c:v>
                </c:pt>
                <c:pt idx="581">
                  <c:v>582000</c:v>
                </c:pt>
                <c:pt idx="582">
                  <c:v>583000</c:v>
                </c:pt>
                <c:pt idx="583">
                  <c:v>584000</c:v>
                </c:pt>
                <c:pt idx="584">
                  <c:v>585000</c:v>
                </c:pt>
                <c:pt idx="585">
                  <c:v>586000</c:v>
                </c:pt>
                <c:pt idx="586">
                  <c:v>587000</c:v>
                </c:pt>
                <c:pt idx="587">
                  <c:v>588000</c:v>
                </c:pt>
                <c:pt idx="588">
                  <c:v>589000</c:v>
                </c:pt>
                <c:pt idx="589">
                  <c:v>590000</c:v>
                </c:pt>
                <c:pt idx="590">
                  <c:v>591000</c:v>
                </c:pt>
                <c:pt idx="591">
                  <c:v>592000</c:v>
                </c:pt>
                <c:pt idx="592">
                  <c:v>593000</c:v>
                </c:pt>
                <c:pt idx="593">
                  <c:v>594000</c:v>
                </c:pt>
                <c:pt idx="594">
                  <c:v>595000</c:v>
                </c:pt>
                <c:pt idx="595">
                  <c:v>596000</c:v>
                </c:pt>
                <c:pt idx="596">
                  <c:v>597000</c:v>
                </c:pt>
                <c:pt idx="597">
                  <c:v>598000</c:v>
                </c:pt>
                <c:pt idx="598">
                  <c:v>599000</c:v>
                </c:pt>
                <c:pt idx="599">
                  <c:v>600000</c:v>
                </c:pt>
                <c:pt idx="600">
                  <c:v>601000</c:v>
                </c:pt>
                <c:pt idx="601">
                  <c:v>602000</c:v>
                </c:pt>
                <c:pt idx="602">
                  <c:v>603000</c:v>
                </c:pt>
                <c:pt idx="603">
                  <c:v>604000</c:v>
                </c:pt>
                <c:pt idx="604">
                  <c:v>605000</c:v>
                </c:pt>
                <c:pt idx="605">
                  <c:v>606000</c:v>
                </c:pt>
                <c:pt idx="606">
                  <c:v>607000</c:v>
                </c:pt>
                <c:pt idx="607">
                  <c:v>608000</c:v>
                </c:pt>
                <c:pt idx="608">
                  <c:v>609000</c:v>
                </c:pt>
                <c:pt idx="609">
                  <c:v>610000</c:v>
                </c:pt>
                <c:pt idx="610">
                  <c:v>611000</c:v>
                </c:pt>
                <c:pt idx="611">
                  <c:v>612000</c:v>
                </c:pt>
                <c:pt idx="612">
                  <c:v>613000</c:v>
                </c:pt>
                <c:pt idx="613">
                  <c:v>614000</c:v>
                </c:pt>
                <c:pt idx="614">
                  <c:v>615000</c:v>
                </c:pt>
                <c:pt idx="615">
                  <c:v>616000</c:v>
                </c:pt>
                <c:pt idx="616">
                  <c:v>617000</c:v>
                </c:pt>
                <c:pt idx="617">
                  <c:v>618000</c:v>
                </c:pt>
                <c:pt idx="618">
                  <c:v>619000</c:v>
                </c:pt>
                <c:pt idx="619">
                  <c:v>620000</c:v>
                </c:pt>
                <c:pt idx="620">
                  <c:v>621000</c:v>
                </c:pt>
                <c:pt idx="621">
                  <c:v>622000</c:v>
                </c:pt>
                <c:pt idx="622">
                  <c:v>623000</c:v>
                </c:pt>
                <c:pt idx="623">
                  <c:v>624000</c:v>
                </c:pt>
                <c:pt idx="624">
                  <c:v>625000</c:v>
                </c:pt>
                <c:pt idx="625">
                  <c:v>626000</c:v>
                </c:pt>
                <c:pt idx="626">
                  <c:v>627000</c:v>
                </c:pt>
                <c:pt idx="627">
                  <c:v>628000</c:v>
                </c:pt>
                <c:pt idx="628">
                  <c:v>629000</c:v>
                </c:pt>
                <c:pt idx="629">
                  <c:v>630000</c:v>
                </c:pt>
                <c:pt idx="630">
                  <c:v>631000</c:v>
                </c:pt>
                <c:pt idx="631">
                  <c:v>632000</c:v>
                </c:pt>
                <c:pt idx="632">
                  <c:v>633000</c:v>
                </c:pt>
                <c:pt idx="633">
                  <c:v>634000</c:v>
                </c:pt>
                <c:pt idx="634">
                  <c:v>635000</c:v>
                </c:pt>
                <c:pt idx="635">
                  <c:v>636000</c:v>
                </c:pt>
                <c:pt idx="636">
                  <c:v>637000</c:v>
                </c:pt>
                <c:pt idx="637">
                  <c:v>638000</c:v>
                </c:pt>
                <c:pt idx="638">
                  <c:v>639000</c:v>
                </c:pt>
                <c:pt idx="639">
                  <c:v>640000</c:v>
                </c:pt>
                <c:pt idx="640">
                  <c:v>641000</c:v>
                </c:pt>
                <c:pt idx="641">
                  <c:v>642000</c:v>
                </c:pt>
                <c:pt idx="642">
                  <c:v>643000</c:v>
                </c:pt>
                <c:pt idx="643">
                  <c:v>644000</c:v>
                </c:pt>
                <c:pt idx="644">
                  <c:v>645000</c:v>
                </c:pt>
                <c:pt idx="645">
                  <c:v>646000</c:v>
                </c:pt>
                <c:pt idx="646">
                  <c:v>647000</c:v>
                </c:pt>
                <c:pt idx="647">
                  <c:v>648000</c:v>
                </c:pt>
                <c:pt idx="648">
                  <c:v>649000</c:v>
                </c:pt>
                <c:pt idx="649">
                  <c:v>650000</c:v>
                </c:pt>
                <c:pt idx="650">
                  <c:v>651000</c:v>
                </c:pt>
                <c:pt idx="651">
                  <c:v>652000</c:v>
                </c:pt>
                <c:pt idx="652">
                  <c:v>653000</c:v>
                </c:pt>
                <c:pt idx="653">
                  <c:v>654000</c:v>
                </c:pt>
                <c:pt idx="654">
                  <c:v>655000</c:v>
                </c:pt>
                <c:pt idx="655">
                  <c:v>656000</c:v>
                </c:pt>
                <c:pt idx="656">
                  <c:v>657000</c:v>
                </c:pt>
                <c:pt idx="657">
                  <c:v>658000</c:v>
                </c:pt>
                <c:pt idx="658">
                  <c:v>659000</c:v>
                </c:pt>
                <c:pt idx="659">
                  <c:v>660000</c:v>
                </c:pt>
                <c:pt idx="660">
                  <c:v>661000</c:v>
                </c:pt>
                <c:pt idx="661">
                  <c:v>662000</c:v>
                </c:pt>
                <c:pt idx="662">
                  <c:v>663000</c:v>
                </c:pt>
                <c:pt idx="663">
                  <c:v>664000</c:v>
                </c:pt>
                <c:pt idx="664">
                  <c:v>665000</c:v>
                </c:pt>
                <c:pt idx="665">
                  <c:v>666000</c:v>
                </c:pt>
                <c:pt idx="666">
                  <c:v>667000</c:v>
                </c:pt>
                <c:pt idx="667">
                  <c:v>668000</c:v>
                </c:pt>
                <c:pt idx="668">
                  <c:v>669000</c:v>
                </c:pt>
                <c:pt idx="669">
                  <c:v>670000</c:v>
                </c:pt>
                <c:pt idx="670">
                  <c:v>671000</c:v>
                </c:pt>
                <c:pt idx="671">
                  <c:v>672000</c:v>
                </c:pt>
                <c:pt idx="672">
                  <c:v>673000</c:v>
                </c:pt>
                <c:pt idx="673">
                  <c:v>674000</c:v>
                </c:pt>
                <c:pt idx="674">
                  <c:v>675000</c:v>
                </c:pt>
                <c:pt idx="675">
                  <c:v>676000</c:v>
                </c:pt>
                <c:pt idx="676">
                  <c:v>677000</c:v>
                </c:pt>
                <c:pt idx="677">
                  <c:v>678000</c:v>
                </c:pt>
                <c:pt idx="678">
                  <c:v>679000</c:v>
                </c:pt>
                <c:pt idx="679">
                  <c:v>680000</c:v>
                </c:pt>
                <c:pt idx="680">
                  <c:v>681000</c:v>
                </c:pt>
                <c:pt idx="681">
                  <c:v>682000</c:v>
                </c:pt>
                <c:pt idx="682">
                  <c:v>683000</c:v>
                </c:pt>
                <c:pt idx="683">
                  <c:v>684000</c:v>
                </c:pt>
                <c:pt idx="684">
                  <c:v>685000</c:v>
                </c:pt>
                <c:pt idx="685">
                  <c:v>686000</c:v>
                </c:pt>
                <c:pt idx="686">
                  <c:v>687000</c:v>
                </c:pt>
                <c:pt idx="687">
                  <c:v>688000</c:v>
                </c:pt>
                <c:pt idx="688">
                  <c:v>689000</c:v>
                </c:pt>
                <c:pt idx="689">
                  <c:v>690000</c:v>
                </c:pt>
                <c:pt idx="690">
                  <c:v>691000</c:v>
                </c:pt>
                <c:pt idx="691">
                  <c:v>692000</c:v>
                </c:pt>
                <c:pt idx="692">
                  <c:v>693000</c:v>
                </c:pt>
                <c:pt idx="693">
                  <c:v>694000</c:v>
                </c:pt>
                <c:pt idx="694">
                  <c:v>695000</c:v>
                </c:pt>
                <c:pt idx="695">
                  <c:v>696000</c:v>
                </c:pt>
                <c:pt idx="696">
                  <c:v>697000</c:v>
                </c:pt>
                <c:pt idx="697">
                  <c:v>698000</c:v>
                </c:pt>
                <c:pt idx="698">
                  <c:v>699000</c:v>
                </c:pt>
                <c:pt idx="699">
                  <c:v>700000</c:v>
                </c:pt>
                <c:pt idx="700">
                  <c:v>701000</c:v>
                </c:pt>
                <c:pt idx="701">
                  <c:v>702000</c:v>
                </c:pt>
                <c:pt idx="702">
                  <c:v>703000</c:v>
                </c:pt>
                <c:pt idx="703">
                  <c:v>704000</c:v>
                </c:pt>
                <c:pt idx="704">
                  <c:v>705000</c:v>
                </c:pt>
                <c:pt idx="705">
                  <c:v>706000</c:v>
                </c:pt>
                <c:pt idx="706">
                  <c:v>707000</c:v>
                </c:pt>
                <c:pt idx="707">
                  <c:v>708000</c:v>
                </c:pt>
                <c:pt idx="708">
                  <c:v>709000</c:v>
                </c:pt>
                <c:pt idx="709">
                  <c:v>710000</c:v>
                </c:pt>
                <c:pt idx="710">
                  <c:v>711000</c:v>
                </c:pt>
                <c:pt idx="711">
                  <c:v>712000</c:v>
                </c:pt>
                <c:pt idx="712">
                  <c:v>713000</c:v>
                </c:pt>
                <c:pt idx="713">
                  <c:v>714000</c:v>
                </c:pt>
                <c:pt idx="714">
                  <c:v>715000</c:v>
                </c:pt>
                <c:pt idx="715">
                  <c:v>716000</c:v>
                </c:pt>
                <c:pt idx="716">
                  <c:v>717000</c:v>
                </c:pt>
                <c:pt idx="717">
                  <c:v>718000</c:v>
                </c:pt>
                <c:pt idx="718">
                  <c:v>719000</c:v>
                </c:pt>
                <c:pt idx="719">
                  <c:v>720000</c:v>
                </c:pt>
                <c:pt idx="720">
                  <c:v>721000</c:v>
                </c:pt>
                <c:pt idx="721">
                  <c:v>722000</c:v>
                </c:pt>
                <c:pt idx="722">
                  <c:v>723000</c:v>
                </c:pt>
                <c:pt idx="723">
                  <c:v>724000</c:v>
                </c:pt>
                <c:pt idx="724">
                  <c:v>725000</c:v>
                </c:pt>
                <c:pt idx="725">
                  <c:v>726000</c:v>
                </c:pt>
                <c:pt idx="726">
                  <c:v>727000</c:v>
                </c:pt>
                <c:pt idx="727">
                  <c:v>728000</c:v>
                </c:pt>
                <c:pt idx="728">
                  <c:v>729000</c:v>
                </c:pt>
                <c:pt idx="729">
                  <c:v>730000</c:v>
                </c:pt>
                <c:pt idx="730">
                  <c:v>731000</c:v>
                </c:pt>
                <c:pt idx="731">
                  <c:v>732000</c:v>
                </c:pt>
                <c:pt idx="732">
                  <c:v>733000</c:v>
                </c:pt>
                <c:pt idx="733">
                  <c:v>734000</c:v>
                </c:pt>
                <c:pt idx="734">
                  <c:v>735000</c:v>
                </c:pt>
                <c:pt idx="735">
                  <c:v>736000</c:v>
                </c:pt>
                <c:pt idx="736">
                  <c:v>737000</c:v>
                </c:pt>
                <c:pt idx="737">
                  <c:v>738000</c:v>
                </c:pt>
                <c:pt idx="738">
                  <c:v>739000</c:v>
                </c:pt>
                <c:pt idx="739">
                  <c:v>740000</c:v>
                </c:pt>
                <c:pt idx="740">
                  <c:v>741000</c:v>
                </c:pt>
                <c:pt idx="741">
                  <c:v>742000</c:v>
                </c:pt>
                <c:pt idx="742">
                  <c:v>743000</c:v>
                </c:pt>
                <c:pt idx="743">
                  <c:v>744000</c:v>
                </c:pt>
                <c:pt idx="744">
                  <c:v>745000</c:v>
                </c:pt>
                <c:pt idx="745">
                  <c:v>746000</c:v>
                </c:pt>
                <c:pt idx="746">
                  <c:v>747000</c:v>
                </c:pt>
                <c:pt idx="747">
                  <c:v>748000</c:v>
                </c:pt>
                <c:pt idx="748">
                  <c:v>749000</c:v>
                </c:pt>
                <c:pt idx="749">
                  <c:v>750000</c:v>
                </c:pt>
                <c:pt idx="750">
                  <c:v>751000</c:v>
                </c:pt>
                <c:pt idx="751">
                  <c:v>752000</c:v>
                </c:pt>
                <c:pt idx="752">
                  <c:v>753000</c:v>
                </c:pt>
                <c:pt idx="753">
                  <c:v>754000</c:v>
                </c:pt>
                <c:pt idx="754">
                  <c:v>755000</c:v>
                </c:pt>
                <c:pt idx="755">
                  <c:v>756000</c:v>
                </c:pt>
                <c:pt idx="756">
                  <c:v>757000</c:v>
                </c:pt>
                <c:pt idx="757">
                  <c:v>758000</c:v>
                </c:pt>
                <c:pt idx="758">
                  <c:v>759000</c:v>
                </c:pt>
                <c:pt idx="759">
                  <c:v>760000</c:v>
                </c:pt>
                <c:pt idx="760">
                  <c:v>761000</c:v>
                </c:pt>
                <c:pt idx="761">
                  <c:v>762000</c:v>
                </c:pt>
                <c:pt idx="762">
                  <c:v>763000</c:v>
                </c:pt>
                <c:pt idx="763">
                  <c:v>764000</c:v>
                </c:pt>
                <c:pt idx="764">
                  <c:v>765000</c:v>
                </c:pt>
                <c:pt idx="765">
                  <c:v>766000</c:v>
                </c:pt>
                <c:pt idx="766">
                  <c:v>767000</c:v>
                </c:pt>
                <c:pt idx="767">
                  <c:v>768000</c:v>
                </c:pt>
                <c:pt idx="768">
                  <c:v>769000</c:v>
                </c:pt>
                <c:pt idx="769">
                  <c:v>770000</c:v>
                </c:pt>
                <c:pt idx="770">
                  <c:v>771000</c:v>
                </c:pt>
                <c:pt idx="771">
                  <c:v>772000</c:v>
                </c:pt>
                <c:pt idx="772">
                  <c:v>773000</c:v>
                </c:pt>
                <c:pt idx="773">
                  <c:v>774000</c:v>
                </c:pt>
                <c:pt idx="774">
                  <c:v>775000</c:v>
                </c:pt>
                <c:pt idx="775">
                  <c:v>776000</c:v>
                </c:pt>
                <c:pt idx="776">
                  <c:v>777000</c:v>
                </c:pt>
                <c:pt idx="777">
                  <c:v>778000</c:v>
                </c:pt>
                <c:pt idx="778">
                  <c:v>779000</c:v>
                </c:pt>
                <c:pt idx="779">
                  <c:v>780000</c:v>
                </c:pt>
                <c:pt idx="780">
                  <c:v>781000</c:v>
                </c:pt>
                <c:pt idx="781">
                  <c:v>782000</c:v>
                </c:pt>
                <c:pt idx="782">
                  <c:v>783000</c:v>
                </c:pt>
                <c:pt idx="783">
                  <c:v>784000</c:v>
                </c:pt>
                <c:pt idx="784">
                  <c:v>785000</c:v>
                </c:pt>
                <c:pt idx="785">
                  <c:v>786000</c:v>
                </c:pt>
                <c:pt idx="786">
                  <c:v>787000</c:v>
                </c:pt>
                <c:pt idx="787">
                  <c:v>788000</c:v>
                </c:pt>
                <c:pt idx="788">
                  <c:v>789000</c:v>
                </c:pt>
                <c:pt idx="789">
                  <c:v>790000</c:v>
                </c:pt>
                <c:pt idx="790">
                  <c:v>791000</c:v>
                </c:pt>
                <c:pt idx="791">
                  <c:v>792000</c:v>
                </c:pt>
                <c:pt idx="792">
                  <c:v>793000</c:v>
                </c:pt>
                <c:pt idx="793">
                  <c:v>794000</c:v>
                </c:pt>
                <c:pt idx="794">
                  <c:v>795000</c:v>
                </c:pt>
                <c:pt idx="795">
                  <c:v>796000</c:v>
                </c:pt>
                <c:pt idx="796">
                  <c:v>797000</c:v>
                </c:pt>
                <c:pt idx="797">
                  <c:v>798000</c:v>
                </c:pt>
                <c:pt idx="798">
                  <c:v>799000</c:v>
                </c:pt>
                <c:pt idx="799">
                  <c:v>800000</c:v>
                </c:pt>
                <c:pt idx="800">
                  <c:v>801000</c:v>
                </c:pt>
                <c:pt idx="801">
                  <c:v>802000</c:v>
                </c:pt>
                <c:pt idx="802">
                  <c:v>803000</c:v>
                </c:pt>
                <c:pt idx="803">
                  <c:v>804000</c:v>
                </c:pt>
                <c:pt idx="804">
                  <c:v>805000</c:v>
                </c:pt>
                <c:pt idx="805">
                  <c:v>806000</c:v>
                </c:pt>
                <c:pt idx="806">
                  <c:v>807000</c:v>
                </c:pt>
                <c:pt idx="807">
                  <c:v>808000</c:v>
                </c:pt>
                <c:pt idx="808">
                  <c:v>809000</c:v>
                </c:pt>
                <c:pt idx="809">
                  <c:v>810000</c:v>
                </c:pt>
                <c:pt idx="810">
                  <c:v>811000</c:v>
                </c:pt>
                <c:pt idx="811">
                  <c:v>812000</c:v>
                </c:pt>
                <c:pt idx="812">
                  <c:v>813000</c:v>
                </c:pt>
                <c:pt idx="813">
                  <c:v>814000</c:v>
                </c:pt>
                <c:pt idx="814">
                  <c:v>815000</c:v>
                </c:pt>
                <c:pt idx="815">
                  <c:v>816000</c:v>
                </c:pt>
                <c:pt idx="816">
                  <c:v>817000</c:v>
                </c:pt>
                <c:pt idx="817">
                  <c:v>818000</c:v>
                </c:pt>
                <c:pt idx="818">
                  <c:v>819000</c:v>
                </c:pt>
                <c:pt idx="819">
                  <c:v>820000</c:v>
                </c:pt>
                <c:pt idx="820">
                  <c:v>821000</c:v>
                </c:pt>
                <c:pt idx="821">
                  <c:v>822000</c:v>
                </c:pt>
                <c:pt idx="822">
                  <c:v>823000</c:v>
                </c:pt>
                <c:pt idx="823">
                  <c:v>824000</c:v>
                </c:pt>
                <c:pt idx="824">
                  <c:v>825000</c:v>
                </c:pt>
                <c:pt idx="825">
                  <c:v>826000</c:v>
                </c:pt>
                <c:pt idx="826">
                  <c:v>827000</c:v>
                </c:pt>
                <c:pt idx="827">
                  <c:v>828000</c:v>
                </c:pt>
                <c:pt idx="828">
                  <c:v>829000</c:v>
                </c:pt>
                <c:pt idx="829">
                  <c:v>830000</c:v>
                </c:pt>
                <c:pt idx="830">
                  <c:v>831000</c:v>
                </c:pt>
                <c:pt idx="831">
                  <c:v>832000</c:v>
                </c:pt>
                <c:pt idx="832">
                  <c:v>833000</c:v>
                </c:pt>
                <c:pt idx="833">
                  <c:v>834000</c:v>
                </c:pt>
                <c:pt idx="834">
                  <c:v>835000</c:v>
                </c:pt>
                <c:pt idx="835">
                  <c:v>836000</c:v>
                </c:pt>
                <c:pt idx="836">
                  <c:v>837000</c:v>
                </c:pt>
                <c:pt idx="837">
                  <c:v>838000</c:v>
                </c:pt>
                <c:pt idx="838">
                  <c:v>839000</c:v>
                </c:pt>
                <c:pt idx="839">
                  <c:v>840000</c:v>
                </c:pt>
                <c:pt idx="840">
                  <c:v>841000</c:v>
                </c:pt>
                <c:pt idx="841">
                  <c:v>842000</c:v>
                </c:pt>
                <c:pt idx="842">
                  <c:v>843000</c:v>
                </c:pt>
                <c:pt idx="843">
                  <c:v>844000</c:v>
                </c:pt>
                <c:pt idx="844">
                  <c:v>845000</c:v>
                </c:pt>
                <c:pt idx="845">
                  <c:v>846000</c:v>
                </c:pt>
                <c:pt idx="846">
                  <c:v>847000</c:v>
                </c:pt>
                <c:pt idx="847">
                  <c:v>848000</c:v>
                </c:pt>
                <c:pt idx="848">
                  <c:v>849000</c:v>
                </c:pt>
                <c:pt idx="849">
                  <c:v>850000</c:v>
                </c:pt>
                <c:pt idx="850">
                  <c:v>851000</c:v>
                </c:pt>
                <c:pt idx="851">
                  <c:v>852000</c:v>
                </c:pt>
                <c:pt idx="852">
                  <c:v>853000</c:v>
                </c:pt>
                <c:pt idx="853">
                  <c:v>854000</c:v>
                </c:pt>
                <c:pt idx="854">
                  <c:v>855000</c:v>
                </c:pt>
                <c:pt idx="855">
                  <c:v>856000</c:v>
                </c:pt>
                <c:pt idx="856">
                  <c:v>857000</c:v>
                </c:pt>
                <c:pt idx="857">
                  <c:v>858000</c:v>
                </c:pt>
                <c:pt idx="858">
                  <c:v>859000</c:v>
                </c:pt>
                <c:pt idx="859">
                  <c:v>860000</c:v>
                </c:pt>
                <c:pt idx="860">
                  <c:v>861000</c:v>
                </c:pt>
                <c:pt idx="861">
                  <c:v>862000</c:v>
                </c:pt>
                <c:pt idx="862">
                  <c:v>863000</c:v>
                </c:pt>
                <c:pt idx="863">
                  <c:v>864000</c:v>
                </c:pt>
                <c:pt idx="864">
                  <c:v>865000</c:v>
                </c:pt>
                <c:pt idx="865">
                  <c:v>866000</c:v>
                </c:pt>
                <c:pt idx="866">
                  <c:v>867000</c:v>
                </c:pt>
                <c:pt idx="867">
                  <c:v>868000</c:v>
                </c:pt>
                <c:pt idx="868">
                  <c:v>869000</c:v>
                </c:pt>
                <c:pt idx="869">
                  <c:v>870000</c:v>
                </c:pt>
                <c:pt idx="870">
                  <c:v>871000</c:v>
                </c:pt>
                <c:pt idx="871">
                  <c:v>872000</c:v>
                </c:pt>
                <c:pt idx="872">
                  <c:v>873000</c:v>
                </c:pt>
                <c:pt idx="873">
                  <c:v>874000</c:v>
                </c:pt>
                <c:pt idx="874">
                  <c:v>875000</c:v>
                </c:pt>
                <c:pt idx="875">
                  <c:v>876000</c:v>
                </c:pt>
                <c:pt idx="876">
                  <c:v>877000</c:v>
                </c:pt>
                <c:pt idx="877">
                  <c:v>878000</c:v>
                </c:pt>
                <c:pt idx="878">
                  <c:v>879000</c:v>
                </c:pt>
                <c:pt idx="879">
                  <c:v>880000</c:v>
                </c:pt>
                <c:pt idx="880">
                  <c:v>881000</c:v>
                </c:pt>
                <c:pt idx="881">
                  <c:v>882000</c:v>
                </c:pt>
                <c:pt idx="882">
                  <c:v>883000</c:v>
                </c:pt>
                <c:pt idx="883">
                  <c:v>884000</c:v>
                </c:pt>
                <c:pt idx="884">
                  <c:v>885000</c:v>
                </c:pt>
                <c:pt idx="885">
                  <c:v>886000</c:v>
                </c:pt>
                <c:pt idx="886">
                  <c:v>887000</c:v>
                </c:pt>
                <c:pt idx="887">
                  <c:v>888000</c:v>
                </c:pt>
                <c:pt idx="888">
                  <c:v>889000</c:v>
                </c:pt>
                <c:pt idx="889">
                  <c:v>890000</c:v>
                </c:pt>
                <c:pt idx="890">
                  <c:v>891000</c:v>
                </c:pt>
                <c:pt idx="891">
                  <c:v>892000</c:v>
                </c:pt>
                <c:pt idx="892">
                  <c:v>893000</c:v>
                </c:pt>
                <c:pt idx="893">
                  <c:v>894000</c:v>
                </c:pt>
                <c:pt idx="894">
                  <c:v>895000</c:v>
                </c:pt>
                <c:pt idx="895">
                  <c:v>896000</c:v>
                </c:pt>
                <c:pt idx="896">
                  <c:v>897000</c:v>
                </c:pt>
                <c:pt idx="897">
                  <c:v>898000</c:v>
                </c:pt>
                <c:pt idx="898">
                  <c:v>899000</c:v>
                </c:pt>
                <c:pt idx="899">
                  <c:v>900000</c:v>
                </c:pt>
                <c:pt idx="900">
                  <c:v>901000</c:v>
                </c:pt>
                <c:pt idx="901">
                  <c:v>902000</c:v>
                </c:pt>
                <c:pt idx="902">
                  <c:v>903000</c:v>
                </c:pt>
                <c:pt idx="903">
                  <c:v>904000</c:v>
                </c:pt>
                <c:pt idx="904">
                  <c:v>905000</c:v>
                </c:pt>
                <c:pt idx="905">
                  <c:v>906000</c:v>
                </c:pt>
                <c:pt idx="906">
                  <c:v>907000</c:v>
                </c:pt>
                <c:pt idx="907">
                  <c:v>908000</c:v>
                </c:pt>
                <c:pt idx="908">
                  <c:v>909000</c:v>
                </c:pt>
                <c:pt idx="909">
                  <c:v>910000</c:v>
                </c:pt>
                <c:pt idx="910">
                  <c:v>911000</c:v>
                </c:pt>
                <c:pt idx="911">
                  <c:v>912000</c:v>
                </c:pt>
                <c:pt idx="912">
                  <c:v>913000</c:v>
                </c:pt>
                <c:pt idx="913">
                  <c:v>914000</c:v>
                </c:pt>
                <c:pt idx="914">
                  <c:v>915000</c:v>
                </c:pt>
                <c:pt idx="915">
                  <c:v>916000</c:v>
                </c:pt>
                <c:pt idx="916">
                  <c:v>917000</c:v>
                </c:pt>
                <c:pt idx="917">
                  <c:v>918000</c:v>
                </c:pt>
                <c:pt idx="918">
                  <c:v>919000</c:v>
                </c:pt>
                <c:pt idx="919">
                  <c:v>920000</c:v>
                </c:pt>
                <c:pt idx="920">
                  <c:v>921000</c:v>
                </c:pt>
                <c:pt idx="921">
                  <c:v>922000</c:v>
                </c:pt>
                <c:pt idx="922">
                  <c:v>923000</c:v>
                </c:pt>
                <c:pt idx="923">
                  <c:v>924000</c:v>
                </c:pt>
                <c:pt idx="924">
                  <c:v>925000</c:v>
                </c:pt>
                <c:pt idx="925">
                  <c:v>926000</c:v>
                </c:pt>
                <c:pt idx="926">
                  <c:v>927000</c:v>
                </c:pt>
                <c:pt idx="927">
                  <c:v>928000</c:v>
                </c:pt>
                <c:pt idx="928">
                  <c:v>929000</c:v>
                </c:pt>
                <c:pt idx="929">
                  <c:v>930000</c:v>
                </c:pt>
                <c:pt idx="930">
                  <c:v>931000</c:v>
                </c:pt>
                <c:pt idx="931">
                  <c:v>932000</c:v>
                </c:pt>
                <c:pt idx="932">
                  <c:v>933000</c:v>
                </c:pt>
                <c:pt idx="933">
                  <c:v>934000</c:v>
                </c:pt>
                <c:pt idx="934">
                  <c:v>935000</c:v>
                </c:pt>
                <c:pt idx="935">
                  <c:v>936000</c:v>
                </c:pt>
                <c:pt idx="936">
                  <c:v>937000</c:v>
                </c:pt>
                <c:pt idx="937">
                  <c:v>938000</c:v>
                </c:pt>
                <c:pt idx="938">
                  <c:v>939000</c:v>
                </c:pt>
                <c:pt idx="939">
                  <c:v>940000</c:v>
                </c:pt>
                <c:pt idx="940">
                  <c:v>941000</c:v>
                </c:pt>
                <c:pt idx="941">
                  <c:v>942000</c:v>
                </c:pt>
                <c:pt idx="942">
                  <c:v>943000</c:v>
                </c:pt>
                <c:pt idx="943">
                  <c:v>944000</c:v>
                </c:pt>
                <c:pt idx="944">
                  <c:v>945000</c:v>
                </c:pt>
                <c:pt idx="945">
                  <c:v>946000</c:v>
                </c:pt>
                <c:pt idx="946">
                  <c:v>947000</c:v>
                </c:pt>
                <c:pt idx="947">
                  <c:v>948000</c:v>
                </c:pt>
                <c:pt idx="948">
                  <c:v>949000</c:v>
                </c:pt>
                <c:pt idx="949">
                  <c:v>950000</c:v>
                </c:pt>
                <c:pt idx="950">
                  <c:v>951000</c:v>
                </c:pt>
                <c:pt idx="951">
                  <c:v>952000</c:v>
                </c:pt>
                <c:pt idx="952">
                  <c:v>953000</c:v>
                </c:pt>
                <c:pt idx="953">
                  <c:v>954000</c:v>
                </c:pt>
                <c:pt idx="954">
                  <c:v>955000</c:v>
                </c:pt>
                <c:pt idx="955">
                  <c:v>956000</c:v>
                </c:pt>
                <c:pt idx="956">
                  <c:v>957000</c:v>
                </c:pt>
                <c:pt idx="957">
                  <c:v>958000</c:v>
                </c:pt>
                <c:pt idx="958">
                  <c:v>959000</c:v>
                </c:pt>
                <c:pt idx="959">
                  <c:v>960000</c:v>
                </c:pt>
                <c:pt idx="960">
                  <c:v>961000</c:v>
                </c:pt>
                <c:pt idx="961">
                  <c:v>962000</c:v>
                </c:pt>
                <c:pt idx="962">
                  <c:v>963000</c:v>
                </c:pt>
                <c:pt idx="963">
                  <c:v>964000</c:v>
                </c:pt>
                <c:pt idx="964">
                  <c:v>965000</c:v>
                </c:pt>
                <c:pt idx="965">
                  <c:v>966000</c:v>
                </c:pt>
                <c:pt idx="966">
                  <c:v>967000</c:v>
                </c:pt>
                <c:pt idx="967">
                  <c:v>968000</c:v>
                </c:pt>
                <c:pt idx="968">
                  <c:v>969000</c:v>
                </c:pt>
                <c:pt idx="969">
                  <c:v>970000</c:v>
                </c:pt>
                <c:pt idx="970">
                  <c:v>971000</c:v>
                </c:pt>
                <c:pt idx="971">
                  <c:v>972000</c:v>
                </c:pt>
                <c:pt idx="972">
                  <c:v>973000</c:v>
                </c:pt>
                <c:pt idx="973">
                  <c:v>974000</c:v>
                </c:pt>
                <c:pt idx="974">
                  <c:v>975000</c:v>
                </c:pt>
                <c:pt idx="975">
                  <c:v>976000</c:v>
                </c:pt>
                <c:pt idx="976">
                  <c:v>977000</c:v>
                </c:pt>
                <c:pt idx="977">
                  <c:v>978000</c:v>
                </c:pt>
                <c:pt idx="978">
                  <c:v>979000</c:v>
                </c:pt>
                <c:pt idx="979">
                  <c:v>980000</c:v>
                </c:pt>
                <c:pt idx="980">
                  <c:v>981000</c:v>
                </c:pt>
                <c:pt idx="981">
                  <c:v>982000</c:v>
                </c:pt>
                <c:pt idx="982">
                  <c:v>983000</c:v>
                </c:pt>
                <c:pt idx="983">
                  <c:v>984000</c:v>
                </c:pt>
                <c:pt idx="984">
                  <c:v>985000</c:v>
                </c:pt>
                <c:pt idx="985">
                  <c:v>986000</c:v>
                </c:pt>
                <c:pt idx="986">
                  <c:v>987000</c:v>
                </c:pt>
                <c:pt idx="987">
                  <c:v>988000</c:v>
                </c:pt>
                <c:pt idx="988">
                  <c:v>989000</c:v>
                </c:pt>
                <c:pt idx="989">
                  <c:v>990000</c:v>
                </c:pt>
                <c:pt idx="990">
                  <c:v>991000</c:v>
                </c:pt>
                <c:pt idx="991">
                  <c:v>992000</c:v>
                </c:pt>
                <c:pt idx="992">
                  <c:v>993000</c:v>
                </c:pt>
                <c:pt idx="993">
                  <c:v>994000</c:v>
                </c:pt>
                <c:pt idx="994">
                  <c:v>995000</c:v>
                </c:pt>
                <c:pt idx="995">
                  <c:v>996000</c:v>
                </c:pt>
                <c:pt idx="996">
                  <c:v>997000</c:v>
                </c:pt>
                <c:pt idx="997">
                  <c:v>998000</c:v>
                </c:pt>
                <c:pt idx="998">
                  <c:v>999000</c:v>
                </c:pt>
                <c:pt idx="999">
                  <c:v>1000000</c:v>
                </c:pt>
                <c:pt idx="1000">
                  <c:v>1001000</c:v>
                </c:pt>
                <c:pt idx="1001">
                  <c:v>1002000</c:v>
                </c:pt>
                <c:pt idx="1002">
                  <c:v>1003000</c:v>
                </c:pt>
                <c:pt idx="1003">
                  <c:v>1004000</c:v>
                </c:pt>
                <c:pt idx="1004">
                  <c:v>1005000</c:v>
                </c:pt>
                <c:pt idx="1005">
                  <c:v>1006000</c:v>
                </c:pt>
                <c:pt idx="1006">
                  <c:v>1007000</c:v>
                </c:pt>
                <c:pt idx="1007">
                  <c:v>1008000</c:v>
                </c:pt>
                <c:pt idx="1008">
                  <c:v>1009000</c:v>
                </c:pt>
                <c:pt idx="1009">
                  <c:v>1010000</c:v>
                </c:pt>
                <c:pt idx="1010">
                  <c:v>1011000</c:v>
                </c:pt>
                <c:pt idx="1011">
                  <c:v>1012000</c:v>
                </c:pt>
                <c:pt idx="1012">
                  <c:v>1013000</c:v>
                </c:pt>
                <c:pt idx="1013">
                  <c:v>1014000</c:v>
                </c:pt>
                <c:pt idx="1014">
                  <c:v>1015000</c:v>
                </c:pt>
                <c:pt idx="1015">
                  <c:v>1016000</c:v>
                </c:pt>
                <c:pt idx="1016">
                  <c:v>1017000</c:v>
                </c:pt>
                <c:pt idx="1017">
                  <c:v>1018000</c:v>
                </c:pt>
                <c:pt idx="1018">
                  <c:v>1019000</c:v>
                </c:pt>
                <c:pt idx="1019">
                  <c:v>1020000</c:v>
                </c:pt>
                <c:pt idx="1020">
                  <c:v>1021000</c:v>
                </c:pt>
                <c:pt idx="1021">
                  <c:v>1022000</c:v>
                </c:pt>
                <c:pt idx="1022">
                  <c:v>1023000</c:v>
                </c:pt>
                <c:pt idx="1023">
                  <c:v>1024000</c:v>
                </c:pt>
                <c:pt idx="1024">
                  <c:v>1025000</c:v>
                </c:pt>
                <c:pt idx="1025">
                  <c:v>1026000</c:v>
                </c:pt>
                <c:pt idx="1026">
                  <c:v>1027000</c:v>
                </c:pt>
                <c:pt idx="1027">
                  <c:v>1028000</c:v>
                </c:pt>
                <c:pt idx="1028">
                  <c:v>1029000</c:v>
                </c:pt>
                <c:pt idx="1029">
                  <c:v>1030000</c:v>
                </c:pt>
                <c:pt idx="1030">
                  <c:v>1031000</c:v>
                </c:pt>
                <c:pt idx="1031">
                  <c:v>1032000</c:v>
                </c:pt>
                <c:pt idx="1032">
                  <c:v>1033000</c:v>
                </c:pt>
                <c:pt idx="1033">
                  <c:v>1034000</c:v>
                </c:pt>
                <c:pt idx="1034">
                  <c:v>1035000</c:v>
                </c:pt>
                <c:pt idx="1035">
                  <c:v>1036000</c:v>
                </c:pt>
                <c:pt idx="1036">
                  <c:v>1037000</c:v>
                </c:pt>
                <c:pt idx="1037">
                  <c:v>1038000</c:v>
                </c:pt>
                <c:pt idx="1038">
                  <c:v>1039000</c:v>
                </c:pt>
                <c:pt idx="1039">
                  <c:v>1040000</c:v>
                </c:pt>
                <c:pt idx="1040">
                  <c:v>1041000</c:v>
                </c:pt>
                <c:pt idx="1041">
                  <c:v>1042000</c:v>
                </c:pt>
                <c:pt idx="1042">
                  <c:v>1043000</c:v>
                </c:pt>
                <c:pt idx="1043">
                  <c:v>1044000</c:v>
                </c:pt>
                <c:pt idx="1044">
                  <c:v>1045000</c:v>
                </c:pt>
                <c:pt idx="1045">
                  <c:v>1046000</c:v>
                </c:pt>
                <c:pt idx="1046">
                  <c:v>1047000</c:v>
                </c:pt>
                <c:pt idx="1047">
                  <c:v>1048000</c:v>
                </c:pt>
                <c:pt idx="1048">
                  <c:v>1049000</c:v>
                </c:pt>
                <c:pt idx="1049">
                  <c:v>1050000</c:v>
                </c:pt>
                <c:pt idx="1050">
                  <c:v>1051000</c:v>
                </c:pt>
                <c:pt idx="1051">
                  <c:v>1052000</c:v>
                </c:pt>
                <c:pt idx="1052">
                  <c:v>1053000</c:v>
                </c:pt>
                <c:pt idx="1053">
                  <c:v>1054000</c:v>
                </c:pt>
                <c:pt idx="1054">
                  <c:v>1055000</c:v>
                </c:pt>
                <c:pt idx="1055">
                  <c:v>1056000</c:v>
                </c:pt>
                <c:pt idx="1056">
                  <c:v>1057000</c:v>
                </c:pt>
                <c:pt idx="1057">
                  <c:v>1058000</c:v>
                </c:pt>
                <c:pt idx="1058">
                  <c:v>1059000</c:v>
                </c:pt>
                <c:pt idx="1059">
                  <c:v>1060000</c:v>
                </c:pt>
                <c:pt idx="1060">
                  <c:v>1061000</c:v>
                </c:pt>
                <c:pt idx="1061">
                  <c:v>1062000</c:v>
                </c:pt>
                <c:pt idx="1062">
                  <c:v>1063000</c:v>
                </c:pt>
                <c:pt idx="1063">
                  <c:v>1064000</c:v>
                </c:pt>
                <c:pt idx="1064">
                  <c:v>1065000</c:v>
                </c:pt>
                <c:pt idx="1065">
                  <c:v>1066000</c:v>
                </c:pt>
                <c:pt idx="1066">
                  <c:v>1067000</c:v>
                </c:pt>
                <c:pt idx="1067">
                  <c:v>1068000</c:v>
                </c:pt>
                <c:pt idx="1068">
                  <c:v>1069000</c:v>
                </c:pt>
                <c:pt idx="1069">
                  <c:v>1070000</c:v>
                </c:pt>
                <c:pt idx="1070">
                  <c:v>1071000</c:v>
                </c:pt>
                <c:pt idx="1071">
                  <c:v>1072000</c:v>
                </c:pt>
                <c:pt idx="1072">
                  <c:v>1073000</c:v>
                </c:pt>
                <c:pt idx="1073">
                  <c:v>1074000</c:v>
                </c:pt>
                <c:pt idx="1074">
                  <c:v>1075000</c:v>
                </c:pt>
                <c:pt idx="1075">
                  <c:v>1076000</c:v>
                </c:pt>
                <c:pt idx="1076">
                  <c:v>1077000</c:v>
                </c:pt>
                <c:pt idx="1077">
                  <c:v>1078000</c:v>
                </c:pt>
                <c:pt idx="1078">
                  <c:v>1079000</c:v>
                </c:pt>
                <c:pt idx="1079">
                  <c:v>1080000</c:v>
                </c:pt>
                <c:pt idx="1080">
                  <c:v>1081000</c:v>
                </c:pt>
                <c:pt idx="1081">
                  <c:v>1082000</c:v>
                </c:pt>
                <c:pt idx="1082">
                  <c:v>1083000</c:v>
                </c:pt>
                <c:pt idx="1083">
                  <c:v>1084000</c:v>
                </c:pt>
                <c:pt idx="1084">
                  <c:v>1085000</c:v>
                </c:pt>
                <c:pt idx="1085">
                  <c:v>1086000</c:v>
                </c:pt>
                <c:pt idx="1086">
                  <c:v>1087000</c:v>
                </c:pt>
                <c:pt idx="1087">
                  <c:v>1088000</c:v>
                </c:pt>
                <c:pt idx="1088">
                  <c:v>1089000</c:v>
                </c:pt>
                <c:pt idx="1089">
                  <c:v>1090000</c:v>
                </c:pt>
                <c:pt idx="1090">
                  <c:v>1091000</c:v>
                </c:pt>
                <c:pt idx="1091">
                  <c:v>1092000</c:v>
                </c:pt>
                <c:pt idx="1092">
                  <c:v>1093000</c:v>
                </c:pt>
                <c:pt idx="1093">
                  <c:v>1094000</c:v>
                </c:pt>
                <c:pt idx="1094">
                  <c:v>1095000</c:v>
                </c:pt>
                <c:pt idx="1095">
                  <c:v>1096000</c:v>
                </c:pt>
                <c:pt idx="1096">
                  <c:v>1097000</c:v>
                </c:pt>
                <c:pt idx="1097">
                  <c:v>1098000</c:v>
                </c:pt>
                <c:pt idx="1098">
                  <c:v>1099000</c:v>
                </c:pt>
                <c:pt idx="1099">
                  <c:v>1100000</c:v>
                </c:pt>
                <c:pt idx="1100">
                  <c:v>1101000</c:v>
                </c:pt>
                <c:pt idx="1101">
                  <c:v>1102000</c:v>
                </c:pt>
                <c:pt idx="1102">
                  <c:v>1103000</c:v>
                </c:pt>
                <c:pt idx="1103">
                  <c:v>1104000</c:v>
                </c:pt>
                <c:pt idx="1104">
                  <c:v>1105000</c:v>
                </c:pt>
                <c:pt idx="1105">
                  <c:v>1106000</c:v>
                </c:pt>
                <c:pt idx="1106">
                  <c:v>1107000</c:v>
                </c:pt>
                <c:pt idx="1107">
                  <c:v>1108000</c:v>
                </c:pt>
                <c:pt idx="1108">
                  <c:v>1109000</c:v>
                </c:pt>
                <c:pt idx="1109">
                  <c:v>1110000</c:v>
                </c:pt>
                <c:pt idx="1110">
                  <c:v>1111000</c:v>
                </c:pt>
                <c:pt idx="1111">
                  <c:v>1112000</c:v>
                </c:pt>
                <c:pt idx="1112">
                  <c:v>1113000</c:v>
                </c:pt>
                <c:pt idx="1113">
                  <c:v>1114000</c:v>
                </c:pt>
                <c:pt idx="1114">
                  <c:v>1115000</c:v>
                </c:pt>
                <c:pt idx="1115">
                  <c:v>1116000</c:v>
                </c:pt>
                <c:pt idx="1116">
                  <c:v>1117000</c:v>
                </c:pt>
                <c:pt idx="1117">
                  <c:v>1118000</c:v>
                </c:pt>
                <c:pt idx="1118">
                  <c:v>1119000</c:v>
                </c:pt>
                <c:pt idx="1119">
                  <c:v>1120000</c:v>
                </c:pt>
                <c:pt idx="1120">
                  <c:v>1121000</c:v>
                </c:pt>
                <c:pt idx="1121">
                  <c:v>1122000</c:v>
                </c:pt>
                <c:pt idx="1122">
                  <c:v>1123000</c:v>
                </c:pt>
                <c:pt idx="1123">
                  <c:v>1124000</c:v>
                </c:pt>
                <c:pt idx="1124">
                  <c:v>1125000</c:v>
                </c:pt>
                <c:pt idx="1125">
                  <c:v>1126000</c:v>
                </c:pt>
                <c:pt idx="1126">
                  <c:v>1127000</c:v>
                </c:pt>
                <c:pt idx="1127">
                  <c:v>1128000</c:v>
                </c:pt>
                <c:pt idx="1128">
                  <c:v>1129000</c:v>
                </c:pt>
                <c:pt idx="1129">
                  <c:v>1130000</c:v>
                </c:pt>
                <c:pt idx="1130">
                  <c:v>1131000</c:v>
                </c:pt>
                <c:pt idx="1131">
                  <c:v>1132000</c:v>
                </c:pt>
                <c:pt idx="1132">
                  <c:v>1133000</c:v>
                </c:pt>
                <c:pt idx="1133">
                  <c:v>1134000</c:v>
                </c:pt>
                <c:pt idx="1134">
                  <c:v>1135000</c:v>
                </c:pt>
                <c:pt idx="1135">
                  <c:v>1136000</c:v>
                </c:pt>
                <c:pt idx="1136">
                  <c:v>1137000</c:v>
                </c:pt>
                <c:pt idx="1137">
                  <c:v>1138000</c:v>
                </c:pt>
                <c:pt idx="1138">
                  <c:v>1139000</c:v>
                </c:pt>
                <c:pt idx="1139">
                  <c:v>1140000</c:v>
                </c:pt>
                <c:pt idx="1140">
                  <c:v>1141000</c:v>
                </c:pt>
                <c:pt idx="1141">
                  <c:v>1142000</c:v>
                </c:pt>
                <c:pt idx="1142">
                  <c:v>1143000</c:v>
                </c:pt>
                <c:pt idx="1143">
                  <c:v>1144000</c:v>
                </c:pt>
                <c:pt idx="1144">
                  <c:v>1145000</c:v>
                </c:pt>
                <c:pt idx="1145">
                  <c:v>1146000</c:v>
                </c:pt>
                <c:pt idx="1146">
                  <c:v>1147000</c:v>
                </c:pt>
                <c:pt idx="1147">
                  <c:v>1148000</c:v>
                </c:pt>
                <c:pt idx="1148">
                  <c:v>1149000</c:v>
                </c:pt>
                <c:pt idx="1149">
                  <c:v>1150000</c:v>
                </c:pt>
                <c:pt idx="1150">
                  <c:v>1151000</c:v>
                </c:pt>
                <c:pt idx="1151">
                  <c:v>1152000</c:v>
                </c:pt>
                <c:pt idx="1152">
                  <c:v>1153000</c:v>
                </c:pt>
                <c:pt idx="1153">
                  <c:v>1154000</c:v>
                </c:pt>
                <c:pt idx="1154">
                  <c:v>1155000</c:v>
                </c:pt>
                <c:pt idx="1155">
                  <c:v>1156000</c:v>
                </c:pt>
                <c:pt idx="1156">
                  <c:v>1157000</c:v>
                </c:pt>
                <c:pt idx="1157">
                  <c:v>1158000</c:v>
                </c:pt>
                <c:pt idx="1158">
                  <c:v>1159000</c:v>
                </c:pt>
                <c:pt idx="1159">
                  <c:v>1160000</c:v>
                </c:pt>
                <c:pt idx="1160">
                  <c:v>1161000</c:v>
                </c:pt>
                <c:pt idx="1161">
                  <c:v>1162000</c:v>
                </c:pt>
                <c:pt idx="1162">
                  <c:v>1163000</c:v>
                </c:pt>
                <c:pt idx="1163">
                  <c:v>1164000</c:v>
                </c:pt>
                <c:pt idx="1164">
                  <c:v>1165000</c:v>
                </c:pt>
                <c:pt idx="1165">
                  <c:v>1166000</c:v>
                </c:pt>
                <c:pt idx="1166">
                  <c:v>1167000</c:v>
                </c:pt>
                <c:pt idx="1167">
                  <c:v>1168000</c:v>
                </c:pt>
                <c:pt idx="1168">
                  <c:v>1169000</c:v>
                </c:pt>
                <c:pt idx="1169">
                  <c:v>1170000</c:v>
                </c:pt>
                <c:pt idx="1170">
                  <c:v>1171000</c:v>
                </c:pt>
                <c:pt idx="1171">
                  <c:v>1172000</c:v>
                </c:pt>
                <c:pt idx="1172">
                  <c:v>1173000</c:v>
                </c:pt>
                <c:pt idx="1173">
                  <c:v>1174000</c:v>
                </c:pt>
                <c:pt idx="1174">
                  <c:v>1175000</c:v>
                </c:pt>
                <c:pt idx="1175">
                  <c:v>1176000</c:v>
                </c:pt>
                <c:pt idx="1176">
                  <c:v>1177000</c:v>
                </c:pt>
                <c:pt idx="1177">
                  <c:v>1178000</c:v>
                </c:pt>
                <c:pt idx="1178">
                  <c:v>1179000</c:v>
                </c:pt>
                <c:pt idx="1179">
                  <c:v>1180000</c:v>
                </c:pt>
                <c:pt idx="1180">
                  <c:v>1181000</c:v>
                </c:pt>
                <c:pt idx="1181">
                  <c:v>1182000</c:v>
                </c:pt>
                <c:pt idx="1182">
                  <c:v>1183000</c:v>
                </c:pt>
                <c:pt idx="1183">
                  <c:v>1184000</c:v>
                </c:pt>
                <c:pt idx="1184">
                  <c:v>1185000</c:v>
                </c:pt>
                <c:pt idx="1185">
                  <c:v>1186000</c:v>
                </c:pt>
                <c:pt idx="1186">
                  <c:v>1187000</c:v>
                </c:pt>
                <c:pt idx="1187">
                  <c:v>1188000</c:v>
                </c:pt>
                <c:pt idx="1188">
                  <c:v>1189000</c:v>
                </c:pt>
                <c:pt idx="1189">
                  <c:v>1190000</c:v>
                </c:pt>
                <c:pt idx="1190">
                  <c:v>1191000</c:v>
                </c:pt>
                <c:pt idx="1191">
                  <c:v>1192000</c:v>
                </c:pt>
                <c:pt idx="1192">
                  <c:v>1193000</c:v>
                </c:pt>
                <c:pt idx="1193">
                  <c:v>1194000</c:v>
                </c:pt>
                <c:pt idx="1194">
                  <c:v>1195000</c:v>
                </c:pt>
                <c:pt idx="1195">
                  <c:v>1196000</c:v>
                </c:pt>
                <c:pt idx="1196">
                  <c:v>1197000</c:v>
                </c:pt>
                <c:pt idx="1197">
                  <c:v>1198000</c:v>
                </c:pt>
                <c:pt idx="1198">
                  <c:v>1199000</c:v>
                </c:pt>
                <c:pt idx="1199">
                  <c:v>1200000</c:v>
                </c:pt>
                <c:pt idx="1200">
                  <c:v>1201000</c:v>
                </c:pt>
                <c:pt idx="1201">
                  <c:v>1202000</c:v>
                </c:pt>
                <c:pt idx="1202">
                  <c:v>1203000</c:v>
                </c:pt>
                <c:pt idx="1203">
                  <c:v>1204000</c:v>
                </c:pt>
                <c:pt idx="1204">
                  <c:v>1205000</c:v>
                </c:pt>
                <c:pt idx="1205">
                  <c:v>1206000</c:v>
                </c:pt>
                <c:pt idx="1206">
                  <c:v>1207000</c:v>
                </c:pt>
                <c:pt idx="1207">
                  <c:v>1208000</c:v>
                </c:pt>
                <c:pt idx="1208">
                  <c:v>1209000</c:v>
                </c:pt>
                <c:pt idx="1209">
                  <c:v>1210000</c:v>
                </c:pt>
                <c:pt idx="1210">
                  <c:v>1211000</c:v>
                </c:pt>
                <c:pt idx="1211">
                  <c:v>1212000</c:v>
                </c:pt>
                <c:pt idx="1212">
                  <c:v>1213000</c:v>
                </c:pt>
                <c:pt idx="1213">
                  <c:v>1214000</c:v>
                </c:pt>
                <c:pt idx="1214">
                  <c:v>1215000</c:v>
                </c:pt>
                <c:pt idx="1215">
                  <c:v>1216000</c:v>
                </c:pt>
                <c:pt idx="1216">
                  <c:v>1217000</c:v>
                </c:pt>
                <c:pt idx="1217">
                  <c:v>1218000</c:v>
                </c:pt>
                <c:pt idx="1218">
                  <c:v>1219000</c:v>
                </c:pt>
                <c:pt idx="1219">
                  <c:v>1220000</c:v>
                </c:pt>
                <c:pt idx="1220">
                  <c:v>1221000</c:v>
                </c:pt>
                <c:pt idx="1221">
                  <c:v>1222000</c:v>
                </c:pt>
                <c:pt idx="1222">
                  <c:v>1223000</c:v>
                </c:pt>
                <c:pt idx="1223">
                  <c:v>1224000</c:v>
                </c:pt>
                <c:pt idx="1224">
                  <c:v>1225000</c:v>
                </c:pt>
                <c:pt idx="1225">
                  <c:v>1226000</c:v>
                </c:pt>
                <c:pt idx="1226">
                  <c:v>1227000</c:v>
                </c:pt>
                <c:pt idx="1227">
                  <c:v>1228000</c:v>
                </c:pt>
                <c:pt idx="1228">
                  <c:v>1229000</c:v>
                </c:pt>
                <c:pt idx="1229">
                  <c:v>1230000</c:v>
                </c:pt>
                <c:pt idx="1230">
                  <c:v>1231000</c:v>
                </c:pt>
                <c:pt idx="1231">
                  <c:v>1232000</c:v>
                </c:pt>
                <c:pt idx="1232">
                  <c:v>1233000</c:v>
                </c:pt>
                <c:pt idx="1233">
                  <c:v>1234000</c:v>
                </c:pt>
                <c:pt idx="1234">
                  <c:v>1235000</c:v>
                </c:pt>
                <c:pt idx="1235">
                  <c:v>1236000</c:v>
                </c:pt>
                <c:pt idx="1236">
                  <c:v>1237000</c:v>
                </c:pt>
                <c:pt idx="1237">
                  <c:v>1238000</c:v>
                </c:pt>
                <c:pt idx="1238">
                  <c:v>1239000</c:v>
                </c:pt>
                <c:pt idx="1239">
                  <c:v>1240000</c:v>
                </c:pt>
                <c:pt idx="1240">
                  <c:v>1241000</c:v>
                </c:pt>
                <c:pt idx="1241">
                  <c:v>1242000</c:v>
                </c:pt>
                <c:pt idx="1242">
                  <c:v>1243000</c:v>
                </c:pt>
                <c:pt idx="1243">
                  <c:v>1244000</c:v>
                </c:pt>
                <c:pt idx="1244">
                  <c:v>1245000</c:v>
                </c:pt>
                <c:pt idx="1245">
                  <c:v>1246000</c:v>
                </c:pt>
                <c:pt idx="1246">
                  <c:v>1247000</c:v>
                </c:pt>
                <c:pt idx="1247">
                  <c:v>1248000</c:v>
                </c:pt>
                <c:pt idx="1248">
                  <c:v>1249000</c:v>
                </c:pt>
                <c:pt idx="1249">
                  <c:v>1250000</c:v>
                </c:pt>
                <c:pt idx="1250">
                  <c:v>1251000</c:v>
                </c:pt>
                <c:pt idx="1251">
                  <c:v>1252000</c:v>
                </c:pt>
                <c:pt idx="1252">
                  <c:v>1253000</c:v>
                </c:pt>
                <c:pt idx="1253">
                  <c:v>1254000</c:v>
                </c:pt>
                <c:pt idx="1254">
                  <c:v>1255000</c:v>
                </c:pt>
                <c:pt idx="1255">
                  <c:v>1256000</c:v>
                </c:pt>
                <c:pt idx="1256">
                  <c:v>1257000</c:v>
                </c:pt>
                <c:pt idx="1257">
                  <c:v>1258000</c:v>
                </c:pt>
                <c:pt idx="1258">
                  <c:v>1259000</c:v>
                </c:pt>
                <c:pt idx="1259">
                  <c:v>1260000</c:v>
                </c:pt>
                <c:pt idx="1260">
                  <c:v>1261000</c:v>
                </c:pt>
                <c:pt idx="1261">
                  <c:v>1262000</c:v>
                </c:pt>
                <c:pt idx="1262">
                  <c:v>1263000</c:v>
                </c:pt>
                <c:pt idx="1263">
                  <c:v>1264000</c:v>
                </c:pt>
                <c:pt idx="1264">
                  <c:v>1265000</c:v>
                </c:pt>
                <c:pt idx="1265">
                  <c:v>1266000</c:v>
                </c:pt>
                <c:pt idx="1266">
                  <c:v>1267000</c:v>
                </c:pt>
                <c:pt idx="1267">
                  <c:v>1268000</c:v>
                </c:pt>
                <c:pt idx="1268">
                  <c:v>1269000</c:v>
                </c:pt>
                <c:pt idx="1269">
                  <c:v>1270000</c:v>
                </c:pt>
                <c:pt idx="1270">
                  <c:v>1271000</c:v>
                </c:pt>
                <c:pt idx="1271">
                  <c:v>1272000</c:v>
                </c:pt>
                <c:pt idx="1272">
                  <c:v>1273000</c:v>
                </c:pt>
                <c:pt idx="1273">
                  <c:v>1274000</c:v>
                </c:pt>
                <c:pt idx="1274">
                  <c:v>1275000</c:v>
                </c:pt>
                <c:pt idx="1275">
                  <c:v>1276000</c:v>
                </c:pt>
                <c:pt idx="1276">
                  <c:v>1277000</c:v>
                </c:pt>
                <c:pt idx="1277">
                  <c:v>1278000</c:v>
                </c:pt>
                <c:pt idx="1278">
                  <c:v>1279000</c:v>
                </c:pt>
                <c:pt idx="1279">
                  <c:v>1280000</c:v>
                </c:pt>
                <c:pt idx="1280">
                  <c:v>1281000</c:v>
                </c:pt>
                <c:pt idx="1281">
                  <c:v>1282000</c:v>
                </c:pt>
                <c:pt idx="1282">
                  <c:v>1283000</c:v>
                </c:pt>
                <c:pt idx="1283">
                  <c:v>1284000</c:v>
                </c:pt>
                <c:pt idx="1284">
                  <c:v>1285000</c:v>
                </c:pt>
                <c:pt idx="1285">
                  <c:v>1286000</c:v>
                </c:pt>
                <c:pt idx="1286">
                  <c:v>1287000</c:v>
                </c:pt>
                <c:pt idx="1287">
                  <c:v>1288000</c:v>
                </c:pt>
                <c:pt idx="1288">
                  <c:v>1289000</c:v>
                </c:pt>
                <c:pt idx="1289">
                  <c:v>1290000</c:v>
                </c:pt>
                <c:pt idx="1290">
                  <c:v>1291000</c:v>
                </c:pt>
                <c:pt idx="1291">
                  <c:v>1292000</c:v>
                </c:pt>
                <c:pt idx="1292">
                  <c:v>1293000</c:v>
                </c:pt>
                <c:pt idx="1293">
                  <c:v>1294000</c:v>
                </c:pt>
                <c:pt idx="1294">
                  <c:v>1295000</c:v>
                </c:pt>
                <c:pt idx="1295">
                  <c:v>1296000</c:v>
                </c:pt>
                <c:pt idx="1296">
                  <c:v>1297000</c:v>
                </c:pt>
                <c:pt idx="1297">
                  <c:v>1298000</c:v>
                </c:pt>
                <c:pt idx="1298">
                  <c:v>1299000</c:v>
                </c:pt>
                <c:pt idx="1299">
                  <c:v>1300000</c:v>
                </c:pt>
              </c:numCache>
            </c:numRef>
          </c:xVal>
          <c:yVal>
            <c:numRef>
              <c:f>'V2'!$J$3:$J$1302</c:f>
              <c:numCache>
                <c:formatCode>General</c:formatCode>
                <c:ptCount val="1300"/>
                <c:pt idx="0">
                  <c:v>2.9013334000000019E-2</c:v>
                </c:pt>
                <c:pt idx="1">
                  <c:v>2.7646596500000016E-2</c:v>
                </c:pt>
                <c:pt idx="2">
                  <c:v>2.7353528999999998E-2</c:v>
                </c:pt>
                <c:pt idx="3">
                  <c:v>2.700376774999998E-2</c:v>
                </c:pt>
                <c:pt idx="4">
                  <c:v>2.6806984000000086E-2</c:v>
                </c:pt>
                <c:pt idx="5">
                  <c:v>2.7090550333333397E-2</c:v>
                </c:pt>
                <c:pt idx="6">
                  <c:v>2.7564246142857171E-2</c:v>
                </c:pt>
                <c:pt idx="7">
                  <c:v>2.7835326500000132E-2</c:v>
                </c:pt>
                <c:pt idx="8">
                  <c:v>2.7950858777777816E-2</c:v>
                </c:pt>
                <c:pt idx="9">
                  <c:v>2.8233151100000114E-2</c:v>
                </c:pt>
                <c:pt idx="10">
                  <c:v>2.8478584454545468E-2</c:v>
                </c:pt>
                <c:pt idx="11">
                  <c:v>2.8724292999999998E-2</c:v>
                </c:pt>
                <c:pt idx="12">
                  <c:v>2.8958209999999988E-2</c:v>
                </c:pt>
                <c:pt idx="13">
                  <c:v>2.9222335928571406E-2</c:v>
                </c:pt>
                <c:pt idx="14">
                  <c:v>2.9474419133333239E-2</c:v>
                </c:pt>
                <c:pt idx="15">
                  <c:v>2.9679949249999935E-2</c:v>
                </c:pt>
                <c:pt idx="16">
                  <c:v>2.9863967705882292E-2</c:v>
                </c:pt>
                <c:pt idx="17">
                  <c:v>3.0023050166666641E-2</c:v>
                </c:pt>
                <c:pt idx="18">
                  <c:v>3.0192427999999851E-2</c:v>
                </c:pt>
                <c:pt idx="19">
                  <c:v>3.0357120149999695E-2</c:v>
                </c:pt>
                <c:pt idx="20">
                  <c:v>3.0414215523809459E-2</c:v>
                </c:pt>
                <c:pt idx="21">
                  <c:v>3.0476981681818106E-2</c:v>
                </c:pt>
                <c:pt idx="22">
                  <c:v>3.0579567999999929E-2</c:v>
                </c:pt>
                <c:pt idx="23">
                  <c:v>3.0693991499999775E-2</c:v>
                </c:pt>
                <c:pt idx="24">
                  <c:v>3.0800698199999779E-2</c:v>
                </c:pt>
                <c:pt idx="25">
                  <c:v>3.0873764730769169E-2</c:v>
                </c:pt>
                <c:pt idx="26">
                  <c:v>3.0950484074074004E-2</c:v>
                </c:pt>
                <c:pt idx="27">
                  <c:v>3.1012073035714086E-2</c:v>
                </c:pt>
                <c:pt idx="28">
                  <c:v>3.1119379379310218E-2</c:v>
                </c:pt>
                <c:pt idx="29">
                  <c:v>3.1190171466666416E-2</c:v>
                </c:pt>
                <c:pt idx="30">
                  <c:v>3.1275954741935418E-2</c:v>
                </c:pt>
                <c:pt idx="31">
                  <c:v>3.1345207843749966E-2</c:v>
                </c:pt>
                <c:pt idx="32">
                  <c:v>3.1401051393939276E-2</c:v>
                </c:pt>
                <c:pt idx="33">
                  <c:v>3.1447016529411571E-2</c:v>
                </c:pt>
                <c:pt idx="34">
                  <c:v>3.1497355114285391E-2</c:v>
                </c:pt>
                <c:pt idx="35">
                  <c:v>3.1541159361110835E-2</c:v>
                </c:pt>
                <c:pt idx="36">
                  <c:v>3.1569414459459245E-2</c:v>
                </c:pt>
                <c:pt idx="37">
                  <c:v>3.1611564894736571E-2</c:v>
                </c:pt>
                <c:pt idx="38">
                  <c:v>3.1638158128204801E-2</c:v>
                </c:pt>
                <c:pt idx="39">
                  <c:v>3.1655270099999723E-2</c:v>
                </c:pt>
                <c:pt idx="40">
                  <c:v>3.1710539097560636E-2</c:v>
                </c:pt>
                <c:pt idx="41">
                  <c:v>3.1760622071428289E-2</c:v>
                </c:pt>
                <c:pt idx="42">
                  <c:v>3.1782107209302142E-2</c:v>
                </c:pt>
                <c:pt idx="43">
                  <c:v>3.1835347522727105E-2</c:v>
                </c:pt>
                <c:pt idx="44">
                  <c:v>3.1858939511110802E-2</c:v>
                </c:pt>
                <c:pt idx="45">
                  <c:v>3.1875298173912679E-2</c:v>
                </c:pt>
                <c:pt idx="46">
                  <c:v>3.1900429893616723E-2</c:v>
                </c:pt>
                <c:pt idx="47">
                  <c:v>3.1925220041666376E-2</c:v>
                </c:pt>
                <c:pt idx="48">
                  <c:v>3.1936619591836531E-2</c:v>
                </c:pt>
                <c:pt idx="49">
                  <c:v>3.1962084859999795E-2</c:v>
                </c:pt>
                <c:pt idx="50">
                  <c:v>3.1980149705882116E-2</c:v>
                </c:pt>
                <c:pt idx="51">
                  <c:v>3.1997008538461179E-2</c:v>
                </c:pt>
                <c:pt idx="52">
                  <c:v>3.2046559301886435E-2</c:v>
                </c:pt>
                <c:pt idx="53">
                  <c:v>3.2109421666666221E-2</c:v>
                </c:pt>
                <c:pt idx="54">
                  <c:v>3.2175263636363256E-2</c:v>
                </c:pt>
                <c:pt idx="55">
                  <c:v>3.2238005107142483E-2</c:v>
                </c:pt>
                <c:pt idx="56">
                  <c:v>3.2295142929824258E-2</c:v>
                </c:pt>
                <c:pt idx="57">
                  <c:v>3.2353581362068638E-2</c:v>
                </c:pt>
                <c:pt idx="58">
                  <c:v>3.2418729949152195E-2</c:v>
                </c:pt>
                <c:pt idx="59">
                  <c:v>3.2470881683333015E-2</c:v>
                </c:pt>
                <c:pt idx="60">
                  <c:v>3.2485668180327575E-2</c:v>
                </c:pt>
                <c:pt idx="61">
                  <c:v>3.2522327935483555E-2</c:v>
                </c:pt>
                <c:pt idx="62">
                  <c:v>3.2566261301587025E-2</c:v>
                </c:pt>
                <c:pt idx="63">
                  <c:v>3.2616468515624761E-2</c:v>
                </c:pt>
                <c:pt idx="64">
                  <c:v>3.2673166630769003E-2</c:v>
                </c:pt>
                <c:pt idx="65">
                  <c:v>3.2753920772727103E-2</c:v>
                </c:pt>
                <c:pt idx="66">
                  <c:v>3.2836413373134095E-2</c:v>
                </c:pt>
                <c:pt idx="67">
                  <c:v>3.2923493749999762E-2</c:v>
                </c:pt>
                <c:pt idx="68">
                  <c:v>3.3014457420289654E-2</c:v>
                </c:pt>
                <c:pt idx="69">
                  <c:v>3.3108234128571341E-2</c:v>
                </c:pt>
                <c:pt idx="70">
                  <c:v>3.3180466338028125E-2</c:v>
                </c:pt>
                <c:pt idx="71">
                  <c:v>3.3266676763888739E-2</c:v>
                </c:pt>
                <c:pt idx="72">
                  <c:v>3.3364069835616225E-2</c:v>
                </c:pt>
                <c:pt idx="73">
                  <c:v>3.3474337621621483E-2</c:v>
                </c:pt>
                <c:pt idx="74">
                  <c:v>3.3590681266666561E-2</c:v>
                </c:pt>
                <c:pt idx="75">
                  <c:v>3.3712181710526284E-2</c:v>
                </c:pt>
                <c:pt idx="76">
                  <c:v>3.3855304116883034E-2</c:v>
                </c:pt>
                <c:pt idx="77">
                  <c:v>3.3989916871794791E-2</c:v>
                </c:pt>
                <c:pt idx="78">
                  <c:v>3.4118613341772075E-2</c:v>
                </c:pt>
                <c:pt idx="79">
                  <c:v>3.4225452574999975E-2</c:v>
                </c:pt>
                <c:pt idx="80">
                  <c:v>3.4333253654320994E-2</c:v>
                </c:pt>
                <c:pt idx="81">
                  <c:v>3.447039807317074E-2</c:v>
                </c:pt>
                <c:pt idx="82">
                  <c:v>3.4609107481927776E-2</c:v>
                </c:pt>
                <c:pt idx="83">
                  <c:v>3.4755172440476233E-2</c:v>
                </c:pt>
                <c:pt idx="84">
                  <c:v>3.4903770023529415E-2</c:v>
                </c:pt>
                <c:pt idx="85">
                  <c:v>3.5066193755813872E-2</c:v>
                </c:pt>
                <c:pt idx="86">
                  <c:v>3.5230775643678089E-2</c:v>
                </c:pt>
                <c:pt idx="87">
                  <c:v>3.5393346431818178E-2</c:v>
                </c:pt>
                <c:pt idx="88">
                  <c:v>3.5553366348314644E-2</c:v>
                </c:pt>
                <c:pt idx="89">
                  <c:v>3.5697657155555611E-2</c:v>
                </c:pt>
                <c:pt idx="90">
                  <c:v>3.584648745054949E-2</c:v>
                </c:pt>
                <c:pt idx="91">
                  <c:v>3.6021644641304494E-2</c:v>
                </c:pt>
                <c:pt idx="92">
                  <c:v>3.620149536559155E-2</c:v>
                </c:pt>
                <c:pt idx="93">
                  <c:v>3.6382433361702195E-2</c:v>
                </c:pt>
                <c:pt idx="94">
                  <c:v>3.6581747610526405E-2</c:v>
                </c:pt>
                <c:pt idx="95">
                  <c:v>3.6785584520833386E-2</c:v>
                </c:pt>
                <c:pt idx="96">
                  <c:v>3.6983793298969135E-2</c:v>
                </c:pt>
                <c:pt idx="97">
                  <c:v>3.7169816459183651E-2</c:v>
                </c:pt>
                <c:pt idx="98">
                  <c:v>3.7365349555555538E-2</c:v>
                </c:pt>
                <c:pt idx="99">
                  <c:v>3.7535115649999964E-2</c:v>
                </c:pt>
                <c:pt idx="100">
                  <c:v>3.7480474000000041E-2</c:v>
                </c:pt>
                <c:pt idx="101">
                  <c:v>3.7431133500000026E-2</c:v>
                </c:pt>
                <c:pt idx="102">
                  <c:v>3.7387859941747571E-2</c:v>
                </c:pt>
                <c:pt idx="103">
                  <c:v>3.7343740548076945E-2</c:v>
                </c:pt>
                <c:pt idx="104">
                  <c:v>3.7310070447619054E-2</c:v>
                </c:pt>
                <c:pt idx="105">
                  <c:v>3.7270253622641511E-2</c:v>
                </c:pt>
                <c:pt idx="106">
                  <c:v>3.723106442056081E-2</c:v>
                </c:pt>
                <c:pt idx="107">
                  <c:v>3.7194572203703744E-2</c:v>
                </c:pt>
                <c:pt idx="108">
                  <c:v>3.7165042761467891E-2</c:v>
                </c:pt>
                <c:pt idx="109">
                  <c:v>3.7138592009090955E-2</c:v>
                </c:pt>
                <c:pt idx="110">
                  <c:v>3.7116272855855857E-2</c:v>
                </c:pt>
                <c:pt idx="111">
                  <c:v>3.7091000580357199E-2</c:v>
                </c:pt>
                <c:pt idx="112">
                  <c:v>3.7072182477876144E-2</c:v>
                </c:pt>
                <c:pt idx="113">
                  <c:v>3.7053957263157918E-2</c:v>
                </c:pt>
                <c:pt idx="114">
                  <c:v>3.7034578686956698E-2</c:v>
                </c:pt>
                <c:pt idx="115">
                  <c:v>3.7018066224138002E-2</c:v>
                </c:pt>
                <c:pt idx="116">
                  <c:v>3.7007597632478691E-2</c:v>
                </c:pt>
                <c:pt idx="117">
                  <c:v>3.6987755135593416E-2</c:v>
                </c:pt>
                <c:pt idx="118">
                  <c:v>3.6962418319328019E-2</c:v>
                </c:pt>
                <c:pt idx="119">
                  <c:v>3.6952747008333675E-2</c:v>
                </c:pt>
                <c:pt idx="120">
                  <c:v>3.6957657231405421E-2</c:v>
                </c:pt>
                <c:pt idx="121">
                  <c:v>3.6959169057377575E-2</c:v>
                </c:pt>
                <c:pt idx="122">
                  <c:v>3.6970339569106163E-2</c:v>
                </c:pt>
                <c:pt idx="123">
                  <c:v>3.6976835491936012E-2</c:v>
                </c:pt>
                <c:pt idx="124">
                  <c:v>3.6977689400000562E-2</c:v>
                </c:pt>
                <c:pt idx="125">
                  <c:v>3.6993148174603689E-2</c:v>
                </c:pt>
                <c:pt idx="126">
                  <c:v>3.7003189401575265E-2</c:v>
                </c:pt>
                <c:pt idx="127">
                  <c:v>3.7015438140625474E-2</c:v>
                </c:pt>
                <c:pt idx="128">
                  <c:v>3.7028815720930676E-2</c:v>
                </c:pt>
                <c:pt idx="129">
                  <c:v>3.7041682492308152E-2</c:v>
                </c:pt>
                <c:pt idx="130">
                  <c:v>3.7059645541985056E-2</c:v>
                </c:pt>
                <c:pt idx="131">
                  <c:v>3.7072781174242682E-2</c:v>
                </c:pt>
                <c:pt idx="132">
                  <c:v>3.7083317240601786E-2</c:v>
                </c:pt>
                <c:pt idx="133">
                  <c:v>3.7099185597015111E-2</c:v>
                </c:pt>
                <c:pt idx="134">
                  <c:v>3.7112360533333472E-2</c:v>
                </c:pt>
                <c:pt idx="135">
                  <c:v>3.7120448367647239E-2</c:v>
                </c:pt>
                <c:pt idx="136">
                  <c:v>3.7130392080292195E-2</c:v>
                </c:pt>
                <c:pt idx="137">
                  <c:v>3.71405465507249E-2</c:v>
                </c:pt>
                <c:pt idx="138">
                  <c:v>3.715513629496435E-2</c:v>
                </c:pt>
                <c:pt idx="139">
                  <c:v>3.7163821985714551E-2</c:v>
                </c:pt>
                <c:pt idx="140">
                  <c:v>3.7176436907801667E-2</c:v>
                </c:pt>
                <c:pt idx="141">
                  <c:v>3.7188256394366334E-2</c:v>
                </c:pt>
                <c:pt idx="142">
                  <c:v>3.7195744860139997E-2</c:v>
                </c:pt>
                <c:pt idx="143">
                  <c:v>3.7201993486111216E-2</c:v>
                </c:pt>
                <c:pt idx="144">
                  <c:v>3.7212604034482878E-2</c:v>
                </c:pt>
                <c:pt idx="145">
                  <c:v>3.7222907513698812E-2</c:v>
                </c:pt>
                <c:pt idx="146">
                  <c:v>3.72330624829934E-2</c:v>
                </c:pt>
                <c:pt idx="147">
                  <c:v>3.7244421533783878E-2</c:v>
                </c:pt>
                <c:pt idx="148">
                  <c:v>3.7259851805369212E-2</c:v>
                </c:pt>
                <c:pt idx="149">
                  <c:v>3.7271884160000143E-2</c:v>
                </c:pt>
                <c:pt idx="150">
                  <c:v>3.7501939364238478E-2</c:v>
                </c:pt>
                <c:pt idx="151">
                  <c:v>3.7589939605263162E-2</c:v>
                </c:pt>
                <c:pt idx="152">
                  <c:v>3.7661838986928105E-2</c:v>
                </c:pt>
                <c:pt idx="153">
                  <c:v>3.7710961266233842E-2</c:v>
                </c:pt>
                <c:pt idx="154">
                  <c:v>3.7758868464516294E-2</c:v>
                </c:pt>
                <c:pt idx="155">
                  <c:v>3.7826624782051385E-2</c:v>
                </c:pt>
                <c:pt idx="156">
                  <c:v>3.7880539560509678E-2</c:v>
                </c:pt>
                <c:pt idx="157">
                  <c:v>3.7923855449367133E-2</c:v>
                </c:pt>
                <c:pt idx="158">
                  <c:v>3.7960667553459268E-2</c:v>
                </c:pt>
                <c:pt idx="159">
                  <c:v>3.7993270906249897E-2</c:v>
                </c:pt>
                <c:pt idx="160">
                  <c:v>3.8029572527950452E-2</c:v>
                </c:pt>
                <c:pt idx="161">
                  <c:v>3.807560709876559E-2</c:v>
                </c:pt>
                <c:pt idx="162">
                  <c:v>3.812917707975462E-2</c:v>
                </c:pt>
                <c:pt idx="163">
                  <c:v>3.817841225000014E-2</c:v>
                </c:pt>
                <c:pt idx="164">
                  <c:v>3.8234888484848746E-2</c:v>
                </c:pt>
                <c:pt idx="165">
                  <c:v>3.8286655716867478E-2</c:v>
                </c:pt>
                <c:pt idx="166">
                  <c:v>3.8346689275449347E-2</c:v>
                </c:pt>
                <c:pt idx="167">
                  <c:v>3.8413037785714303E-2</c:v>
                </c:pt>
                <c:pt idx="168">
                  <c:v>3.8479077177514837E-2</c:v>
                </c:pt>
                <c:pt idx="169">
                  <c:v>3.8541466647058938E-2</c:v>
                </c:pt>
                <c:pt idx="170">
                  <c:v>3.8600760415204938E-2</c:v>
                </c:pt>
                <c:pt idx="171">
                  <c:v>3.8657282761628046E-2</c:v>
                </c:pt>
                <c:pt idx="172">
                  <c:v>3.872495591907503E-2</c:v>
                </c:pt>
                <c:pt idx="173">
                  <c:v>3.8795795448275883E-2</c:v>
                </c:pt>
                <c:pt idx="174">
                  <c:v>3.8867997645714199E-2</c:v>
                </c:pt>
                <c:pt idx="175">
                  <c:v>3.8937119880681485E-2</c:v>
                </c:pt>
                <c:pt idx="176">
                  <c:v>3.9006671412429202E-2</c:v>
                </c:pt>
                <c:pt idx="177">
                  <c:v>3.9079251314606635E-2</c:v>
                </c:pt>
                <c:pt idx="178">
                  <c:v>3.9149653480446724E-2</c:v>
                </c:pt>
                <c:pt idx="179">
                  <c:v>3.9220579294444335E-2</c:v>
                </c:pt>
                <c:pt idx="180">
                  <c:v>3.9297279038673832E-2</c:v>
                </c:pt>
                <c:pt idx="181">
                  <c:v>3.936590185164824E-2</c:v>
                </c:pt>
                <c:pt idx="182">
                  <c:v>3.9514387688524617E-2</c:v>
                </c:pt>
                <c:pt idx="183">
                  <c:v>3.9592731934782383E-2</c:v>
                </c:pt>
                <c:pt idx="184">
                  <c:v>3.9677508891891894E-2</c:v>
                </c:pt>
                <c:pt idx="185">
                  <c:v>3.9764166946236433E-2</c:v>
                </c:pt>
                <c:pt idx="186">
                  <c:v>3.9850136909090693E-2</c:v>
                </c:pt>
                <c:pt idx="187">
                  <c:v>3.9931449425531812E-2</c:v>
                </c:pt>
                <c:pt idx="188">
                  <c:v>4.0006363619047643E-2</c:v>
                </c:pt>
                <c:pt idx="189">
                  <c:v>4.0085661236842124E-2</c:v>
                </c:pt>
                <c:pt idx="190">
                  <c:v>4.0164500057591666E-2</c:v>
                </c:pt>
                <c:pt idx="191">
                  <c:v>4.0245205166666527E-2</c:v>
                </c:pt>
                <c:pt idx="192">
                  <c:v>4.0333485253885831E-2</c:v>
                </c:pt>
                <c:pt idx="193">
                  <c:v>4.0420017309278064E-2</c:v>
                </c:pt>
                <c:pt idx="194">
                  <c:v>4.0510601692307413E-2</c:v>
                </c:pt>
                <c:pt idx="195">
                  <c:v>4.0604295515306019E-2</c:v>
                </c:pt>
                <c:pt idx="196">
                  <c:v>4.0691879020304467E-2</c:v>
                </c:pt>
                <c:pt idx="197">
                  <c:v>4.0847234242423987E-2</c:v>
                </c:pt>
                <c:pt idx="198">
                  <c:v>4.0927751326632962E-2</c:v>
                </c:pt>
                <c:pt idx="199">
                  <c:v>4.1010566424999575E-2</c:v>
                </c:pt>
                <c:pt idx="200">
                  <c:v>4.0992417044775874E-2</c:v>
                </c:pt>
                <c:pt idx="201">
                  <c:v>4.0974693346534183E-2</c:v>
                </c:pt>
                <c:pt idx="202">
                  <c:v>4.0960733694580802E-2</c:v>
                </c:pt>
                <c:pt idx="203">
                  <c:v>4.0947220838235029E-2</c:v>
                </c:pt>
                <c:pt idx="204">
                  <c:v>4.0934755551218928E-2</c:v>
                </c:pt>
                <c:pt idx="205">
                  <c:v>4.0922957354368558E-2</c:v>
                </c:pt>
                <c:pt idx="206">
                  <c:v>4.0911744342994487E-2</c:v>
                </c:pt>
                <c:pt idx="207">
                  <c:v>4.0904461249999351E-2</c:v>
                </c:pt>
                <c:pt idx="208">
                  <c:v>4.0896447650717288E-2</c:v>
                </c:pt>
                <c:pt idx="209">
                  <c:v>4.0888099514285153E-2</c:v>
                </c:pt>
                <c:pt idx="210">
                  <c:v>4.0880373056871498E-2</c:v>
                </c:pt>
                <c:pt idx="211">
                  <c:v>4.0872877858490128E-2</c:v>
                </c:pt>
                <c:pt idx="212">
                  <c:v>4.0865927995304821E-2</c:v>
                </c:pt>
                <c:pt idx="213">
                  <c:v>4.086195909345728E-2</c:v>
                </c:pt>
                <c:pt idx="214">
                  <c:v>4.0855431367441429E-2</c:v>
                </c:pt>
                <c:pt idx="215">
                  <c:v>4.084831073611056E-2</c:v>
                </c:pt>
                <c:pt idx="216">
                  <c:v>4.0842948170506453E-2</c:v>
                </c:pt>
                <c:pt idx="217">
                  <c:v>4.0835787509173785E-2</c:v>
                </c:pt>
                <c:pt idx="218">
                  <c:v>4.0828454780821394E-2</c:v>
                </c:pt>
                <c:pt idx="219">
                  <c:v>4.0823790877272302E-2</c:v>
                </c:pt>
                <c:pt idx="220">
                  <c:v>4.0819043588234662E-2</c:v>
                </c:pt>
                <c:pt idx="221">
                  <c:v>4.0813850644143543E-2</c:v>
                </c:pt>
                <c:pt idx="222">
                  <c:v>4.0811302834080299E-2</c:v>
                </c:pt>
                <c:pt idx="223">
                  <c:v>4.0807641593749319E-2</c:v>
                </c:pt>
                <c:pt idx="224">
                  <c:v>4.08009374177771E-2</c:v>
                </c:pt>
                <c:pt idx="225">
                  <c:v>4.0798055269910975E-2</c:v>
                </c:pt>
                <c:pt idx="226">
                  <c:v>4.0794898074889167E-2</c:v>
                </c:pt>
                <c:pt idx="227">
                  <c:v>4.0792580359648764E-2</c:v>
                </c:pt>
                <c:pt idx="228">
                  <c:v>4.0793395886462386E-2</c:v>
                </c:pt>
                <c:pt idx="229">
                  <c:v>4.0793432143477852E-2</c:v>
                </c:pt>
                <c:pt idx="230">
                  <c:v>4.0799498281384683E-2</c:v>
                </c:pt>
                <c:pt idx="231">
                  <c:v>4.0804853642240943E-2</c:v>
                </c:pt>
                <c:pt idx="232">
                  <c:v>4.0812229128754797E-2</c:v>
                </c:pt>
                <c:pt idx="233">
                  <c:v>4.0821018512819982E-2</c:v>
                </c:pt>
                <c:pt idx="234">
                  <c:v>4.0830737561701531E-2</c:v>
                </c:pt>
                <c:pt idx="235">
                  <c:v>4.0838978203389407E-2</c:v>
                </c:pt>
                <c:pt idx="236">
                  <c:v>4.0847130375527091E-2</c:v>
                </c:pt>
                <c:pt idx="237">
                  <c:v>4.0856321352940886E-2</c:v>
                </c:pt>
                <c:pt idx="238">
                  <c:v>4.0865449953974564E-2</c:v>
                </c:pt>
                <c:pt idx="239">
                  <c:v>4.0878528812499496E-2</c:v>
                </c:pt>
                <c:pt idx="240">
                  <c:v>4.0889702423236189E-2</c:v>
                </c:pt>
                <c:pt idx="241">
                  <c:v>4.090145147107388E-2</c:v>
                </c:pt>
                <c:pt idx="242">
                  <c:v>4.0912217510287702E-2</c:v>
                </c:pt>
                <c:pt idx="243">
                  <c:v>4.0922527299179771E-2</c:v>
                </c:pt>
                <c:pt idx="244">
                  <c:v>4.0931965204081232E-2</c:v>
                </c:pt>
                <c:pt idx="245">
                  <c:v>4.0942815930893904E-2</c:v>
                </c:pt>
                <c:pt idx="246">
                  <c:v>4.0953074595141151E-2</c:v>
                </c:pt>
                <c:pt idx="247">
                  <c:v>4.096523187499939E-2</c:v>
                </c:pt>
                <c:pt idx="248">
                  <c:v>4.0990663096384813E-2</c:v>
                </c:pt>
                <c:pt idx="249">
                  <c:v>4.1017534607999305E-2</c:v>
                </c:pt>
                <c:pt idx="250">
                  <c:v>4.1098835207170753E-2</c:v>
                </c:pt>
                <c:pt idx="251">
                  <c:v>4.1144602662697587E-2</c:v>
                </c:pt>
                <c:pt idx="252">
                  <c:v>4.1208695268774041E-2</c:v>
                </c:pt>
                <c:pt idx="253">
                  <c:v>4.1273685724408815E-2</c:v>
                </c:pt>
                <c:pt idx="254">
                  <c:v>4.1345790231371783E-2</c:v>
                </c:pt>
                <c:pt idx="255">
                  <c:v>4.1428511210936984E-2</c:v>
                </c:pt>
                <c:pt idx="256">
                  <c:v>4.1510057498053782E-2</c:v>
                </c:pt>
                <c:pt idx="257">
                  <c:v>4.1583543519379276E-2</c:v>
                </c:pt>
                <c:pt idx="258">
                  <c:v>4.1654578270269672E-2</c:v>
                </c:pt>
                <c:pt idx="259">
                  <c:v>4.1724030849999275E-2</c:v>
                </c:pt>
                <c:pt idx="260">
                  <c:v>4.1794565712642985E-2</c:v>
                </c:pt>
                <c:pt idx="261">
                  <c:v>4.1870478629770287E-2</c:v>
                </c:pt>
                <c:pt idx="262">
                  <c:v>4.1959738969580961E-2</c:v>
                </c:pt>
                <c:pt idx="263">
                  <c:v>4.2044349999999307E-2</c:v>
                </c:pt>
                <c:pt idx="264">
                  <c:v>4.2131678105659695E-2</c:v>
                </c:pt>
                <c:pt idx="265">
                  <c:v>4.2219316721803977E-2</c:v>
                </c:pt>
                <c:pt idx="266">
                  <c:v>4.2309326662920692E-2</c:v>
                </c:pt>
                <c:pt idx="267">
                  <c:v>4.2402726697760594E-2</c:v>
                </c:pt>
                <c:pt idx="268">
                  <c:v>4.2497749832713205E-2</c:v>
                </c:pt>
                <c:pt idx="269">
                  <c:v>4.2591197196295554E-2</c:v>
                </c:pt>
                <c:pt idx="270">
                  <c:v>4.2684611350552723E-2</c:v>
                </c:pt>
                <c:pt idx="271">
                  <c:v>4.2775989713234562E-2</c:v>
                </c:pt>
                <c:pt idx="272">
                  <c:v>4.2882480454211724E-2</c:v>
                </c:pt>
                <c:pt idx="273">
                  <c:v>4.2986655850364278E-2</c:v>
                </c:pt>
                <c:pt idx="274">
                  <c:v>4.3093760912726688E-2</c:v>
                </c:pt>
                <c:pt idx="275">
                  <c:v>4.320151056521674E-2</c:v>
                </c:pt>
                <c:pt idx="276">
                  <c:v>4.3307266415161964E-2</c:v>
                </c:pt>
                <c:pt idx="277">
                  <c:v>4.3413659877697124E-2</c:v>
                </c:pt>
                <c:pt idx="278">
                  <c:v>4.3512430465949034E-2</c:v>
                </c:pt>
                <c:pt idx="279">
                  <c:v>4.361876119999928E-2</c:v>
                </c:pt>
                <c:pt idx="280">
                  <c:v>4.3722594096084796E-2</c:v>
                </c:pt>
                <c:pt idx="281">
                  <c:v>4.3820862822694262E-2</c:v>
                </c:pt>
                <c:pt idx="282">
                  <c:v>4.3935131583037954E-2</c:v>
                </c:pt>
                <c:pt idx="283">
                  <c:v>4.4046900514083824E-2</c:v>
                </c:pt>
                <c:pt idx="284">
                  <c:v>4.4160933442104464E-2</c:v>
                </c:pt>
                <c:pt idx="285">
                  <c:v>4.4275698272726427E-2</c:v>
                </c:pt>
                <c:pt idx="286">
                  <c:v>4.4391838724737863E-2</c:v>
                </c:pt>
                <c:pt idx="287">
                  <c:v>4.4512319225693806E-2</c:v>
                </c:pt>
                <c:pt idx="288">
                  <c:v>4.4620926235293443E-2</c:v>
                </c:pt>
                <c:pt idx="289">
                  <c:v>4.4725907289654622E-2</c:v>
                </c:pt>
                <c:pt idx="290">
                  <c:v>4.4826753415807004E-2</c:v>
                </c:pt>
                <c:pt idx="291">
                  <c:v>4.4930023171232299E-2</c:v>
                </c:pt>
                <c:pt idx="292">
                  <c:v>4.5052041812286191E-2</c:v>
                </c:pt>
                <c:pt idx="293">
                  <c:v>4.5174775207482448E-2</c:v>
                </c:pt>
                <c:pt idx="294">
                  <c:v>4.5315561799999321E-2</c:v>
                </c:pt>
                <c:pt idx="295">
                  <c:v>4.5463174523647933E-2</c:v>
                </c:pt>
                <c:pt idx="296">
                  <c:v>4.5622414919191376E-2</c:v>
                </c:pt>
                <c:pt idx="297">
                  <c:v>4.5788944510066314E-2</c:v>
                </c:pt>
                <c:pt idx="298">
                  <c:v>4.5946913869564406E-2</c:v>
                </c:pt>
                <c:pt idx="299">
                  <c:v>4.6107365339999366E-2</c:v>
                </c:pt>
                <c:pt idx="300">
                  <c:v>4.6289764780729999E-2</c:v>
                </c:pt>
                <c:pt idx="301">
                  <c:v>4.6494328549667875E-2</c:v>
                </c:pt>
                <c:pt idx="302">
                  <c:v>4.6709126458744962E-2</c:v>
                </c:pt>
                <c:pt idx="303">
                  <c:v>4.6926145809209605E-2</c:v>
                </c:pt>
                <c:pt idx="304">
                  <c:v>4.7149430124589373E-2</c:v>
                </c:pt>
                <c:pt idx="305">
                  <c:v>4.7378650225489413E-2</c:v>
                </c:pt>
                <c:pt idx="306">
                  <c:v>4.7613255400650693E-2</c:v>
                </c:pt>
                <c:pt idx="307">
                  <c:v>4.7832332477271824E-2</c:v>
                </c:pt>
                <c:pt idx="308">
                  <c:v>4.8054385427183703E-2</c:v>
                </c:pt>
                <c:pt idx="309">
                  <c:v>4.8251840564515106E-2</c:v>
                </c:pt>
                <c:pt idx="310">
                  <c:v>4.8486378951767682E-2</c:v>
                </c:pt>
                <c:pt idx="311">
                  <c:v>4.8752875679486343E-2</c:v>
                </c:pt>
                <c:pt idx="312">
                  <c:v>4.90298834952069E-2</c:v>
                </c:pt>
                <c:pt idx="313">
                  <c:v>4.9311201732483309E-2</c:v>
                </c:pt>
                <c:pt idx="314">
                  <c:v>4.9595310730157896E-2</c:v>
                </c:pt>
                <c:pt idx="315">
                  <c:v>4.9879646968353612E-2</c:v>
                </c:pt>
                <c:pt idx="316">
                  <c:v>5.0182129611986502E-2</c:v>
                </c:pt>
                <c:pt idx="317">
                  <c:v>5.047414590251488E-2</c:v>
                </c:pt>
                <c:pt idx="318">
                  <c:v>5.0764054617553914E-2</c:v>
                </c:pt>
                <c:pt idx="319">
                  <c:v>5.1049274812499074E-2</c:v>
                </c:pt>
                <c:pt idx="320">
                  <c:v>5.1355475295949339E-2</c:v>
                </c:pt>
                <c:pt idx="321">
                  <c:v>5.1703354673912232E-2</c:v>
                </c:pt>
                <c:pt idx="322">
                  <c:v>5.2052079095974563E-2</c:v>
                </c:pt>
                <c:pt idx="323">
                  <c:v>5.2412038265431525E-2</c:v>
                </c:pt>
                <c:pt idx="324">
                  <c:v>5.2772645209230321E-2</c:v>
                </c:pt>
                <c:pt idx="325">
                  <c:v>5.314864465644132E-2</c:v>
                </c:pt>
                <c:pt idx="326">
                  <c:v>5.3518801382262567E-2</c:v>
                </c:pt>
                <c:pt idx="327">
                  <c:v>5.3890368399390001E-2</c:v>
                </c:pt>
                <c:pt idx="328">
                  <c:v>5.4242742425531704E-2</c:v>
                </c:pt>
                <c:pt idx="329">
                  <c:v>5.4588380139393676E-2</c:v>
                </c:pt>
                <c:pt idx="330">
                  <c:v>5.4965575794561752E-2</c:v>
                </c:pt>
                <c:pt idx="331">
                  <c:v>5.5365354999999797E-2</c:v>
                </c:pt>
                <c:pt idx="332">
                  <c:v>5.5768603666666701E-2</c:v>
                </c:pt>
                <c:pt idx="333">
                  <c:v>5.6171544383233657E-2</c:v>
                </c:pt>
                <c:pt idx="334">
                  <c:v>5.6583093474627054E-2</c:v>
                </c:pt>
                <c:pt idx="335">
                  <c:v>5.7012722261904812E-2</c:v>
                </c:pt>
                <c:pt idx="336">
                  <c:v>5.7459386792284795E-2</c:v>
                </c:pt>
                <c:pt idx="337">
                  <c:v>5.7905657647928911E-2</c:v>
                </c:pt>
                <c:pt idx="338">
                  <c:v>5.8348210926253481E-2</c:v>
                </c:pt>
                <c:pt idx="339">
                  <c:v>5.8757473405882284E-2</c:v>
                </c:pt>
                <c:pt idx="340">
                  <c:v>5.9216119161290139E-2</c:v>
                </c:pt>
                <c:pt idx="341">
                  <c:v>5.9684568804093334E-2</c:v>
                </c:pt>
                <c:pt idx="342">
                  <c:v>6.0162786918367392E-2</c:v>
                </c:pt>
                <c:pt idx="343">
                  <c:v>6.0653626247092883E-2</c:v>
                </c:pt>
                <c:pt idx="344">
                  <c:v>6.1142204255072004E-2</c:v>
                </c:pt>
                <c:pt idx="345">
                  <c:v>6.1641376708092076E-2</c:v>
                </c:pt>
                <c:pt idx="346">
                  <c:v>6.2147072224783412E-2</c:v>
                </c:pt>
                <c:pt idx="347">
                  <c:v>6.2655899574712071E-2</c:v>
                </c:pt>
                <c:pt idx="348">
                  <c:v>6.3160520802291634E-2</c:v>
                </c:pt>
                <c:pt idx="349">
                  <c:v>6.3617932957142451E-2</c:v>
                </c:pt>
                <c:pt idx="350">
                  <c:v>6.4145349743589375E-2</c:v>
                </c:pt>
                <c:pt idx="351">
                  <c:v>6.4660596468749693E-2</c:v>
                </c:pt>
                <c:pt idx="352">
                  <c:v>6.5184950679886403E-2</c:v>
                </c:pt>
                <c:pt idx="353">
                  <c:v>6.5715844144067462E-2</c:v>
                </c:pt>
                <c:pt idx="354">
                  <c:v>6.6253590740844692E-2</c:v>
                </c:pt>
                <c:pt idx="355">
                  <c:v>6.6796817160112112E-2</c:v>
                </c:pt>
                <c:pt idx="356">
                  <c:v>6.7346640392156681E-2</c:v>
                </c:pt>
                <c:pt idx="357">
                  <c:v>6.7898244178770703E-2</c:v>
                </c:pt>
                <c:pt idx="358">
                  <c:v>6.8445870846796403E-2</c:v>
                </c:pt>
                <c:pt idx="359">
                  <c:v>6.8943298863888683E-2</c:v>
                </c:pt>
                <c:pt idx="360">
                  <c:v>6.9505943058171524E-2</c:v>
                </c:pt>
                <c:pt idx="361">
                  <c:v>7.0074363569060216E-2</c:v>
                </c:pt>
                <c:pt idx="362">
                  <c:v>7.0650045674930537E-2</c:v>
                </c:pt>
                <c:pt idx="363">
                  <c:v>7.1232378467032578E-2</c:v>
                </c:pt>
                <c:pt idx="364">
                  <c:v>7.1819136230136388E-2</c:v>
                </c:pt>
                <c:pt idx="365">
                  <c:v>7.241082346721267E-2</c:v>
                </c:pt>
                <c:pt idx="366">
                  <c:v>7.3029107694822348E-2</c:v>
                </c:pt>
                <c:pt idx="367">
                  <c:v>7.3680639654890884E-2</c:v>
                </c:pt>
                <c:pt idx="368">
                  <c:v>7.4326385880758419E-2</c:v>
                </c:pt>
                <c:pt idx="369">
                  <c:v>7.4916725051351094E-2</c:v>
                </c:pt>
                <c:pt idx="370">
                  <c:v>7.5555820606468788E-2</c:v>
                </c:pt>
                <c:pt idx="371">
                  <c:v>7.6217331502687904E-2</c:v>
                </c:pt>
                <c:pt idx="372">
                  <c:v>7.6880895705093294E-2</c:v>
                </c:pt>
                <c:pt idx="373">
                  <c:v>7.7588373687165396E-2</c:v>
                </c:pt>
                <c:pt idx="374">
                  <c:v>7.8302730682666299E-2</c:v>
                </c:pt>
                <c:pt idx="375">
                  <c:v>7.9022422553191363E-2</c:v>
                </c:pt>
                <c:pt idx="376">
                  <c:v>7.9746425050397737E-2</c:v>
                </c:pt>
                <c:pt idx="377">
                  <c:v>8.0474082335978733E-2</c:v>
                </c:pt>
                <c:pt idx="378">
                  <c:v>8.1197599488126646E-2</c:v>
                </c:pt>
                <c:pt idx="379">
                  <c:v>8.1853202939473985E-2</c:v>
                </c:pt>
                <c:pt idx="380">
                  <c:v>8.2593495527559152E-2</c:v>
                </c:pt>
                <c:pt idx="381">
                  <c:v>8.3352352392670331E-2</c:v>
                </c:pt>
                <c:pt idx="382">
                  <c:v>8.4109797906005312E-2</c:v>
                </c:pt>
                <c:pt idx="383">
                  <c:v>8.4870403869791861E-2</c:v>
                </c:pt>
                <c:pt idx="384">
                  <c:v>8.56382886883119E-2</c:v>
                </c:pt>
                <c:pt idx="385">
                  <c:v>8.6409363339378667E-2</c:v>
                </c:pt>
                <c:pt idx="386">
                  <c:v>8.718860419379855E-2</c:v>
                </c:pt>
                <c:pt idx="387">
                  <c:v>8.7969216347938209E-2</c:v>
                </c:pt>
                <c:pt idx="388">
                  <c:v>8.874990066066879E-2</c:v>
                </c:pt>
                <c:pt idx="389">
                  <c:v>8.945394579743611E-2</c:v>
                </c:pt>
                <c:pt idx="390">
                  <c:v>9.0214444150895523E-2</c:v>
                </c:pt>
                <c:pt idx="391">
                  <c:v>9.0991515752551377E-2</c:v>
                </c:pt>
                <c:pt idx="392">
                  <c:v>9.176464316285024E-2</c:v>
                </c:pt>
                <c:pt idx="393">
                  <c:v>9.2542015855330034E-2</c:v>
                </c:pt>
                <c:pt idx="394">
                  <c:v>9.3322193721519245E-2</c:v>
                </c:pt>
                <c:pt idx="395">
                  <c:v>9.4112120217171955E-2</c:v>
                </c:pt>
                <c:pt idx="396">
                  <c:v>9.4903130287153886E-2</c:v>
                </c:pt>
                <c:pt idx="397">
                  <c:v>9.5700372701005537E-2</c:v>
                </c:pt>
                <c:pt idx="398">
                  <c:v>9.6496244616541771E-2</c:v>
                </c:pt>
                <c:pt idx="399">
                  <c:v>9.7214595822500693E-2</c:v>
                </c:pt>
                <c:pt idx="400">
                  <c:v>9.7922158645885896E-2</c:v>
                </c:pt>
                <c:pt idx="401">
                  <c:v>9.8726087786070102E-2</c:v>
                </c:pt>
                <c:pt idx="402">
                  <c:v>9.953356022580695E-2</c:v>
                </c:pt>
                <c:pt idx="403">
                  <c:v>0.10034420928960476</c:v>
                </c:pt>
                <c:pt idx="404">
                  <c:v>0.10117074106172945</c:v>
                </c:pt>
                <c:pt idx="405">
                  <c:v>0.10201274438177413</c:v>
                </c:pt>
                <c:pt idx="406">
                  <c:v>0.10290820695577414</c:v>
                </c:pt>
                <c:pt idx="407">
                  <c:v>0.10370966371568684</c:v>
                </c:pt>
                <c:pt idx="408">
                  <c:v>0.10451207186797135</c:v>
                </c:pt>
                <c:pt idx="409">
                  <c:v>0.10521069378292745</c:v>
                </c:pt>
                <c:pt idx="410">
                  <c:v>0.10602948350121713</c:v>
                </c:pt>
                <c:pt idx="411">
                  <c:v>0.10696305432038887</c:v>
                </c:pt>
                <c:pt idx="412">
                  <c:v>0.10790093415254282</c:v>
                </c:pt>
                <c:pt idx="413">
                  <c:v>0.1088547612512083</c:v>
                </c:pt>
                <c:pt idx="414">
                  <c:v>0.1098066935518076</c:v>
                </c:pt>
                <c:pt idx="415">
                  <c:v>0.11076370795192364</c:v>
                </c:pt>
                <c:pt idx="416">
                  <c:v>0.11171841962829782</c:v>
                </c:pt>
                <c:pt idx="417">
                  <c:v>0.11258349588756024</c:v>
                </c:pt>
                <c:pt idx="418">
                  <c:v>0.11343745185918934</c:v>
                </c:pt>
                <c:pt idx="419">
                  <c:v>0.11426241929762</c:v>
                </c:pt>
                <c:pt idx="420">
                  <c:v>0.11514192381710324</c:v>
                </c:pt>
                <c:pt idx="421">
                  <c:v>0.11612146306635192</c:v>
                </c:pt>
                <c:pt idx="422">
                  <c:v>0.11711474916075759</c:v>
                </c:pt>
                <c:pt idx="423">
                  <c:v>0.11811125216273689</c:v>
                </c:pt>
                <c:pt idx="424">
                  <c:v>0.11911251024705988</c:v>
                </c:pt>
                <c:pt idx="425">
                  <c:v>0.12012063988263021</c:v>
                </c:pt>
                <c:pt idx="426">
                  <c:v>0.12112414169320972</c:v>
                </c:pt>
                <c:pt idx="427">
                  <c:v>0.12210223481308562</c:v>
                </c:pt>
                <c:pt idx="428">
                  <c:v>0.12301910097902266</c:v>
                </c:pt>
                <c:pt idx="429">
                  <c:v>0.1239031644581413</c:v>
                </c:pt>
                <c:pt idx="430">
                  <c:v>0.12486564886775113</c:v>
                </c:pt>
                <c:pt idx="431">
                  <c:v>0.12590633824537223</c:v>
                </c:pt>
                <c:pt idx="432">
                  <c:v>0.1269309591316414</c:v>
                </c:pt>
                <c:pt idx="433">
                  <c:v>0.12795968866359592</c:v>
                </c:pt>
                <c:pt idx="434">
                  <c:v>0.12899415479310464</c:v>
                </c:pt>
                <c:pt idx="435">
                  <c:v>0.13003853626834969</c:v>
                </c:pt>
                <c:pt idx="436">
                  <c:v>0.13108057187185468</c:v>
                </c:pt>
                <c:pt idx="437">
                  <c:v>0.1320987288881289</c:v>
                </c:pt>
                <c:pt idx="438">
                  <c:v>0.13309664012300773</c:v>
                </c:pt>
                <c:pt idx="439">
                  <c:v>0.13400519147272813</c:v>
                </c:pt>
                <c:pt idx="440">
                  <c:v>0.1350276419637198</c:v>
                </c:pt>
                <c:pt idx="441">
                  <c:v>0.1360929832692313</c:v>
                </c:pt>
                <c:pt idx="442">
                  <c:v>0.1371606765959377</c:v>
                </c:pt>
                <c:pt idx="443">
                  <c:v>0.13823445382882982</c:v>
                </c:pt>
                <c:pt idx="444">
                  <c:v>0.1393095802651699</c:v>
                </c:pt>
                <c:pt idx="445">
                  <c:v>0.14039039812331974</c:v>
                </c:pt>
                <c:pt idx="446">
                  <c:v>0.14147436829082821</c:v>
                </c:pt>
                <c:pt idx="447">
                  <c:v>0.1425616245892862</c:v>
                </c:pt>
                <c:pt idx="448">
                  <c:v>0.14362030396882047</c:v>
                </c:pt>
                <c:pt idx="449">
                  <c:v>0.14458110838444541</c:v>
                </c:pt>
                <c:pt idx="450">
                  <c:v>0.14567112758758405</c:v>
                </c:pt>
                <c:pt idx="451">
                  <c:v>0.14675594773672576</c:v>
                </c:pt>
                <c:pt idx="452">
                  <c:v>0.14784629027814578</c:v>
                </c:pt>
                <c:pt idx="453">
                  <c:v>0.14895042603744596</c:v>
                </c:pt>
                <c:pt idx="454">
                  <c:v>0.15004960321318681</c:v>
                </c:pt>
                <c:pt idx="455">
                  <c:v>0.1511589457105264</c:v>
                </c:pt>
                <c:pt idx="456">
                  <c:v>0.15227083413566794</c:v>
                </c:pt>
                <c:pt idx="457">
                  <c:v>0.15338130108296996</c:v>
                </c:pt>
                <c:pt idx="458">
                  <c:v>0.15448179042483798</c:v>
                </c:pt>
                <c:pt idx="459">
                  <c:v>0.15546076276739235</c:v>
                </c:pt>
                <c:pt idx="460">
                  <c:v>0.156518490075923</c:v>
                </c:pt>
                <c:pt idx="461">
                  <c:v>0.15760478035714298</c:v>
                </c:pt>
                <c:pt idx="462">
                  <c:v>0.15869786015982776</c:v>
                </c:pt>
                <c:pt idx="463">
                  <c:v>0.15979600227586302</c:v>
                </c:pt>
                <c:pt idx="464">
                  <c:v>0.16095782395053795</c:v>
                </c:pt>
                <c:pt idx="465">
                  <c:v>0.16214935759871341</c:v>
                </c:pt>
                <c:pt idx="466">
                  <c:v>0.16334633634261336</c:v>
                </c:pt>
                <c:pt idx="467">
                  <c:v>0.16453016006837692</c:v>
                </c:pt>
                <c:pt idx="468">
                  <c:v>0.16569544349040649</c:v>
                </c:pt>
                <c:pt idx="469">
                  <c:v>0.16675143708085149</c:v>
                </c:pt>
                <c:pt idx="470">
                  <c:v>0.16790291136093513</c:v>
                </c:pt>
                <c:pt idx="471">
                  <c:v>0.16908881720339108</c:v>
                </c:pt>
                <c:pt idx="472">
                  <c:v>0.17027802420507393</c:v>
                </c:pt>
                <c:pt idx="473">
                  <c:v>0.17147147477426208</c:v>
                </c:pt>
                <c:pt idx="474">
                  <c:v>0.17267489656421053</c:v>
                </c:pt>
                <c:pt idx="475">
                  <c:v>0.1738725367773114</c:v>
                </c:pt>
                <c:pt idx="476">
                  <c:v>0.17507175703564018</c:v>
                </c:pt>
                <c:pt idx="477">
                  <c:v>0.17626228576569186</c:v>
                </c:pt>
                <c:pt idx="478">
                  <c:v>0.17743829413778847</c:v>
                </c:pt>
                <c:pt idx="479">
                  <c:v>0.17850766219583383</c:v>
                </c:pt>
                <c:pt idx="480">
                  <c:v>0.1796968230332657</c:v>
                </c:pt>
                <c:pt idx="481">
                  <c:v>0.18091581287551994</c:v>
                </c:pt>
                <c:pt idx="482">
                  <c:v>0.18213542942857266</c:v>
                </c:pt>
                <c:pt idx="483">
                  <c:v>0.18336792629752191</c:v>
                </c:pt>
                <c:pt idx="484">
                  <c:v>0.18459553134433127</c:v>
                </c:pt>
                <c:pt idx="485">
                  <c:v>0.18582818861111244</c:v>
                </c:pt>
                <c:pt idx="486">
                  <c:v>0.18706394512115126</c:v>
                </c:pt>
                <c:pt idx="487">
                  <c:v>0.188303565401641</c:v>
                </c:pt>
                <c:pt idx="488">
                  <c:v>0.18953022278527737</c:v>
                </c:pt>
                <c:pt idx="489">
                  <c:v>0.19062467623061372</c:v>
                </c:pt>
                <c:pt idx="490">
                  <c:v>0.19182455843584767</c:v>
                </c:pt>
                <c:pt idx="491">
                  <c:v>0.19304517765853893</c:v>
                </c:pt>
                <c:pt idx="492">
                  <c:v>0.19427749942596523</c:v>
                </c:pt>
                <c:pt idx="493">
                  <c:v>0.19550283245749206</c:v>
                </c:pt>
                <c:pt idx="494">
                  <c:v>0.19673153936363755</c:v>
                </c:pt>
                <c:pt idx="495">
                  <c:v>0.19796716530242076</c:v>
                </c:pt>
                <c:pt idx="496">
                  <c:v>0.19920513730583544</c:v>
                </c:pt>
                <c:pt idx="497">
                  <c:v>0.20045550304618556</c:v>
                </c:pt>
                <c:pt idx="498">
                  <c:v>0.20168019495591222</c:v>
                </c:pt>
                <c:pt idx="499">
                  <c:v>0.2027688109400004</c:v>
                </c:pt>
                <c:pt idx="500">
                  <c:v>0.204050331682636</c:v>
                </c:pt>
                <c:pt idx="501">
                  <c:v>0.20534341987051921</c:v>
                </c:pt>
                <c:pt idx="502">
                  <c:v>0.20663076469383818</c:v>
                </c:pt>
                <c:pt idx="503">
                  <c:v>0.20792307130555587</c:v>
                </c:pt>
                <c:pt idx="504">
                  <c:v>0.20922074221188119</c:v>
                </c:pt>
                <c:pt idx="505">
                  <c:v>0.2105302679960479</c:v>
                </c:pt>
                <c:pt idx="506">
                  <c:v>0.21183466682051361</c:v>
                </c:pt>
                <c:pt idx="507">
                  <c:v>0.21312479937992124</c:v>
                </c:pt>
                <c:pt idx="508">
                  <c:v>0.21427337699803498</c:v>
                </c:pt>
                <c:pt idx="509">
                  <c:v>0.21541555553137196</c:v>
                </c:pt>
                <c:pt idx="510">
                  <c:v>0.2167705197710372</c:v>
                </c:pt>
                <c:pt idx="511">
                  <c:v>0.21813164732226573</c:v>
                </c:pt>
                <c:pt idx="512">
                  <c:v>0.2194923245399604</c:v>
                </c:pt>
                <c:pt idx="513">
                  <c:v>0.22086518515953271</c:v>
                </c:pt>
                <c:pt idx="514">
                  <c:v>0.22223385453203895</c:v>
                </c:pt>
                <c:pt idx="515">
                  <c:v>0.22360596501744071</c:v>
                </c:pt>
                <c:pt idx="516">
                  <c:v>0.22497774391295863</c:v>
                </c:pt>
                <c:pt idx="517">
                  <c:v>0.22634592833204595</c:v>
                </c:pt>
                <c:pt idx="518">
                  <c:v>0.22755522855105897</c:v>
                </c:pt>
                <c:pt idx="519">
                  <c:v>0.22874782921538422</c:v>
                </c:pt>
                <c:pt idx="520">
                  <c:v>0.23013207366218688</c:v>
                </c:pt>
                <c:pt idx="521">
                  <c:v>0.23152893994444371</c:v>
                </c:pt>
                <c:pt idx="522">
                  <c:v>0.23292044245889038</c:v>
                </c:pt>
                <c:pt idx="523">
                  <c:v>0.23431749749999897</c:v>
                </c:pt>
                <c:pt idx="524">
                  <c:v>0.23631028122095091</c:v>
                </c:pt>
                <c:pt idx="525">
                  <c:v>0.23771258224524641</c:v>
                </c:pt>
                <c:pt idx="526">
                  <c:v>0.23911627727134618</c:v>
                </c:pt>
                <c:pt idx="527">
                  <c:v>0.2405068963181807</c:v>
                </c:pt>
                <c:pt idx="528">
                  <c:v>0.24177367639886427</c:v>
                </c:pt>
                <c:pt idx="529">
                  <c:v>0.24300207988301775</c:v>
                </c:pt>
                <c:pt idx="530">
                  <c:v>0.24441859065160018</c:v>
                </c:pt>
                <c:pt idx="531">
                  <c:v>0.24584675371052492</c:v>
                </c:pt>
                <c:pt idx="532">
                  <c:v>0.24726920680487627</c:v>
                </c:pt>
                <c:pt idx="533">
                  <c:v>0.2486897913876383</c:v>
                </c:pt>
                <c:pt idx="534">
                  <c:v>0.25011565634579214</c:v>
                </c:pt>
                <c:pt idx="535">
                  <c:v>0.25155505625746011</c:v>
                </c:pt>
                <c:pt idx="536">
                  <c:v>0.25298795451582567</c:v>
                </c:pt>
                <c:pt idx="537">
                  <c:v>0.25442508157434551</c:v>
                </c:pt>
                <c:pt idx="538">
                  <c:v>0.25578964982188834</c:v>
                </c:pt>
                <c:pt idx="539">
                  <c:v>0.25705002255740333</c:v>
                </c:pt>
                <c:pt idx="540">
                  <c:v>0.25849445024398776</c:v>
                </c:pt>
                <c:pt idx="541">
                  <c:v>0.25994110098708045</c:v>
                </c:pt>
                <c:pt idx="542">
                  <c:v>0.26139874610680991</c:v>
                </c:pt>
                <c:pt idx="543">
                  <c:v>0.2628509293823485</c:v>
                </c:pt>
                <c:pt idx="544">
                  <c:v>0.26430784996146295</c:v>
                </c:pt>
                <c:pt idx="545">
                  <c:v>0.26577547156409681</c:v>
                </c:pt>
                <c:pt idx="546">
                  <c:v>0.26723934284460221</c:v>
                </c:pt>
                <c:pt idx="547">
                  <c:v>0.2687053933394104</c:v>
                </c:pt>
                <c:pt idx="548">
                  <c:v>0.2701144484936186</c:v>
                </c:pt>
                <c:pt idx="549">
                  <c:v>0.27140739864544816</c:v>
                </c:pt>
                <c:pt idx="550">
                  <c:v>0.27288067234119218</c:v>
                </c:pt>
                <c:pt idx="551">
                  <c:v>0.27435813458876301</c:v>
                </c:pt>
                <c:pt idx="552">
                  <c:v>0.27584741635442517</c:v>
                </c:pt>
                <c:pt idx="553">
                  <c:v>0.27733425118591531</c:v>
                </c:pt>
                <c:pt idx="554">
                  <c:v>0.27882305430810161</c:v>
                </c:pt>
                <c:pt idx="555">
                  <c:v>0.28032206777517332</c:v>
                </c:pt>
                <c:pt idx="556">
                  <c:v>0.28181756389586332</c:v>
                </c:pt>
                <c:pt idx="557">
                  <c:v>0.28331238870250136</c:v>
                </c:pt>
                <c:pt idx="558">
                  <c:v>0.28477035349551949</c:v>
                </c:pt>
                <c:pt idx="559">
                  <c:v>0.2860838292642775</c:v>
                </c:pt>
                <c:pt idx="560">
                  <c:v>0.28758911143671134</c:v>
                </c:pt>
                <c:pt idx="561">
                  <c:v>0.28909793087899527</c:v>
                </c:pt>
                <c:pt idx="562">
                  <c:v>0.2906175488880916</c:v>
                </c:pt>
                <c:pt idx="563">
                  <c:v>0.29212989464715444</c:v>
                </c:pt>
                <c:pt idx="564">
                  <c:v>0.29364280153096584</c:v>
                </c:pt>
                <c:pt idx="565">
                  <c:v>0.29516742725794265</c:v>
                </c:pt>
                <c:pt idx="566">
                  <c:v>0.29668525443385502</c:v>
                </c:pt>
                <c:pt idx="567">
                  <c:v>0.29820629107217556</c:v>
                </c:pt>
                <c:pt idx="568">
                  <c:v>0.29968798526537016</c:v>
                </c:pt>
                <c:pt idx="569">
                  <c:v>0.30101933787016838</c:v>
                </c:pt>
                <c:pt idx="570">
                  <c:v>0.30250691453764766</c:v>
                </c:pt>
                <c:pt idx="571">
                  <c:v>0.304003244265728</c:v>
                </c:pt>
                <c:pt idx="572">
                  <c:v>0.30549490230365894</c:v>
                </c:pt>
                <c:pt idx="573">
                  <c:v>0.30698915221776396</c:v>
                </c:pt>
                <c:pt idx="574">
                  <c:v>0.30849417124869105</c:v>
                </c:pt>
                <c:pt idx="575">
                  <c:v>0.30999451947916162</c:v>
                </c:pt>
                <c:pt idx="576">
                  <c:v>0.31149539803119103</c:v>
                </c:pt>
                <c:pt idx="577">
                  <c:v>0.31300813910553127</c:v>
                </c:pt>
                <c:pt idx="578">
                  <c:v>0.3144743466735701</c:v>
                </c:pt>
                <c:pt idx="579">
                  <c:v>0.31578933947758242</c:v>
                </c:pt>
                <c:pt idx="580">
                  <c:v>0.31731064750085614</c:v>
                </c:pt>
                <c:pt idx="581">
                  <c:v>0.31882449255497769</c:v>
                </c:pt>
                <c:pt idx="582">
                  <c:v>0.32033911701028628</c:v>
                </c:pt>
                <c:pt idx="583">
                  <c:v>0.32186906452910463</c:v>
                </c:pt>
                <c:pt idx="584">
                  <c:v>0.32339271956580756</c:v>
                </c:pt>
                <c:pt idx="585">
                  <c:v>0.32491749316040514</c:v>
                </c:pt>
                <c:pt idx="586">
                  <c:v>0.32645350572231235</c:v>
                </c:pt>
                <c:pt idx="587">
                  <c:v>0.32798367103230858</c:v>
                </c:pt>
                <c:pt idx="588">
                  <c:v>0.32948175857045436</c:v>
                </c:pt>
                <c:pt idx="589">
                  <c:v>0.33082745009152081</c:v>
                </c:pt>
                <c:pt idx="590">
                  <c:v>0.33229562679525787</c:v>
                </c:pt>
                <c:pt idx="591">
                  <c:v>0.33373844111992917</c:v>
                </c:pt>
                <c:pt idx="592">
                  <c:v>0.33519097586846147</c:v>
                </c:pt>
                <c:pt idx="593">
                  <c:v>0.33663784027440624</c:v>
                </c:pt>
                <c:pt idx="594">
                  <c:v>0.3380908210151215</c:v>
                </c:pt>
                <c:pt idx="595">
                  <c:v>0.33955489917784798</c:v>
                </c:pt>
                <c:pt idx="596">
                  <c:v>0.34101403996482044</c:v>
                </c:pt>
                <c:pt idx="597">
                  <c:v>0.34247346812541396</c:v>
                </c:pt>
                <c:pt idx="598">
                  <c:v>0.34391916377128068</c:v>
                </c:pt>
                <c:pt idx="599">
                  <c:v>0.345183288918329</c:v>
                </c:pt>
                <c:pt idx="600">
                  <c:v>0.34669205393177671</c:v>
                </c:pt>
                <c:pt idx="601">
                  <c:v>0.34821187156145794</c:v>
                </c:pt>
                <c:pt idx="602">
                  <c:v>0.34972159297346189</c:v>
                </c:pt>
                <c:pt idx="603">
                  <c:v>0.35123728169867086</c:v>
                </c:pt>
                <c:pt idx="604">
                  <c:v>0.35276440729586417</c:v>
                </c:pt>
                <c:pt idx="605">
                  <c:v>0.35428088833167942</c:v>
                </c:pt>
                <c:pt idx="606">
                  <c:v>0.35581066716309323</c:v>
                </c:pt>
                <c:pt idx="607">
                  <c:v>0.35730957607729852</c:v>
                </c:pt>
                <c:pt idx="608">
                  <c:v>0.358633377047614</c:v>
                </c:pt>
                <c:pt idx="609">
                  <c:v>0.35994115107376534</c:v>
                </c:pt>
                <c:pt idx="610">
                  <c:v>0.36151091618657388</c:v>
                </c:pt>
                <c:pt idx="611">
                  <c:v>0.36308447957188955</c:v>
                </c:pt>
                <c:pt idx="612">
                  <c:v>0.36466925894289687</c:v>
                </c:pt>
                <c:pt idx="613">
                  <c:v>0.36624569993158934</c:v>
                </c:pt>
                <c:pt idx="614">
                  <c:v>0.36782645689104998</c:v>
                </c:pt>
                <c:pt idx="615">
                  <c:v>0.36942900913797988</c:v>
                </c:pt>
                <c:pt idx="616">
                  <c:v>0.37101426038410923</c:v>
                </c:pt>
                <c:pt idx="617">
                  <c:v>0.37258413369416826</c:v>
                </c:pt>
                <c:pt idx="618">
                  <c:v>0.37396453465589002</c:v>
                </c:pt>
                <c:pt idx="619">
                  <c:v>0.37532124027741326</c:v>
                </c:pt>
                <c:pt idx="620">
                  <c:v>0.37691760667632085</c:v>
                </c:pt>
                <c:pt idx="621">
                  <c:v>0.37850955663825631</c:v>
                </c:pt>
                <c:pt idx="622">
                  <c:v>0.38010365344943131</c:v>
                </c:pt>
                <c:pt idx="623">
                  <c:v>0.38171168700960995</c:v>
                </c:pt>
                <c:pt idx="624">
                  <c:v>0.38331043737439335</c:v>
                </c:pt>
                <c:pt idx="625">
                  <c:v>0.38492115107507274</c:v>
                </c:pt>
                <c:pt idx="626">
                  <c:v>0.38652748656937147</c:v>
                </c:pt>
                <c:pt idx="627">
                  <c:v>0.38811525588215945</c:v>
                </c:pt>
                <c:pt idx="628">
                  <c:v>0.3895518750174814</c:v>
                </c:pt>
                <c:pt idx="629">
                  <c:v>0.39093974946983545</c:v>
                </c:pt>
                <c:pt idx="630">
                  <c:v>0.39255079523295733</c:v>
                </c:pt>
                <c:pt idx="631">
                  <c:v>0.39417111315347497</c:v>
                </c:pt>
                <c:pt idx="632">
                  <c:v>0.39578842890836702</c:v>
                </c:pt>
                <c:pt idx="633">
                  <c:v>0.39741396577128768</c:v>
                </c:pt>
                <c:pt idx="634">
                  <c:v>0.39903335125353739</c:v>
                </c:pt>
                <c:pt idx="635">
                  <c:v>0.40065393160219426</c:v>
                </c:pt>
                <c:pt idx="636">
                  <c:v>0.40228226227157898</c:v>
                </c:pt>
                <c:pt idx="637">
                  <c:v>0.40390342651253225</c:v>
                </c:pt>
                <c:pt idx="638">
                  <c:v>0.40543786627542366</c:v>
                </c:pt>
                <c:pt idx="639">
                  <c:v>0.40684877220936877</c:v>
                </c:pt>
                <c:pt idx="640">
                  <c:v>0.40847805842433044</c:v>
                </c:pt>
                <c:pt idx="641">
                  <c:v>0.41011660216666102</c:v>
                </c:pt>
                <c:pt idx="642">
                  <c:v>0.41174757401088058</c:v>
                </c:pt>
                <c:pt idx="643">
                  <c:v>0.41339118975620781</c:v>
                </c:pt>
                <c:pt idx="644">
                  <c:v>0.415027293342632</c:v>
                </c:pt>
                <c:pt idx="645">
                  <c:v>0.41666305657120384</c:v>
                </c:pt>
                <c:pt idx="646">
                  <c:v>0.41830877718237619</c:v>
                </c:pt>
                <c:pt idx="647">
                  <c:v>0.41994790211573535</c:v>
                </c:pt>
                <c:pt idx="648">
                  <c:v>0.42153066230816227</c:v>
                </c:pt>
                <c:pt idx="649">
                  <c:v>0.42295673956768914</c:v>
                </c:pt>
                <c:pt idx="650">
                  <c:v>0.42460308612288594</c:v>
                </c:pt>
                <c:pt idx="651">
                  <c:v>0.42626087992944528</c:v>
                </c:pt>
                <c:pt idx="652">
                  <c:v>0.42791037729402498</c:v>
                </c:pt>
                <c:pt idx="653">
                  <c:v>0.42956970033332842</c:v>
                </c:pt>
                <c:pt idx="654">
                  <c:v>0.43122334534808698</c:v>
                </c:pt>
                <c:pt idx="655">
                  <c:v>0.43288733941767837</c:v>
                </c:pt>
                <c:pt idx="656">
                  <c:v>0.43454582074885306</c:v>
                </c:pt>
                <c:pt idx="657">
                  <c:v>0.43620570417324639</c:v>
                </c:pt>
                <c:pt idx="658">
                  <c:v>0.43781634261304492</c:v>
                </c:pt>
                <c:pt idx="659">
                  <c:v>0.4392581322212073</c:v>
                </c:pt>
                <c:pt idx="660">
                  <c:v>0.44093202956278005</c:v>
                </c:pt>
                <c:pt idx="661">
                  <c:v>0.44260147376132525</c:v>
                </c:pt>
                <c:pt idx="662">
                  <c:v>0.44428192817948431</c:v>
                </c:pt>
                <c:pt idx="663">
                  <c:v>0.4459524008057188</c:v>
                </c:pt>
                <c:pt idx="664">
                  <c:v>0.44762307768721377</c:v>
                </c:pt>
                <c:pt idx="665">
                  <c:v>0.44930389024624157</c:v>
                </c:pt>
                <c:pt idx="666">
                  <c:v>0.45098032862967902</c:v>
                </c:pt>
                <c:pt idx="667">
                  <c:v>0.45266650157334698</c:v>
                </c:pt>
                <c:pt idx="668">
                  <c:v>0.45428858907921738</c:v>
                </c:pt>
                <c:pt idx="669">
                  <c:v>0.45574503564775426</c:v>
                </c:pt>
                <c:pt idx="670">
                  <c:v>0.45738030642622185</c:v>
                </c:pt>
                <c:pt idx="671">
                  <c:v>0.45901715549999372</c:v>
                </c:pt>
                <c:pt idx="672">
                  <c:v>0.46072888752896896</c:v>
                </c:pt>
                <c:pt idx="673">
                  <c:v>0.46248699123144799</c:v>
                </c:pt>
                <c:pt idx="674">
                  <c:v>0.46425719458221604</c:v>
                </c:pt>
                <c:pt idx="675">
                  <c:v>0.46601935244969911</c:v>
                </c:pt>
                <c:pt idx="676">
                  <c:v>0.46779418712259435</c:v>
                </c:pt>
                <c:pt idx="677">
                  <c:v>0.46954740614453716</c:v>
                </c:pt>
                <c:pt idx="678">
                  <c:v>0.47126496068040735</c:v>
                </c:pt>
                <c:pt idx="679">
                  <c:v>0.47278548627352496</c:v>
                </c:pt>
                <c:pt idx="680">
                  <c:v>0.47456493324669091</c:v>
                </c:pt>
                <c:pt idx="681">
                  <c:v>0.47633866425806076</c:v>
                </c:pt>
                <c:pt idx="682">
                  <c:v>0.4781236450614898</c:v>
                </c:pt>
                <c:pt idx="683">
                  <c:v>0.47990285937134236</c:v>
                </c:pt>
                <c:pt idx="684">
                  <c:v>0.48168764326568952</c:v>
                </c:pt>
                <c:pt idx="685">
                  <c:v>0.48348123731194925</c:v>
                </c:pt>
                <c:pt idx="686">
                  <c:v>0.48526521098543934</c:v>
                </c:pt>
                <c:pt idx="687">
                  <c:v>0.48704966728051852</c:v>
                </c:pt>
                <c:pt idx="688">
                  <c:v>0.48879016865456687</c:v>
                </c:pt>
                <c:pt idx="689">
                  <c:v>0.49034480611448822</c:v>
                </c:pt>
                <c:pt idx="690">
                  <c:v>0.4921134482894311</c:v>
                </c:pt>
                <c:pt idx="691">
                  <c:v>0.49389008039884197</c:v>
                </c:pt>
                <c:pt idx="692">
                  <c:v>0.49565914110822085</c:v>
                </c:pt>
                <c:pt idx="693">
                  <c:v>0.49743684824207224</c:v>
                </c:pt>
                <c:pt idx="694">
                  <c:v>0.49920962756114934</c:v>
                </c:pt>
                <c:pt idx="695">
                  <c:v>0.50099597745833047</c:v>
                </c:pt>
                <c:pt idx="696">
                  <c:v>0.50277447654088736</c:v>
                </c:pt>
                <c:pt idx="697">
                  <c:v>0.50456069020486849</c:v>
                </c:pt>
                <c:pt idx="698">
                  <c:v>0.50630323683690726</c:v>
                </c:pt>
                <c:pt idx="699">
                  <c:v>0.50785342464285432</c:v>
                </c:pt>
                <c:pt idx="700">
                  <c:v>0.50956660516262076</c:v>
                </c:pt>
                <c:pt idx="701">
                  <c:v>0.51128961415526752</c:v>
                </c:pt>
                <c:pt idx="702">
                  <c:v>0.51300191569416553</c:v>
                </c:pt>
                <c:pt idx="703">
                  <c:v>0.51472804239630543</c:v>
                </c:pt>
                <c:pt idx="704">
                  <c:v>0.51644612860567229</c:v>
                </c:pt>
                <c:pt idx="705">
                  <c:v>0.51817349445750593</c:v>
                </c:pt>
                <c:pt idx="706">
                  <c:v>0.51989333161527351</c:v>
                </c:pt>
                <c:pt idx="707">
                  <c:v>0.52159558664971561</c:v>
                </c:pt>
                <c:pt idx="708">
                  <c:v>0.52318156504654156</c:v>
                </c:pt>
                <c:pt idx="709">
                  <c:v>0.52474278790140561</c:v>
                </c:pt>
                <c:pt idx="710">
                  <c:v>0.52665785262025344</c:v>
                </c:pt>
                <c:pt idx="711">
                  <c:v>0.52857324568258401</c:v>
                </c:pt>
                <c:pt idx="712">
                  <c:v>0.53049152173351977</c:v>
                </c:pt>
                <c:pt idx="713">
                  <c:v>0.5324118845476189</c:v>
                </c:pt>
                <c:pt idx="714">
                  <c:v>0.53432725288671368</c:v>
                </c:pt>
                <c:pt idx="715">
                  <c:v>0.53625422218435725</c:v>
                </c:pt>
                <c:pt idx="716">
                  <c:v>0.53816514734449061</c:v>
                </c:pt>
                <c:pt idx="717">
                  <c:v>0.54005578538022259</c:v>
                </c:pt>
                <c:pt idx="718">
                  <c:v>0.54169753058970815</c:v>
                </c:pt>
                <c:pt idx="719">
                  <c:v>0.54329415859444452</c:v>
                </c:pt>
                <c:pt idx="720">
                  <c:v>0.54517979169070763</c:v>
                </c:pt>
                <c:pt idx="721">
                  <c:v>0.54707802429224206</c:v>
                </c:pt>
                <c:pt idx="722">
                  <c:v>0.54897247165975049</c:v>
                </c:pt>
                <c:pt idx="723">
                  <c:v>0.55087767479005367</c:v>
                </c:pt>
                <c:pt idx="724">
                  <c:v>0.55277269236965565</c:v>
                </c:pt>
                <c:pt idx="725">
                  <c:v>0.55468028400413394</c:v>
                </c:pt>
                <c:pt idx="726">
                  <c:v>0.55657014930949278</c:v>
                </c:pt>
                <c:pt idx="727">
                  <c:v>0.5584412107472535</c:v>
                </c:pt>
                <c:pt idx="728">
                  <c:v>0.56011522251029011</c:v>
                </c:pt>
                <c:pt idx="729">
                  <c:v>0.56174466575342563</c:v>
                </c:pt>
                <c:pt idx="730">
                  <c:v>0.5636594522134063</c:v>
                </c:pt>
                <c:pt idx="731">
                  <c:v>0.56556815577868857</c:v>
                </c:pt>
                <c:pt idx="732">
                  <c:v>0.56748833534788568</c:v>
                </c:pt>
                <c:pt idx="733">
                  <c:v>0.56940152609536843</c:v>
                </c:pt>
                <c:pt idx="734">
                  <c:v>0.57132562403265386</c:v>
                </c:pt>
                <c:pt idx="735">
                  <c:v>0.57324015025135933</c:v>
                </c:pt>
                <c:pt idx="736">
                  <c:v>0.57518120349932289</c:v>
                </c:pt>
                <c:pt idx="737">
                  <c:v>0.57710216068970255</c:v>
                </c:pt>
                <c:pt idx="738">
                  <c:v>0.57892108212449389</c:v>
                </c:pt>
                <c:pt idx="739">
                  <c:v>0.58058047011892056</c:v>
                </c:pt>
                <c:pt idx="740">
                  <c:v>0.58252841700674896</c:v>
                </c:pt>
                <c:pt idx="741">
                  <c:v>0.58447752356603822</c:v>
                </c:pt>
                <c:pt idx="742">
                  <c:v>0.58642195335262537</c:v>
                </c:pt>
                <c:pt idx="743">
                  <c:v>0.58837714786156015</c:v>
                </c:pt>
                <c:pt idx="744">
                  <c:v>0.59032549455167915</c:v>
                </c:pt>
                <c:pt idx="745">
                  <c:v>0.59228285089678279</c:v>
                </c:pt>
                <c:pt idx="746">
                  <c:v>0.59422775849665432</c:v>
                </c:pt>
                <c:pt idx="747">
                  <c:v>0.59617056173395755</c:v>
                </c:pt>
                <c:pt idx="748">
                  <c:v>0.59803470252336688</c:v>
                </c:pt>
                <c:pt idx="749">
                  <c:v>0.59970887821200169</c:v>
                </c:pt>
                <c:pt idx="750">
                  <c:v>0.60167322561118708</c:v>
                </c:pt>
                <c:pt idx="751">
                  <c:v>0.60362923126994883</c:v>
                </c:pt>
                <c:pt idx="752">
                  <c:v>0.60560396255644255</c:v>
                </c:pt>
                <c:pt idx="753">
                  <c:v>0.60756500150795856</c:v>
                </c:pt>
                <c:pt idx="754">
                  <c:v>0.60953570077616026</c:v>
                </c:pt>
                <c:pt idx="755">
                  <c:v>0.61150659378836036</c:v>
                </c:pt>
                <c:pt idx="756">
                  <c:v>0.61347112546499205</c:v>
                </c:pt>
                <c:pt idx="757">
                  <c:v>0.61542668785619925</c:v>
                </c:pt>
                <c:pt idx="758">
                  <c:v>0.61731273026877431</c:v>
                </c:pt>
                <c:pt idx="759">
                  <c:v>0.61900594955394705</c:v>
                </c:pt>
                <c:pt idx="760">
                  <c:v>0.6209781504139289</c:v>
                </c:pt>
                <c:pt idx="761">
                  <c:v>0.62296301796719178</c:v>
                </c:pt>
                <c:pt idx="762">
                  <c:v>0.62494271983093141</c:v>
                </c:pt>
                <c:pt idx="763">
                  <c:v>0.62691329589528844</c:v>
                </c:pt>
                <c:pt idx="764">
                  <c:v>0.628902255979085</c:v>
                </c:pt>
                <c:pt idx="765">
                  <c:v>0.63088225618668292</c:v>
                </c:pt>
                <c:pt idx="766">
                  <c:v>0.63287169125032561</c:v>
                </c:pt>
                <c:pt idx="767">
                  <c:v>0.63484743270442645</c:v>
                </c:pt>
                <c:pt idx="768">
                  <c:v>0.63674593845123484</c:v>
                </c:pt>
                <c:pt idx="769">
                  <c:v>0.6384530774649354</c:v>
                </c:pt>
                <c:pt idx="770">
                  <c:v>0.64038729391569493</c:v>
                </c:pt>
                <c:pt idx="771">
                  <c:v>0.64233140822150492</c:v>
                </c:pt>
                <c:pt idx="772">
                  <c:v>0.64427176907374073</c:v>
                </c:pt>
                <c:pt idx="773">
                  <c:v>0.64620760592635951</c:v>
                </c:pt>
                <c:pt idx="774">
                  <c:v>0.64815381035484199</c:v>
                </c:pt>
                <c:pt idx="775">
                  <c:v>0.65009229761340537</c:v>
                </c:pt>
                <c:pt idx="776">
                  <c:v>0.65204427319562686</c:v>
                </c:pt>
                <c:pt idx="777">
                  <c:v>0.65397951588560554</c:v>
                </c:pt>
                <c:pt idx="778">
                  <c:v>0.65585388477150153</c:v>
                </c:pt>
                <c:pt idx="779">
                  <c:v>0.6575324889051285</c:v>
                </c:pt>
                <c:pt idx="780">
                  <c:v>0.65949005061587707</c:v>
                </c:pt>
                <c:pt idx="781">
                  <c:v>0.66145776808951384</c:v>
                </c:pt>
                <c:pt idx="782">
                  <c:v>0.66342695637675475</c:v>
                </c:pt>
                <c:pt idx="783">
                  <c:v>0.66538702115433512</c:v>
                </c:pt>
                <c:pt idx="784">
                  <c:v>0.66735941297197443</c:v>
                </c:pt>
                <c:pt idx="785">
                  <c:v>0.6693131244249374</c:v>
                </c:pt>
                <c:pt idx="786">
                  <c:v>0.67127658196060991</c:v>
                </c:pt>
                <c:pt idx="787">
                  <c:v>0.67322380362690581</c:v>
                </c:pt>
                <c:pt idx="788">
                  <c:v>0.67512042074144829</c:v>
                </c:pt>
                <c:pt idx="789">
                  <c:v>0.67680217191265957</c:v>
                </c:pt>
                <c:pt idx="790">
                  <c:v>0.67870051205562698</c:v>
                </c:pt>
                <c:pt idx="791">
                  <c:v>0.6806123269090909</c:v>
                </c:pt>
                <c:pt idx="792">
                  <c:v>0.6825259627692295</c:v>
                </c:pt>
                <c:pt idx="793">
                  <c:v>0.68442986239798564</c:v>
                </c:pt>
                <c:pt idx="794">
                  <c:v>0.6863490519396227</c:v>
                </c:pt>
                <c:pt idx="795">
                  <c:v>0.6882654257022589</c:v>
                </c:pt>
                <c:pt idx="796">
                  <c:v>0.6901753354278527</c:v>
                </c:pt>
                <c:pt idx="797">
                  <c:v>0.69209576590350674</c:v>
                </c:pt>
                <c:pt idx="798">
                  <c:v>0.69396289783228748</c:v>
                </c:pt>
                <c:pt idx="799">
                  <c:v>0.69561479655999581</c:v>
                </c:pt>
              </c:numCache>
            </c:numRef>
          </c:yVal>
          <c:smooth val="1"/>
        </c:ser>
        <c:ser>
          <c:idx val="1"/>
          <c:order val="1"/>
          <c:tx>
            <c:strRef>
              <c:f>'V2'!$K$2</c:f>
              <c:strCache>
                <c:ptCount val="1"/>
                <c:pt idx="0">
                  <c:v>WS2008 R2</c:v>
                </c:pt>
              </c:strCache>
            </c:strRef>
          </c:tx>
          <c:spPr>
            <a:ln w="76200">
              <a:solidFill>
                <a:schemeClr val="tx2">
                  <a:lumMod val="75000"/>
                </a:schemeClr>
              </a:solidFill>
            </a:ln>
          </c:spPr>
          <c:marker>
            <c:symbol val="none"/>
          </c:marker>
          <c:xVal>
            <c:numRef>
              <c:f>'V2'!$I$3:$I$1302</c:f>
              <c:numCache>
                <c:formatCode>General</c:formatCode>
                <c:ptCount val="130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pt idx="25">
                  <c:v>26000</c:v>
                </c:pt>
                <c:pt idx="26">
                  <c:v>27000</c:v>
                </c:pt>
                <c:pt idx="27">
                  <c:v>28000</c:v>
                </c:pt>
                <c:pt idx="28">
                  <c:v>29000</c:v>
                </c:pt>
                <c:pt idx="29">
                  <c:v>30000</c:v>
                </c:pt>
                <c:pt idx="30">
                  <c:v>31000</c:v>
                </c:pt>
                <c:pt idx="31">
                  <c:v>32000</c:v>
                </c:pt>
                <c:pt idx="32">
                  <c:v>33000</c:v>
                </c:pt>
                <c:pt idx="33">
                  <c:v>34000</c:v>
                </c:pt>
                <c:pt idx="34">
                  <c:v>35000</c:v>
                </c:pt>
                <c:pt idx="35">
                  <c:v>36000</c:v>
                </c:pt>
                <c:pt idx="36">
                  <c:v>37000</c:v>
                </c:pt>
                <c:pt idx="37">
                  <c:v>38000</c:v>
                </c:pt>
                <c:pt idx="38">
                  <c:v>39000</c:v>
                </c:pt>
                <c:pt idx="39">
                  <c:v>40000</c:v>
                </c:pt>
                <c:pt idx="40">
                  <c:v>41000</c:v>
                </c:pt>
                <c:pt idx="41">
                  <c:v>42000</c:v>
                </c:pt>
                <c:pt idx="42">
                  <c:v>43000</c:v>
                </c:pt>
                <c:pt idx="43">
                  <c:v>44000</c:v>
                </c:pt>
                <c:pt idx="44">
                  <c:v>45000</c:v>
                </c:pt>
                <c:pt idx="45">
                  <c:v>46000</c:v>
                </c:pt>
                <c:pt idx="46">
                  <c:v>47000</c:v>
                </c:pt>
                <c:pt idx="47">
                  <c:v>48000</c:v>
                </c:pt>
                <c:pt idx="48">
                  <c:v>49000</c:v>
                </c:pt>
                <c:pt idx="49">
                  <c:v>50000</c:v>
                </c:pt>
                <c:pt idx="50">
                  <c:v>51000</c:v>
                </c:pt>
                <c:pt idx="51">
                  <c:v>52000</c:v>
                </c:pt>
                <c:pt idx="52">
                  <c:v>53000</c:v>
                </c:pt>
                <c:pt idx="53">
                  <c:v>54000</c:v>
                </c:pt>
                <c:pt idx="54">
                  <c:v>55000</c:v>
                </c:pt>
                <c:pt idx="55">
                  <c:v>56000</c:v>
                </c:pt>
                <c:pt idx="56">
                  <c:v>57000</c:v>
                </c:pt>
                <c:pt idx="57">
                  <c:v>58000</c:v>
                </c:pt>
                <c:pt idx="58">
                  <c:v>59000</c:v>
                </c:pt>
                <c:pt idx="59">
                  <c:v>60000</c:v>
                </c:pt>
                <c:pt idx="60">
                  <c:v>61000</c:v>
                </c:pt>
                <c:pt idx="61">
                  <c:v>62000</c:v>
                </c:pt>
                <c:pt idx="62">
                  <c:v>63000</c:v>
                </c:pt>
                <c:pt idx="63">
                  <c:v>64000</c:v>
                </c:pt>
                <c:pt idx="64">
                  <c:v>65000</c:v>
                </c:pt>
                <c:pt idx="65">
                  <c:v>66000</c:v>
                </c:pt>
                <c:pt idx="66">
                  <c:v>67000</c:v>
                </c:pt>
                <c:pt idx="67">
                  <c:v>68000</c:v>
                </c:pt>
                <c:pt idx="68">
                  <c:v>69000</c:v>
                </c:pt>
                <c:pt idx="69">
                  <c:v>70000</c:v>
                </c:pt>
                <c:pt idx="70">
                  <c:v>71000</c:v>
                </c:pt>
                <c:pt idx="71">
                  <c:v>72000</c:v>
                </c:pt>
                <c:pt idx="72">
                  <c:v>73000</c:v>
                </c:pt>
                <c:pt idx="73">
                  <c:v>74000</c:v>
                </c:pt>
                <c:pt idx="74">
                  <c:v>75000</c:v>
                </c:pt>
                <c:pt idx="75">
                  <c:v>76000</c:v>
                </c:pt>
                <c:pt idx="76">
                  <c:v>77000</c:v>
                </c:pt>
                <c:pt idx="77">
                  <c:v>78000</c:v>
                </c:pt>
                <c:pt idx="78">
                  <c:v>79000</c:v>
                </c:pt>
                <c:pt idx="79">
                  <c:v>80000</c:v>
                </c:pt>
                <c:pt idx="80">
                  <c:v>81000</c:v>
                </c:pt>
                <c:pt idx="81">
                  <c:v>82000</c:v>
                </c:pt>
                <c:pt idx="82">
                  <c:v>83000</c:v>
                </c:pt>
                <c:pt idx="83">
                  <c:v>84000</c:v>
                </c:pt>
                <c:pt idx="84">
                  <c:v>85000</c:v>
                </c:pt>
                <c:pt idx="85">
                  <c:v>86000</c:v>
                </c:pt>
                <c:pt idx="86">
                  <c:v>87000</c:v>
                </c:pt>
                <c:pt idx="87">
                  <c:v>88000</c:v>
                </c:pt>
                <c:pt idx="88">
                  <c:v>89000</c:v>
                </c:pt>
                <c:pt idx="89">
                  <c:v>90000</c:v>
                </c:pt>
                <c:pt idx="90">
                  <c:v>91000</c:v>
                </c:pt>
                <c:pt idx="91">
                  <c:v>92000</c:v>
                </c:pt>
                <c:pt idx="92">
                  <c:v>93000</c:v>
                </c:pt>
                <c:pt idx="93">
                  <c:v>94000</c:v>
                </c:pt>
                <c:pt idx="94">
                  <c:v>95000</c:v>
                </c:pt>
                <c:pt idx="95">
                  <c:v>96000</c:v>
                </c:pt>
                <c:pt idx="96">
                  <c:v>97000</c:v>
                </c:pt>
                <c:pt idx="97">
                  <c:v>98000</c:v>
                </c:pt>
                <c:pt idx="98">
                  <c:v>99000</c:v>
                </c:pt>
                <c:pt idx="99">
                  <c:v>100000</c:v>
                </c:pt>
                <c:pt idx="100">
                  <c:v>101000</c:v>
                </c:pt>
                <c:pt idx="101">
                  <c:v>102000</c:v>
                </c:pt>
                <c:pt idx="102">
                  <c:v>103000</c:v>
                </c:pt>
                <c:pt idx="103">
                  <c:v>104000</c:v>
                </c:pt>
                <c:pt idx="104">
                  <c:v>105000</c:v>
                </c:pt>
                <c:pt idx="105">
                  <c:v>106000</c:v>
                </c:pt>
                <c:pt idx="106">
                  <c:v>107000</c:v>
                </c:pt>
                <c:pt idx="107">
                  <c:v>108000</c:v>
                </c:pt>
                <c:pt idx="108">
                  <c:v>109000</c:v>
                </c:pt>
                <c:pt idx="109">
                  <c:v>110000</c:v>
                </c:pt>
                <c:pt idx="110">
                  <c:v>111000</c:v>
                </c:pt>
                <c:pt idx="111">
                  <c:v>112000</c:v>
                </c:pt>
                <c:pt idx="112">
                  <c:v>113000</c:v>
                </c:pt>
                <c:pt idx="113">
                  <c:v>114000</c:v>
                </c:pt>
                <c:pt idx="114">
                  <c:v>115000</c:v>
                </c:pt>
                <c:pt idx="115">
                  <c:v>116000</c:v>
                </c:pt>
                <c:pt idx="116">
                  <c:v>117000</c:v>
                </c:pt>
                <c:pt idx="117">
                  <c:v>118000</c:v>
                </c:pt>
                <c:pt idx="118">
                  <c:v>119000</c:v>
                </c:pt>
                <c:pt idx="119">
                  <c:v>120000</c:v>
                </c:pt>
                <c:pt idx="120">
                  <c:v>121000</c:v>
                </c:pt>
                <c:pt idx="121">
                  <c:v>122000</c:v>
                </c:pt>
                <c:pt idx="122">
                  <c:v>123000</c:v>
                </c:pt>
                <c:pt idx="123">
                  <c:v>124000</c:v>
                </c:pt>
                <c:pt idx="124">
                  <c:v>125000</c:v>
                </c:pt>
                <c:pt idx="125">
                  <c:v>126000</c:v>
                </c:pt>
                <c:pt idx="126">
                  <c:v>127000</c:v>
                </c:pt>
                <c:pt idx="127">
                  <c:v>128000</c:v>
                </c:pt>
                <c:pt idx="128">
                  <c:v>129000</c:v>
                </c:pt>
                <c:pt idx="129">
                  <c:v>130000</c:v>
                </c:pt>
                <c:pt idx="130">
                  <c:v>131000</c:v>
                </c:pt>
                <c:pt idx="131">
                  <c:v>132000</c:v>
                </c:pt>
                <c:pt idx="132">
                  <c:v>133000</c:v>
                </c:pt>
                <c:pt idx="133">
                  <c:v>134000</c:v>
                </c:pt>
                <c:pt idx="134">
                  <c:v>135000</c:v>
                </c:pt>
                <c:pt idx="135">
                  <c:v>136000</c:v>
                </c:pt>
                <c:pt idx="136">
                  <c:v>137000</c:v>
                </c:pt>
                <c:pt idx="137">
                  <c:v>138000</c:v>
                </c:pt>
                <c:pt idx="138">
                  <c:v>139000</c:v>
                </c:pt>
                <c:pt idx="139">
                  <c:v>140000</c:v>
                </c:pt>
                <c:pt idx="140">
                  <c:v>141000</c:v>
                </c:pt>
                <c:pt idx="141">
                  <c:v>142000</c:v>
                </c:pt>
                <c:pt idx="142">
                  <c:v>143000</c:v>
                </c:pt>
                <c:pt idx="143">
                  <c:v>144000</c:v>
                </c:pt>
                <c:pt idx="144">
                  <c:v>145000</c:v>
                </c:pt>
                <c:pt idx="145">
                  <c:v>146000</c:v>
                </c:pt>
                <c:pt idx="146">
                  <c:v>147000</c:v>
                </c:pt>
                <c:pt idx="147">
                  <c:v>148000</c:v>
                </c:pt>
                <c:pt idx="148">
                  <c:v>149000</c:v>
                </c:pt>
                <c:pt idx="149">
                  <c:v>150000</c:v>
                </c:pt>
                <c:pt idx="150">
                  <c:v>151000</c:v>
                </c:pt>
                <c:pt idx="151">
                  <c:v>152000</c:v>
                </c:pt>
                <c:pt idx="152">
                  <c:v>153000</c:v>
                </c:pt>
                <c:pt idx="153">
                  <c:v>154000</c:v>
                </c:pt>
                <c:pt idx="154">
                  <c:v>155000</c:v>
                </c:pt>
                <c:pt idx="155">
                  <c:v>156000</c:v>
                </c:pt>
                <c:pt idx="156">
                  <c:v>157000</c:v>
                </c:pt>
                <c:pt idx="157">
                  <c:v>158000</c:v>
                </c:pt>
                <c:pt idx="158">
                  <c:v>159000</c:v>
                </c:pt>
                <c:pt idx="159">
                  <c:v>160000</c:v>
                </c:pt>
                <c:pt idx="160">
                  <c:v>161000</c:v>
                </c:pt>
                <c:pt idx="161">
                  <c:v>162000</c:v>
                </c:pt>
                <c:pt idx="162">
                  <c:v>163000</c:v>
                </c:pt>
                <c:pt idx="163">
                  <c:v>164000</c:v>
                </c:pt>
                <c:pt idx="164">
                  <c:v>165000</c:v>
                </c:pt>
                <c:pt idx="165">
                  <c:v>166000</c:v>
                </c:pt>
                <c:pt idx="166">
                  <c:v>167000</c:v>
                </c:pt>
                <c:pt idx="167">
                  <c:v>168000</c:v>
                </c:pt>
                <c:pt idx="168">
                  <c:v>169000</c:v>
                </c:pt>
                <c:pt idx="169">
                  <c:v>170000</c:v>
                </c:pt>
                <c:pt idx="170">
                  <c:v>171000</c:v>
                </c:pt>
                <c:pt idx="171">
                  <c:v>172000</c:v>
                </c:pt>
                <c:pt idx="172">
                  <c:v>173000</c:v>
                </c:pt>
                <c:pt idx="173">
                  <c:v>174000</c:v>
                </c:pt>
                <c:pt idx="174">
                  <c:v>175000</c:v>
                </c:pt>
                <c:pt idx="175">
                  <c:v>176000</c:v>
                </c:pt>
                <c:pt idx="176">
                  <c:v>177000</c:v>
                </c:pt>
                <c:pt idx="177">
                  <c:v>178000</c:v>
                </c:pt>
                <c:pt idx="178">
                  <c:v>179000</c:v>
                </c:pt>
                <c:pt idx="179">
                  <c:v>180000</c:v>
                </c:pt>
                <c:pt idx="180">
                  <c:v>181000</c:v>
                </c:pt>
                <c:pt idx="181">
                  <c:v>182000</c:v>
                </c:pt>
                <c:pt idx="182">
                  <c:v>183000</c:v>
                </c:pt>
                <c:pt idx="183">
                  <c:v>184000</c:v>
                </c:pt>
                <c:pt idx="184">
                  <c:v>185000</c:v>
                </c:pt>
                <c:pt idx="185">
                  <c:v>186000</c:v>
                </c:pt>
                <c:pt idx="186">
                  <c:v>187000</c:v>
                </c:pt>
                <c:pt idx="187">
                  <c:v>188000</c:v>
                </c:pt>
                <c:pt idx="188">
                  <c:v>189000</c:v>
                </c:pt>
                <c:pt idx="189">
                  <c:v>190000</c:v>
                </c:pt>
                <c:pt idx="190">
                  <c:v>191000</c:v>
                </c:pt>
                <c:pt idx="191">
                  <c:v>192000</c:v>
                </c:pt>
                <c:pt idx="192">
                  <c:v>193000</c:v>
                </c:pt>
                <c:pt idx="193">
                  <c:v>194000</c:v>
                </c:pt>
                <c:pt idx="194">
                  <c:v>195000</c:v>
                </c:pt>
                <c:pt idx="195">
                  <c:v>196000</c:v>
                </c:pt>
                <c:pt idx="196">
                  <c:v>197000</c:v>
                </c:pt>
                <c:pt idx="197">
                  <c:v>198000</c:v>
                </c:pt>
                <c:pt idx="198">
                  <c:v>199000</c:v>
                </c:pt>
                <c:pt idx="199">
                  <c:v>200000</c:v>
                </c:pt>
                <c:pt idx="200">
                  <c:v>201000</c:v>
                </c:pt>
                <c:pt idx="201">
                  <c:v>202000</c:v>
                </c:pt>
                <c:pt idx="202">
                  <c:v>203000</c:v>
                </c:pt>
                <c:pt idx="203">
                  <c:v>204000</c:v>
                </c:pt>
                <c:pt idx="204">
                  <c:v>205000</c:v>
                </c:pt>
                <c:pt idx="205">
                  <c:v>206000</c:v>
                </c:pt>
                <c:pt idx="206">
                  <c:v>207000</c:v>
                </c:pt>
                <c:pt idx="207">
                  <c:v>208000</c:v>
                </c:pt>
                <c:pt idx="208">
                  <c:v>209000</c:v>
                </c:pt>
                <c:pt idx="209">
                  <c:v>210000</c:v>
                </c:pt>
                <c:pt idx="210">
                  <c:v>211000</c:v>
                </c:pt>
                <c:pt idx="211">
                  <c:v>212000</c:v>
                </c:pt>
                <c:pt idx="212">
                  <c:v>213000</c:v>
                </c:pt>
                <c:pt idx="213">
                  <c:v>214000</c:v>
                </c:pt>
                <c:pt idx="214">
                  <c:v>215000</c:v>
                </c:pt>
                <c:pt idx="215">
                  <c:v>216000</c:v>
                </c:pt>
                <c:pt idx="216">
                  <c:v>217000</c:v>
                </c:pt>
                <c:pt idx="217">
                  <c:v>218000</c:v>
                </c:pt>
                <c:pt idx="218">
                  <c:v>219000</c:v>
                </c:pt>
                <c:pt idx="219">
                  <c:v>220000</c:v>
                </c:pt>
                <c:pt idx="220">
                  <c:v>221000</c:v>
                </c:pt>
                <c:pt idx="221">
                  <c:v>222000</c:v>
                </c:pt>
                <c:pt idx="222">
                  <c:v>223000</c:v>
                </c:pt>
                <c:pt idx="223">
                  <c:v>224000</c:v>
                </c:pt>
                <c:pt idx="224">
                  <c:v>225000</c:v>
                </c:pt>
                <c:pt idx="225">
                  <c:v>226000</c:v>
                </c:pt>
                <c:pt idx="226">
                  <c:v>227000</c:v>
                </c:pt>
                <c:pt idx="227">
                  <c:v>228000</c:v>
                </c:pt>
                <c:pt idx="228">
                  <c:v>229000</c:v>
                </c:pt>
                <c:pt idx="229">
                  <c:v>230000</c:v>
                </c:pt>
                <c:pt idx="230">
                  <c:v>231000</c:v>
                </c:pt>
                <c:pt idx="231">
                  <c:v>232000</c:v>
                </c:pt>
                <c:pt idx="232">
                  <c:v>233000</c:v>
                </c:pt>
                <c:pt idx="233">
                  <c:v>234000</c:v>
                </c:pt>
                <c:pt idx="234">
                  <c:v>235000</c:v>
                </c:pt>
                <c:pt idx="235">
                  <c:v>236000</c:v>
                </c:pt>
                <c:pt idx="236">
                  <c:v>237000</c:v>
                </c:pt>
                <c:pt idx="237">
                  <c:v>238000</c:v>
                </c:pt>
                <c:pt idx="238">
                  <c:v>239000</c:v>
                </c:pt>
                <c:pt idx="239">
                  <c:v>240000</c:v>
                </c:pt>
                <c:pt idx="240">
                  <c:v>241000</c:v>
                </c:pt>
                <c:pt idx="241">
                  <c:v>242000</c:v>
                </c:pt>
                <c:pt idx="242">
                  <c:v>243000</c:v>
                </c:pt>
                <c:pt idx="243">
                  <c:v>244000</c:v>
                </c:pt>
                <c:pt idx="244">
                  <c:v>245000</c:v>
                </c:pt>
                <c:pt idx="245">
                  <c:v>246000</c:v>
                </c:pt>
                <c:pt idx="246">
                  <c:v>247000</c:v>
                </c:pt>
                <c:pt idx="247">
                  <c:v>248000</c:v>
                </c:pt>
                <c:pt idx="248">
                  <c:v>249000</c:v>
                </c:pt>
                <c:pt idx="249">
                  <c:v>250000</c:v>
                </c:pt>
                <c:pt idx="250">
                  <c:v>251000</c:v>
                </c:pt>
                <c:pt idx="251">
                  <c:v>252000</c:v>
                </c:pt>
                <c:pt idx="252">
                  <c:v>253000</c:v>
                </c:pt>
                <c:pt idx="253">
                  <c:v>254000</c:v>
                </c:pt>
                <c:pt idx="254">
                  <c:v>255000</c:v>
                </c:pt>
                <c:pt idx="255">
                  <c:v>256000</c:v>
                </c:pt>
                <c:pt idx="256">
                  <c:v>257000</c:v>
                </c:pt>
                <c:pt idx="257">
                  <c:v>258000</c:v>
                </c:pt>
                <c:pt idx="258">
                  <c:v>259000</c:v>
                </c:pt>
                <c:pt idx="259">
                  <c:v>260000</c:v>
                </c:pt>
                <c:pt idx="260">
                  <c:v>261000</c:v>
                </c:pt>
                <c:pt idx="261">
                  <c:v>262000</c:v>
                </c:pt>
                <c:pt idx="262">
                  <c:v>263000</c:v>
                </c:pt>
                <c:pt idx="263">
                  <c:v>264000</c:v>
                </c:pt>
                <c:pt idx="264">
                  <c:v>265000</c:v>
                </c:pt>
                <c:pt idx="265">
                  <c:v>266000</c:v>
                </c:pt>
                <c:pt idx="266">
                  <c:v>267000</c:v>
                </c:pt>
                <c:pt idx="267">
                  <c:v>268000</c:v>
                </c:pt>
                <c:pt idx="268">
                  <c:v>269000</c:v>
                </c:pt>
                <c:pt idx="269">
                  <c:v>270000</c:v>
                </c:pt>
                <c:pt idx="270">
                  <c:v>271000</c:v>
                </c:pt>
                <c:pt idx="271">
                  <c:v>272000</c:v>
                </c:pt>
                <c:pt idx="272">
                  <c:v>273000</c:v>
                </c:pt>
                <c:pt idx="273">
                  <c:v>274000</c:v>
                </c:pt>
                <c:pt idx="274">
                  <c:v>275000</c:v>
                </c:pt>
                <c:pt idx="275">
                  <c:v>276000</c:v>
                </c:pt>
                <c:pt idx="276">
                  <c:v>277000</c:v>
                </c:pt>
                <c:pt idx="277">
                  <c:v>278000</c:v>
                </c:pt>
                <c:pt idx="278">
                  <c:v>279000</c:v>
                </c:pt>
                <c:pt idx="279">
                  <c:v>280000</c:v>
                </c:pt>
                <c:pt idx="280">
                  <c:v>281000</c:v>
                </c:pt>
                <c:pt idx="281">
                  <c:v>282000</c:v>
                </c:pt>
                <c:pt idx="282">
                  <c:v>283000</c:v>
                </c:pt>
                <c:pt idx="283">
                  <c:v>284000</c:v>
                </c:pt>
                <c:pt idx="284">
                  <c:v>285000</c:v>
                </c:pt>
                <c:pt idx="285">
                  <c:v>286000</c:v>
                </c:pt>
                <c:pt idx="286">
                  <c:v>287000</c:v>
                </c:pt>
                <c:pt idx="287">
                  <c:v>288000</c:v>
                </c:pt>
                <c:pt idx="288">
                  <c:v>289000</c:v>
                </c:pt>
                <c:pt idx="289">
                  <c:v>290000</c:v>
                </c:pt>
                <c:pt idx="290">
                  <c:v>291000</c:v>
                </c:pt>
                <c:pt idx="291">
                  <c:v>292000</c:v>
                </c:pt>
                <c:pt idx="292">
                  <c:v>293000</c:v>
                </c:pt>
                <c:pt idx="293">
                  <c:v>294000</c:v>
                </c:pt>
                <c:pt idx="294">
                  <c:v>295000</c:v>
                </c:pt>
                <c:pt idx="295">
                  <c:v>296000</c:v>
                </c:pt>
                <c:pt idx="296">
                  <c:v>297000</c:v>
                </c:pt>
                <c:pt idx="297">
                  <c:v>298000</c:v>
                </c:pt>
                <c:pt idx="298">
                  <c:v>299000</c:v>
                </c:pt>
                <c:pt idx="299">
                  <c:v>300000</c:v>
                </c:pt>
                <c:pt idx="300">
                  <c:v>301000</c:v>
                </c:pt>
                <c:pt idx="301">
                  <c:v>302000</c:v>
                </c:pt>
                <c:pt idx="302">
                  <c:v>303000</c:v>
                </c:pt>
                <c:pt idx="303">
                  <c:v>304000</c:v>
                </c:pt>
                <c:pt idx="304">
                  <c:v>305000</c:v>
                </c:pt>
                <c:pt idx="305">
                  <c:v>306000</c:v>
                </c:pt>
                <c:pt idx="306">
                  <c:v>307000</c:v>
                </c:pt>
                <c:pt idx="307">
                  <c:v>308000</c:v>
                </c:pt>
                <c:pt idx="308">
                  <c:v>309000</c:v>
                </c:pt>
                <c:pt idx="309">
                  <c:v>310000</c:v>
                </c:pt>
                <c:pt idx="310">
                  <c:v>311000</c:v>
                </c:pt>
                <c:pt idx="311">
                  <c:v>312000</c:v>
                </c:pt>
                <c:pt idx="312">
                  <c:v>313000</c:v>
                </c:pt>
                <c:pt idx="313">
                  <c:v>314000</c:v>
                </c:pt>
                <c:pt idx="314">
                  <c:v>315000</c:v>
                </c:pt>
                <c:pt idx="315">
                  <c:v>316000</c:v>
                </c:pt>
                <c:pt idx="316">
                  <c:v>317000</c:v>
                </c:pt>
                <c:pt idx="317">
                  <c:v>318000</c:v>
                </c:pt>
                <c:pt idx="318">
                  <c:v>319000</c:v>
                </c:pt>
                <c:pt idx="319">
                  <c:v>320000</c:v>
                </c:pt>
                <c:pt idx="320">
                  <c:v>321000</c:v>
                </c:pt>
                <c:pt idx="321">
                  <c:v>322000</c:v>
                </c:pt>
                <c:pt idx="322">
                  <c:v>323000</c:v>
                </c:pt>
                <c:pt idx="323">
                  <c:v>324000</c:v>
                </c:pt>
                <c:pt idx="324">
                  <c:v>325000</c:v>
                </c:pt>
                <c:pt idx="325">
                  <c:v>326000</c:v>
                </c:pt>
                <c:pt idx="326">
                  <c:v>327000</c:v>
                </c:pt>
                <c:pt idx="327">
                  <c:v>328000</c:v>
                </c:pt>
                <c:pt idx="328">
                  <c:v>329000</c:v>
                </c:pt>
                <c:pt idx="329">
                  <c:v>330000</c:v>
                </c:pt>
                <c:pt idx="330">
                  <c:v>331000</c:v>
                </c:pt>
                <c:pt idx="331">
                  <c:v>332000</c:v>
                </c:pt>
                <c:pt idx="332">
                  <c:v>333000</c:v>
                </c:pt>
                <c:pt idx="333">
                  <c:v>334000</c:v>
                </c:pt>
                <c:pt idx="334">
                  <c:v>335000</c:v>
                </c:pt>
                <c:pt idx="335">
                  <c:v>336000</c:v>
                </c:pt>
                <c:pt idx="336">
                  <c:v>337000</c:v>
                </c:pt>
                <c:pt idx="337">
                  <c:v>338000</c:v>
                </c:pt>
                <c:pt idx="338">
                  <c:v>339000</c:v>
                </c:pt>
                <c:pt idx="339">
                  <c:v>340000</c:v>
                </c:pt>
                <c:pt idx="340">
                  <c:v>341000</c:v>
                </c:pt>
                <c:pt idx="341">
                  <c:v>342000</c:v>
                </c:pt>
                <c:pt idx="342">
                  <c:v>343000</c:v>
                </c:pt>
                <c:pt idx="343">
                  <c:v>344000</c:v>
                </c:pt>
                <c:pt idx="344">
                  <c:v>345000</c:v>
                </c:pt>
                <c:pt idx="345">
                  <c:v>346000</c:v>
                </c:pt>
                <c:pt idx="346">
                  <c:v>347000</c:v>
                </c:pt>
                <c:pt idx="347">
                  <c:v>348000</c:v>
                </c:pt>
                <c:pt idx="348">
                  <c:v>349000</c:v>
                </c:pt>
                <c:pt idx="349">
                  <c:v>350000</c:v>
                </c:pt>
                <c:pt idx="350">
                  <c:v>351000</c:v>
                </c:pt>
                <c:pt idx="351">
                  <c:v>352000</c:v>
                </c:pt>
                <c:pt idx="352">
                  <c:v>353000</c:v>
                </c:pt>
                <c:pt idx="353">
                  <c:v>354000</c:v>
                </c:pt>
                <c:pt idx="354">
                  <c:v>355000</c:v>
                </c:pt>
                <c:pt idx="355">
                  <c:v>356000</c:v>
                </c:pt>
                <c:pt idx="356">
                  <c:v>357000</c:v>
                </c:pt>
                <c:pt idx="357">
                  <c:v>358000</c:v>
                </c:pt>
                <c:pt idx="358">
                  <c:v>359000</c:v>
                </c:pt>
                <c:pt idx="359">
                  <c:v>360000</c:v>
                </c:pt>
                <c:pt idx="360">
                  <c:v>361000</c:v>
                </c:pt>
                <c:pt idx="361">
                  <c:v>362000</c:v>
                </c:pt>
                <c:pt idx="362">
                  <c:v>363000</c:v>
                </c:pt>
                <c:pt idx="363">
                  <c:v>364000</c:v>
                </c:pt>
                <c:pt idx="364">
                  <c:v>365000</c:v>
                </c:pt>
                <c:pt idx="365">
                  <c:v>366000</c:v>
                </c:pt>
                <c:pt idx="366">
                  <c:v>367000</c:v>
                </c:pt>
                <c:pt idx="367">
                  <c:v>368000</c:v>
                </c:pt>
                <c:pt idx="368">
                  <c:v>369000</c:v>
                </c:pt>
                <c:pt idx="369">
                  <c:v>370000</c:v>
                </c:pt>
                <c:pt idx="370">
                  <c:v>371000</c:v>
                </c:pt>
                <c:pt idx="371">
                  <c:v>372000</c:v>
                </c:pt>
                <c:pt idx="372">
                  <c:v>373000</c:v>
                </c:pt>
                <c:pt idx="373">
                  <c:v>374000</c:v>
                </c:pt>
                <c:pt idx="374">
                  <c:v>375000</c:v>
                </c:pt>
                <c:pt idx="375">
                  <c:v>376000</c:v>
                </c:pt>
                <c:pt idx="376">
                  <c:v>377000</c:v>
                </c:pt>
                <c:pt idx="377">
                  <c:v>378000</c:v>
                </c:pt>
                <c:pt idx="378">
                  <c:v>379000</c:v>
                </c:pt>
                <c:pt idx="379">
                  <c:v>380000</c:v>
                </c:pt>
                <c:pt idx="380">
                  <c:v>381000</c:v>
                </c:pt>
                <c:pt idx="381">
                  <c:v>382000</c:v>
                </c:pt>
                <c:pt idx="382">
                  <c:v>383000</c:v>
                </c:pt>
                <c:pt idx="383">
                  <c:v>384000</c:v>
                </c:pt>
                <c:pt idx="384">
                  <c:v>385000</c:v>
                </c:pt>
                <c:pt idx="385">
                  <c:v>386000</c:v>
                </c:pt>
                <c:pt idx="386">
                  <c:v>387000</c:v>
                </c:pt>
                <c:pt idx="387">
                  <c:v>388000</c:v>
                </c:pt>
                <c:pt idx="388">
                  <c:v>389000</c:v>
                </c:pt>
                <c:pt idx="389">
                  <c:v>390000</c:v>
                </c:pt>
                <c:pt idx="390">
                  <c:v>391000</c:v>
                </c:pt>
                <c:pt idx="391">
                  <c:v>392000</c:v>
                </c:pt>
                <c:pt idx="392">
                  <c:v>393000</c:v>
                </c:pt>
                <c:pt idx="393">
                  <c:v>394000</c:v>
                </c:pt>
                <c:pt idx="394">
                  <c:v>395000</c:v>
                </c:pt>
                <c:pt idx="395">
                  <c:v>396000</c:v>
                </c:pt>
                <c:pt idx="396">
                  <c:v>397000</c:v>
                </c:pt>
                <c:pt idx="397">
                  <c:v>398000</c:v>
                </c:pt>
                <c:pt idx="398">
                  <c:v>399000</c:v>
                </c:pt>
                <c:pt idx="399">
                  <c:v>400000</c:v>
                </c:pt>
                <c:pt idx="400">
                  <c:v>401000</c:v>
                </c:pt>
                <c:pt idx="401">
                  <c:v>402000</c:v>
                </c:pt>
                <c:pt idx="402">
                  <c:v>403000</c:v>
                </c:pt>
                <c:pt idx="403">
                  <c:v>404000</c:v>
                </c:pt>
                <c:pt idx="404">
                  <c:v>405000</c:v>
                </c:pt>
                <c:pt idx="405">
                  <c:v>406000</c:v>
                </c:pt>
                <c:pt idx="406">
                  <c:v>407000</c:v>
                </c:pt>
                <c:pt idx="407">
                  <c:v>408000</c:v>
                </c:pt>
                <c:pt idx="408">
                  <c:v>409000</c:v>
                </c:pt>
                <c:pt idx="409">
                  <c:v>410000</c:v>
                </c:pt>
                <c:pt idx="410">
                  <c:v>411000</c:v>
                </c:pt>
                <c:pt idx="411">
                  <c:v>412000</c:v>
                </c:pt>
                <c:pt idx="412">
                  <c:v>413000</c:v>
                </c:pt>
                <c:pt idx="413">
                  <c:v>414000</c:v>
                </c:pt>
                <c:pt idx="414">
                  <c:v>415000</c:v>
                </c:pt>
                <c:pt idx="415">
                  <c:v>416000</c:v>
                </c:pt>
                <c:pt idx="416">
                  <c:v>417000</c:v>
                </c:pt>
                <c:pt idx="417">
                  <c:v>418000</c:v>
                </c:pt>
                <c:pt idx="418">
                  <c:v>419000</c:v>
                </c:pt>
                <c:pt idx="419">
                  <c:v>420000</c:v>
                </c:pt>
                <c:pt idx="420">
                  <c:v>421000</c:v>
                </c:pt>
                <c:pt idx="421">
                  <c:v>422000</c:v>
                </c:pt>
                <c:pt idx="422">
                  <c:v>423000</c:v>
                </c:pt>
                <c:pt idx="423">
                  <c:v>424000</c:v>
                </c:pt>
                <c:pt idx="424">
                  <c:v>425000</c:v>
                </c:pt>
                <c:pt idx="425">
                  <c:v>426000</c:v>
                </c:pt>
                <c:pt idx="426">
                  <c:v>427000</c:v>
                </c:pt>
                <c:pt idx="427">
                  <c:v>428000</c:v>
                </c:pt>
                <c:pt idx="428">
                  <c:v>429000</c:v>
                </c:pt>
                <c:pt idx="429">
                  <c:v>430000</c:v>
                </c:pt>
                <c:pt idx="430">
                  <c:v>431000</c:v>
                </c:pt>
                <c:pt idx="431">
                  <c:v>432000</c:v>
                </c:pt>
                <c:pt idx="432">
                  <c:v>433000</c:v>
                </c:pt>
                <c:pt idx="433">
                  <c:v>434000</c:v>
                </c:pt>
                <c:pt idx="434">
                  <c:v>435000</c:v>
                </c:pt>
                <c:pt idx="435">
                  <c:v>436000</c:v>
                </c:pt>
                <c:pt idx="436">
                  <c:v>437000</c:v>
                </c:pt>
                <c:pt idx="437">
                  <c:v>438000</c:v>
                </c:pt>
                <c:pt idx="438">
                  <c:v>439000</c:v>
                </c:pt>
                <c:pt idx="439">
                  <c:v>440000</c:v>
                </c:pt>
                <c:pt idx="440">
                  <c:v>441000</c:v>
                </c:pt>
                <c:pt idx="441">
                  <c:v>442000</c:v>
                </c:pt>
                <c:pt idx="442">
                  <c:v>443000</c:v>
                </c:pt>
                <c:pt idx="443">
                  <c:v>444000</c:v>
                </c:pt>
                <c:pt idx="444">
                  <c:v>445000</c:v>
                </c:pt>
                <c:pt idx="445">
                  <c:v>446000</c:v>
                </c:pt>
                <c:pt idx="446">
                  <c:v>447000</c:v>
                </c:pt>
                <c:pt idx="447">
                  <c:v>448000</c:v>
                </c:pt>
                <c:pt idx="448">
                  <c:v>449000</c:v>
                </c:pt>
                <c:pt idx="449">
                  <c:v>450000</c:v>
                </c:pt>
                <c:pt idx="450">
                  <c:v>451000</c:v>
                </c:pt>
                <c:pt idx="451">
                  <c:v>452000</c:v>
                </c:pt>
                <c:pt idx="452">
                  <c:v>453000</c:v>
                </c:pt>
                <c:pt idx="453">
                  <c:v>454000</c:v>
                </c:pt>
                <c:pt idx="454">
                  <c:v>455000</c:v>
                </c:pt>
                <c:pt idx="455">
                  <c:v>456000</c:v>
                </c:pt>
                <c:pt idx="456">
                  <c:v>457000</c:v>
                </c:pt>
                <c:pt idx="457">
                  <c:v>458000</c:v>
                </c:pt>
                <c:pt idx="458">
                  <c:v>459000</c:v>
                </c:pt>
                <c:pt idx="459">
                  <c:v>460000</c:v>
                </c:pt>
                <c:pt idx="460">
                  <c:v>461000</c:v>
                </c:pt>
                <c:pt idx="461">
                  <c:v>462000</c:v>
                </c:pt>
                <c:pt idx="462">
                  <c:v>463000</c:v>
                </c:pt>
                <c:pt idx="463">
                  <c:v>464000</c:v>
                </c:pt>
                <c:pt idx="464">
                  <c:v>465000</c:v>
                </c:pt>
                <c:pt idx="465">
                  <c:v>466000</c:v>
                </c:pt>
                <c:pt idx="466">
                  <c:v>467000</c:v>
                </c:pt>
                <c:pt idx="467">
                  <c:v>468000</c:v>
                </c:pt>
                <c:pt idx="468">
                  <c:v>469000</c:v>
                </c:pt>
                <c:pt idx="469">
                  <c:v>470000</c:v>
                </c:pt>
                <c:pt idx="470">
                  <c:v>471000</c:v>
                </c:pt>
                <c:pt idx="471">
                  <c:v>472000</c:v>
                </c:pt>
                <c:pt idx="472">
                  <c:v>473000</c:v>
                </c:pt>
                <c:pt idx="473">
                  <c:v>474000</c:v>
                </c:pt>
                <c:pt idx="474">
                  <c:v>475000</c:v>
                </c:pt>
                <c:pt idx="475">
                  <c:v>476000</c:v>
                </c:pt>
                <c:pt idx="476">
                  <c:v>477000</c:v>
                </c:pt>
                <c:pt idx="477">
                  <c:v>478000</c:v>
                </c:pt>
                <c:pt idx="478">
                  <c:v>479000</c:v>
                </c:pt>
                <c:pt idx="479">
                  <c:v>480000</c:v>
                </c:pt>
                <c:pt idx="480">
                  <c:v>481000</c:v>
                </c:pt>
                <c:pt idx="481">
                  <c:v>482000</c:v>
                </c:pt>
                <c:pt idx="482">
                  <c:v>483000</c:v>
                </c:pt>
                <c:pt idx="483">
                  <c:v>484000</c:v>
                </c:pt>
                <c:pt idx="484">
                  <c:v>485000</c:v>
                </c:pt>
                <c:pt idx="485">
                  <c:v>486000</c:v>
                </c:pt>
                <c:pt idx="486">
                  <c:v>487000</c:v>
                </c:pt>
                <c:pt idx="487">
                  <c:v>488000</c:v>
                </c:pt>
                <c:pt idx="488">
                  <c:v>489000</c:v>
                </c:pt>
                <c:pt idx="489">
                  <c:v>490000</c:v>
                </c:pt>
                <c:pt idx="490">
                  <c:v>491000</c:v>
                </c:pt>
                <c:pt idx="491">
                  <c:v>492000</c:v>
                </c:pt>
                <c:pt idx="492">
                  <c:v>493000</c:v>
                </c:pt>
                <c:pt idx="493">
                  <c:v>494000</c:v>
                </c:pt>
                <c:pt idx="494">
                  <c:v>495000</c:v>
                </c:pt>
                <c:pt idx="495">
                  <c:v>496000</c:v>
                </c:pt>
                <c:pt idx="496">
                  <c:v>497000</c:v>
                </c:pt>
                <c:pt idx="497">
                  <c:v>498000</c:v>
                </c:pt>
                <c:pt idx="498">
                  <c:v>499000</c:v>
                </c:pt>
                <c:pt idx="499">
                  <c:v>500000</c:v>
                </c:pt>
                <c:pt idx="500">
                  <c:v>501000</c:v>
                </c:pt>
                <c:pt idx="501">
                  <c:v>502000</c:v>
                </c:pt>
                <c:pt idx="502">
                  <c:v>503000</c:v>
                </c:pt>
                <c:pt idx="503">
                  <c:v>504000</c:v>
                </c:pt>
                <c:pt idx="504">
                  <c:v>505000</c:v>
                </c:pt>
                <c:pt idx="505">
                  <c:v>506000</c:v>
                </c:pt>
                <c:pt idx="506">
                  <c:v>507000</c:v>
                </c:pt>
                <c:pt idx="507">
                  <c:v>508000</c:v>
                </c:pt>
                <c:pt idx="508">
                  <c:v>509000</c:v>
                </c:pt>
                <c:pt idx="509">
                  <c:v>510000</c:v>
                </c:pt>
                <c:pt idx="510">
                  <c:v>511000</c:v>
                </c:pt>
                <c:pt idx="511">
                  <c:v>512000</c:v>
                </c:pt>
                <c:pt idx="512">
                  <c:v>513000</c:v>
                </c:pt>
                <c:pt idx="513">
                  <c:v>514000</c:v>
                </c:pt>
                <c:pt idx="514">
                  <c:v>515000</c:v>
                </c:pt>
                <c:pt idx="515">
                  <c:v>516000</c:v>
                </c:pt>
                <c:pt idx="516">
                  <c:v>517000</c:v>
                </c:pt>
                <c:pt idx="517">
                  <c:v>518000</c:v>
                </c:pt>
                <c:pt idx="518">
                  <c:v>519000</c:v>
                </c:pt>
                <c:pt idx="519">
                  <c:v>520000</c:v>
                </c:pt>
                <c:pt idx="520">
                  <c:v>521000</c:v>
                </c:pt>
                <c:pt idx="521">
                  <c:v>522000</c:v>
                </c:pt>
                <c:pt idx="522">
                  <c:v>523000</c:v>
                </c:pt>
                <c:pt idx="523">
                  <c:v>524000</c:v>
                </c:pt>
                <c:pt idx="524">
                  <c:v>525000</c:v>
                </c:pt>
                <c:pt idx="525">
                  <c:v>526000</c:v>
                </c:pt>
                <c:pt idx="526">
                  <c:v>527000</c:v>
                </c:pt>
                <c:pt idx="527">
                  <c:v>528000</c:v>
                </c:pt>
                <c:pt idx="528">
                  <c:v>529000</c:v>
                </c:pt>
                <c:pt idx="529">
                  <c:v>530000</c:v>
                </c:pt>
                <c:pt idx="530">
                  <c:v>531000</c:v>
                </c:pt>
                <c:pt idx="531">
                  <c:v>532000</c:v>
                </c:pt>
                <c:pt idx="532">
                  <c:v>533000</c:v>
                </c:pt>
                <c:pt idx="533">
                  <c:v>534000</c:v>
                </c:pt>
                <c:pt idx="534">
                  <c:v>535000</c:v>
                </c:pt>
                <c:pt idx="535">
                  <c:v>536000</c:v>
                </c:pt>
                <c:pt idx="536">
                  <c:v>537000</c:v>
                </c:pt>
                <c:pt idx="537">
                  <c:v>538000</c:v>
                </c:pt>
                <c:pt idx="538">
                  <c:v>539000</c:v>
                </c:pt>
                <c:pt idx="539">
                  <c:v>540000</c:v>
                </c:pt>
                <c:pt idx="540">
                  <c:v>541000</c:v>
                </c:pt>
                <c:pt idx="541">
                  <c:v>542000</c:v>
                </c:pt>
                <c:pt idx="542">
                  <c:v>543000</c:v>
                </c:pt>
                <c:pt idx="543">
                  <c:v>544000</c:v>
                </c:pt>
                <c:pt idx="544">
                  <c:v>545000</c:v>
                </c:pt>
                <c:pt idx="545">
                  <c:v>546000</c:v>
                </c:pt>
                <c:pt idx="546">
                  <c:v>547000</c:v>
                </c:pt>
                <c:pt idx="547">
                  <c:v>548000</c:v>
                </c:pt>
                <c:pt idx="548">
                  <c:v>549000</c:v>
                </c:pt>
                <c:pt idx="549">
                  <c:v>550000</c:v>
                </c:pt>
                <c:pt idx="550">
                  <c:v>551000</c:v>
                </c:pt>
                <c:pt idx="551">
                  <c:v>552000</c:v>
                </c:pt>
                <c:pt idx="552">
                  <c:v>553000</c:v>
                </c:pt>
                <c:pt idx="553">
                  <c:v>554000</c:v>
                </c:pt>
                <c:pt idx="554">
                  <c:v>555000</c:v>
                </c:pt>
                <c:pt idx="555">
                  <c:v>556000</c:v>
                </c:pt>
                <c:pt idx="556">
                  <c:v>557000</c:v>
                </c:pt>
                <c:pt idx="557">
                  <c:v>558000</c:v>
                </c:pt>
                <c:pt idx="558">
                  <c:v>559000</c:v>
                </c:pt>
                <c:pt idx="559">
                  <c:v>560000</c:v>
                </c:pt>
                <c:pt idx="560">
                  <c:v>561000</c:v>
                </c:pt>
                <c:pt idx="561">
                  <c:v>562000</c:v>
                </c:pt>
                <c:pt idx="562">
                  <c:v>563000</c:v>
                </c:pt>
                <c:pt idx="563">
                  <c:v>564000</c:v>
                </c:pt>
                <c:pt idx="564">
                  <c:v>565000</c:v>
                </c:pt>
                <c:pt idx="565">
                  <c:v>566000</c:v>
                </c:pt>
                <c:pt idx="566">
                  <c:v>567000</c:v>
                </c:pt>
                <c:pt idx="567">
                  <c:v>568000</c:v>
                </c:pt>
                <c:pt idx="568">
                  <c:v>569000</c:v>
                </c:pt>
                <c:pt idx="569">
                  <c:v>570000</c:v>
                </c:pt>
                <c:pt idx="570">
                  <c:v>571000</c:v>
                </c:pt>
                <c:pt idx="571">
                  <c:v>572000</c:v>
                </c:pt>
                <c:pt idx="572">
                  <c:v>573000</c:v>
                </c:pt>
                <c:pt idx="573">
                  <c:v>574000</c:v>
                </c:pt>
                <c:pt idx="574">
                  <c:v>575000</c:v>
                </c:pt>
                <c:pt idx="575">
                  <c:v>576000</c:v>
                </c:pt>
                <c:pt idx="576">
                  <c:v>577000</c:v>
                </c:pt>
                <c:pt idx="577">
                  <c:v>578000</c:v>
                </c:pt>
                <c:pt idx="578">
                  <c:v>579000</c:v>
                </c:pt>
                <c:pt idx="579">
                  <c:v>580000</c:v>
                </c:pt>
                <c:pt idx="580">
                  <c:v>581000</c:v>
                </c:pt>
                <c:pt idx="581">
                  <c:v>582000</c:v>
                </c:pt>
                <c:pt idx="582">
                  <c:v>583000</c:v>
                </c:pt>
                <c:pt idx="583">
                  <c:v>584000</c:v>
                </c:pt>
                <c:pt idx="584">
                  <c:v>585000</c:v>
                </c:pt>
                <c:pt idx="585">
                  <c:v>586000</c:v>
                </c:pt>
                <c:pt idx="586">
                  <c:v>587000</c:v>
                </c:pt>
                <c:pt idx="587">
                  <c:v>588000</c:v>
                </c:pt>
                <c:pt idx="588">
                  <c:v>589000</c:v>
                </c:pt>
                <c:pt idx="589">
                  <c:v>590000</c:v>
                </c:pt>
                <c:pt idx="590">
                  <c:v>591000</c:v>
                </c:pt>
                <c:pt idx="591">
                  <c:v>592000</c:v>
                </c:pt>
                <c:pt idx="592">
                  <c:v>593000</c:v>
                </c:pt>
                <c:pt idx="593">
                  <c:v>594000</c:v>
                </c:pt>
                <c:pt idx="594">
                  <c:v>595000</c:v>
                </c:pt>
                <c:pt idx="595">
                  <c:v>596000</c:v>
                </c:pt>
                <c:pt idx="596">
                  <c:v>597000</c:v>
                </c:pt>
                <c:pt idx="597">
                  <c:v>598000</c:v>
                </c:pt>
                <c:pt idx="598">
                  <c:v>599000</c:v>
                </c:pt>
                <c:pt idx="599">
                  <c:v>600000</c:v>
                </c:pt>
                <c:pt idx="600">
                  <c:v>601000</c:v>
                </c:pt>
                <c:pt idx="601">
                  <c:v>602000</c:v>
                </c:pt>
                <c:pt idx="602">
                  <c:v>603000</c:v>
                </c:pt>
                <c:pt idx="603">
                  <c:v>604000</c:v>
                </c:pt>
                <c:pt idx="604">
                  <c:v>605000</c:v>
                </c:pt>
                <c:pt idx="605">
                  <c:v>606000</c:v>
                </c:pt>
                <c:pt idx="606">
                  <c:v>607000</c:v>
                </c:pt>
                <c:pt idx="607">
                  <c:v>608000</c:v>
                </c:pt>
                <c:pt idx="608">
                  <c:v>609000</c:v>
                </c:pt>
                <c:pt idx="609">
                  <c:v>610000</c:v>
                </c:pt>
                <c:pt idx="610">
                  <c:v>611000</c:v>
                </c:pt>
                <c:pt idx="611">
                  <c:v>612000</c:v>
                </c:pt>
                <c:pt idx="612">
                  <c:v>613000</c:v>
                </c:pt>
                <c:pt idx="613">
                  <c:v>614000</c:v>
                </c:pt>
                <c:pt idx="614">
                  <c:v>615000</c:v>
                </c:pt>
                <c:pt idx="615">
                  <c:v>616000</c:v>
                </c:pt>
                <c:pt idx="616">
                  <c:v>617000</c:v>
                </c:pt>
                <c:pt idx="617">
                  <c:v>618000</c:v>
                </c:pt>
                <c:pt idx="618">
                  <c:v>619000</c:v>
                </c:pt>
                <c:pt idx="619">
                  <c:v>620000</c:v>
                </c:pt>
                <c:pt idx="620">
                  <c:v>621000</c:v>
                </c:pt>
                <c:pt idx="621">
                  <c:v>622000</c:v>
                </c:pt>
                <c:pt idx="622">
                  <c:v>623000</c:v>
                </c:pt>
                <c:pt idx="623">
                  <c:v>624000</c:v>
                </c:pt>
                <c:pt idx="624">
                  <c:v>625000</c:v>
                </c:pt>
                <c:pt idx="625">
                  <c:v>626000</c:v>
                </c:pt>
                <c:pt idx="626">
                  <c:v>627000</c:v>
                </c:pt>
                <c:pt idx="627">
                  <c:v>628000</c:v>
                </c:pt>
                <c:pt idx="628">
                  <c:v>629000</c:v>
                </c:pt>
                <c:pt idx="629">
                  <c:v>630000</c:v>
                </c:pt>
                <c:pt idx="630">
                  <c:v>631000</c:v>
                </c:pt>
                <c:pt idx="631">
                  <c:v>632000</c:v>
                </c:pt>
                <c:pt idx="632">
                  <c:v>633000</c:v>
                </c:pt>
                <c:pt idx="633">
                  <c:v>634000</c:v>
                </c:pt>
                <c:pt idx="634">
                  <c:v>635000</c:v>
                </c:pt>
                <c:pt idx="635">
                  <c:v>636000</c:v>
                </c:pt>
                <c:pt idx="636">
                  <c:v>637000</c:v>
                </c:pt>
                <c:pt idx="637">
                  <c:v>638000</c:v>
                </c:pt>
                <c:pt idx="638">
                  <c:v>639000</c:v>
                </c:pt>
                <c:pt idx="639">
                  <c:v>640000</c:v>
                </c:pt>
                <c:pt idx="640">
                  <c:v>641000</c:v>
                </c:pt>
                <c:pt idx="641">
                  <c:v>642000</c:v>
                </c:pt>
                <c:pt idx="642">
                  <c:v>643000</c:v>
                </c:pt>
                <c:pt idx="643">
                  <c:v>644000</c:v>
                </c:pt>
                <c:pt idx="644">
                  <c:v>645000</c:v>
                </c:pt>
                <c:pt idx="645">
                  <c:v>646000</c:v>
                </c:pt>
                <c:pt idx="646">
                  <c:v>647000</c:v>
                </c:pt>
                <c:pt idx="647">
                  <c:v>648000</c:v>
                </c:pt>
                <c:pt idx="648">
                  <c:v>649000</c:v>
                </c:pt>
                <c:pt idx="649">
                  <c:v>650000</c:v>
                </c:pt>
                <c:pt idx="650">
                  <c:v>651000</c:v>
                </c:pt>
                <c:pt idx="651">
                  <c:v>652000</c:v>
                </c:pt>
                <c:pt idx="652">
                  <c:v>653000</c:v>
                </c:pt>
                <c:pt idx="653">
                  <c:v>654000</c:v>
                </c:pt>
                <c:pt idx="654">
                  <c:v>655000</c:v>
                </c:pt>
                <c:pt idx="655">
                  <c:v>656000</c:v>
                </c:pt>
                <c:pt idx="656">
                  <c:v>657000</c:v>
                </c:pt>
                <c:pt idx="657">
                  <c:v>658000</c:v>
                </c:pt>
                <c:pt idx="658">
                  <c:v>659000</c:v>
                </c:pt>
                <c:pt idx="659">
                  <c:v>660000</c:v>
                </c:pt>
                <c:pt idx="660">
                  <c:v>661000</c:v>
                </c:pt>
                <c:pt idx="661">
                  <c:v>662000</c:v>
                </c:pt>
                <c:pt idx="662">
                  <c:v>663000</c:v>
                </c:pt>
                <c:pt idx="663">
                  <c:v>664000</c:v>
                </c:pt>
                <c:pt idx="664">
                  <c:v>665000</c:v>
                </c:pt>
                <c:pt idx="665">
                  <c:v>666000</c:v>
                </c:pt>
                <c:pt idx="666">
                  <c:v>667000</c:v>
                </c:pt>
                <c:pt idx="667">
                  <c:v>668000</c:v>
                </c:pt>
                <c:pt idx="668">
                  <c:v>669000</c:v>
                </c:pt>
                <c:pt idx="669">
                  <c:v>670000</c:v>
                </c:pt>
                <c:pt idx="670">
                  <c:v>671000</c:v>
                </c:pt>
                <c:pt idx="671">
                  <c:v>672000</c:v>
                </c:pt>
                <c:pt idx="672">
                  <c:v>673000</c:v>
                </c:pt>
                <c:pt idx="673">
                  <c:v>674000</c:v>
                </c:pt>
                <c:pt idx="674">
                  <c:v>675000</c:v>
                </c:pt>
                <c:pt idx="675">
                  <c:v>676000</c:v>
                </c:pt>
                <c:pt idx="676">
                  <c:v>677000</c:v>
                </c:pt>
                <c:pt idx="677">
                  <c:v>678000</c:v>
                </c:pt>
                <c:pt idx="678">
                  <c:v>679000</c:v>
                </c:pt>
                <c:pt idx="679">
                  <c:v>680000</c:v>
                </c:pt>
                <c:pt idx="680">
                  <c:v>681000</c:v>
                </c:pt>
                <c:pt idx="681">
                  <c:v>682000</c:v>
                </c:pt>
                <c:pt idx="682">
                  <c:v>683000</c:v>
                </c:pt>
                <c:pt idx="683">
                  <c:v>684000</c:v>
                </c:pt>
                <c:pt idx="684">
                  <c:v>685000</c:v>
                </c:pt>
                <c:pt idx="685">
                  <c:v>686000</c:v>
                </c:pt>
                <c:pt idx="686">
                  <c:v>687000</c:v>
                </c:pt>
                <c:pt idx="687">
                  <c:v>688000</c:v>
                </c:pt>
                <c:pt idx="688">
                  <c:v>689000</c:v>
                </c:pt>
                <c:pt idx="689">
                  <c:v>690000</c:v>
                </c:pt>
                <c:pt idx="690">
                  <c:v>691000</c:v>
                </c:pt>
                <c:pt idx="691">
                  <c:v>692000</c:v>
                </c:pt>
                <c:pt idx="692">
                  <c:v>693000</c:v>
                </c:pt>
                <c:pt idx="693">
                  <c:v>694000</c:v>
                </c:pt>
                <c:pt idx="694">
                  <c:v>695000</c:v>
                </c:pt>
                <c:pt idx="695">
                  <c:v>696000</c:v>
                </c:pt>
                <c:pt idx="696">
                  <c:v>697000</c:v>
                </c:pt>
                <c:pt idx="697">
                  <c:v>698000</c:v>
                </c:pt>
                <c:pt idx="698">
                  <c:v>699000</c:v>
                </c:pt>
                <c:pt idx="699">
                  <c:v>700000</c:v>
                </c:pt>
                <c:pt idx="700">
                  <c:v>701000</c:v>
                </c:pt>
                <c:pt idx="701">
                  <c:v>702000</c:v>
                </c:pt>
                <c:pt idx="702">
                  <c:v>703000</c:v>
                </c:pt>
                <c:pt idx="703">
                  <c:v>704000</c:v>
                </c:pt>
                <c:pt idx="704">
                  <c:v>705000</c:v>
                </c:pt>
                <c:pt idx="705">
                  <c:v>706000</c:v>
                </c:pt>
                <c:pt idx="706">
                  <c:v>707000</c:v>
                </c:pt>
                <c:pt idx="707">
                  <c:v>708000</c:v>
                </c:pt>
                <c:pt idx="708">
                  <c:v>709000</c:v>
                </c:pt>
                <c:pt idx="709">
                  <c:v>710000</c:v>
                </c:pt>
                <c:pt idx="710">
                  <c:v>711000</c:v>
                </c:pt>
                <c:pt idx="711">
                  <c:v>712000</c:v>
                </c:pt>
                <c:pt idx="712">
                  <c:v>713000</c:v>
                </c:pt>
                <c:pt idx="713">
                  <c:v>714000</c:v>
                </c:pt>
                <c:pt idx="714">
                  <c:v>715000</c:v>
                </c:pt>
                <c:pt idx="715">
                  <c:v>716000</c:v>
                </c:pt>
                <c:pt idx="716">
                  <c:v>717000</c:v>
                </c:pt>
                <c:pt idx="717">
                  <c:v>718000</c:v>
                </c:pt>
                <c:pt idx="718">
                  <c:v>719000</c:v>
                </c:pt>
                <c:pt idx="719">
                  <c:v>720000</c:v>
                </c:pt>
                <c:pt idx="720">
                  <c:v>721000</c:v>
                </c:pt>
                <c:pt idx="721">
                  <c:v>722000</c:v>
                </c:pt>
                <c:pt idx="722">
                  <c:v>723000</c:v>
                </c:pt>
                <c:pt idx="723">
                  <c:v>724000</c:v>
                </c:pt>
                <c:pt idx="724">
                  <c:v>725000</c:v>
                </c:pt>
                <c:pt idx="725">
                  <c:v>726000</c:v>
                </c:pt>
                <c:pt idx="726">
                  <c:v>727000</c:v>
                </c:pt>
                <c:pt idx="727">
                  <c:v>728000</c:v>
                </c:pt>
                <c:pt idx="728">
                  <c:v>729000</c:v>
                </c:pt>
                <c:pt idx="729">
                  <c:v>730000</c:v>
                </c:pt>
                <c:pt idx="730">
                  <c:v>731000</c:v>
                </c:pt>
                <c:pt idx="731">
                  <c:v>732000</c:v>
                </c:pt>
                <c:pt idx="732">
                  <c:v>733000</c:v>
                </c:pt>
                <c:pt idx="733">
                  <c:v>734000</c:v>
                </c:pt>
                <c:pt idx="734">
                  <c:v>735000</c:v>
                </c:pt>
                <c:pt idx="735">
                  <c:v>736000</c:v>
                </c:pt>
                <c:pt idx="736">
                  <c:v>737000</c:v>
                </c:pt>
                <c:pt idx="737">
                  <c:v>738000</c:v>
                </c:pt>
                <c:pt idx="738">
                  <c:v>739000</c:v>
                </c:pt>
                <c:pt idx="739">
                  <c:v>740000</c:v>
                </c:pt>
                <c:pt idx="740">
                  <c:v>741000</c:v>
                </c:pt>
                <c:pt idx="741">
                  <c:v>742000</c:v>
                </c:pt>
                <c:pt idx="742">
                  <c:v>743000</c:v>
                </c:pt>
                <c:pt idx="743">
                  <c:v>744000</c:v>
                </c:pt>
                <c:pt idx="744">
                  <c:v>745000</c:v>
                </c:pt>
                <c:pt idx="745">
                  <c:v>746000</c:v>
                </c:pt>
                <c:pt idx="746">
                  <c:v>747000</c:v>
                </c:pt>
                <c:pt idx="747">
                  <c:v>748000</c:v>
                </c:pt>
                <c:pt idx="748">
                  <c:v>749000</c:v>
                </c:pt>
                <c:pt idx="749">
                  <c:v>750000</c:v>
                </c:pt>
                <c:pt idx="750">
                  <c:v>751000</c:v>
                </c:pt>
                <c:pt idx="751">
                  <c:v>752000</c:v>
                </c:pt>
                <c:pt idx="752">
                  <c:v>753000</c:v>
                </c:pt>
                <c:pt idx="753">
                  <c:v>754000</c:v>
                </c:pt>
                <c:pt idx="754">
                  <c:v>755000</c:v>
                </c:pt>
                <c:pt idx="755">
                  <c:v>756000</c:v>
                </c:pt>
                <c:pt idx="756">
                  <c:v>757000</c:v>
                </c:pt>
                <c:pt idx="757">
                  <c:v>758000</c:v>
                </c:pt>
                <c:pt idx="758">
                  <c:v>759000</c:v>
                </c:pt>
                <c:pt idx="759">
                  <c:v>760000</c:v>
                </c:pt>
                <c:pt idx="760">
                  <c:v>761000</c:v>
                </c:pt>
                <c:pt idx="761">
                  <c:v>762000</c:v>
                </c:pt>
                <c:pt idx="762">
                  <c:v>763000</c:v>
                </c:pt>
                <c:pt idx="763">
                  <c:v>764000</c:v>
                </c:pt>
                <c:pt idx="764">
                  <c:v>765000</c:v>
                </c:pt>
                <c:pt idx="765">
                  <c:v>766000</c:v>
                </c:pt>
                <c:pt idx="766">
                  <c:v>767000</c:v>
                </c:pt>
                <c:pt idx="767">
                  <c:v>768000</c:v>
                </c:pt>
                <c:pt idx="768">
                  <c:v>769000</c:v>
                </c:pt>
                <c:pt idx="769">
                  <c:v>770000</c:v>
                </c:pt>
                <c:pt idx="770">
                  <c:v>771000</c:v>
                </c:pt>
                <c:pt idx="771">
                  <c:v>772000</c:v>
                </c:pt>
                <c:pt idx="772">
                  <c:v>773000</c:v>
                </c:pt>
                <c:pt idx="773">
                  <c:v>774000</c:v>
                </c:pt>
                <c:pt idx="774">
                  <c:v>775000</c:v>
                </c:pt>
                <c:pt idx="775">
                  <c:v>776000</c:v>
                </c:pt>
                <c:pt idx="776">
                  <c:v>777000</c:v>
                </c:pt>
                <c:pt idx="777">
                  <c:v>778000</c:v>
                </c:pt>
                <c:pt idx="778">
                  <c:v>779000</c:v>
                </c:pt>
                <c:pt idx="779">
                  <c:v>780000</c:v>
                </c:pt>
                <c:pt idx="780">
                  <c:v>781000</c:v>
                </c:pt>
                <c:pt idx="781">
                  <c:v>782000</c:v>
                </c:pt>
                <c:pt idx="782">
                  <c:v>783000</c:v>
                </c:pt>
                <c:pt idx="783">
                  <c:v>784000</c:v>
                </c:pt>
                <c:pt idx="784">
                  <c:v>785000</c:v>
                </c:pt>
                <c:pt idx="785">
                  <c:v>786000</c:v>
                </c:pt>
                <c:pt idx="786">
                  <c:v>787000</c:v>
                </c:pt>
                <c:pt idx="787">
                  <c:v>788000</c:v>
                </c:pt>
                <c:pt idx="788">
                  <c:v>789000</c:v>
                </c:pt>
                <c:pt idx="789">
                  <c:v>790000</c:v>
                </c:pt>
                <c:pt idx="790">
                  <c:v>791000</c:v>
                </c:pt>
                <c:pt idx="791">
                  <c:v>792000</c:v>
                </c:pt>
                <c:pt idx="792">
                  <c:v>793000</c:v>
                </c:pt>
                <c:pt idx="793">
                  <c:v>794000</c:v>
                </c:pt>
                <c:pt idx="794">
                  <c:v>795000</c:v>
                </c:pt>
                <c:pt idx="795">
                  <c:v>796000</c:v>
                </c:pt>
                <c:pt idx="796">
                  <c:v>797000</c:v>
                </c:pt>
                <c:pt idx="797">
                  <c:v>798000</c:v>
                </c:pt>
                <c:pt idx="798">
                  <c:v>799000</c:v>
                </c:pt>
                <c:pt idx="799">
                  <c:v>800000</c:v>
                </c:pt>
                <c:pt idx="800">
                  <c:v>801000</c:v>
                </c:pt>
                <c:pt idx="801">
                  <c:v>802000</c:v>
                </c:pt>
                <c:pt idx="802">
                  <c:v>803000</c:v>
                </c:pt>
                <c:pt idx="803">
                  <c:v>804000</c:v>
                </c:pt>
                <c:pt idx="804">
                  <c:v>805000</c:v>
                </c:pt>
                <c:pt idx="805">
                  <c:v>806000</c:v>
                </c:pt>
                <c:pt idx="806">
                  <c:v>807000</c:v>
                </c:pt>
                <c:pt idx="807">
                  <c:v>808000</c:v>
                </c:pt>
                <c:pt idx="808">
                  <c:v>809000</c:v>
                </c:pt>
                <c:pt idx="809">
                  <c:v>810000</c:v>
                </c:pt>
                <c:pt idx="810">
                  <c:v>811000</c:v>
                </c:pt>
                <c:pt idx="811">
                  <c:v>812000</c:v>
                </c:pt>
                <c:pt idx="812">
                  <c:v>813000</c:v>
                </c:pt>
                <c:pt idx="813">
                  <c:v>814000</c:v>
                </c:pt>
                <c:pt idx="814">
                  <c:v>815000</c:v>
                </c:pt>
                <c:pt idx="815">
                  <c:v>816000</c:v>
                </c:pt>
                <c:pt idx="816">
                  <c:v>817000</c:v>
                </c:pt>
                <c:pt idx="817">
                  <c:v>818000</c:v>
                </c:pt>
                <c:pt idx="818">
                  <c:v>819000</c:v>
                </c:pt>
                <c:pt idx="819">
                  <c:v>820000</c:v>
                </c:pt>
                <c:pt idx="820">
                  <c:v>821000</c:v>
                </c:pt>
                <c:pt idx="821">
                  <c:v>822000</c:v>
                </c:pt>
                <c:pt idx="822">
                  <c:v>823000</c:v>
                </c:pt>
                <c:pt idx="823">
                  <c:v>824000</c:v>
                </c:pt>
                <c:pt idx="824">
                  <c:v>825000</c:v>
                </c:pt>
                <c:pt idx="825">
                  <c:v>826000</c:v>
                </c:pt>
                <c:pt idx="826">
                  <c:v>827000</c:v>
                </c:pt>
                <c:pt idx="827">
                  <c:v>828000</c:v>
                </c:pt>
                <c:pt idx="828">
                  <c:v>829000</c:v>
                </c:pt>
                <c:pt idx="829">
                  <c:v>830000</c:v>
                </c:pt>
                <c:pt idx="830">
                  <c:v>831000</c:v>
                </c:pt>
                <c:pt idx="831">
                  <c:v>832000</c:v>
                </c:pt>
                <c:pt idx="832">
                  <c:v>833000</c:v>
                </c:pt>
                <c:pt idx="833">
                  <c:v>834000</c:v>
                </c:pt>
                <c:pt idx="834">
                  <c:v>835000</c:v>
                </c:pt>
                <c:pt idx="835">
                  <c:v>836000</c:v>
                </c:pt>
                <c:pt idx="836">
                  <c:v>837000</c:v>
                </c:pt>
                <c:pt idx="837">
                  <c:v>838000</c:v>
                </c:pt>
                <c:pt idx="838">
                  <c:v>839000</c:v>
                </c:pt>
                <c:pt idx="839">
                  <c:v>840000</c:v>
                </c:pt>
                <c:pt idx="840">
                  <c:v>841000</c:v>
                </c:pt>
                <c:pt idx="841">
                  <c:v>842000</c:v>
                </c:pt>
                <c:pt idx="842">
                  <c:v>843000</c:v>
                </c:pt>
                <c:pt idx="843">
                  <c:v>844000</c:v>
                </c:pt>
                <c:pt idx="844">
                  <c:v>845000</c:v>
                </c:pt>
                <c:pt idx="845">
                  <c:v>846000</c:v>
                </c:pt>
                <c:pt idx="846">
                  <c:v>847000</c:v>
                </c:pt>
                <c:pt idx="847">
                  <c:v>848000</c:v>
                </c:pt>
                <c:pt idx="848">
                  <c:v>849000</c:v>
                </c:pt>
                <c:pt idx="849">
                  <c:v>850000</c:v>
                </c:pt>
                <c:pt idx="850">
                  <c:v>851000</c:v>
                </c:pt>
                <c:pt idx="851">
                  <c:v>852000</c:v>
                </c:pt>
                <c:pt idx="852">
                  <c:v>853000</c:v>
                </c:pt>
                <c:pt idx="853">
                  <c:v>854000</c:v>
                </c:pt>
                <c:pt idx="854">
                  <c:v>855000</c:v>
                </c:pt>
                <c:pt idx="855">
                  <c:v>856000</c:v>
                </c:pt>
                <c:pt idx="856">
                  <c:v>857000</c:v>
                </c:pt>
                <c:pt idx="857">
                  <c:v>858000</c:v>
                </c:pt>
                <c:pt idx="858">
                  <c:v>859000</c:v>
                </c:pt>
                <c:pt idx="859">
                  <c:v>860000</c:v>
                </c:pt>
                <c:pt idx="860">
                  <c:v>861000</c:v>
                </c:pt>
                <c:pt idx="861">
                  <c:v>862000</c:v>
                </c:pt>
                <c:pt idx="862">
                  <c:v>863000</c:v>
                </c:pt>
                <c:pt idx="863">
                  <c:v>864000</c:v>
                </c:pt>
                <c:pt idx="864">
                  <c:v>865000</c:v>
                </c:pt>
                <c:pt idx="865">
                  <c:v>866000</c:v>
                </c:pt>
                <c:pt idx="866">
                  <c:v>867000</c:v>
                </c:pt>
                <c:pt idx="867">
                  <c:v>868000</c:v>
                </c:pt>
                <c:pt idx="868">
                  <c:v>869000</c:v>
                </c:pt>
                <c:pt idx="869">
                  <c:v>870000</c:v>
                </c:pt>
                <c:pt idx="870">
                  <c:v>871000</c:v>
                </c:pt>
                <c:pt idx="871">
                  <c:v>872000</c:v>
                </c:pt>
                <c:pt idx="872">
                  <c:v>873000</c:v>
                </c:pt>
                <c:pt idx="873">
                  <c:v>874000</c:v>
                </c:pt>
                <c:pt idx="874">
                  <c:v>875000</c:v>
                </c:pt>
                <c:pt idx="875">
                  <c:v>876000</c:v>
                </c:pt>
                <c:pt idx="876">
                  <c:v>877000</c:v>
                </c:pt>
                <c:pt idx="877">
                  <c:v>878000</c:v>
                </c:pt>
                <c:pt idx="878">
                  <c:v>879000</c:v>
                </c:pt>
                <c:pt idx="879">
                  <c:v>880000</c:v>
                </c:pt>
                <c:pt idx="880">
                  <c:v>881000</c:v>
                </c:pt>
                <c:pt idx="881">
                  <c:v>882000</c:v>
                </c:pt>
                <c:pt idx="882">
                  <c:v>883000</c:v>
                </c:pt>
                <c:pt idx="883">
                  <c:v>884000</c:v>
                </c:pt>
                <c:pt idx="884">
                  <c:v>885000</c:v>
                </c:pt>
                <c:pt idx="885">
                  <c:v>886000</c:v>
                </c:pt>
                <c:pt idx="886">
                  <c:v>887000</c:v>
                </c:pt>
                <c:pt idx="887">
                  <c:v>888000</c:v>
                </c:pt>
                <c:pt idx="888">
                  <c:v>889000</c:v>
                </c:pt>
                <c:pt idx="889">
                  <c:v>890000</c:v>
                </c:pt>
                <c:pt idx="890">
                  <c:v>891000</c:v>
                </c:pt>
                <c:pt idx="891">
                  <c:v>892000</c:v>
                </c:pt>
                <c:pt idx="892">
                  <c:v>893000</c:v>
                </c:pt>
                <c:pt idx="893">
                  <c:v>894000</c:v>
                </c:pt>
                <c:pt idx="894">
                  <c:v>895000</c:v>
                </c:pt>
                <c:pt idx="895">
                  <c:v>896000</c:v>
                </c:pt>
                <c:pt idx="896">
                  <c:v>897000</c:v>
                </c:pt>
                <c:pt idx="897">
                  <c:v>898000</c:v>
                </c:pt>
                <c:pt idx="898">
                  <c:v>899000</c:v>
                </c:pt>
                <c:pt idx="899">
                  <c:v>900000</c:v>
                </c:pt>
                <c:pt idx="900">
                  <c:v>901000</c:v>
                </c:pt>
                <c:pt idx="901">
                  <c:v>902000</c:v>
                </c:pt>
                <c:pt idx="902">
                  <c:v>903000</c:v>
                </c:pt>
                <c:pt idx="903">
                  <c:v>904000</c:v>
                </c:pt>
                <c:pt idx="904">
                  <c:v>905000</c:v>
                </c:pt>
                <c:pt idx="905">
                  <c:v>906000</c:v>
                </c:pt>
                <c:pt idx="906">
                  <c:v>907000</c:v>
                </c:pt>
                <c:pt idx="907">
                  <c:v>908000</c:v>
                </c:pt>
                <c:pt idx="908">
                  <c:v>909000</c:v>
                </c:pt>
                <c:pt idx="909">
                  <c:v>910000</c:v>
                </c:pt>
                <c:pt idx="910">
                  <c:v>911000</c:v>
                </c:pt>
                <c:pt idx="911">
                  <c:v>912000</c:v>
                </c:pt>
                <c:pt idx="912">
                  <c:v>913000</c:v>
                </c:pt>
                <c:pt idx="913">
                  <c:v>914000</c:v>
                </c:pt>
                <c:pt idx="914">
                  <c:v>915000</c:v>
                </c:pt>
                <c:pt idx="915">
                  <c:v>916000</c:v>
                </c:pt>
                <c:pt idx="916">
                  <c:v>917000</c:v>
                </c:pt>
                <c:pt idx="917">
                  <c:v>918000</c:v>
                </c:pt>
                <c:pt idx="918">
                  <c:v>919000</c:v>
                </c:pt>
                <c:pt idx="919">
                  <c:v>920000</c:v>
                </c:pt>
                <c:pt idx="920">
                  <c:v>921000</c:v>
                </c:pt>
                <c:pt idx="921">
                  <c:v>922000</c:v>
                </c:pt>
                <c:pt idx="922">
                  <c:v>923000</c:v>
                </c:pt>
                <c:pt idx="923">
                  <c:v>924000</c:v>
                </c:pt>
                <c:pt idx="924">
                  <c:v>925000</c:v>
                </c:pt>
                <c:pt idx="925">
                  <c:v>926000</c:v>
                </c:pt>
                <c:pt idx="926">
                  <c:v>927000</c:v>
                </c:pt>
                <c:pt idx="927">
                  <c:v>928000</c:v>
                </c:pt>
                <c:pt idx="928">
                  <c:v>929000</c:v>
                </c:pt>
                <c:pt idx="929">
                  <c:v>930000</c:v>
                </c:pt>
                <c:pt idx="930">
                  <c:v>931000</c:v>
                </c:pt>
                <c:pt idx="931">
                  <c:v>932000</c:v>
                </c:pt>
                <c:pt idx="932">
                  <c:v>933000</c:v>
                </c:pt>
                <c:pt idx="933">
                  <c:v>934000</c:v>
                </c:pt>
                <c:pt idx="934">
                  <c:v>935000</c:v>
                </c:pt>
                <c:pt idx="935">
                  <c:v>936000</c:v>
                </c:pt>
                <c:pt idx="936">
                  <c:v>937000</c:v>
                </c:pt>
                <c:pt idx="937">
                  <c:v>938000</c:v>
                </c:pt>
                <c:pt idx="938">
                  <c:v>939000</c:v>
                </c:pt>
                <c:pt idx="939">
                  <c:v>940000</c:v>
                </c:pt>
                <c:pt idx="940">
                  <c:v>941000</c:v>
                </c:pt>
                <c:pt idx="941">
                  <c:v>942000</c:v>
                </c:pt>
                <c:pt idx="942">
                  <c:v>943000</c:v>
                </c:pt>
                <c:pt idx="943">
                  <c:v>944000</c:v>
                </c:pt>
                <c:pt idx="944">
                  <c:v>945000</c:v>
                </c:pt>
                <c:pt idx="945">
                  <c:v>946000</c:v>
                </c:pt>
                <c:pt idx="946">
                  <c:v>947000</c:v>
                </c:pt>
                <c:pt idx="947">
                  <c:v>948000</c:v>
                </c:pt>
                <c:pt idx="948">
                  <c:v>949000</c:v>
                </c:pt>
                <c:pt idx="949">
                  <c:v>950000</c:v>
                </c:pt>
                <c:pt idx="950">
                  <c:v>951000</c:v>
                </c:pt>
                <c:pt idx="951">
                  <c:v>952000</c:v>
                </c:pt>
                <c:pt idx="952">
                  <c:v>953000</c:v>
                </c:pt>
                <c:pt idx="953">
                  <c:v>954000</c:v>
                </c:pt>
                <c:pt idx="954">
                  <c:v>955000</c:v>
                </c:pt>
                <c:pt idx="955">
                  <c:v>956000</c:v>
                </c:pt>
                <c:pt idx="956">
                  <c:v>957000</c:v>
                </c:pt>
                <c:pt idx="957">
                  <c:v>958000</c:v>
                </c:pt>
                <c:pt idx="958">
                  <c:v>959000</c:v>
                </c:pt>
                <c:pt idx="959">
                  <c:v>960000</c:v>
                </c:pt>
                <c:pt idx="960">
                  <c:v>961000</c:v>
                </c:pt>
                <c:pt idx="961">
                  <c:v>962000</c:v>
                </c:pt>
                <c:pt idx="962">
                  <c:v>963000</c:v>
                </c:pt>
                <c:pt idx="963">
                  <c:v>964000</c:v>
                </c:pt>
                <c:pt idx="964">
                  <c:v>965000</c:v>
                </c:pt>
                <c:pt idx="965">
                  <c:v>966000</c:v>
                </c:pt>
                <c:pt idx="966">
                  <c:v>967000</c:v>
                </c:pt>
                <c:pt idx="967">
                  <c:v>968000</c:v>
                </c:pt>
                <c:pt idx="968">
                  <c:v>969000</c:v>
                </c:pt>
                <c:pt idx="969">
                  <c:v>970000</c:v>
                </c:pt>
                <c:pt idx="970">
                  <c:v>971000</c:v>
                </c:pt>
                <c:pt idx="971">
                  <c:v>972000</c:v>
                </c:pt>
                <c:pt idx="972">
                  <c:v>973000</c:v>
                </c:pt>
                <c:pt idx="973">
                  <c:v>974000</c:v>
                </c:pt>
                <c:pt idx="974">
                  <c:v>975000</c:v>
                </c:pt>
                <c:pt idx="975">
                  <c:v>976000</c:v>
                </c:pt>
                <c:pt idx="976">
                  <c:v>977000</c:v>
                </c:pt>
                <c:pt idx="977">
                  <c:v>978000</c:v>
                </c:pt>
                <c:pt idx="978">
                  <c:v>979000</c:v>
                </c:pt>
                <c:pt idx="979">
                  <c:v>980000</c:v>
                </c:pt>
                <c:pt idx="980">
                  <c:v>981000</c:v>
                </c:pt>
                <c:pt idx="981">
                  <c:v>982000</c:v>
                </c:pt>
                <c:pt idx="982">
                  <c:v>983000</c:v>
                </c:pt>
                <c:pt idx="983">
                  <c:v>984000</c:v>
                </c:pt>
                <c:pt idx="984">
                  <c:v>985000</c:v>
                </c:pt>
                <c:pt idx="985">
                  <c:v>986000</c:v>
                </c:pt>
                <c:pt idx="986">
                  <c:v>987000</c:v>
                </c:pt>
                <c:pt idx="987">
                  <c:v>988000</c:v>
                </c:pt>
                <c:pt idx="988">
                  <c:v>989000</c:v>
                </c:pt>
                <c:pt idx="989">
                  <c:v>990000</c:v>
                </c:pt>
                <c:pt idx="990">
                  <c:v>991000</c:v>
                </c:pt>
                <c:pt idx="991">
                  <c:v>992000</c:v>
                </c:pt>
                <c:pt idx="992">
                  <c:v>993000</c:v>
                </c:pt>
                <c:pt idx="993">
                  <c:v>994000</c:v>
                </c:pt>
                <c:pt idx="994">
                  <c:v>995000</c:v>
                </c:pt>
                <c:pt idx="995">
                  <c:v>996000</c:v>
                </c:pt>
                <c:pt idx="996">
                  <c:v>997000</c:v>
                </c:pt>
                <c:pt idx="997">
                  <c:v>998000</c:v>
                </c:pt>
                <c:pt idx="998">
                  <c:v>999000</c:v>
                </c:pt>
                <c:pt idx="999">
                  <c:v>1000000</c:v>
                </c:pt>
                <c:pt idx="1000">
                  <c:v>1001000</c:v>
                </c:pt>
                <c:pt idx="1001">
                  <c:v>1002000</c:v>
                </c:pt>
                <c:pt idx="1002">
                  <c:v>1003000</c:v>
                </c:pt>
                <c:pt idx="1003">
                  <c:v>1004000</c:v>
                </c:pt>
                <c:pt idx="1004">
                  <c:v>1005000</c:v>
                </c:pt>
                <c:pt idx="1005">
                  <c:v>1006000</c:v>
                </c:pt>
                <c:pt idx="1006">
                  <c:v>1007000</c:v>
                </c:pt>
                <c:pt idx="1007">
                  <c:v>1008000</c:v>
                </c:pt>
                <c:pt idx="1008">
                  <c:v>1009000</c:v>
                </c:pt>
                <c:pt idx="1009">
                  <c:v>1010000</c:v>
                </c:pt>
                <c:pt idx="1010">
                  <c:v>1011000</c:v>
                </c:pt>
                <c:pt idx="1011">
                  <c:v>1012000</c:v>
                </c:pt>
                <c:pt idx="1012">
                  <c:v>1013000</c:v>
                </c:pt>
                <c:pt idx="1013">
                  <c:v>1014000</c:v>
                </c:pt>
                <c:pt idx="1014">
                  <c:v>1015000</c:v>
                </c:pt>
                <c:pt idx="1015">
                  <c:v>1016000</c:v>
                </c:pt>
                <c:pt idx="1016">
                  <c:v>1017000</c:v>
                </c:pt>
                <c:pt idx="1017">
                  <c:v>1018000</c:v>
                </c:pt>
                <c:pt idx="1018">
                  <c:v>1019000</c:v>
                </c:pt>
                <c:pt idx="1019">
                  <c:v>1020000</c:v>
                </c:pt>
                <c:pt idx="1020">
                  <c:v>1021000</c:v>
                </c:pt>
                <c:pt idx="1021">
                  <c:v>1022000</c:v>
                </c:pt>
                <c:pt idx="1022">
                  <c:v>1023000</c:v>
                </c:pt>
                <c:pt idx="1023">
                  <c:v>1024000</c:v>
                </c:pt>
                <c:pt idx="1024">
                  <c:v>1025000</c:v>
                </c:pt>
                <c:pt idx="1025">
                  <c:v>1026000</c:v>
                </c:pt>
                <c:pt idx="1026">
                  <c:v>1027000</c:v>
                </c:pt>
                <c:pt idx="1027">
                  <c:v>1028000</c:v>
                </c:pt>
                <c:pt idx="1028">
                  <c:v>1029000</c:v>
                </c:pt>
                <c:pt idx="1029">
                  <c:v>1030000</c:v>
                </c:pt>
                <c:pt idx="1030">
                  <c:v>1031000</c:v>
                </c:pt>
                <c:pt idx="1031">
                  <c:v>1032000</c:v>
                </c:pt>
                <c:pt idx="1032">
                  <c:v>1033000</c:v>
                </c:pt>
                <c:pt idx="1033">
                  <c:v>1034000</c:v>
                </c:pt>
                <c:pt idx="1034">
                  <c:v>1035000</c:v>
                </c:pt>
                <c:pt idx="1035">
                  <c:v>1036000</c:v>
                </c:pt>
                <c:pt idx="1036">
                  <c:v>1037000</c:v>
                </c:pt>
                <c:pt idx="1037">
                  <c:v>1038000</c:v>
                </c:pt>
                <c:pt idx="1038">
                  <c:v>1039000</c:v>
                </c:pt>
                <c:pt idx="1039">
                  <c:v>1040000</c:v>
                </c:pt>
                <c:pt idx="1040">
                  <c:v>1041000</c:v>
                </c:pt>
                <c:pt idx="1041">
                  <c:v>1042000</c:v>
                </c:pt>
                <c:pt idx="1042">
                  <c:v>1043000</c:v>
                </c:pt>
                <c:pt idx="1043">
                  <c:v>1044000</c:v>
                </c:pt>
                <c:pt idx="1044">
                  <c:v>1045000</c:v>
                </c:pt>
                <c:pt idx="1045">
                  <c:v>1046000</c:v>
                </c:pt>
                <c:pt idx="1046">
                  <c:v>1047000</c:v>
                </c:pt>
                <c:pt idx="1047">
                  <c:v>1048000</c:v>
                </c:pt>
                <c:pt idx="1048">
                  <c:v>1049000</c:v>
                </c:pt>
                <c:pt idx="1049">
                  <c:v>1050000</c:v>
                </c:pt>
                <c:pt idx="1050">
                  <c:v>1051000</c:v>
                </c:pt>
                <c:pt idx="1051">
                  <c:v>1052000</c:v>
                </c:pt>
                <c:pt idx="1052">
                  <c:v>1053000</c:v>
                </c:pt>
                <c:pt idx="1053">
                  <c:v>1054000</c:v>
                </c:pt>
                <c:pt idx="1054">
                  <c:v>1055000</c:v>
                </c:pt>
                <c:pt idx="1055">
                  <c:v>1056000</c:v>
                </c:pt>
                <c:pt idx="1056">
                  <c:v>1057000</c:v>
                </c:pt>
                <c:pt idx="1057">
                  <c:v>1058000</c:v>
                </c:pt>
                <c:pt idx="1058">
                  <c:v>1059000</c:v>
                </c:pt>
                <c:pt idx="1059">
                  <c:v>1060000</c:v>
                </c:pt>
                <c:pt idx="1060">
                  <c:v>1061000</c:v>
                </c:pt>
                <c:pt idx="1061">
                  <c:v>1062000</c:v>
                </c:pt>
                <c:pt idx="1062">
                  <c:v>1063000</c:v>
                </c:pt>
                <c:pt idx="1063">
                  <c:v>1064000</c:v>
                </c:pt>
                <c:pt idx="1064">
                  <c:v>1065000</c:v>
                </c:pt>
                <c:pt idx="1065">
                  <c:v>1066000</c:v>
                </c:pt>
                <c:pt idx="1066">
                  <c:v>1067000</c:v>
                </c:pt>
                <c:pt idx="1067">
                  <c:v>1068000</c:v>
                </c:pt>
                <c:pt idx="1068">
                  <c:v>1069000</c:v>
                </c:pt>
                <c:pt idx="1069">
                  <c:v>1070000</c:v>
                </c:pt>
                <c:pt idx="1070">
                  <c:v>1071000</c:v>
                </c:pt>
                <c:pt idx="1071">
                  <c:v>1072000</c:v>
                </c:pt>
                <c:pt idx="1072">
                  <c:v>1073000</c:v>
                </c:pt>
                <c:pt idx="1073">
                  <c:v>1074000</c:v>
                </c:pt>
                <c:pt idx="1074">
                  <c:v>1075000</c:v>
                </c:pt>
                <c:pt idx="1075">
                  <c:v>1076000</c:v>
                </c:pt>
                <c:pt idx="1076">
                  <c:v>1077000</c:v>
                </c:pt>
                <c:pt idx="1077">
                  <c:v>1078000</c:v>
                </c:pt>
                <c:pt idx="1078">
                  <c:v>1079000</c:v>
                </c:pt>
                <c:pt idx="1079">
                  <c:v>1080000</c:v>
                </c:pt>
                <c:pt idx="1080">
                  <c:v>1081000</c:v>
                </c:pt>
                <c:pt idx="1081">
                  <c:v>1082000</c:v>
                </c:pt>
                <c:pt idx="1082">
                  <c:v>1083000</c:v>
                </c:pt>
                <c:pt idx="1083">
                  <c:v>1084000</c:v>
                </c:pt>
                <c:pt idx="1084">
                  <c:v>1085000</c:v>
                </c:pt>
                <c:pt idx="1085">
                  <c:v>1086000</c:v>
                </c:pt>
                <c:pt idx="1086">
                  <c:v>1087000</c:v>
                </c:pt>
                <c:pt idx="1087">
                  <c:v>1088000</c:v>
                </c:pt>
                <c:pt idx="1088">
                  <c:v>1089000</c:v>
                </c:pt>
                <c:pt idx="1089">
                  <c:v>1090000</c:v>
                </c:pt>
                <c:pt idx="1090">
                  <c:v>1091000</c:v>
                </c:pt>
                <c:pt idx="1091">
                  <c:v>1092000</c:v>
                </c:pt>
                <c:pt idx="1092">
                  <c:v>1093000</c:v>
                </c:pt>
                <c:pt idx="1093">
                  <c:v>1094000</c:v>
                </c:pt>
                <c:pt idx="1094">
                  <c:v>1095000</c:v>
                </c:pt>
                <c:pt idx="1095">
                  <c:v>1096000</c:v>
                </c:pt>
                <c:pt idx="1096">
                  <c:v>1097000</c:v>
                </c:pt>
                <c:pt idx="1097">
                  <c:v>1098000</c:v>
                </c:pt>
                <c:pt idx="1098">
                  <c:v>1099000</c:v>
                </c:pt>
                <c:pt idx="1099">
                  <c:v>1100000</c:v>
                </c:pt>
                <c:pt idx="1100">
                  <c:v>1101000</c:v>
                </c:pt>
                <c:pt idx="1101">
                  <c:v>1102000</c:v>
                </c:pt>
                <c:pt idx="1102">
                  <c:v>1103000</c:v>
                </c:pt>
                <c:pt idx="1103">
                  <c:v>1104000</c:v>
                </c:pt>
                <c:pt idx="1104">
                  <c:v>1105000</c:v>
                </c:pt>
                <c:pt idx="1105">
                  <c:v>1106000</c:v>
                </c:pt>
                <c:pt idx="1106">
                  <c:v>1107000</c:v>
                </c:pt>
                <c:pt idx="1107">
                  <c:v>1108000</c:v>
                </c:pt>
                <c:pt idx="1108">
                  <c:v>1109000</c:v>
                </c:pt>
                <c:pt idx="1109">
                  <c:v>1110000</c:v>
                </c:pt>
                <c:pt idx="1110">
                  <c:v>1111000</c:v>
                </c:pt>
                <c:pt idx="1111">
                  <c:v>1112000</c:v>
                </c:pt>
                <c:pt idx="1112">
                  <c:v>1113000</c:v>
                </c:pt>
                <c:pt idx="1113">
                  <c:v>1114000</c:v>
                </c:pt>
                <c:pt idx="1114">
                  <c:v>1115000</c:v>
                </c:pt>
                <c:pt idx="1115">
                  <c:v>1116000</c:v>
                </c:pt>
                <c:pt idx="1116">
                  <c:v>1117000</c:v>
                </c:pt>
                <c:pt idx="1117">
                  <c:v>1118000</c:v>
                </c:pt>
                <c:pt idx="1118">
                  <c:v>1119000</c:v>
                </c:pt>
                <c:pt idx="1119">
                  <c:v>1120000</c:v>
                </c:pt>
                <c:pt idx="1120">
                  <c:v>1121000</c:v>
                </c:pt>
                <c:pt idx="1121">
                  <c:v>1122000</c:v>
                </c:pt>
                <c:pt idx="1122">
                  <c:v>1123000</c:v>
                </c:pt>
                <c:pt idx="1123">
                  <c:v>1124000</c:v>
                </c:pt>
                <c:pt idx="1124">
                  <c:v>1125000</c:v>
                </c:pt>
                <c:pt idx="1125">
                  <c:v>1126000</c:v>
                </c:pt>
                <c:pt idx="1126">
                  <c:v>1127000</c:v>
                </c:pt>
                <c:pt idx="1127">
                  <c:v>1128000</c:v>
                </c:pt>
                <c:pt idx="1128">
                  <c:v>1129000</c:v>
                </c:pt>
                <c:pt idx="1129">
                  <c:v>1130000</c:v>
                </c:pt>
                <c:pt idx="1130">
                  <c:v>1131000</c:v>
                </c:pt>
                <c:pt idx="1131">
                  <c:v>1132000</c:v>
                </c:pt>
                <c:pt idx="1132">
                  <c:v>1133000</c:v>
                </c:pt>
                <c:pt idx="1133">
                  <c:v>1134000</c:v>
                </c:pt>
                <c:pt idx="1134">
                  <c:v>1135000</c:v>
                </c:pt>
                <c:pt idx="1135">
                  <c:v>1136000</c:v>
                </c:pt>
                <c:pt idx="1136">
                  <c:v>1137000</c:v>
                </c:pt>
                <c:pt idx="1137">
                  <c:v>1138000</c:v>
                </c:pt>
                <c:pt idx="1138">
                  <c:v>1139000</c:v>
                </c:pt>
                <c:pt idx="1139">
                  <c:v>1140000</c:v>
                </c:pt>
                <c:pt idx="1140">
                  <c:v>1141000</c:v>
                </c:pt>
                <c:pt idx="1141">
                  <c:v>1142000</c:v>
                </c:pt>
                <c:pt idx="1142">
                  <c:v>1143000</c:v>
                </c:pt>
                <c:pt idx="1143">
                  <c:v>1144000</c:v>
                </c:pt>
                <c:pt idx="1144">
                  <c:v>1145000</c:v>
                </c:pt>
                <c:pt idx="1145">
                  <c:v>1146000</c:v>
                </c:pt>
                <c:pt idx="1146">
                  <c:v>1147000</c:v>
                </c:pt>
                <c:pt idx="1147">
                  <c:v>1148000</c:v>
                </c:pt>
                <c:pt idx="1148">
                  <c:v>1149000</c:v>
                </c:pt>
                <c:pt idx="1149">
                  <c:v>1150000</c:v>
                </c:pt>
                <c:pt idx="1150">
                  <c:v>1151000</c:v>
                </c:pt>
                <c:pt idx="1151">
                  <c:v>1152000</c:v>
                </c:pt>
                <c:pt idx="1152">
                  <c:v>1153000</c:v>
                </c:pt>
                <c:pt idx="1153">
                  <c:v>1154000</c:v>
                </c:pt>
                <c:pt idx="1154">
                  <c:v>1155000</c:v>
                </c:pt>
                <c:pt idx="1155">
                  <c:v>1156000</c:v>
                </c:pt>
                <c:pt idx="1156">
                  <c:v>1157000</c:v>
                </c:pt>
                <c:pt idx="1157">
                  <c:v>1158000</c:v>
                </c:pt>
                <c:pt idx="1158">
                  <c:v>1159000</c:v>
                </c:pt>
                <c:pt idx="1159">
                  <c:v>1160000</c:v>
                </c:pt>
                <c:pt idx="1160">
                  <c:v>1161000</c:v>
                </c:pt>
                <c:pt idx="1161">
                  <c:v>1162000</c:v>
                </c:pt>
                <c:pt idx="1162">
                  <c:v>1163000</c:v>
                </c:pt>
                <c:pt idx="1163">
                  <c:v>1164000</c:v>
                </c:pt>
                <c:pt idx="1164">
                  <c:v>1165000</c:v>
                </c:pt>
                <c:pt idx="1165">
                  <c:v>1166000</c:v>
                </c:pt>
                <c:pt idx="1166">
                  <c:v>1167000</c:v>
                </c:pt>
                <c:pt idx="1167">
                  <c:v>1168000</c:v>
                </c:pt>
                <c:pt idx="1168">
                  <c:v>1169000</c:v>
                </c:pt>
                <c:pt idx="1169">
                  <c:v>1170000</c:v>
                </c:pt>
                <c:pt idx="1170">
                  <c:v>1171000</c:v>
                </c:pt>
                <c:pt idx="1171">
                  <c:v>1172000</c:v>
                </c:pt>
                <c:pt idx="1172">
                  <c:v>1173000</c:v>
                </c:pt>
                <c:pt idx="1173">
                  <c:v>1174000</c:v>
                </c:pt>
                <c:pt idx="1174">
                  <c:v>1175000</c:v>
                </c:pt>
                <c:pt idx="1175">
                  <c:v>1176000</c:v>
                </c:pt>
                <c:pt idx="1176">
                  <c:v>1177000</c:v>
                </c:pt>
                <c:pt idx="1177">
                  <c:v>1178000</c:v>
                </c:pt>
                <c:pt idx="1178">
                  <c:v>1179000</c:v>
                </c:pt>
                <c:pt idx="1179">
                  <c:v>1180000</c:v>
                </c:pt>
                <c:pt idx="1180">
                  <c:v>1181000</c:v>
                </c:pt>
                <c:pt idx="1181">
                  <c:v>1182000</c:v>
                </c:pt>
                <c:pt idx="1182">
                  <c:v>1183000</c:v>
                </c:pt>
                <c:pt idx="1183">
                  <c:v>1184000</c:v>
                </c:pt>
                <c:pt idx="1184">
                  <c:v>1185000</c:v>
                </c:pt>
                <c:pt idx="1185">
                  <c:v>1186000</c:v>
                </c:pt>
                <c:pt idx="1186">
                  <c:v>1187000</c:v>
                </c:pt>
                <c:pt idx="1187">
                  <c:v>1188000</c:v>
                </c:pt>
                <c:pt idx="1188">
                  <c:v>1189000</c:v>
                </c:pt>
                <c:pt idx="1189">
                  <c:v>1190000</c:v>
                </c:pt>
                <c:pt idx="1190">
                  <c:v>1191000</c:v>
                </c:pt>
                <c:pt idx="1191">
                  <c:v>1192000</c:v>
                </c:pt>
                <c:pt idx="1192">
                  <c:v>1193000</c:v>
                </c:pt>
                <c:pt idx="1193">
                  <c:v>1194000</c:v>
                </c:pt>
                <c:pt idx="1194">
                  <c:v>1195000</c:v>
                </c:pt>
                <c:pt idx="1195">
                  <c:v>1196000</c:v>
                </c:pt>
                <c:pt idx="1196">
                  <c:v>1197000</c:v>
                </c:pt>
                <c:pt idx="1197">
                  <c:v>1198000</c:v>
                </c:pt>
                <c:pt idx="1198">
                  <c:v>1199000</c:v>
                </c:pt>
                <c:pt idx="1199">
                  <c:v>1200000</c:v>
                </c:pt>
                <c:pt idx="1200">
                  <c:v>1201000</c:v>
                </c:pt>
                <c:pt idx="1201">
                  <c:v>1202000</c:v>
                </c:pt>
                <c:pt idx="1202">
                  <c:v>1203000</c:v>
                </c:pt>
                <c:pt idx="1203">
                  <c:v>1204000</c:v>
                </c:pt>
                <c:pt idx="1204">
                  <c:v>1205000</c:v>
                </c:pt>
                <c:pt idx="1205">
                  <c:v>1206000</c:v>
                </c:pt>
                <c:pt idx="1206">
                  <c:v>1207000</c:v>
                </c:pt>
                <c:pt idx="1207">
                  <c:v>1208000</c:v>
                </c:pt>
                <c:pt idx="1208">
                  <c:v>1209000</c:v>
                </c:pt>
                <c:pt idx="1209">
                  <c:v>1210000</c:v>
                </c:pt>
                <c:pt idx="1210">
                  <c:v>1211000</c:v>
                </c:pt>
                <c:pt idx="1211">
                  <c:v>1212000</c:v>
                </c:pt>
                <c:pt idx="1212">
                  <c:v>1213000</c:v>
                </c:pt>
                <c:pt idx="1213">
                  <c:v>1214000</c:v>
                </c:pt>
                <c:pt idx="1214">
                  <c:v>1215000</c:v>
                </c:pt>
                <c:pt idx="1215">
                  <c:v>1216000</c:v>
                </c:pt>
                <c:pt idx="1216">
                  <c:v>1217000</c:v>
                </c:pt>
                <c:pt idx="1217">
                  <c:v>1218000</c:v>
                </c:pt>
                <c:pt idx="1218">
                  <c:v>1219000</c:v>
                </c:pt>
                <c:pt idx="1219">
                  <c:v>1220000</c:v>
                </c:pt>
                <c:pt idx="1220">
                  <c:v>1221000</c:v>
                </c:pt>
                <c:pt idx="1221">
                  <c:v>1222000</c:v>
                </c:pt>
                <c:pt idx="1222">
                  <c:v>1223000</c:v>
                </c:pt>
                <c:pt idx="1223">
                  <c:v>1224000</c:v>
                </c:pt>
                <c:pt idx="1224">
                  <c:v>1225000</c:v>
                </c:pt>
                <c:pt idx="1225">
                  <c:v>1226000</c:v>
                </c:pt>
                <c:pt idx="1226">
                  <c:v>1227000</c:v>
                </c:pt>
                <c:pt idx="1227">
                  <c:v>1228000</c:v>
                </c:pt>
                <c:pt idx="1228">
                  <c:v>1229000</c:v>
                </c:pt>
                <c:pt idx="1229">
                  <c:v>1230000</c:v>
                </c:pt>
                <c:pt idx="1230">
                  <c:v>1231000</c:v>
                </c:pt>
                <c:pt idx="1231">
                  <c:v>1232000</c:v>
                </c:pt>
                <c:pt idx="1232">
                  <c:v>1233000</c:v>
                </c:pt>
                <c:pt idx="1233">
                  <c:v>1234000</c:v>
                </c:pt>
                <c:pt idx="1234">
                  <c:v>1235000</c:v>
                </c:pt>
                <c:pt idx="1235">
                  <c:v>1236000</c:v>
                </c:pt>
                <c:pt idx="1236">
                  <c:v>1237000</c:v>
                </c:pt>
                <c:pt idx="1237">
                  <c:v>1238000</c:v>
                </c:pt>
                <c:pt idx="1238">
                  <c:v>1239000</c:v>
                </c:pt>
                <c:pt idx="1239">
                  <c:v>1240000</c:v>
                </c:pt>
                <c:pt idx="1240">
                  <c:v>1241000</c:v>
                </c:pt>
                <c:pt idx="1241">
                  <c:v>1242000</c:v>
                </c:pt>
                <c:pt idx="1242">
                  <c:v>1243000</c:v>
                </c:pt>
                <c:pt idx="1243">
                  <c:v>1244000</c:v>
                </c:pt>
                <c:pt idx="1244">
                  <c:v>1245000</c:v>
                </c:pt>
                <c:pt idx="1245">
                  <c:v>1246000</c:v>
                </c:pt>
                <c:pt idx="1246">
                  <c:v>1247000</c:v>
                </c:pt>
                <c:pt idx="1247">
                  <c:v>1248000</c:v>
                </c:pt>
                <c:pt idx="1248">
                  <c:v>1249000</c:v>
                </c:pt>
                <c:pt idx="1249">
                  <c:v>1250000</c:v>
                </c:pt>
                <c:pt idx="1250">
                  <c:v>1251000</c:v>
                </c:pt>
                <c:pt idx="1251">
                  <c:v>1252000</c:v>
                </c:pt>
                <c:pt idx="1252">
                  <c:v>1253000</c:v>
                </c:pt>
                <c:pt idx="1253">
                  <c:v>1254000</c:v>
                </c:pt>
                <c:pt idx="1254">
                  <c:v>1255000</c:v>
                </c:pt>
                <c:pt idx="1255">
                  <c:v>1256000</c:v>
                </c:pt>
                <c:pt idx="1256">
                  <c:v>1257000</c:v>
                </c:pt>
                <c:pt idx="1257">
                  <c:v>1258000</c:v>
                </c:pt>
                <c:pt idx="1258">
                  <c:v>1259000</c:v>
                </c:pt>
                <c:pt idx="1259">
                  <c:v>1260000</c:v>
                </c:pt>
                <c:pt idx="1260">
                  <c:v>1261000</c:v>
                </c:pt>
                <c:pt idx="1261">
                  <c:v>1262000</c:v>
                </c:pt>
                <c:pt idx="1262">
                  <c:v>1263000</c:v>
                </c:pt>
                <c:pt idx="1263">
                  <c:v>1264000</c:v>
                </c:pt>
                <c:pt idx="1264">
                  <c:v>1265000</c:v>
                </c:pt>
                <c:pt idx="1265">
                  <c:v>1266000</c:v>
                </c:pt>
                <c:pt idx="1266">
                  <c:v>1267000</c:v>
                </c:pt>
                <c:pt idx="1267">
                  <c:v>1268000</c:v>
                </c:pt>
                <c:pt idx="1268">
                  <c:v>1269000</c:v>
                </c:pt>
                <c:pt idx="1269">
                  <c:v>1270000</c:v>
                </c:pt>
                <c:pt idx="1270">
                  <c:v>1271000</c:v>
                </c:pt>
                <c:pt idx="1271">
                  <c:v>1272000</c:v>
                </c:pt>
                <c:pt idx="1272">
                  <c:v>1273000</c:v>
                </c:pt>
                <c:pt idx="1273">
                  <c:v>1274000</c:v>
                </c:pt>
                <c:pt idx="1274">
                  <c:v>1275000</c:v>
                </c:pt>
                <c:pt idx="1275">
                  <c:v>1276000</c:v>
                </c:pt>
                <c:pt idx="1276">
                  <c:v>1277000</c:v>
                </c:pt>
                <c:pt idx="1277">
                  <c:v>1278000</c:v>
                </c:pt>
                <c:pt idx="1278">
                  <c:v>1279000</c:v>
                </c:pt>
                <c:pt idx="1279">
                  <c:v>1280000</c:v>
                </c:pt>
                <c:pt idx="1280">
                  <c:v>1281000</c:v>
                </c:pt>
                <c:pt idx="1281">
                  <c:v>1282000</c:v>
                </c:pt>
                <c:pt idx="1282">
                  <c:v>1283000</c:v>
                </c:pt>
                <c:pt idx="1283">
                  <c:v>1284000</c:v>
                </c:pt>
                <c:pt idx="1284">
                  <c:v>1285000</c:v>
                </c:pt>
                <c:pt idx="1285">
                  <c:v>1286000</c:v>
                </c:pt>
                <c:pt idx="1286">
                  <c:v>1287000</c:v>
                </c:pt>
                <c:pt idx="1287">
                  <c:v>1288000</c:v>
                </c:pt>
                <c:pt idx="1288">
                  <c:v>1289000</c:v>
                </c:pt>
                <c:pt idx="1289">
                  <c:v>1290000</c:v>
                </c:pt>
                <c:pt idx="1290">
                  <c:v>1291000</c:v>
                </c:pt>
                <c:pt idx="1291">
                  <c:v>1292000</c:v>
                </c:pt>
                <c:pt idx="1292">
                  <c:v>1293000</c:v>
                </c:pt>
                <c:pt idx="1293">
                  <c:v>1294000</c:v>
                </c:pt>
                <c:pt idx="1294">
                  <c:v>1295000</c:v>
                </c:pt>
                <c:pt idx="1295">
                  <c:v>1296000</c:v>
                </c:pt>
                <c:pt idx="1296">
                  <c:v>1297000</c:v>
                </c:pt>
                <c:pt idx="1297">
                  <c:v>1298000</c:v>
                </c:pt>
                <c:pt idx="1298">
                  <c:v>1299000</c:v>
                </c:pt>
                <c:pt idx="1299">
                  <c:v>1300000</c:v>
                </c:pt>
              </c:numCache>
            </c:numRef>
          </c:xVal>
          <c:yVal>
            <c:numRef>
              <c:f>'V2'!$K$3:$K$1302</c:f>
              <c:numCache>
                <c:formatCode>General</c:formatCode>
                <c:ptCount val="1300"/>
                <c:pt idx="0">
                  <c:v>3.1531014000000017E-2</c:v>
                </c:pt>
                <c:pt idx="1">
                  <c:v>3.1215975000000031E-2</c:v>
                </c:pt>
                <c:pt idx="2">
                  <c:v>3.113057600000001E-2</c:v>
                </c:pt>
                <c:pt idx="3">
                  <c:v>3.1099737999999915E-2</c:v>
                </c:pt>
                <c:pt idx="4">
                  <c:v>3.1104612199999944E-2</c:v>
                </c:pt>
                <c:pt idx="5">
                  <c:v>3.1184026666666601E-2</c:v>
                </c:pt>
                <c:pt idx="6">
                  <c:v>3.1120930142857127E-2</c:v>
                </c:pt>
                <c:pt idx="7">
                  <c:v>3.1144337124999921E-2</c:v>
                </c:pt>
                <c:pt idx="8">
                  <c:v>3.1084299888888747E-2</c:v>
                </c:pt>
                <c:pt idx="9">
                  <c:v>3.1032815799999999E-2</c:v>
                </c:pt>
                <c:pt idx="10">
                  <c:v>3.1027669818181683E-2</c:v>
                </c:pt>
                <c:pt idx="11">
                  <c:v>3.1033608249999924E-2</c:v>
                </c:pt>
                <c:pt idx="12">
                  <c:v>3.1080633999999881E-2</c:v>
                </c:pt>
                <c:pt idx="13">
                  <c:v>3.1149248714285593E-2</c:v>
                </c:pt>
                <c:pt idx="14">
                  <c:v>3.1236554866666565E-2</c:v>
                </c:pt>
                <c:pt idx="15">
                  <c:v>3.1308100812499934E-2</c:v>
                </c:pt>
                <c:pt idx="16">
                  <c:v>3.1402831999999901E-2</c:v>
                </c:pt>
                <c:pt idx="17">
                  <c:v>3.1504179444444384E-2</c:v>
                </c:pt>
                <c:pt idx="18">
                  <c:v>3.1571889578947375E-2</c:v>
                </c:pt>
                <c:pt idx="19">
                  <c:v>3.16457813500002E-2</c:v>
                </c:pt>
                <c:pt idx="20">
                  <c:v>3.1747375428571763E-2</c:v>
                </c:pt>
                <c:pt idx="21">
                  <c:v>3.1839630363636552E-2</c:v>
                </c:pt>
                <c:pt idx="22">
                  <c:v>3.1952923739130785E-2</c:v>
                </c:pt>
                <c:pt idx="23">
                  <c:v>3.2036442166666769E-2</c:v>
                </c:pt>
                <c:pt idx="24">
                  <c:v>3.2125389080000177E-2</c:v>
                </c:pt>
                <c:pt idx="25">
                  <c:v>3.2225495230769334E-2</c:v>
                </c:pt>
                <c:pt idx="26">
                  <c:v>3.2295724074074245E-2</c:v>
                </c:pt>
                <c:pt idx="27">
                  <c:v>3.2398243357143218E-2</c:v>
                </c:pt>
                <c:pt idx="28">
                  <c:v>3.2471128586207217E-2</c:v>
                </c:pt>
                <c:pt idx="29">
                  <c:v>3.2538596933333601E-2</c:v>
                </c:pt>
                <c:pt idx="30">
                  <c:v>3.2617611290322986E-2</c:v>
                </c:pt>
                <c:pt idx="31">
                  <c:v>3.2677860468750423E-2</c:v>
                </c:pt>
                <c:pt idx="32">
                  <c:v>3.2735795484848937E-2</c:v>
                </c:pt>
                <c:pt idx="33">
                  <c:v>3.2786203617647482E-2</c:v>
                </c:pt>
                <c:pt idx="34">
                  <c:v>3.2877062857143292E-2</c:v>
                </c:pt>
                <c:pt idx="35">
                  <c:v>3.2957740111111522E-2</c:v>
                </c:pt>
                <c:pt idx="36">
                  <c:v>3.3009421891892085E-2</c:v>
                </c:pt>
                <c:pt idx="37">
                  <c:v>3.3074607868421389E-2</c:v>
                </c:pt>
                <c:pt idx="38">
                  <c:v>3.3121434641025835E-2</c:v>
                </c:pt>
                <c:pt idx="39">
                  <c:v>3.3196085750000257E-2</c:v>
                </c:pt>
                <c:pt idx="40">
                  <c:v>3.326595326829293E-2</c:v>
                </c:pt>
                <c:pt idx="41">
                  <c:v>3.330792023809543E-2</c:v>
                </c:pt>
                <c:pt idx="42">
                  <c:v>3.3382107302325791E-2</c:v>
                </c:pt>
                <c:pt idx="43">
                  <c:v>3.3431473090909096E-2</c:v>
                </c:pt>
                <c:pt idx="44">
                  <c:v>3.348526080000002E-2</c:v>
                </c:pt>
                <c:pt idx="45">
                  <c:v>3.3538647391304355E-2</c:v>
                </c:pt>
                <c:pt idx="46">
                  <c:v>3.3584934531914808E-2</c:v>
                </c:pt>
                <c:pt idx="47">
                  <c:v>3.3619333187499892E-2</c:v>
                </c:pt>
                <c:pt idx="48">
                  <c:v>3.3661780510203944E-2</c:v>
                </c:pt>
                <c:pt idx="49">
                  <c:v>3.3693241559999892E-2</c:v>
                </c:pt>
                <c:pt idx="50">
                  <c:v>3.3734194549019408E-2</c:v>
                </c:pt>
                <c:pt idx="51">
                  <c:v>3.3775422461538231E-2</c:v>
                </c:pt>
                <c:pt idx="52">
                  <c:v>3.3813170471697865E-2</c:v>
                </c:pt>
                <c:pt idx="53">
                  <c:v>3.3843269981481232E-2</c:v>
                </c:pt>
                <c:pt idx="54">
                  <c:v>3.3893883727272436E-2</c:v>
                </c:pt>
                <c:pt idx="55">
                  <c:v>3.3933506232142488E-2</c:v>
                </c:pt>
                <c:pt idx="56">
                  <c:v>3.3982193701753996E-2</c:v>
                </c:pt>
                <c:pt idx="57">
                  <c:v>3.4008866275861652E-2</c:v>
                </c:pt>
                <c:pt idx="58">
                  <c:v>3.4053009813558813E-2</c:v>
                </c:pt>
                <c:pt idx="59">
                  <c:v>3.4098590583332804E-2</c:v>
                </c:pt>
                <c:pt idx="60">
                  <c:v>3.4128984704917577E-2</c:v>
                </c:pt>
                <c:pt idx="61">
                  <c:v>3.4161761016128521E-2</c:v>
                </c:pt>
                <c:pt idx="62">
                  <c:v>3.4186924587301055E-2</c:v>
                </c:pt>
                <c:pt idx="63">
                  <c:v>3.4214996218749474E-2</c:v>
                </c:pt>
                <c:pt idx="64">
                  <c:v>3.4259651184614791E-2</c:v>
                </c:pt>
                <c:pt idx="65">
                  <c:v>3.4287117681817671E-2</c:v>
                </c:pt>
                <c:pt idx="66">
                  <c:v>3.4322848895521792E-2</c:v>
                </c:pt>
                <c:pt idx="67">
                  <c:v>3.4360023544117144E-2</c:v>
                </c:pt>
                <c:pt idx="68">
                  <c:v>3.4386377913042956E-2</c:v>
                </c:pt>
                <c:pt idx="69">
                  <c:v>3.4413738228570877E-2</c:v>
                </c:pt>
                <c:pt idx="70">
                  <c:v>3.4438102690140256E-2</c:v>
                </c:pt>
                <c:pt idx="71">
                  <c:v>3.4485740208332755E-2</c:v>
                </c:pt>
                <c:pt idx="72">
                  <c:v>3.4514282657533639E-2</c:v>
                </c:pt>
                <c:pt idx="73">
                  <c:v>3.453853074324259E-2</c:v>
                </c:pt>
                <c:pt idx="74">
                  <c:v>3.4557249199999356E-2</c:v>
                </c:pt>
                <c:pt idx="75">
                  <c:v>3.4588520736841398E-2</c:v>
                </c:pt>
                <c:pt idx="76">
                  <c:v>3.4608156844155198E-2</c:v>
                </c:pt>
                <c:pt idx="77">
                  <c:v>3.4638831512819865E-2</c:v>
                </c:pt>
                <c:pt idx="78">
                  <c:v>3.4662629443037309E-2</c:v>
                </c:pt>
                <c:pt idx="79">
                  <c:v>3.4687832387499409E-2</c:v>
                </c:pt>
                <c:pt idx="80">
                  <c:v>3.4702208567900614E-2</c:v>
                </c:pt>
                <c:pt idx="81">
                  <c:v>3.4749729817072611E-2</c:v>
                </c:pt>
                <c:pt idx="82">
                  <c:v>3.4771020638553696E-2</c:v>
                </c:pt>
                <c:pt idx="83">
                  <c:v>3.4793726047618635E-2</c:v>
                </c:pt>
                <c:pt idx="84">
                  <c:v>3.4824689223528917E-2</c:v>
                </c:pt>
                <c:pt idx="85">
                  <c:v>3.4853985093022746E-2</c:v>
                </c:pt>
                <c:pt idx="86">
                  <c:v>3.4865949183907605E-2</c:v>
                </c:pt>
                <c:pt idx="87">
                  <c:v>3.4895524306817666E-2</c:v>
                </c:pt>
                <c:pt idx="88">
                  <c:v>3.4942270943819749E-2</c:v>
                </c:pt>
                <c:pt idx="89">
                  <c:v>3.4992841844444005E-2</c:v>
                </c:pt>
                <c:pt idx="90">
                  <c:v>3.5030675549450205E-2</c:v>
                </c:pt>
                <c:pt idx="91">
                  <c:v>3.5071504141304041E-2</c:v>
                </c:pt>
                <c:pt idx="92">
                  <c:v>3.511494230107505E-2</c:v>
                </c:pt>
                <c:pt idx="93">
                  <c:v>3.5165192946808213E-2</c:v>
                </c:pt>
                <c:pt idx="94">
                  <c:v>3.5211118073683927E-2</c:v>
                </c:pt>
                <c:pt idx="95">
                  <c:v>3.5257619593749692E-2</c:v>
                </c:pt>
                <c:pt idx="96">
                  <c:v>3.5307443371133632E-2</c:v>
                </c:pt>
                <c:pt idx="97">
                  <c:v>3.5359731469387354E-2</c:v>
                </c:pt>
                <c:pt idx="98">
                  <c:v>3.5421755525252202E-2</c:v>
                </c:pt>
                <c:pt idx="99">
                  <c:v>3.5478322469999671E-2</c:v>
                </c:pt>
                <c:pt idx="100">
                  <c:v>3.5531698623762022E-2</c:v>
                </c:pt>
                <c:pt idx="101">
                  <c:v>3.5572716078431058E-2</c:v>
                </c:pt>
                <c:pt idx="102">
                  <c:v>3.5612692893203596E-2</c:v>
                </c:pt>
                <c:pt idx="103">
                  <c:v>3.5664568634615021E-2</c:v>
                </c:pt>
                <c:pt idx="104">
                  <c:v>3.5711886542856855E-2</c:v>
                </c:pt>
                <c:pt idx="105">
                  <c:v>3.577116305660346E-2</c:v>
                </c:pt>
                <c:pt idx="106">
                  <c:v>3.5826664990653928E-2</c:v>
                </c:pt>
                <c:pt idx="107">
                  <c:v>3.5879720185184892E-2</c:v>
                </c:pt>
                <c:pt idx="108">
                  <c:v>3.5932720339449248E-2</c:v>
                </c:pt>
                <c:pt idx="109">
                  <c:v>3.598190482727244E-2</c:v>
                </c:pt>
                <c:pt idx="110">
                  <c:v>3.603713242342324E-2</c:v>
                </c:pt>
                <c:pt idx="111">
                  <c:v>3.6087685535714058E-2</c:v>
                </c:pt>
                <c:pt idx="112">
                  <c:v>3.6131446176990926E-2</c:v>
                </c:pt>
                <c:pt idx="113">
                  <c:v>3.6178364789473567E-2</c:v>
                </c:pt>
                <c:pt idx="114">
                  <c:v>3.6224310460869373E-2</c:v>
                </c:pt>
                <c:pt idx="115">
                  <c:v>3.6273991543103359E-2</c:v>
                </c:pt>
                <c:pt idx="116">
                  <c:v>3.6318099239316198E-2</c:v>
                </c:pt>
                <c:pt idx="117">
                  <c:v>3.6364857228813434E-2</c:v>
                </c:pt>
                <c:pt idx="118">
                  <c:v>3.6410804806722534E-2</c:v>
                </c:pt>
                <c:pt idx="119">
                  <c:v>3.6452825633333102E-2</c:v>
                </c:pt>
                <c:pt idx="120">
                  <c:v>3.6497989586776691E-2</c:v>
                </c:pt>
                <c:pt idx="121">
                  <c:v>3.6541405385245682E-2</c:v>
                </c:pt>
                <c:pt idx="122">
                  <c:v>3.6589741943089192E-2</c:v>
                </c:pt>
                <c:pt idx="123">
                  <c:v>3.6626442064515888E-2</c:v>
                </c:pt>
                <c:pt idx="124">
                  <c:v>3.6666739151999674E-2</c:v>
                </c:pt>
                <c:pt idx="125">
                  <c:v>3.670862331745995E-2</c:v>
                </c:pt>
                <c:pt idx="126">
                  <c:v>3.6748282456692594E-2</c:v>
                </c:pt>
                <c:pt idx="127">
                  <c:v>3.6783831992187287E-2</c:v>
                </c:pt>
                <c:pt idx="128">
                  <c:v>3.6821010131782836E-2</c:v>
                </c:pt>
                <c:pt idx="129">
                  <c:v>3.6856305215384556E-2</c:v>
                </c:pt>
                <c:pt idx="130">
                  <c:v>3.6891975358778452E-2</c:v>
                </c:pt>
                <c:pt idx="131">
                  <c:v>3.6927154030302847E-2</c:v>
                </c:pt>
                <c:pt idx="132">
                  <c:v>3.6962298631578759E-2</c:v>
                </c:pt>
                <c:pt idx="133">
                  <c:v>3.6998848089552096E-2</c:v>
                </c:pt>
                <c:pt idx="134">
                  <c:v>3.7035927562962881E-2</c:v>
                </c:pt>
                <c:pt idx="135">
                  <c:v>3.7068327580882209E-2</c:v>
                </c:pt>
                <c:pt idx="136">
                  <c:v>3.7100250496350372E-2</c:v>
                </c:pt>
                <c:pt idx="137">
                  <c:v>3.7132645144927492E-2</c:v>
                </c:pt>
                <c:pt idx="138">
                  <c:v>3.7163456654676172E-2</c:v>
                </c:pt>
                <c:pt idx="139">
                  <c:v>3.7194591142857003E-2</c:v>
                </c:pt>
                <c:pt idx="140">
                  <c:v>3.7229212226950283E-2</c:v>
                </c:pt>
                <c:pt idx="141">
                  <c:v>3.7259946507042195E-2</c:v>
                </c:pt>
                <c:pt idx="142">
                  <c:v>3.7291129958041951E-2</c:v>
                </c:pt>
                <c:pt idx="143">
                  <c:v>3.7324144208333257E-2</c:v>
                </c:pt>
                <c:pt idx="144">
                  <c:v>3.7351294441379329E-2</c:v>
                </c:pt>
                <c:pt idx="145">
                  <c:v>3.7378682904109582E-2</c:v>
                </c:pt>
                <c:pt idx="146">
                  <c:v>3.7405940714285629E-2</c:v>
                </c:pt>
                <c:pt idx="147">
                  <c:v>3.7432139986486361E-2</c:v>
                </c:pt>
                <c:pt idx="148">
                  <c:v>3.7464111469798472E-2</c:v>
                </c:pt>
                <c:pt idx="149">
                  <c:v>3.7494354173333092E-2</c:v>
                </c:pt>
                <c:pt idx="150">
                  <c:v>3.7620464860926996E-2</c:v>
                </c:pt>
                <c:pt idx="151">
                  <c:v>3.7694282684210309E-2</c:v>
                </c:pt>
                <c:pt idx="152">
                  <c:v>3.7745856372548819E-2</c:v>
                </c:pt>
                <c:pt idx="153">
                  <c:v>3.7779610435064677E-2</c:v>
                </c:pt>
                <c:pt idx="154">
                  <c:v>3.7814030864515805E-2</c:v>
                </c:pt>
                <c:pt idx="155">
                  <c:v>3.7859453910256004E-2</c:v>
                </c:pt>
                <c:pt idx="156">
                  <c:v>3.7891310356687496E-2</c:v>
                </c:pt>
                <c:pt idx="157">
                  <c:v>3.7914534645569202E-2</c:v>
                </c:pt>
                <c:pt idx="158">
                  <c:v>3.7929942779874E-2</c:v>
                </c:pt>
                <c:pt idx="159">
                  <c:v>3.7952084793749626E-2</c:v>
                </c:pt>
                <c:pt idx="160">
                  <c:v>3.7986136186334916E-2</c:v>
                </c:pt>
                <c:pt idx="161">
                  <c:v>3.8008982654320761E-2</c:v>
                </c:pt>
                <c:pt idx="162">
                  <c:v>3.8032304521472042E-2</c:v>
                </c:pt>
                <c:pt idx="163">
                  <c:v>3.805244122560951E-2</c:v>
                </c:pt>
                <c:pt idx="164">
                  <c:v>3.8077266454545108E-2</c:v>
                </c:pt>
                <c:pt idx="165">
                  <c:v>3.8101425969879046E-2</c:v>
                </c:pt>
                <c:pt idx="166">
                  <c:v>3.8125704766466581E-2</c:v>
                </c:pt>
                <c:pt idx="167">
                  <c:v>3.8142920714285357E-2</c:v>
                </c:pt>
                <c:pt idx="168">
                  <c:v>3.8164437349111943E-2</c:v>
                </c:pt>
                <c:pt idx="169">
                  <c:v>3.8182985641176004E-2</c:v>
                </c:pt>
                <c:pt idx="170">
                  <c:v>3.8205884169590532E-2</c:v>
                </c:pt>
                <c:pt idx="171">
                  <c:v>3.822152416860454E-2</c:v>
                </c:pt>
                <c:pt idx="172">
                  <c:v>3.8239312265895629E-2</c:v>
                </c:pt>
                <c:pt idx="173">
                  <c:v>3.8257922120689312E-2</c:v>
                </c:pt>
                <c:pt idx="174">
                  <c:v>3.8271362794285398E-2</c:v>
                </c:pt>
                <c:pt idx="175">
                  <c:v>3.8291964295454319E-2</c:v>
                </c:pt>
                <c:pt idx="176">
                  <c:v>3.831269668926543E-2</c:v>
                </c:pt>
                <c:pt idx="177">
                  <c:v>3.833260057303349E-2</c:v>
                </c:pt>
                <c:pt idx="178">
                  <c:v>3.8349252558658994E-2</c:v>
                </c:pt>
                <c:pt idx="179">
                  <c:v>3.836406151666634E-2</c:v>
                </c:pt>
                <c:pt idx="180">
                  <c:v>3.8385475558010716E-2</c:v>
                </c:pt>
                <c:pt idx="181">
                  <c:v>3.8405647280219377E-2</c:v>
                </c:pt>
                <c:pt idx="182">
                  <c:v>3.842119139890688E-2</c:v>
                </c:pt>
                <c:pt idx="183">
                  <c:v>3.843920067934764E-2</c:v>
                </c:pt>
                <c:pt idx="184">
                  <c:v>3.8455826059459151E-2</c:v>
                </c:pt>
                <c:pt idx="185">
                  <c:v>3.8472751833332888E-2</c:v>
                </c:pt>
                <c:pt idx="186">
                  <c:v>3.8488581336898052E-2</c:v>
                </c:pt>
                <c:pt idx="187">
                  <c:v>3.8503825515957157E-2</c:v>
                </c:pt>
                <c:pt idx="188">
                  <c:v>3.8519536888888574E-2</c:v>
                </c:pt>
                <c:pt idx="189">
                  <c:v>3.8535288294736417E-2</c:v>
                </c:pt>
                <c:pt idx="190">
                  <c:v>3.8551236308900109E-2</c:v>
                </c:pt>
                <c:pt idx="191">
                  <c:v>3.856596425520812E-2</c:v>
                </c:pt>
                <c:pt idx="192">
                  <c:v>3.8580428792745675E-2</c:v>
                </c:pt>
                <c:pt idx="193">
                  <c:v>3.859839236597909E-2</c:v>
                </c:pt>
                <c:pt idx="194">
                  <c:v>3.8617870199999696E-2</c:v>
                </c:pt>
                <c:pt idx="195">
                  <c:v>3.8635601530611761E-2</c:v>
                </c:pt>
                <c:pt idx="196">
                  <c:v>3.8648215512689869E-2</c:v>
                </c:pt>
                <c:pt idx="197">
                  <c:v>3.8664720131312724E-2</c:v>
                </c:pt>
                <c:pt idx="198">
                  <c:v>3.8679095844220725E-2</c:v>
                </c:pt>
                <c:pt idx="199">
                  <c:v>3.8695005369999612E-2</c:v>
                </c:pt>
                <c:pt idx="200">
                  <c:v>3.8715536582088955E-2</c:v>
                </c:pt>
                <c:pt idx="201">
                  <c:v>3.8736472094059012E-2</c:v>
                </c:pt>
                <c:pt idx="202">
                  <c:v>3.8759847369457555E-2</c:v>
                </c:pt>
                <c:pt idx="203">
                  <c:v>3.8780100901960296E-2</c:v>
                </c:pt>
                <c:pt idx="204">
                  <c:v>3.8798042082926656E-2</c:v>
                </c:pt>
                <c:pt idx="205">
                  <c:v>3.8812949499999611E-2</c:v>
                </c:pt>
                <c:pt idx="206">
                  <c:v>3.8829941144927251E-2</c:v>
                </c:pt>
                <c:pt idx="207">
                  <c:v>3.8846967245192016E-2</c:v>
                </c:pt>
                <c:pt idx="208">
                  <c:v>3.8864782277511681E-2</c:v>
                </c:pt>
                <c:pt idx="209">
                  <c:v>3.8883522866666291E-2</c:v>
                </c:pt>
                <c:pt idx="210">
                  <c:v>3.8907375303317088E-2</c:v>
                </c:pt>
                <c:pt idx="211">
                  <c:v>3.8926953099056028E-2</c:v>
                </c:pt>
                <c:pt idx="212">
                  <c:v>3.8957870985914952E-2</c:v>
                </c:pt>
                <c:pt idx="213">
                  <c:v>3.8982171186915444E-2</c:v>
                </c:pt>
                <c:pt idx="214">
                  <c:v>3.900974085116235E-2</c:v>
                </c:pt>
                <c:pt idx="215">
                  <c:v>3.9041191041666395E-2</c:v>
                </c:pt>
                <c:pt idx="216">
                  <c:v>3.9069897566820028E-2</c:v>
                </c:pt>
                <c:pt idx="217">
                  <c:v>3.9101597192660389E-2</c:v>
                </c:pt>
                <c:pt idx="218">
                  <c:v>3.9133826114155085E-2</c:v>
                </c:pt>
                <c:pt idx="219">
                  <c:v>3.9167823645454632E-2</c:v>
                </c:pt>
                <c:pt idx="220">
                  <c:v>3.9201682013574601E-2</c:v>
                </c:pt>
                <c:pt idx="221">
                  <c:v>3.9233439207207017E-2</c:v>
                </c:pt>
                <c:pt idx="222">
                  <c:v>3.9263061757847356E-2</c:v>
                </c:pt>
                <c:pt idx="223">
                  <c:v>3.9295218696428595E-2</c:v>
                </c:pt>
                <c:pt idx="224">
                  <c:v>3.9327159968889067E-2</c:v>
                </c:pt>
                <c:pt idx="225">
                  <c:v>3.9359147725664095E-2</c:v>
                </c:pt>
                <c:pt idx="226">
                  <c:v>3.9389705546255691E-2</c:v>
                </c:pt>
                <c:pt idx="227">
                  <c:v>3.9421838017544231E-2</c:v>
                </c:pt>
                <c:pt idx="228">
                  <c:v>3.9451680292576771E-2</c:v>
                </c:pt>
                <c:pt idx="229">
                  <c:v>3.9483526291304874E-2</c:v>
                </c:pt>
                <c:pt idx="230">
                  <c:v>3.9514585952381304E-2</c:v>
                </c:pt>
                <c:pt idx="231">
                  <c:v>3.954511543965545E-2</c:v>
                </c:pt>
                <c:pt idx="232">
                  <c:v>3.9577317339056152E-2</c:v>
                </c:pt>
                <c:pt idx="233">
                  <c:v>3.9607341500000282E-2</c:v>
                </c:pt>
                <c:pt idx="234">
                  <c:v>3.9634633187234314E-2</c:v>
                </c:pt>
                <c:pt idx="235">
                  <c:v>3.9664729000000169E-2</c:v>
                </c:pt>
                <c:pt idx="236">
                  <c:v>3.9692268464135212E-2</c:v>
                </c:pt>
                <c:pt idx="237">
                  <c:v>3.9722500357143024E-2</c:v>
                </c:pt>
                <c:pt idx="238">
                  <c:v>3.9752089322175804E-2</c:v>
                </c:pt>
                <c:pt idx="239">
                  <c:v>3.9781437770833525E-2</c:v>
                </c:pt>
                <c:pt idx="240">
                  <c:v>3.9809145398340517E-2</c:v>
                </c:pt>
                <c:pt idx="241">
                  <c:v>3.9835631900826451E-2</c:v>
                </c:pt>
                <c:pt idx="242">
                  <c:v>3.986226796296298E-2</c:v>
                </c:pt>
                <c:pt idx="243">
                  <c:v>3.9889790581967247E-2</c:v>
                </c:pt>
                <c:pt idx="244">
                  <c:v>3.9918494844898018E-2</c:v>
                </c:pt>
                <c:pt idx="245">
                  <c:v>3.9943895065040751E-2</c:v>
                </c:pt>
                <c:pt idx="246">
                  <c:v>3.9971689765182034E-2</c:v>
                </c:pt>
                <c:pt idx="247">
                  <c:v>3.9999198137096618E-2</c:v>
                </c:pt>
                <c:pt idx="248">
                  <c:v>4.0026005020080239E-2</c:v>
                </c:pt>
                <c:pt idx="249">
                  <c:v>4.0052644931999802E-2</c:v>
                </c:pt>
                <c:pt idx="250">
                  <c:v>4.0066657932270891E-2</c:v>
                </c:pt>
                <c:pt idx="251">
                  <c:v>4.0085538182539515E-2</c:v>
                </c:pt>
                <c:pt idx="252">
                  <c:v>4.010547782213434E-2</c:v>
                </c:pt>
                <c:pt idx="253">
                  <c:v>4.0126719665354388E-2</c:v>
                </c:pt>
                <c:pt idx="254">
                  <c:v>4.0148851670588209E-2</c:v>
                </c:pt>
                <c:pt idx="255">
                  <c:v>4.0183272503906277E-2</c:v>
                </c:pt>
                <c:pt idx="256">
                  <c:v>4.0207745322957164E-2</c:v>
                </c:pt>
                <c:pt idx="257">
                  <c:v>4.0230077724806308E-2</c:v>
                </c:pt>
                <c:pt idx="258">
                  <c:v>4.0251914451737598E-2</c:v>
                </c:pt>
                <c:pt idx="259">
                  <c:v>4.0273897596153893E-2</c:v>
                </c:pt>
                <c:pt idx="260">
                  <c:v>4.0300207348659092E-2</c:v>
                </c:pt>
                <c:pt idx="261">
                  <c:v>4.0328677858778757E-2</c:v>
                </c:pt>
                <c:pt idx="262">
                  <c:v>4.0354161463878477E-2</c:v>
                </c:pt>
                <c:pt idx="263">
                  <c:v>4.0381303659091136E-2</c:v>
                </c:pt>
                <c:pt idx="264">
                  <c:v>4.0405816452830284E-2</c:v>
                </c:pt>
                <c:pt idx="265">
                  <c:v>4.0432967695488965E-2</c:v>
                </c:pt>
                <c:pt idx="266">
                  <c:v>4.04598978389515E-2</c:v>
                </c:pt>
                <c:pt idx="267">
                  <c:v>4.0485596985074784E-2</c:v>
                </c:pt>
                <c:pt idx="268">
                  <c:v>4.0509123921933267E-2</c:v>
                </c:pt>
                <c:pt idx="269">
                  <c:v>4.0533723974074232E-2</c:v>
                </c:pt>
                <c:pt idx="270">
                  <c:v>4.0555868464944758E-2</c:v>
                </c:pt>
                <c:pt idx="271">
                  <c:v>4.0577686727941355E-2</c:v>
                </c:pt>
                <c:pt idx="272">
                  <c:v>4.0599244791209015E-2</c:v>
                </c:pt>
                <c:pt idx="273">
                  <c:v>4.0622396478102264E-2</c:v>
                </c:pt>
                <c:pt idx="274">
                  <c:v>4.0644296770909284E-2</c:v>
                </c:pt>
                <c:pt idx="275">
                  <c:v>4.0668665217391313E-2</c:v>
                </c:pt>
                <c:pt idx="276">
                  <c:v>4.0691085155234757E-2</c:v>
                </c:pt>
                <c:pt idx="277">
                  <c:v>4.071318895323759E-2</c:v>
                </c:pt>
                <c:pt idx="278">
                  <c:v>4.0733807906810367E-2</c:v>
                </c:pt>
                <c:pt idx="279">
                  <c:v>4.0755209303571668E-2</c:v>
                </c:pt>
                <c:pt idx="280">
                  <c:v>4.0775587590747356E-2</c:v>
                </c:pt>
                <c:pt idx="281">
                  <c:v>4.0797043553191518E-2</c:v>
                </c:pt>
                <c:pt idx="282">
                  <c:v>4.0818143872791507E-2</c:v>
                </c:pt>
                <c:pt idx="283">
                  <c:v>4.0839725330986079E-2</c:v>
                </c:pt>
                <c:pt idx="284">
                  <c:v>4.0860510670175577E-2</c:v>
                </c:pt>
                <c:pt idx="285">
                  <c:v>4.0882030482517796E-2</c:v>
                </c:pt>
                <c:pt idx="286">
                  <c:v>4.0902415463414853E-2</c:v>
                </c:pt>
                <c:pt idx="287">
                  <c:v>4.0921867243055625E-2</c:v>
                </c:pt>
                <c:pt idx="288">
                  <c:v>4.094273537024222E-2</c:v>
                </c:pt>
                <c:pt idx="289">
                  <c:v>4.0962454113793297E-2</c:v>
                </c:pt>
                <c:pt idx="290">
                  <c:v>4.0984687611683931E-2</c:v>
                </c:pt>
                <c:pt idx="291">
                  <c:v>4.1004041126712527E-2</c:v>
                </c:pt>
                <c:pt idx="292">
                  <c:v>4.1021395133105903E-2</c:v>
                </c:pt>
                <c:pt idx="293">
                  <c:v>4.1040566309524053E-2</c:v>
                </c:pt>
                <c:pt idx="294">
                  <c:v>4.1060096827118892E-2</c:v>
                </c:pt>
                <c:pt idx="295">
                  <c:v>4.1079569466216465E-2</c:v>
                </c:pt>
                <c:pt idx="296">
                  <c:v>4.109758310774448E-2</c:v>
                </c:pt>
                <c:pt idx="297">
                  <c:v>4.1117285379194873E-2</c:v>
                </c:pt>
                <c:pt idx="298">
                  <c:v>4.1134728086956861E-2</c:v>
                </c:pt>
                <c:pt idx="299">
                  <c:v>4.1153279570000395E-2</c:v>
                </c:pt>
                <c:pt idx="300">
                  <c:v>4.1171437681063447E-2</c:v>
                </c:pt>
                <c:pt idx="301">
                  <c:v>4.1189382490066456E-2</c:v>
                </c:pt>
                <c:pt idx="302">
                  <c:v>4.1208728372937625E-2</c:v>
                </c:pt>
                <c:pt idx="303">
                  <c:v>4.1227138644737156E-2</c:v>
                </c:pt>
                <c:pt idx="304">
                  <c:v>4.1245153324590438E-2</c:v>
                </c:pt>
                <c:pt idx="305">
                  <c:v>4.1266591748366499E-2</c:v>
                </c:pt>
                <c:pt idx="306">
                  <c:v>4.1287868570032908E-2</c:v>
                </c:pt>
                <c:pt idx="307">
                  <c:v>4.1309997698052457E-2</c:v>
                </c:pt>
                <c:pt idx="308">
                  <c:v>4.1327549064725425E-2</c:v>
                </c:pt>
                <c:pt idx="309">
                  <c:v>4.1345181458064956E-2</c:v>
                </c:pt>
                <c:pt idx="310">
                  <c:v>4.1366560803859094E-2</c:v>
                </c:pt>
                <c:pt idx="311">
                  <c:v>4.1385924740385216E-2</c:v>
                </c:pt>
                <c:pt idx="312">
                  <c:v>4.1408563495208252E-2</c:v>
                </c:pt>
                <c:pt idx="313">
                  <c:v>4.1428834812102432E-2</c:v>
                </c:pt>
                <c:pt idx="314">
                  <c:v>4.1450508511111622E-2</c:v>
                </c:pt>
                <c:pt idx="315">
                  <c:v>4.1472657797468906E-2</c:v>
                </c:pt>
                <c:pt idx="316">
                  <c:v>4.1496897921136353E-2</c:v>
                </c:pt>
                <c:pt idx="317">
                  <c:v>4.1519598386793206E-2</c:v>
                </c:pt>
                <c:pt idx="318">
                  <c:v>4.1541527852665197E-2</c:v>
                </c:pt>
                <c:pt idx="319">
                  <c:v>4.1561315750000806E-2</c:v>
                </c:pt>
                <c:pt idx="320">
                  <c:v>4.1581786077882404E-2</c:v>
                </c:pt>
                <c:pt idx="321">
                  <c:v>4.1604886093168481E-2</c:v>
                </c:pt>
                <c:pt idx="322">
                  <c:v>4.1635757030960618E-2</c:v>
                </c:pt>
                <c:pt idx="323">
                  <c:v>4.1662638398148918E-2</c:v>
                </c:pt>
                <c:pt idx="324">
                  <c:v>4.1691210329231468E-2</c:v>
                </c:pt>
                <c:pt idx="325">
                  <c:v>4.1722255116565223E-2</c:v>
                </c:pt>
                <c:pt idx="326">
                  <c:v>4.175019406116294E-2</c:v>
                </c:pt>
                <c:pt idx="327">
                  <c:v>4.177904291463494E-2</c:v>
                </c:pt>
                <c:pt idx="328">
                  <c:v>4.180834304863313E-2</c:v>
                </c:pt>
                <c:pt idx="329">
                  <c:v>4.1839418036364547E-2</c:v>
                </c:pt>
                <c:pt idx="330">
                  <c:v>4.1870104577039963E-2</c:v>
                </c:pt>
                <c:pt idx="331">
                  <c:v>4.1899425954820144E-2</c:v>
                </c:pt>
                <c:pt idx="332">
                  <c:v>4.1928300930931743E-2</c:v>
                </c:pt>
                <c:pt idx="333">
                  <c:v>4.1958371407186515E-2</c:v>
                </c:pt>
                <c:pt idx="334">
                  <c:v>4.1986073817911342E-2</c:v>
                </c:pt>
                <c:pt idx="335">
                  <c:v>4.2013443750000913E-2</c:v>
                </c:pt>
                <c:pt idx="336">
                  <c:v>4.2040592359051339E-2</c:v>
                </c:pt>
                <c:pt idx="337">
                  <c:v>4.2068362511835093E-2</c:v>
                </c:pt>
                <c:pt idx="338">
                  <c:v>4.2094179330384417E-2</c:v>
                </c:pt>
                <c:pt idx="339">
                  <c:v>4.2122159567647921E-2</c:v>
                </c:pt>
                <c:pt idx="340">
                  <c:v>4.2149998750734018E-2</c:v>
                </c:pt>
                <c:pt idx="341">
                  <c:v>4.2176660239767023E-2</c:v>
                </c:pt>
                <c:pt idx="342">
                  <c:v>4.220384516909715E-2</c:v>
                </c:pt>
                <c:pt idx="343">
                  <c:v>4.223022184011721E-2</c:v>
                </c:pt>
                <c:pt idx="344">
                  <c:v>4.2256946756522633E-2</c:v>
                </c:pt>
                <c:pt idx="345">
                  <c:v>4.2283512254336214E-2</c:v>
                </c:pt>
                <c:pt idx="346">
                  <c:v>4.230979582132674E-2</c:v>
                </c:pt>
                <c:pt idx="347">
                  <c:v>4.2336409057472303E-2</c:v>
                </c:pt>
                <c:pt idx="348">
                  <c:v>4.236267789111841E-2</c:v>
                </c:pt>
                <c:pt idx="349">
                  <c:v>4.2390267700000997E-2</c:v>
                </c:pt>
                <c:pt idx="350">
                  <c:v>4.2408689276354196E-2</c:v>
                </c:pt>
                <c:pt idx="351">
                  <c:v>4.242960773863725E-2</c:v>
                </c:pt>
                <c:pt idx="352">
                  <c:v>4.2451236487253026E-2</c:v>
                </c:pt>
                <c:pt idx="353">
                  <c:v>4.2473294807910567E-2</c:v>
                </c:pt>
                <c:pt idx="354">
                  <c:v>4.2497875867606505E-2</c:v>
                </c:pt>
                <c:pt idx="355">
                  <c:v>4.253139704775373E-2</c:v>
                </c:pt>
                <c:pt idx="356">
                  <c:v>4.255633550980488E-2</c:v>
                </c:pt>
                <c:pt idx="357">
                  <c:v>4.2579265463687878E-2</c:v>
                </c:pt>
                <c:pt idx="358">
                  <c:v>4.2603018774373995E-2</c:v>
                </c:pt>
                <c:pt idx="359">
                  <c:v>4.262779415833419E-2</c:v>
                </c:pt>
                <c:pt idx="360">
                  <c:v>4.2657721376732093E-2</c:v>
                </c:pt>
                <c:pt idx="361">
                  <c:v>4.2683024447514532E-2</c:v>
                </c:pt>
                <c:pt idx="362">
                  <c:v>4.2707661906336944E-2</c:v>
                </c:pt>
                <c:pt idx="363">
                  <c:v>4.2731603016484307E-2</c:v>
                </c:pt>
                <c:pt idx="364">
                  <c:v>4.2756804931507596E-2</c:v>
                </c:pt>
                <c:pt idx="365">
                  <c:v>4.2781704357924312E-2</c:v>
                </c:pt>
                <c:pt idx="366">
                  <c:v>4.2807908716621983E-2</c:v>
                </c:pt>
                <c:pt idx="367">
                  <c:v>4.2828917451087724E-2</c:v>
                </c:pt>
                <c:pt idx="368">
                  <c:v>4.2852908815718911E-2</c:v>
                </c:pt>
                <c:pt idx="369">
                  <c:v>4.2876032254054883E-2</c:v>
                </c:pt>
                <c:pt idx="370">
                  <c:v>4.2899690679246025E-2</c:v>
                </c:pt>
                <c:pt idx="371">
                  <c:v>4.2922951728495334E-2</c:v>
                </c:pt>
                <c:pt idx="372">
                  <c:v>4.2945016648794201E-2</c:v>
                </c:pt>
                <c:pt idx="373">
                  <c:v>4.2968748334225183E-2</c:v>
                </c:pt>
                <c:pt idx="374">
                  <c:v>4.299111647466717E-2</c:v>
                </c:pt>
                <c:pt idx="375">
                  <c:v>4.3015285319149492E-2</c:v>
                </c:pt>
                <c:pt idx="376">
                  <c:v>4.3039635363395806E-2</c:v>
                </c:pt>
                <c:pt idx="377">
                  <c:v>4.3062383497355083E-2</c:v>
                </c:pt>
                <c:pt idx="378">
                  <c:v>4.3087470712401717E-2</c:v>
                </c:pt>
                <c:pt idx="379">
                  <c:v>4.3109544226316382E-2</c:v>
                </c:pt>
                <c:pt idx="380">
                  <c:v>4.3133348766404678E-2</c:v>
                </c:pt>
                <c:pt idx="381">
                  <c:v>4.315477745026209E-2</c:v>
                </c:pt>
                <c:pt idx="382">
                  <c:v>4.317763371279415E-2</c:v>
                </c:pt>
                <c:pt idx="383">
                  <c:v>4.3200705109375466E-2</c:v>
                </c:pt>
                <c:pt idx="384">
                  <c:v>4.3223469779221237E-2</c:v>
                </c:pt>
                <c:pt idx="385">
                  <c:v>4.3245490652850306E-2</c:v>
                </c:pt>
                <c:pt idx="386">
                  <c:v>4.326886082170589E-2</c:v>
                </c:pt>
                <c:pt idx="387">
                  <c:v>4.3293777744845906E-2</c:v>
                </c:pt>
                <c:pt idx="388">
                  <c:v>4.3316267501285741E-2</c:v>
                </c:pt>
                <c:pt idx="389">
                  <c:v>4.3338921738461884E-2</c:v>
                </c:pt>
                <c:pt idx="390">
                  <c:v>4.3359572163683156E-2</c:v>
                </c:pt>
                <c:pt idx="391">
                  <c:v>4.3380675954082085E-2</c:v>
                </c:pt>
                <c:pt idx="392">
                  <c:v>4.3401562338422753E-2</c:v>
                </c:pt>
                <c:pt idx="393">
                  <c:v>4.3420870885787062E-2</c:v>
                </c:pt>
                <c:pt idx="394">
                  <c:v>4.3444417356961973E-2</c:v>
                </c:pt>
                <c:pt idx="395">
                  <c:v>4.3465903199495004E-2</c:v>
                </c:pt>
                <c:pt idx="396">
                  <c:v>4.3490726269521648E-2</c:v>
                </c:pt>
                <c:pt idx="397">
                  <c:v>4.3513302977387175E-2</c:v>
                </c:pt>
                <c:pt idx="398">
                  <c:v>4.3534351864661806E-2</c:v>
                </c:pt>
                <c:pt idx="399">
                  <c:v>4.3555577617500146E-2</c:v>
                </c:pt>
                <c:pt idx="400">
                  <c:v>4.3576852192020156E-2</c:v>
                </c:pt>
                <c:pt idx="401">
                  <c:v>4.3599063313432967E-2</c:v>
                </c:pt>
                <c:pt idx="402">
                  <c:v>4.3618854146402077E-2</c:v>
                </c:pt>
                <c:pt idx="403">
                  <c:v>4.364012911881178E-2</c:v>
                </c:pt>
                <c:pt idx="404">
                  <c:v>4.3660191592592441E-2</c:v>
                </c:pt>
                <c:pt idx="405">
                  <c:v>4.3681682955665033E-2</c:v>
                </c:pt>
                <c:pt idx="406">
                  <c:v>4.3704983135135121E-2</c:v>
                </c:pt>
                <c:pt idx="407">
                  <c:v>4.3727111874999863E-2</c:v>
                </c:pt>
                <c:pt idx="408">
                  <c:v>4.3750329066014497E-2</c:v>
                </c:pt>
                <c:pt idx="409">
                  <c:v>4.377302901707298E-2</c:v>
                </c:pt>
                <c:pt idx="410">
                  <c:v>4.3793485885644565E-2</c:v>
                </c:pt>
                <c:pt idx="411">
                  <c:v>4.3818205672329753E-2</c:v>
                </c:pt>
                <c:pt idx="412">
                  <c:v>4.38411760871667E-2</c:v>
                </c:pt>
                <c:pt idx="413">
                  <c:v>4.3864220673912754E-2</c:v>
                </c:pt>
                <c:pt idx="414">
                  <c:v>4.3885111710843187E-2</c:v>
                </c:pt>
                <c:pt idx="415">
                  <c:v>4.3908826901441995E-2</c:v>
                </c:pt>
                <c:pt idx="416">
                  <c:v>4.3932656287769364E-2</c:v>
                </c:pt>
                <c:pt idx="417">
                  <c:v>4.395649002153091E-2</c:v>
                </c:pt>
                <c:pt idx="418">
                  <c:v>4.3980231069212249E-2</c:v>
                </c:pt>
                <c:pt idx="419">
                  <c:v>4.4003786092857003E-2</c:v>
                </c:pt>
                <c:pt idx="420">
                  <c:v>4.4029237736341903E-2</c:v>
                </c:pt>
                <c:pt idx="421">
                  <c:v>4.4053065177724976E-2</c:v>
                </c:pt>
                <c:pt idx="422">
                  <c:v>4.4078283893616919E-2</c:v>
                </c:pt>
                <c:pt idx="423">
                  <c:v>4.4105802160377149E-2</c:v>
                </c:pt>
                <c:pt idx="424">
                  <c:v>4.413420762117632E-2</c:v>
                </c:pt>
                <c:pt idx="425">
                  <c:v>4.4162013424882719E-2</c:v>
                </c:pt>
                <c:pt idx="426">
                  <c:v>4.4190441330210939E-2</c:v>
                </c:pt>
                <c:pt idx="427">
                  <c:v>4.4218523782710302E-2</c:v>
                </c:pt>
                <c:pt idx="428">
                  <c:v>4.4245061407925453E-2</c:v>
                </c:pt>
                <c:pt idx="429">
                  <c:v>4.4273314574418417E-2</c:v>
                </c:pt>
                <c:pt idx="430">
                  <c:v>4.4302155867749271E-2</c:v>
                </c:pt>
                <c:pt idx="431">
                  <c:v>4.4329841226851692E-2</c:v>
                </c:pt>
                <c:pt idx="432">
                  <c:v>4.4359545020785214E-2</c:v>
                </c:pt>
                <c:pt idx="433">
                  <c:v>4.4388187099078394E-2</c:v>
                </c:pt>
                <c:pt idx="434">
                  <c:v>4.4416690073563511E-2</c:v>
                </c:pt>
                <c:pt idx="435">
                  <c:v>4.4444100747706508E-2</c:v>
                </c:pt>
                <c:pt idx="436">
                  <c:v>4.4471773988558463E-2</c:v>
                </c:pt>
                <c:pt idx="437">
                  <c:v>4.4500081986301426E-2</c:v>
                </c:pt>
                <c:pt idx="438">
                  <c:v>4.4527874428245934E-2</c:v>
                </c:pt>
                <c:pt idx="439">
                  <c:v>4.4554356386363562E-2</c:v>
                </c:pt>
                <c:pt idx="440">
                  <c:v>4.4583388564625986E-2</c:v>
                </c:pt>
                <c:pt idx="441">
                  <c:v>4.4610393871040925E-2</c:v>
                </c:pt>
                <c:pt idx="442">
                  <c:v>4.4638638406320708E-2</c:v>
                </c:pt>
                <c:pt idx="443">
                  <c:v>4.4666288693693927E-2</c:v>
                </c:pt>
                <c:pt idx="444">
                  <c:v>4.4694465458427403E-2</c:v>
                </c:pt>
                <c:pt idx="445">
                  <c:v>4.4722005798206677E-2</c:v>
                </c:pt>
                <c:pt idx="446">
                  <c:v>4.4750118545861771E-2</c:v>
                </c:pt>
                <c:pt idx="447">
                  <c:v>4.4776771165179009E-2</c:v>
                </c:pt>
                <c:pt idx="448">
                  <c:v>4.4802751329621977E-2</c:v>
                </c:pt>
                <c:pt idx="449">
                  <c:v>4.482893336000069E-2</c:v>
                </c:pt>
                <c:pt idx="450">
                  <c:v>4.4853088858093776E-2</c:v>
                </c:pt>
                <c:pt idx="451">
                  <c:v>4.4878793373894291E-2</c:v>
                </c:pt>
                <c:pt idx="452">
                  <c:v>4.4903796938190396E-2</c:v>
                </c:pt>
                <c:pt idx="453">
                  <c:v>4.4931517861233866E-2</c:v>
                </c:pt>
                <c:pt idx="454">
                  <c:v>4.4962156410989294E-2</c:v>
                </c:pt>
                <c:pt idx="455">
                  <c:v>4.4999577385965293E-2</c:v>
                </c:pt>
                <c:pt idx="456">
                  <c:v>4.5030967956236796E-2</c:v>
                </c:pt>
                <c:pt idx="457">
                  <c:v>4.5060644436681507E-2</c:v>
                </c:pt>
                <c:pt idx="458">
                  <c:v>4.5089750470588476E-2</c:v>
                </c:pt>
                <c:pt idx="459">
                  <c:v>4.5122243065217608E-2</c:v>
                </c:pt>
                <c:pt idx="460">
                  <c:v>4.5155461813449413E-2</c:v>
                </c:pt>
                <c:pt idx="461">
                  <c:v>4.5187643346320694E-2</c:v>
                </c:pt>
                <c:pt idx="462">
                  <c:v>4.52205376760264E-2</c:v>
                </c:pt>
                <c:pt idx="463">
                  <c:v>4.5248909441810946E-2</c:v>
                </c:pt>
                <c:pt idx="464">
                  <c:v>4.5278548486022141E-2</c:v>
                </c:pt>
                <c:pt idx="465">
                  <c:v>4.5309775667382722E-2</c:v>
                </c:pt>
                <c:pt idx="466">
                  <c:v>4.5340921415418296E-2</c:v>
                </c:pt>
                <c:pt idx="467">
                  <c:v>4.5371911467949493E-2</c:v>
                </c:pt>
                <c:pt idx="468">
                  <c:v>4.5399722588486874E-2</c:v>
                </c:pt>
                <c:pt idx="469">
                  <c:v>4.5427489210639042E-2</c:v>
                </c:pt>
                <c:pt idx="470">
                  <c:v>4.5454452738854109E-2</c:v>
                </c:pt>
                <c:pt idx="471">
                  <c:v>4.5483643368644633E-2</c:v>
                </c:pt>
                <c:pt idx="472">
                  <c:v>4.5510842543341021E-2</c:v>
                </c:pt>
                <c:pt idx="473">
                  <c:v>4.5537127502110405E-2</c:v>
                </c:pt>
                <c:pt idx="474">
                  <c:v>4.556322489894829E-2</c:v>
                </c:pt>
                <c:pt idx="475">
                  <c:v>4.5588887331933531E-2</c:v>
                </c:pt>
                <c:pt idx="476">
                  <c:v>4.5615286394130712E-2</c:v>
                </c:pt>
                <c:pt idx="477">
                  <c:v>4.5640143696653312E-2</c:v>
                </c:pt>
                <c:pt idx="478">
                  <c:v>4.5666221096034028E-2</c:v>
                </c:pt>
                <c:pt idx="479">
                  <c:v>4.5689309031250597E-2</c:v>
                </c:pt>
                <c:pt idx="480">
                  <c:v>4.5714090567568193E-2</c:v>
                </c:pt>
                <c:pt idx="481">
                  <c:v>4.5738079570539963E-2</c:v>
                </c:pt>
                <c:pt idx="482">
                  <c:v>4.5762682277433353E-2</c:v>
                </c:pt>
                <c:pt idx="483">
                  <c:v>4.5785797049587337E-2</c:v>
                </c:pt>
                <c:pt idx="484">
                  <c:v>4.5809482468041784E-2</c:v>
                </c:pt>
                <c:pt idx="485">
                  <c:v>4.5831645769547895E-2</c:v>
                </c:pt>
                <c:pt idx="486">
                  <c:v>4.5854379225873293E-2</c:v>
                </c:pt>
                <c:pt idx="487">
                  <c:v>4.5878429629098938E-2</c:v>
                </c:pt>
                <c:pt idx="488">
                  <c:v>4.5899776034765402E-2</c:v>
                </c:pt>
                <c:pt idx="489">
                  <c:v>4.5923592444898423E-2</c:v>
                </c:pt>
                <c:pt idx="490">
                  <c:v>4.5946193405295654E-2</c:v>
                </c:pt>
                <c:pt idx="491">
                  <c:v>4.596949271138244E-2</c:v>
                </c:pt>
                <c:pt idx="492">
                  <c:v>4.5992744620690112E-2</c:v>
                </c:pt>
                <c:pt idx="493">
                  <c:v>4.6015314546559175E-2</c:v>
                </c:pt>
                <c:pt idx="494">
                  <c:v>4.603750194747519E-2</c:v>
                </c:pt>
                <c:pt idx="495">
                  <c:v>4.6060608917339034E-2</c:v>
                </c:pt>
                <c:pt idx="496">
                  <c:v>4.6083645665996271E-2</c:v>
                </c:pt>
                <c:pt idx="497">
                  <c:v>4.6106722489959971E-2</c:v>
                </c:pt>
                <c:pt idx="498">
                  <c:v>4.612924732865744E-2</c:v>
                </c:pt>
                <c:pt idx="499">
                  <c:v>4.6151645231999855E-2</c:v>
                </c:pt>
                <c:pt idx="500">
                  <c:v>4.6173606806387074E-2</c:v>
                </c:pt>
                <c:pt idx="501">
                  <c:v>4.6198079695218996E-2</c:v>
                </c:pt>
                <c:pt idx="502">
                  <c:v>4.6219440890655855E-2</c:v>
                </c:pt>
                <c:pt idx="503">
                  <c:v>4.6240423255952109E-2</c:v>
                </c:pt>
                <c:pt idx="504">
                  <c:v>4.6264633215841351E-2</c:v>
                </c:pt>
                <c:pt idx="505">
                  <c:v>4.6287816577074634E-2</c:v>
                </c:pt>
                <c:pt idx="506">
                  <c:v>4.6311005102563557E-2</c:v>
                </c:pt>
                <c:pt idx="507">
                  <c:v>4.6335568377952288E-2</c:v>
                </c:pt>
                <c:pt idx="508">
                  <c:v>4.6359125369351155E-2</c:v>
                </c:pt>
                <c:pt idx="509">
                  <c:v>4.638407878235256E-2</c:v>
                </c:pt>
                <c:pt idx="510">
                  <c:v>4.6407014107631796E-2</c:v>
                </c:pt>
                <c:pt idx="511">
                  <c:v>4.6430812107421414E-2</c:v>
                </c:pt>
                <c:pt idx="512">
                  <c:v>4.6456263803118521E-2</c:v>
                </c:pt>
                <c:pt idx="513">
                  <c:v>4.6478455025291437E-2</c:v>
                </c:pt>
                <c:pt idx="514">
                  <c:v>4.6500822813591969E-2</c:v>
                </c:pt>
                <c:pt idx="515">
                  <c:v>4.6525588825581062E-2</c:v>
                </c:pt>
                <c:pt idx="516">
                  <c:v>4.6551678529980225E-2</c:v>
                </c:pt>
                <c:pt idx="517">
                  <c:v>4.6576214274130792E-2</c:v>
                </c:pt>
                <c:pt idx="518">
                  <c:v>4.6602286716762545E-2</c:v>
                </c:pt>
                <c:pt idx="519">
                  <c:v>4.6626538984614906E-2</c:v>
                </c:pt>
                <c:pt idx="520">
                  <c:v>4.665223891362718E-2</c:v>
                </c:pt>
                <c:pt idx="521">
                  <c:v>4.6675331084290776E-2</c:v>
                </c:pt>
                <c:pt idx="522">
                  <c:v>4.670081432504733E-2</c:v>
                </c:pt>
                <c:pt idx="523">
                  <c:v>4.6727917696564467E-2</c:v>
                </c:pt>
                <c:pt idx="524">
                  <c:v>4.6756335609523449E-2</c:v>
                </c:pt>
                <c:pt idx="525">
                  <c:v>4.678501655133048E-2</c:v>
                </c:pt>
                <c:pt idx="526">
                  <c:v>4.6812807690701702E-2</c:v>
                </c:pt>
                <c:pt idx="527">
                  <c:v>4.6839985140151141E-2</c:v>
                </c:pt>
                <c:pt idx="528">
                  <c:v>4.6868058192816177E-2</c:v>
                </c:pt>
                <c:pt idx="529">
                  <c:v>4.6895557147169441E-2</c:v>
                </c:pt>
                <c:pt idx="530">
                  <c:v>4.6924295883238883E-2</c:v>
                </c:pt>
                <c:pt idx="531">
                  <c:v>4.6951366569548555E-2</c:v>
                </c:pt>
                <c:pt idx="532">
                  <c:v>4.6979473846153516E-2</c:v>
                </c:pt>
                <c:pt idx="533">
                  <c:v>4.7005756956928477E-2</c:v>
                </c:pt>
                <c:pt idx="534">
                  <c:v>4.7033891957009001E-2</c:v>
                </c:pt>
                <c:pt idx="535">
                  <c:v>4.7060659832089076E-2</c:v>
                </c:pt>
                <c:pt idx="536">
                  <c:v>4.7086847465548823E-2</c:v>
                </c:pt>
                <c:pt idx="537">
                  <c:v>4.7113854442378707E-2</c:v>
                </c:pt>
                <c:pt idx="538">
                  <c:v>4.7141933710574686E-2</c:v>
                </c:pt>
                <c:pt idx="539">
                  <c:v>4.7168334324073587E-2</c:v>
                </c:pt>
                <c:pt idx="540">
                  <c:v>4.7194725926062414E-2</c:v>
                </c:pt>
                <c:pt idx="541">
                  <c:v>4.722105402951985E-2</c:v>
                </c:pt>
                <c:pt idx="542">
                  <c:v>4.7246478528544668E-2</c:v>
                </c:pt>
                <c:pt idx="543">
                  <c:v>4.7271526755514166E-2</c:v>
                </c:pt>
                <c:pt idx="544">
                  <c:v>4.7299508755962789E-2</c:v>
                </c:pt>
                <c:pt idx="545">
                  <c:v>4.7325280565933769E-2</c:v>
                </c:pt>
                <c:pt idx="546">
                  <c:v>4.7350931069469575E-2</c:v>
                </c:pt>
                <c:pt idx="547">
                  <c:v>4.7376546996350029E-2</c:v>
                </c:pt>
                <c:pt idx="548">
                  <c:v>4.740235967395235E-2</c:v>
                </c:pt>
                <c:pt idx="549">
                  <c:v>4.7428040349090525E-2</c:v>
                </c:pt>
                <c:pt idx="550">
                  <c:v>4.7453631005444488E-2</c:v>
                </c:pt>
                <c:pt idx="551">
                  <c:v>4.7477464864130271E-2</c:v>
                </c:pt>
                <c:pt idx="552">
                  <c:v>4.7502886649186074E-2</c:v>
                </c:pt>
                <c:pt idx="553">
                  <c:v>4.7526814149819345E-2</c:v>
                </c:pt>
                <c:pt idx="554">
                  <c:v>4.7553260657657394E-2</c:v>
                </c:pt>
                <c:pt idx="555">
                  <c:v>4.7578393343524962E-2</c:v>
                </c:pt>
                <c:pt idx="556">
                  <c:v>4.7602612921005177E-2</c:v>
                </c:pt>
                <c:pt idx="557">
                  <c:v>4.7628586480286457E-2</c:v>
                </c:pt>
                <c:pt idx="558">
                  <c:v>4.765261001967782E-2</c:v>
                </c:pt>
                <c:pt idx="559">
                  <c:v>4.7678023057142707E-2</c:v>
                </c:pt>
                <c:pt idx="560">
                  <c:v>4.7702110992869765E-2</c:v>
                </c:pt>
                <c:pt idx="561">
                  <c:v>4.7728340711743561E-2</c:v>
                </c:pt>
                <c:pt idx="562">
                  <c:v>4.7752910568383385E-2</c:v>
                </c:pt>
                <c:pt idx="563">
                  <c:v>4.7778475803191327E-2</c:v>
                </c:pt>
                <c:pt idx="564">
                  <c:v>4.7802981617698984E-2</c:v>
                </c:pt>
                <c:pt idx="565">
                  <c:v>4.78280337667841E-2</c:v>
                </c:pt>
                <c:pt idx="566">
                  <c:v>4.7851934373897474E-2</c:v>
                </c:pt>
                <c:pt idx="567">
                  <c:v>4.7877155338027916E-2</c:v>
                </c:pt>
                <c:pt idx="568">
                  <c:v>4.790194238664295E-2</c:v>
                </c:pt>
                <c:pt idx="569">
                  <c:v>4.7926356029824313E-2</c:v>
                </c:pt>
                <c:pt idx="570">
                  <c:v>4.7950299679509353E-2</c:v>
                </c:pt>
                <c:pt idx="571">
                  <c:v>4.797530451748238E-2</c:v>
                </c:pt>
                <c:pt idx="572">
                  <c:v>4.7999016975567022E-2</c:v>
                </c:pt>
                <c:pt idx="573">
                  <c:v>4.8023773125435494E-2</c:v>
                </c:pt>
                <c:pt idx="574">
                  <c:v>4.8047639721739199E-2</c:v>
                </c:pt>
                <c:pt idx="575">
                  <c:v>4.8071076977430731E-2</c:v>
                </c:pt>
                <c:pt idx="576">
                  <c:v>4.8094561481802516E-2</c:v>
                </c:pt>
                <c:pt idx="577">
                  <c:v>4.8118803960207825E-2</c:v>
                </c:pt>
                <c:pt idx="578">
                  <c:v>4.8140980276338764E-2</c:v>
                </c:pt>
                <c:pt idx="579">
                  <c:v>4.8164209022414174E-2</c:v>
                </c:pt>
                <c:pt idx="580">
                  <c:v>4.8189176240964277E-2</c:v>
                </c:pt>
                <c:pt idx="581">
                  <c:v>4.8211663420962683E-2</c:v>
                </c:pt>
                <c:pt idx="582">
                  <c:v>4.823343276500909E-2</c:v>
                </c:pt>
                <c:pt idx="583">
                  <c:v>4.8256540696918364E-2</c:v>
                </c:pt>
                <c:pt idx="584">
                  <c:v>4.8280263294017654E-2</c:v>
                </c:pt>
                <c:pt idx="585">
                  <c:v>4.8303360356655882E-2</c:v>
                </c:pt>
                <c:pt idx="586">
                  <c:v>4.8325776074958075E-2</c:v>
                </c:pt>
                <c:pt idx="587">
                  <c:v>4.8349041006803373E-2</c:v>
                </c:pt>
                <c:pt idx="588">
                  <c:v>4.8372921803056669E-2</c:v>
                </c:pt>
                <c:pt idx="589">
                  <c:v>4.8396066850848171E-2</c:v>
                </c:pt>
                <c:pt idx="590">
                  <c:v>4.8420167786802616E-2</c:v>
                </c:pt>
                <c:pt idx="591">
                  <c:v>4.8443592173987006E-2</c:v>
                </c:pt>
                <c:pt idx="592">
                  <c:v>4.8467603704890963E-2</c:v>
                </c:pt>
                <c:pt idx="593">
                  <c:v>4.849203492255965E-2</c:v>
                </c:pt>
                <c:pt idx="594">
                  <c:v>4.8514874988236104E-2</c:v>
                </c:pt>
                <c:pt idx="595">
                  <c:v>4.8538217770134957E-2</c:v>
                </c:pt>
                <c:pt idx="596">
                  <c:v>4.8563143770519866E-2</c:v>
                </c:pt>
                <c:pt idx="597">
                  <c:v>4.858731028929833E-2</c:v>
                </c:pt>
                <c:pt idx="598">
                  <c:v>4.860974629048484E-2</c:v>
                </c:pt>
                <c:pt idx="599">
                  <c:v>4.863470016500069E-2</c:v>
                </c:pt>
                <c:pt idx="600">
                  <c:v>4.8659751121464846E-2</c:v>
                </c:pt>
                <c:pt idx="601">
                  <c:v>4.8683929825582034E-2</c:v>
                </c:pt>
                <c:pt idx="602">
                  <c:v>4.8709585358209677E-2</c:v>
                </c:pt>
                <c:pt idx="603">
                  <c:v>4.873356681125901E-2</c:v>
                </c:pt>
                <c:pt idx="604">
                  <c:v>4.8759952042975917E-2</c:v>
                </c:pt>
                <c:pt idx="605">
                  <c:v>4.8784471120462899E-2</c:v>
                </c:pt>
                <c:pt idx="606">
                  <c:v>4.8810309935750314E-2</c:v>
                </c:pt>
                <c:pt idx="607">
                  <c:v>4.8838428750000794E-2</c:v>
                </c:pt>
                <c:pt idx="608">
                  <c:v>4.8865785249590371E-2</c:v>
                </c:pt>
                <c:pt idx="609">
                  <c:v>4.8892156637705714E-2</c:v>
                </c:pt>
                <c:pt idx="610">
                  <c:v>4.891893187070441E-2</c:v>
                </c:pt>
                <c:pt idx="611">
                  <c:v>4.8946193960784895E-2</c:v>
                </c:pt>
                <c:pt idx="612">
                  <c:v>4.8972973110930434E-2</c:v>
                </c:pt>
                <c:pt idx="613">
                  <c:v>4.9000097754072346E-2</c:v>
                </c:pt>
                <c:pt idx="614">
                  <c:v>4.9028213551220133E-2</c:v>
                </c:pt>
                <c:pt idx="615">
                  <c:v>4.9055195909091423E-2</c:v>
                </c:pt>
                <c:pt idx="616">
                  <c:v>4.9082437943274528E-2</c:v>
                </c:pt>
                <c:pt idx="617">
                  <c:v>4.9110597813916475E-2</c:v>
                </c:pt>
                <c:pt idx="618">
                  <c:v>4.9137729954766313E-2</c:v>
                </c:pt>
                <c:pt idx="619">
                  <c:v>4.9165131412903781E-2</c:v>
                </c:pt>
                <c:pt idx="620">
                  <c:v>4.9192286078905537E-2</c:v>
                </c:pt>
                <c:pt idx="621">
                  <c:v>4.9218432487138801E-2</c:v>
                </c:pt>
                <c:pt idx="622">
                  <c:v>4.9245952703050266E-2</c:v>
                </c:pt>
                <c:pt idx="623">
                  <c:v>4.9272455796474969E-2</c:v>
                </c:pt>
                <c:pt idx="624">
                  <c:v>4.9300039736000688E-2</c:v>
                </c:pt>
                <c:pt idx="625">
                  <c:v>4.9328900103834533E-2</c:v>
                </c:pt>
                <c:pt idx="626">
                  <c:v>4.935674137799112E-2</c:v>
                </c:pt>
                <c:pt idx="627">
                  <c:v>4.9384987614650391E-2</c:v>
                </c:pt>
                <c:pt idx="628">
                  <c:v>4.9413106756757384E-2</c:v>
                </c:pt>
                <c:pt idx="629">
                  <c:v>4.9441078060318097E-2</c:v>
                </c:pt>
                <c:pt idx="630">
                  <c:v>4.9467471385103726E-2</c:v>
                </c:pt>
                <c:pt idx="631">
                  <c:v>4.9495260699367882E-2</c:v>
                </c:pt>
                <c:pt idx="632">
                  <c:v>4.9522220909953417E-2</c:v>
                </c:pt>
                <c:pt idx="633">
                  <c:v>4.9550840217666363E-2</c:v>
                </c:pt>
                <c:pt idx="634">
                  <c:v>4.9577983327559624E-2</c:v>
                </c:pt>
                <c:pt idx="635">
                  <c:v>4.9605694779874726E-2</c:v>
                </c:pt>
                <c:pt idx="636">
                  <c:v>4.9632481640502907E-2</c:v>
                </c:pt>
                <c:pt idx="637">
                  <c:v>4.9659865894984868E-2</c:v>
                </c:pt>
                <c:pt idx="638">
                  <c:v>4.9685790289515502E-2</c:v>
                </c:pt>
                <c:pt idx="639">
                  <c:v>4.9711756743750571E-2</c:v>
                </c:pt>
                <c:pt idx="640">
                  <c:v>4.9737702728549715E-2</c:v>
                </c:pt>
                <c:pt idx="641">
                  <c:v>4.9765477674455424E-2</c:v>
                </c:pt>
                <c:pt idx="642">
                  <c:v>4.9790639455677174E-2</c:v>
                </c:pt>
                <c:pt idx="643">
                  <c:v>4.9817801500000564E-2</c:v>
                </c:pt>
                <c:pt idx="644">
                  <c:v>4.9845504869767895E-2</c:v>
                </c:pt>
                <c:pt idx="645">
                  <c:v>4.9872593157895419E-2</c:v>
                </c:pt>
                <c:pt idx="646">
                  <c:v>4.9900098414219982E-2</c:v>
                </c:pt>
                <c:pt idx="647">
                  <c:v>4.9926387429012897E-2</c:v>
                </c:pt>
                <c:pt idx="648">
                  <c:v>4.995291982280483E-2</c:v>
                </c:pt>
                <c:pt idx="649">
                  <c:v>4.9978519861538888E-2</c:v>
                </c:pt>
                <c:pt idx="650">
                  <c:v>5.0004980990783814E-2</c:v>
                </c:pt>
                <c:pt idx="651">
                  <c:v>5.0031249687116863E-2</c:v>
                </c:pt>
                <c:pt idx="652">
                  <c:v>5.0057145102603673E-2</c:v>
                </c:pt>
                <c:pt idx="653">
                  <c:v>5.0082689088685267E-2</c:v>
                </c:pt>
                <c:pt idx="654">
                  <c:v>5.0107556574046162E-2</c:v>
                </c:pt>
                <c:pt idx="655">
                  <c:v>5.01334670320129E-2</c:v>
                </c:pt>
                <c:pt idx="656">
                  <c:v>5.0159870954338388E-2</c:v>
                </c:pt>
                <c:pt idx="657">
                  <c:v>5.0186339506079536E-2</c:v>
                </c:pt>
                <c:pt idx="658">
                  <c:v>5.0212124839150697E-2</c:v>
                </c:pt>
                <c:pt idx="659">
                  <c:v>5.0238060460606547E-2</c:v>
                </c:pt>
                <c:pt idx="660">
                  <c:v>5.0265602641452786E-2</c:v>
                </c:pt>
                <c:pt idx="661">
                  <c:v>5.0291786561933838E-2</c:v>
                </c:pt>
                <c:pt idx="662">
                  <c:v>5.0317411530920508E-2</c:v>
                </c:pt>
                <c:pt idx="663">
                  <c:v>5.0343424888554603E-2</c:v>
                </c:pt>
                <c:pt idx="664">
                  <c:v>5.0367960457143333E-2</c:v>
                </c:pt>
                <c:pt idx="665">
                  <c:v>5.0393265076577022E-2</c:v>
                </c:pt>
                <c:pt idx="666">
                  <c:v>5.0418906463268826E-2</c:v>
                </c:pt>
                <c:pt idx="667">
                  <c:v>5.0444154247006386E-2</c:v>
                </c:pt>
                <c:pt idx="668">
                  <c:v>5.0467466841554821E-2</c:v>
                </c:pt>
                <c:pt idx="669">
                  <c:v>5.0491533479104754E-2</c:v>
                </c:pt>
                <c:pt idx="670">
                  <c:v>5.0515901423249181E-2</c:v>
                </c:pt>
                <c:pt idx="671">
                  <c:v>5.0540932703869286E-2</c:v>
                </c:pt>
                <c:pt idx="672">
                  <c:v>5.0566052976226204E-2</c:v>
                </c:pt>
                <c:pt idx="673">
                  <c:v>5.0592641510386137E-2</c:v>
                </c:pt>
                <c:pt idx="674">
                  <c:v>5.0617154776296885E-2</c:v>
                </c:pt>
                <c:pt idx="675">
                  <c:v>5.0642463622781624E-2</c:v>
                </c:pt>
                <c:pt idx="676">
                  <c:v>5.0666788864107033E-2</c:v>
                </c:pt>
                <c:pt idx="677">
                  <c:v>5.0690767230089119E-2</c:v>
                </c:pt>
                <c:pt idx="678">
                  <c:v>5.0716278098675301E-2</c:v>
                </c:pt>
                <c:pt idx="679">
                  <c:v>5.0740200173530162E-2</c:v>
                </c:pt>
                <c:pt idx="680">
                  <c:v>5.0764866795889242E-2</c:v>
                </c:pt>
                <c:pt idx="681">
                  <c:v>5.0788922961877765E-2</c:v>
                </c:pt>
                <c:pt idx="682">
                  <c:v>5.0813167496340531E-2</c:v>
                </c:pt>
                <c:pt idx="683">
                  <c:v>5.0837931899123577E-2</c:v>
                </c:pt>
                <c:pt idx="684">
                  <c:v>5.086226514306643E-2</c:v>
                </c:pt>
                <c:pt idx="685">
                  <c:v>5.0887415918368109E-2</c:v>
                </c:pt>
                <c:pt idx="686">
                  <c:v>5.0912254844251242E-2</c:v>
                </c:pt>
                <c:pt idx="687">
                  <c:v>5.0936600952035824E-2</c:v>
                </c:pt>
                <c:pt idx="688">
                  <c:v>5.0960741449928119E-2</c:v>
                </c:pt>
                <c:pt idx="689">
                  <c:v>5.0985149733333825E-2</c:v>
                </c:pt>
                <c:pt idx="690">
                  <c:v>5.1009806331404159E-2</c:v>
                </c:pt>
                <c:pt idx="691">
                  <c:v>5.1033382734104467E-2</c:v>
                </c:pt>
                <c:pt idx="692">
                  <c:v>5.1057224421356913E-2</c:v>
                </c:pt>
                <c:pt idx="693">
                  <c:v>5.1080248814121723E-2</c:v>
                </c:pt>
                <c:pt idx="694">
                  <c:v>5.1104524005755977E-2</c:v>
                </c:pt>
                <c:pt idx="695">
                  <c:v>5.1129663145115516E-2</c:v>
                </c:pt>
                <c:pt idx="696">
                  <c:v>5.1156017793400975E-2</c:v>
                </c:pt>
                <c:pt idx="697">
                  <c:v>5.1181425021490673E-2</c:v>
                </c:pt>
                <c:pt idx="698">
                  <c:v>5.120602456938541E-2</c:v>
                </c:pt>
                <c:pt idx="699">
                  <c:v>5.1229948752857697E-2</c:v>
                </c:pt>
                <c:pt idx="700">
                  <c:v>5.1257466981455613E-2</c:v>
                </c:pt>
                <c:pt idx="701">
                  <c:v>5.1282839095442137E-2</c:v>
                </c:pt>
                <c:pt idx="702">
                  <c:v>5.1307692611664915E-2</c:v>
                </c:pt>
                <c:pt idx="703">
                  <c:v>5.1333618495739183E-2</c:v>
                </c:pt>
                <c:pt idx="704">
                  <c:v>5.1358078243972337E-2</c:v>
                </c:pt>
                <c:pt idx="705">
                  <c:v>5.138477756232368E-2</c:v>
                </c:pt>
                <c:pt idx="706">
                  <c:v>5.1410466200849395E-2</c:v>
                </c:pt>
                <c:pt idx="707">
                  <c:v>5.1436213233051559E-2</c:v>
                </c:pt>
                <c:pt idx="708">
                  <c:v>5.1462318245416805E-2</c:v>
                </c:pt>
                <c:pt idx="709">
                  <c:v>5.1489455402817547E-2</c:v>
                </c:pt>
                <c:pt idx="710">
                  <c:v>5.1518151971871311E-2</c:v>
                </c:pt>
                <c:pt idx="711">
                  <c:v>5.1544553786517518E-2</c:v>
                </c:pt>
                <c:pt idx="712">
                  <c:v>5.1571485210379346E-2</c:v>
                </c:pt>
                <c:pt idx="713">
                  <c:v>5.1598265247899906E-2</c:v>
                </c:pt>
                <c:pt idx="714">
                  <c:v>5.1625659001399364E-2</c:v>
                </c:pt>
                <c:pt idx="715">
                  <c:v>5.1651721205307977E-2</c:v>
                </c:pt>
                <c:pt idx="716">
                  <c:v>5.1677328350070356E-2</c:v>
                </c:pt>
                <c:pt idx="717">
                  <c:v>5.1704850211699786E-2</c:v>
                </c:pt>
                <c:pt idx="718">
                  <c:v>5.1732217623088342E-2</c:v>
                </c:pt>
                <c:pt idx="719">
                  <c:v>5.1760396529167356E-2</c:v>
                </c:pt>
                <c:pt idx="720">
                  <c:v>5.1788849589459472E-2</c:v>
                </c:pt>
                <c:pt idx="721">
                  <c:v>5.1815718795014287E-2</c:v>
                </c:pt>
                <c:pt idx="722">
                  <c:v>5.184240510096863E-2</c:v>
                </c:pt>
                <c:pt idx="723">
                  <c:v>5.1868837214088914E-2</c:v>
                </c:pt>
                <c:pt idx="724">
                  <c:v>5.1896937842758985E-2</c:v>
                </c:pt>
                <c:pt idx="725">
                  <c:v>5.1923763749311583E-2</c:v>
                </c:pt>
                <c:pt idx="726">
                  <c:v>5.1949931612104698E-2</c:v>
                </c:pt>
                <c:pt idx="727">
                  <c:v>5.1976261896978328E-2</c:v>
                </c:pt>
                <c:pt idx="728">
                  <c:v>5.2004991688614756E-2</c:v>
                </c:pt>
                <c:pt idx="729">
                  <c:v>5.203308723424669E-2</c:v>
                </c:pt>
                <c:pt idx="730">
                  <c:v>5.2060339622434913E-2</c:v>
                </c:pt>
                <c:pt idx="731">
                  <c:v>5.2087348969945164E-2</c:v>
                </c:pt>
                <c:pt idx="732">
                  <c:v>5.2115805221009469E-2</c:v>
                </c:pt>
                <c:pt idx="733">
                  <c:v>5.2149530064032515E-2</c:v>
                </c:pt>
                <c:pt idx="734">
                  <c:v>5.2177267081632582E-2</c:v>
                </c:pt>
                <c:pt idx="735">
                  <c:v>5.2203562255434703E-2</c:v>
                </c:pt>
                <c:pt idx="736">
                  <c:v>5.2229811629579473E-2</c:v>
                </c:pt>
                <c:pt idx="737">
                  <c:v>5.2257683308943315E-2</c:v>
                </c:pt>
                <c:pt idx="738">
                  <c:v>5.2285069334235587E-2</c:v>
                </c:pt>
                <c:pt idx="739">
                  <c:v>5.2311757318919024E-2</c:v>
                </c:pt>
                <c:pt idx="740">
                  <c:v>5.2339344257760004E-2</c:v>
                </c:pt>
                <c:pt idx="741">
                  <c:v>5.2366435788410014E-2</c:v>
                </c:pt>
                <c:pt idx="742">
                  <c:v>5.2393399777927459E-2</c:v>
                </c:pt>
                <c:pt idx="743">
                  <c:v>5.2419488391129192E-2</c:v>
                </c:pt>
                <c:pt idx="744">
                  <c:v>5.2444558366443114E-2</c:v>
                </c:pt>
                <c:pt idx="745">
                  <c:v>5.247116873458469E-2</c:v>
                </c:pt>
                <c:pt idx="746">
                  <c:v>5.2498267342704387E-2</c:v>
                </c:pt>
                <c:pt idx="747">
                  <c:v>5.2525404852941208E-2</c:v>
                </c:pt>
                <c:pt idx="748">
                  <c:v>5.2551862244325738E-2</c:v>
                </c:pt>
                <c:pt idx="749">
                  <c:v>5.2578555229333364E-2</c:v>
                </c:pt>
                <c:pt idx="750">
                  <c:v>5.2605120013315444E-2</c:v>
                </c:pt>
                <c:pt idx="751">
                  <c:v>5.2631324857712602E-2</c:v>
                </c:pt>
                <c:pt idx="752">
                  <c:v>5.2657130933598841E-2</c:v>
                </c:pt>
                <c:pt idx="753">
                  <c:v>5.2682149633952215E-2</c:v>
                </c:pt>
                <c:pt idx="754">
                  <c:v>5.2709470615893934E-2</c:v>
                </c:pt>
                <c:pt idx="755">
                  <c:v>5.2737180054232675E-2</c:v>
                </c:pt>
                <c:pt idx="756">
                  <c:v>5.2764255137384246E-2</c:v>
                </c:pt>
                <c:pt idx="757">
                  <c:v>5.2790917364116036E-2</c:v>
                </c:pt>
                <c:pt idx="758">
                  <c:v>5.2816485769433492E-2</c:v>
                </c:pt>
                <c:pt idx="759">
                  <c:v>5.2843246222368412E-2</c:v>
                </c:pt>
                <c:pt idx="760">
                  <c:v>5.2869309883048582E-2</c:v>
                </c:pt>
                <c:pt idx="761">
                  <c:v>5.289450488320202E-2</c:v>
                </c:pt>
                <c:pt idx="762">
                  <c:v>5.2919615952817627E-2</c:v>
                </c:pt>
                <c:pt idx="763">
                  <c:v>5.2945806181936957E-2</c:v>
                </c:pt>
                <c:pt idx="764">
                  <c:v>5.2970864077124077E-2</c:v>
                </c:pt>
                <c:pt idx="765">
                  <c:v>5.2995493310704814E-2</c:v>
                </c:pt>
                <c:pt idx="766">
                  <c:v>5.3021773307692262E-2</c:v>
                </c:pt>
                <c:pt idx="767">
                  <c:v>5.3046967703124906E-2</c:v>
                </c:pt>
                <c:pt idx="768">
                  <c:v>5.3071855250975068E-2</c:v>
                </c:pt>
                <c:pt idx="769">
                  <c:v>5.3096641272727112E-2</c:v>
                </c:pt>
                <c:pt idx="770">
                  <c:v>5.312104789234727E-2</c:v>
                </c:pt>
                <c:pt idx="771">
                  <c:v>5.3147532038859788E-2</c:v>
                </c:pt>
                <c:pt idx="772">
                  <c:v>5.3173901576972486E-2</c:v>
                </c:pt>
                <c:pt idx="773">
                  <c:v>5.3199929560723176E-2</c:v>
                </c:pt>
                <c:pt idx="774">
                  <c:v>5.3226229264515791E-2</c:v>
                </c:pt>
                <c:pt idx="775">
                  <c:v>5.3251765944587262E-2</c:v>
                </c:pt>
                <c:pt idx="776">
                  <c:v>5.3276519522522076E-2</c:v>
                </c:pt>
                <c:pt idx="777">
                  <c:v>5.330053424421545E-2</c:v>
                </c:pt>
                <c:pt idx="778">
                  <c:v>5.3326101458279464E-2</c:v>
                </c:pt>
                <c:pt idx="779">
                  <c:v>5.3352517919230374E-2</c:v>
                </c:pt>
                <c:pt idx="780">
                  <c:v>5.3378706327784388E-2</c:v>
                </c:pt>
                <c:pt idx="781">
                  <c:v>5.3403933419436944E-2</c:v>
                </c:pt>
                <c:pt idx="782">
                  <c:v>5.3429873035759357E-2</c:v>
                </c:pt>
                <c:pt idx="783">
                  <c:v>5.3455901883928118E-2</c:v>
                </c:pt>
                <c:pt idx="784">
                  <c:v>5.3481913020381668E-2</c:v>
                </c:pt>
                <c:pt idx="785">
                  <c:v>5.350720438676787E-2</c:v>
                </c:pt>
                <c:pt idx="786">
                  <c:v>5.3534252241422685E-2</c:v>
                </c:pt>
                <c:pt idx="787">
                  <c:v>5.3561795336293939E-2</c:v>
                </c:pt>
                <c:pt idx="788">
                  <c:v>5.3589792335867678E-2</c:v>
                </c:pt>
                <c:pt idx="789">
                  <c:v>5.3617882687341294E-2</c:v>
                </c:pt>
                <c:pt idx="790">
                  <c:v>5.3644999883690966E-2</c:v>
                </c:pt>
                <c:pt idx="791">
                  <c:v>5.3672669508837964E-2</c:v>
                </c:pt>
                <c:pt idx="792">
                  <c:v>5.3699800795712065E-2</c:v>
                </c:pt>
                <c:pt idx="793">
                  <c:v>5.3726547041561434E-2</c:v>
                </c:pt>
                <c:pt idx="794">
                  <c:v>5.3755808932075176E-2</c:v>
                </c:pt>
                <c:pt idx="795">
                  <c:v>5.3782792076632994E-2</c:v>
                </c:pt>
                <c:pt idx="796">
                  <c:v>5.3810426074027549E-2</c:v>
                </c:pt>
                <c:pt idx="797">
                  <c:v>5.3837345914786797E-2</c:v>
                </c:pt>
                <c:pt idx="798">
                  <c:v>5.3864868121401649E-2</c:v>
                </c:pt>
                <c:pt idx="799">
                  <c:v>5.3891602686249769E-2</c:v>
                </c:pt>
                <c:pt idx="800">
                  <c:v>5.3916667488139738E-2</c:v>
                </c:pt>
                <c:pt idx="801">
                  <c:v>5.3941611239401395E-2</c:v>
                </c:pt>
                <c:pt idx="802">
                  <c:v>5.3966781552926515E-2</c:v>
                </c:pt>
                <c:pt idx="803">
                  <c:v>5.3991070164179006E-2</c:v>
                </c:pt>
                <c:pt idx="804">
                  <c:v>5.4016349622360162E-2</c:v>
                </c:pt>
                <c:pt idx="805">
                  <c:v>5.4048229812654953E-2</c:v>
                </c:pt>
                <c:pt idx="806">
                  <c:v>5.4078212153655464E-2</c:v>
                </c:pt>
                <c:pt idx="807">
                  <c:v>5.4105353329207947E-2</c:v>
                </c:pt>
                <c:pt idx="808">
                  <c:v>5.413204840667496E-2</c:v>
                </c:pt>
                <c:pt idx="809">
                  <c:v>5.4158525865432162E-2</c:v>
                </c:pt>
                <c:pt idx="810">
                  <c:v>5.4187387466091301E-2</c:v>
                </c:pt>
                <c:pt idx="811">
                  <c:v>5.4215704115763499E-2</c:v>
                </c:pt>
                <c:pt idx="812">
                  <c:v>5.4242319530135308E-2</c:v>
                </c:pt>
                <c:pt idx="813">
                  <c:v>5.4270370214987915E-2</c:v>
                </c:pt>
                <c:pt idx="814">
                  <c:v>5.4298228191411342E-2</c:v>
                </c:pt>
                <c:pt idx="815">
                  <c:v>5.4327124920343438E-2</c:v>
                </c:pt>
                <c:pt idx="816">
                  <c:v>5.4355465186046767E-2</c:v>
                </c:pt>
                <c:pt idx="817">
                  <c:v>5.4383048948655498E-2</c:v>
                </c:pt>
                <c:pt idx="818">
                  <c:v>5.4408681351648717E-2</c:v>
                </c:pt>
                <c:pt idx="819">
                  <c:v>5.4437913264634492E-2</c:v>
                </c:pt>
                <c:pt idx="820">
                  <c:v>5.446705933617571E-2</c:v>
                </c:pt>
                <c:pt idx="821">
                  <c:v>5.4495291074209591E-2</c:v>
                </c:pt>
                <c:pt idx="822">
                  <c:v>5.4523272495747656E-2</c:v>
                </c:pt>
                <c:pt idx="823">
                  <c:v>5.4549750617718717E-2</c:v>
                </c:pt>
                <c:pt idx="824">
                  <c:v>5.4576007586666982E-2</c:v>
                </c:pt>
                <c:pt idx="825">
                  <c:v>5.4602775803874432E-2</c:v>
                </c:pt>
                <c:pt idx="826">
                  <c:v>5.4631680794438045E-2</c:v>
                </c:pt>
                <c:pt idx="827">
                  <c:v>5.4659434413043939E-2</c:v>
                </c:pt>
                <c:pt idx="828">
                  <c:v>5.4686895113390033E-2</c:v>
                </c:pt>
                <c:pt idx="829">
                  <c:v>5.4714027683133021E-2</c:v>
                </c:pt>
                <c:pt idx="830">
                  <c:v>5.4740120679904115E-2</c:v>
                </c:pt>
                <c:pt idx="831">
                  <c:v>5.4767438566106316E-2</c:v>
                </c:pt>
                <c:pt idx="832">
                  <c:v>5.4795566362545491E-2</c:v>
                </c:pt>
                <c:pt idx="833">
                  <c:v>5.4823726649880333E-2</c:v>
                </c:pt>
                <c:pt idx="834">
                  <c:v>5.4851934076647062E-2</c:v>
                </c:pt>
                <c:pt idx="835">
                  <c:v>5.487968293421084E-2</c:v>
                </c:pt>
                <c:pt idx="836">
                  <c:v>5.4905774767025392E-2</c:v>
                </c:pt>
                <c:pt idx="837">
                  <c:v>5.4932866500000163E-2</c:v>
                </c:pt>
                <c:pt idx="838">
                  <c:v>5.496041113587611E-2</c:v>
                </c:pt>
                <c:pt idx="839">
                  <c:v>5.4988683128571622E-2</c:v>
                </c:pt>
                <c:pt idx="840">
                  <c:v>5.5015696410226141E-2</c:v>
                </c:pt>
                <c:pt idx="841">
                  <c:v>5.5043371770783896E-2</c:v>
                </c:pt>
                <c:pt idx="842">
                  <c:v>5.5069113893238604E-2</c:v>
                </c:pt>
                <c:pt idx="843">
                  <c:v>5.5096095223933786E-2</c:v>
                </c:pt>
                <c:pt idx="844">
                  <c:v>5.512355316094672E-2</c:v>
                </c:pt>
                <c:pt idx="845">
                  <c:v>5.5152008986997757E-2</c:v>
                </c:pt>
                <c:pt idx="846">
                  <c:v>5.5178498922078094E-2</c:v>
                </c:pt>
                <c:pt idx="847">
                  <c:v>5.5204026813679391E-2</c:v>
                </c:pt>
                <c:pt idx="848">
                  <c:v>5.5230568491166206E-2</c:v>
                </c:pt>
                <c:pt idx="849">
                  <c:v>5.5258961256470777E-2</c:v>
                </c:pt>
                <c:pt idx="850">
                  <c:v>5.5285838663924801E-2</c:v>
                </c:pt>
                <c:pt idx="851">
                  <c:v>5.5312039691314534E-2</c:v>
                </c:pt>
                <c:pt idx="852">
                  <c:v>5.5337399041031597E-2</c:v>
                </c:pt>
                <c:pt idx="853">
                  <c:v>5.5362845237704864E-2</c:v>
                </c:pt>
                <c:pt idx="854">
                  <c:v>5.5390380975438518E-2</c:v>
                </c:pt>
                <c:pt idx="855">
                  <c:v>5.5418430367990483E-2</c:v>
                </c:pt>
                <c:pt idx="856">
                  <c:v>5.5445692957992794E-2</c:v>
                </c:pt>
                <c:pt idx="857">
                  <c:v>5.5471565896269892E-2</c:v>
                </c:pt>
                <c:pt idx="858">
                  <c:v>5.5498130557624793E-2</c:v>
                </c:pt>
                <c:pt idx="859">
                  <c:v>5.5525476505813694E-2</c:v>
                </c:pt>
                <c:pt idx="860">
                  <c:v>5.5552526522648055E-2</c:v>
                </c:pt>
                <c:pt idx="861">
                  <c:v>5.5579055286542785E-2</c:v>
                </c:pt>
                <c:pt idx="862">
                  <c:v>5.560554515643102E-2</c:v>
                </c:pt>
                <c:pt idx="863">
                  <c:v>5.5631817978009097E-2</c:v>
                </c:pt>
                <c:pt idx="864">
                  <c:v>5.5658802852022897E-2</c:v>
                </c:pt>
                <c:pt idx="865">
                  <c:v>5.5686933042725005E-2</c:v>
                </c:pt>
                <c:pt idx="866">
                  <c:v>5.5713863677047074E-2</c:v>
                </c:pt>
                <c:pt idx="867">
                  <c:v>5.5741852344469746E-2</c:v>
                </c:pt>
                <c:pt idx="868">
                  <c:v>5.5768876528193193E-2</c:v>
                </c:pt>
                <c:pt idx="869">
                  <c:v>5.5796767616091793E-2</c:v>
                </c:pt>
                <c:pt idx="870">
                  <c:v>5.5825042288174344E-2</c:v>
                </c:pt>
                <c:pt idx="871">
                  <c:v>5.5852693325688089E-2</c:v>
                </c:pt>
                <c:pt idx="872">
                  <c:v>5.5880989083619687E-2</c:v>
                </c:pt>
                <c:pt idx="873">
                  <c:v>5.5908598066361517E-2</c:v>
                </c:pt>
                <c:pt idx="874">
                  <c:v>5.5936115830857072E-2</c:v>
                </c:pt>
                <c:pt idx="875">
                  <c:v>5.5965659902967882E-2</c:v>
                </c:pt>
                <c:pt idx="876">
                  <c:v>5.5993847326111637E-2</c:v>
                </c:pt>
                <c:pt idx="877">
                  <c:v>5.602198194760815E-2</c:v>
                </c:pt>
                <c:pt idx="878">
                  <c:v>5.6048647273037475E-2</c:v>
                </c:pt>
                <c:pt idx="879">
                  <c:v>5.6077718586363519E-2</c:v>
                </c:pt>
                <c:pt idx="880">
                  <c:v>5.6105936337116823E-2</c:v>
                </c:pt>
                <c:pt idx="881">
                  <c:v>5.6134167281179023E-2</c:v>
                </c:pt>
                <c:pt idx="882">
                  <c:v>5.6162309294450617E-2</c:v>
                </c:pt>
                <c:pt idx="883">
                  <c:v>5.6189654737556397E-2</c:v>
                </c:pt>
                <c:pt idx="884">
                  <c:v>5.6220445777401054E-2</c:v>
                </c:pt>
                <c:pt idx="885">
                  <c:v>5.6249782094808055E-2</c:v>
                </c:pt>
                <c:pt idx="886">
                  <c:v>5.6278322718150926E-2</c:v>
                </c:pt>
                <c:pt idx="887">
                  <c:v>5.6306181530405376E-2</c:v>
                </c:pt>
                <c:pt idx="888">
                  <c:v>5.6334111160854787E-2</c:v>
                </c:pt>
                <c:pt idx="889">
                  <c:v>5.6364746730337083E-2</c:v>
                </c:pt>
                <c:pt idx="890">
                  <c:v>5.6394091992143638E-2</c:v>
                </c:pt>
                <c:pt idx="891">
                  <c:v>5.6421377246636664E-2</c:v>
                </c:pt>
                <c:pt idx="892">
                  <c:v>5.6448309599103935E-2</c:v>
                </c:pt>
                <c:pt idx="893">
                  <c:v>5.6479641475391272E-2</c:v>
                </c:pt>
                <c:pt idx="894">
                  <c:v>5.6509093957541751E-2</c:v>
                </c:pt>
                <c:pt idx="895">
                  <c:v>5.6537091972098066E-2</c:v>
                </c:pt>
                <c:pt idx="896">
                  <c:v>5.6564176149386643E-2</c:v>
                </c:pt>
                <c:pt idx="897">
                  <c:v>5.6593053268373925E-2</c:v>
                </c:pt>
                <c:pt idx="898">
                  <c:v>5.6622531909899756E-2</c:v>
                </c:pt>
                <c:pt idx="899">
                  <c:v>5.665057471222211E-2</c:v>
                </c:pt>
                <c:pt idx="900">
                  <c:v>5.6677985126525977E-2</c:v>
                </c:pt>
                <c:pt idx="901">
                  <c:v>5.6706842914634036E-2</c:v>
                </c:pt>
                <c:pt idx="902">
                  <c:v>5.6737098642303412E-2</c:v>
                </c:pt>
                <c:pt idx="903">
                  <c:v>5.6765323432522032E-2</c:v>
                </c:pt>
                <c:pt idx="904">
                  <c:v>5.6792366098342401E-2</c:v>
                </c:pt>
                <c:pt idx="905">
                  <c:v>5.68227119713023E-2</c:v>
                </c:pt>
                <c:pt idx="906">
                  <c:v>5.6852181224917184E-2</c:v>
                </c:pt>
                <c:pt idx="907">
                  <c:v>5.6880114822687164E-2</c:v>
                </c:pt>
                <c:pt idx="908">
                  <c:v>5.6907374273927398E-2</c:v>
                </c:pt>
                <c:pt idx="909">
                  <c:v>5.6937051165934158E-2</c:v>
                </c:pt>
                <c:pt idx="910">
                  <c:v>5.6966909072447884E-2</c:v>
                </c:pt>
                <c:pt idx="911">
                  <c:v>5.699383991337733E-2</c:v>
                </c:pt>
                <c:pt idx="912">
                  <c:v>5.7022419742606911E-2</c:v>
                </c:pt>
                <c:pt idx="913">
                  <c:v>5.7051330995623824E-2</c:v>
                </c:pt>
                <c:pt idx="914">
                  <c:v>5.7079774120218717E-2</c:v>
                </c:pt>
                <c:pt idx="915">
                  <c:v>5.7107302312227277E-2</c:v>
                </c:pt>
                <c:pt idx="916">
                  <c:v>5.7137969643402599E-2</c:v>
                </c:pt>
                <c:pt idx="917">
                  <c:v>5.7166884927015618E-2</c:v>
                </c:pt>
                <c:pt idx="918">
                  <c:v>5.7194064817192913E-2</c:v>
                </c:pt>
                <c:pt idx="919">
                  <c:v>5.722201284456558E-2</c:v>
                </c:pt>
                <c:pt idx="920">
                  <c:v>5.7252151483170817E-2</c:v>
                </c:pt>
                <c:pt idx="921">
                  <c:v>5.7279579319956885E-2</c:v>
                </c:pt>
                <c:pt idx="922">
                  <c:v>5.7307246547129091E-2</c:v>
                </c:pt>
                <c:pt idx="923">
                  <c:v>5.7336957652597581E-2</c:v>
                </c:pt>
                <c:pt idx="924">
                  <c:v>5.7365763977297521E-2</c:v>
                </c:pt>
                <c:pt idx="925">
                  <c:v>5.7393052862851124E-2</c:v>
                </c:pt>
                <c:pt idx="926">
                  <c:v>5.7421657171521388E-2</c:v>
                </c:pt>
                <c:pt idx="927">
                  <c:v>5.7450434282327892E-2</c:v>
                </c:pt>
                <c:pt idx="928">
                  <c:v>5.7477801263724738E-2</c:v>
                </c:pt>
                <c:pt idx="929">
                  <c:v>5.7506764295699314E-2</c:v>
                </c:pt>
                <c:pt idx="930">
                  <c:v>5.7535313717508474E-2</c:v>
                </c:pt>
                <c:pt idx="931">
                  <c:v>5.7562877184549742E-2</c:v>
                </c:pt>
                <c:pt idx="932">
                  <c:v>5.7591598996785023E-2</c:v>
                </c:pt>
                <c:pt idx="933">
                  <c:v>5.7621384856531531E-2</c:v>
                </c:pt>
                <c:pt idx="934">
                  <c:v>5.7648629510160955E-2</c:v>
                </c:pt>
                <c:pt idx="935">
                  <c:v>5.7676461510684375E-2</c:v>
                </c:pt>
                <c:pt idx="936">
                  <c:v>5.7705794140875809E-2</c:v>
                </c:pt>
                <c:pt idx="937">
                  <c:v>5.7733717321962322E-2</c:v>
                </c:pt>
                <c:pt idx="938">
                  <c:v>5.7760040931843074E-2</c:v>
                </c:pt>
                <c:pt idx="939">
                  <c:v>5.7789778482979386E-2</c:v>
                </c:pt>
                <c:pt idx="940">
                  <c:v>5.7818296917110164E-2</c:v>
                </c:pt>
                <c:pt idx="941">
                  <c:v>5.7846292779193821E-2</c:v>
                </c:pt>
                <c:pt idx="942">
                  <c:v>5.787610253658599E-2</c:v>
                </c:pt>
                <c:pt idx="943">
                  <c:v>5.7905165860170055E-2</c:v>
                </c:pt>
                <c:pt idx="944">
                  <c:v>5.7932539717460894E-2</c:v>
                </c:pt>
                <c:pt idx="945">
                  <c:v>5.7961490635307297E-2</c:v>
                </c:pt>
                <c:pt idx="946">
                  <c:v>5.7991692925027212E-2</c:v>
                </c:pt>
                <c:pt idx="947">
                  <c:v>5.8019382281646402E-2</c:v>
                </c:pt>
                <c:pt idx="948">
                  <c:v>5.8048783031612962E-2</c:v>
                </c:pt>
                <c:pt idx="949">
                  <c:v>5.8078680925263887E-2</c:v>
                </c:pt>
                <c:pt idx="950">
                  <c:v>5.8107438561514888E-2</c:v>
                </c:pt>
                <c:pt idx="951">
                  <c:v>5.8135810554622372E-2</c:v>
                </c:pt>
                <c:pt idx="952">
                  <c:v>5.8165911831060346E-2</c:v>
                </c:pt>
                <c:pt idx="953">
                  <c:v>5.8196260900419836E-2</c:v>
                </c:pt>
                <c:pt idx="954">
                  <c:v>5.8223676655497915E-2</c:v>
                </c:pt>
                <c:pt idx="955">
                  <c:v>5.8252498214435691E-2</c:v>
                </c:pt>
                <c:pt idx="956">
                  <c:v>5.8282803196447783E-2</c:v>
                </c:pt>
                <c:pt idx="957">
                  <c:v>5.831164769624278E-2</c:v>
                </c:pt>
                <c:pt idx="958">
                  <c:v>5.8339386852972408E-2</c:v>
                </c:pt>
                <c:pt idx="959">
                  <c:v>5.8369584362500705E-2</c:v>
                </c:pt>
                <c:pt idx="960">
                  <c:v>5.839972912591123E-2</c:v>
                </c:pt>
                <c:pt idx="961">
                  <c:v>5.8428085300416384E-2</c:v>
                </c:pt>
                <c:pt idx="962">
                  <c:v>5.845754639356246E-2</c:v>
                </c:pt>
                <c:pt idx="963">
                  <c:v>5.8487488235478016E-2</c:v>
                </c:pt>
                <c:pt idx="964">
                  <c:v>5.8516294182384194E-2</c:v>
                </c:pt>
                <c:pt idx="965">
                  <c:v>5.8544346521739787E-2</c:v>
                </c:pt>
                <c:pt idx="966">
                  <c:v>5.8574785293692484E-2</c:v>
                </c:pt>
                <c:pt idx="967">
                  <c:v>5.8605671845042236E-2</c:v>
                </c:pt>
                <c:pt idx="968">
                  <c:v>5.8634410539732583E-2</c:v>
                </c:pt>
                <c:pt idx="969">
                  <c:v>5.8662671639176274E-2</c:v>
                </c:pt>
                <c:pt idx="970">
                  <c:v>5.8692939821834197E-2</c:v>
                </c:pt>
                <c:pt idx="971">
                  <c:v>5.8722379855968052E-2</c:v>
                </c:pt>
                <c:pt idx="972">
                  <c:v>5.8750205354574453E-2</c:v>
                </c:pt>
                <c:pt idx="973">
                  <c:v>5.8780502885011389E-2</c:v>
                </c:pt>
                <c:pt idx="974">
                  <c:v>5.8810850924103666E-2</c:v>
                </c:pt>
                <c:pt idx="975">
                  <c:v>5.8839901387296084E-2</c:v>
                </c:pt>
                <c:pt idx="976">
                  <c:v>5.8868457839304944E-2</c:v>
                </c:pt>
                <c:pt idx="977">
                  <c:v>5.8898982849694415E-2</c:v>
                </c:pt>
                <c:pt idx="978">
                  <c:v>5.8928884858019476E-2</c:v>
                </c:pt>
                <c:pt idx="979">
                  <c:v>5.8957178371429775E-2</c:v>
                </c:pt>
                <c:pt idx="980">
                  <c:v>5.8985947705403781E-2</c:v>
                </c:pt>
                <c:pt idx="981">
                  <c:v>5.9015910938901399E-2</c:v>
                </c:pt>
                <c:pt idx="982">
                  <c:v>5.9044747982707084E-2</c:v>
                </c:pt>
                <c:pt idx="983">
                  <c:v>5.9072691333334447E-2</c:v>
                </c:pt>
                <c:pt idx="984">
                  <c:v>5.910258840609238E-2</c:v>
                </c:pt>
                <c:pt idx="985">
                  <c:v>5.9131338665315364E-2</c:v>
                </c:pt>
                <c:pt idx="986">
                  <c:v>5.9160565477204684E-2</c:v>
                </c:pt>
                <c:pt idx="987">
                  <c:v>5.91937444676124E-2</c:v>
                </c:pt>
                <c:pt idx="988">
                  <c:v>5.9234047518706805E-2</c:v>
                </c:pt>
                <c:pt idx="989">
                  <c:v>5.9274889418182895E-2</c:v>
                </c:pt>
                <c:pt idx="990">
                  <c:v>5.9316593690213137E-2</c:v>
                </c:pt>
                <c:pt idx="991">
                  <c:v>5.9359526495968921E-2</c:v>
                </c:pt>
                <c:pt idx="992">
                  <c:v>5.9403171044311379E-2</c:v>
                </c:pt>
                <c:pt idx="993">
                  <c:v>5.9445159210262798E-2</c:v>
                </c:pt>
                <c:pt idx="994">
                  <c:v>5.9487811401006278E-2</c:v>
                </c:pt>
                <c:pt idx="995">
                  <c:v>5.953130915060359E-2</c:v>
                </c:pt>
                <c:pt idx="996">
                  <c:v>5.9576295550653177E-2</c:v>
                </c:pt>
                <c:pt idx="997">
                  <c:v>5.9619921447897149E-2</c:v>
                </c:pt>
                <c:pt idx="998">
                  <c:v>5.9662347403404634E-2</c:v>
                </c:pt>
                <c:pt idx="999">
                  <c:v>5.9690453922001264E-2</c:v>
                </c:pt>
                <c:pt idx="1000">
                  <c:v>5.9716146801200187E-2</c:v>
                </c:pt>
                <c:pt idx="1001">
                  <c:v>5.9744436097805741E-2</c:v>
                </c:pt>
                <c:pt idx="1002">
                  <c:v>5.9771221933201814E-2</c:v>
                </c:pt>
                <c:pt idx="1003">
                  <c:v>5.9796712560758407E-2</c:v>
                </c:pt>
                <c:pt idx="1004">
                  <c:v>5.9825139020896735E-2</c:v>
                </c:pt>
                <c:pt idx="1005">
                  <c:v>5.9853236568589874E-2</c:v>
                </c:pt>
                <c:pt idx="1006">
                  <c:v>5.9879295785503092E-2</c:v>
                </c:pt>
                <c:pt idx="1007">
                  <c:v>5.9908158328374386E-2</c:v>
                </c:pt>
                <c:pt idx="1008">
                  <c:v>5.99357935044613E-2</c:v>
                </c:pt>
                <c:pt idx="1009">
                  <c:v>5.9961791145545999E-2</c:v>
                </c:pt>
                <c:pt idx="1010">
                  <c:v>5.9990574961426152E-2</c:v>
                </c:pt>
                <c:pt idx="1011">
                  <c:v>6.0019257941701237E-2</c:v>
                </c:pt>
                <c:pt idx="1012">
                  <c:v>6.0046182455085494E-2</c:v>
                </c:pt>
                <c:pt idx="1013">
                  <c:v>6.0073948942802394E-2</c:v>
                </c:pt>
                <c:pt idx="1014">
                  <c:v>6.0102499539902716E-2</c:v>
                </c:pt>
                <c:pt idx="1015">
                  <c:v>6.0129865900592099E-2</c:v>
                </c:pt>
                <c:pt idx="1016">
                  <c:v>6.0155534513275516E-2</c:v>
                </c:pt>
                <c:pt idx="1017">
                  <c:v>6.0184520265227505E-2</c:v>
                </c:pt>
                <c:pt idx="1018">
                  <c:v>6.0212305005889692E-2</c:v>
                </c:pt>
                <c:pt idx="1019">
                  <c:v>6.0238686455883532E-2</c:v>
                </c:pt>
                <c:pt idx="1020">
                  <c:v>6.0265948082273653E-2</c:v>
                </c:pt>
                <c:pt idx="1021">
                  <c:v>6.029381154892488E-2</c:v>
                </c:pt>
                <c:pt idx="1022">
                  <c:v>6.0321904566961293E-2</c:v>
                </c:pt>
                <c:pt idx="1023">
                  <c:v>6.0347923829102965E-2</c:v>
                </c:pt>
                <c:pt idx="1024">
                  <c:v>6.0374941125855223E-2</c:v>
                </c:pt>
                <c:pt idx="1025">
                  <c:v>6.0402776087720503E-2</c:v>
                </c:pt>
                <c:pt idx="1026">
                  <c:v>6.0430133963000426E-2</c:v>
                </c:pt>
                <c:pt idx="1027">
                  <c:v>6.0456045612841694E-2</c:v>
                </c:pt>
                <c:pt idx="1028">
                  <c:v>6.0483401165210525E-2</c:v>
                </c:pt>
                <c:pt idx="1029">
                  <c:v>6.0510401332040442E-2</c:v>
                </c:pt>
                <c:pt idx="1030">
                  <c:v>6.0537049263822897E-2</c:v>
                </c:pt>
                <c:pt idx="1031">
                  <c:v>6.0563860157947125E-2</c:v>
                </c:pt>
                <c:pt idx="1032">
                  <c:v>6.0591530649565767E-2</c:v>
                </c:pt>
                <c:pt idx="1033">
                  <c:v>6.0619031517409695E-2</c:v>
                </c:pt>
                <c:pt idx="1034">
                  <c:v>6.0646317761354172E-2</c:v>
                </c:pt>
                <c:pt idx="1035">
                  <c:v>6.0673218181468716E-2</c:v>
                </c:pt>
                <c:pt idx="1036">
                  <c:v>6.0701071318227204E-2</c:v>
                </c:pt>
                <c:pt idx="1037">
                  <c:v>6.0729606075146297E-2</c:v>
                </c:pt>
                <c:pt idx="1038">
                  <c:v>6.0758125261791897E-2</c:v>
                </c:pt>
                <c:pt idx="1039">
                  <c:v>6.0786445685578297E-2</c:v>
                </c:pt>
                <c:pt idx="1040">
                  <c:v>6.0815367936601201E-2</c:v>
                </c:pt>
                <c:pt idx="1041">
                  <c:v>6.0844714840692357E-2</c:v>
                </c:pt>
                <c:pt idx="1042">
                  <c:v>6.0874771175456963E-2</c:v>
                </c:pt>
                <c:pt idx="1043">
                  <c:v>6.0904750628354015E-2</c:v>
                </c:pt>
                <c:pt idx="1044">
                  <c:v>6.0935616741628174E-2</c:v>
                </c:pt>
                <c:pt idx="1045">
                  <c:v>6.0967044338433883E-2</c:v>
                </c:pt>
                <c:pt idx="1046">
                  <c:v>6.0998097185292879E-2</c:v>
                </c:pt>
                <c:pt idx="1047">
                  <c:v>6.1028461458016645E-2</c:v>
                </c:pt>
                <c:pt idx="1048">
                  <c:v>6.1059771464252961E-2</c:v>
                </c:pt>
                <c:pt idx="1049">
                  <c:v>6.1090717565715429E-2</c:v>
                </c:pt>
                <c:pt idx="1050">
                  <c:v>6.1122013862037493E-2</c:v>
                </c:pt>
                <c:pt idx="1051">
                  <c:v>6.1153289130229306E-2</c:v>
                </c:pt>
                <c:pt idx="1052">
                  <c:v>6.1184488715101439E-2</c:v>
                </c:pt>
                <c:pt idx="1053">
                  <c:v>6.1216083894688286E-2</c:v>
                </c:pt>
                <c:pt idx="1054">
                  <c:v>6.1247990643603423E-2</c:v>
                </c:pt>
                <c:pt idx="1055">
                  <c:v>6.1280160691289172E-2</c:v>
                </c:pt>
                <c:pt idx="1056">
                  <c:v>6.1312490451278776E-2</c:v>
                </c:pt>
                <c:pt idx="1057">
                  <c:v>6.1345026239131788E-2</c:v>
                </c:pt>
                <c:pt idx="1058">
                  <c:v>6.1378312543911052E-2</c:v>
                </c:pt>
                <c:pt idx="1059">
                  <c:v>6.1412269771699807E-2</c:v>
                </c:pt>
                <c:pt idx="1060">
                  <c:v>6.1447331016966471E-2</c:v>
                </c:pt>
                <c:pt idx="1061">
                  <c:v>6.1482075130886465E-2</c:v>
                </c:pt>
                <c:pt idx="1062">
                  <c:v>6.1517101882409983E-2</c:v>
                </c:pt>
                <c:pt idx="1063">
                  <c:v>6.1551600028197186E-2</c:v>
                </c:pt>
                <c:pt idx="1064">
                  <c:v>6.1586282664790416E-2</c:v>
                </c:pt>
                <c:pt idx="1065">
                  <c:v>6.1621972655723639E-2</c:v>
                </c:pt>
                <c:pt idx="1066">
                  <c:v>6.1657896484537386E-2</c:v>
                </c:pt>
                <c:pt idx="1067">
                  <c:v>6.1693712107679211E-2</c:v>
                </c:pt>
                <c:pt idx="1068">
                  <c:v>6.1728794202994583E-2</c:v>
                </c:pt>
                <c:pt idx="1069">
                  <c:v>6.1764633433646424E-2</c:v>
                </c:pt>
                <c:pt idx="1070">
                  <c:v>6.1800612704950152E-2</c:v>
                </c:pt>
                <c:pt idx="1071">
                  <c:v>6.1837363851680628E-2</c:v>
                </c:pt>
                <c:pt idx="1072">
                  <c:v>6.1873117199441968E-2</c:v>
                </c:pt>
                <c:pt idx="1073">
                  <c:v>6.1909524941341942E-2</c:v>
                </c:pt>
                <c:pt idx="1074">
                  <c:v>6.1946657881861975E-2</c:v>
                </c:pt>
                <c:pt idx="1075">
                  <c:v>6.1984607396841675E-2</c:v>
                </c:pt>
                <c:pt idx="1076">
                  <c:v>6.2021843695452335E-2</c:v>
                </c:pt>
                <c:pt idx="1077">
                  <c:v>6.2059057209649528E-2</c:v>
                </c:pt>
                <c:pt idx="1078">
                  <c:v>6.2098797332717538E-2</c:v>
                </c:pt>
                <c:pt idx="1079">
                  <c:v>6.2137932147223941E-2</c:v>
                </c:pt>
                <c:pt idx="1080">
                  <c:v>6.2176990881592814E-2</c:v>
                </c:pt>
                <c:pt idx="1081">
                  <c:v>6.2215767389096122E-2</c:v>
                </c:pt>
                <c:pt idx="1082">
                  <c:v>6.2256205477380068E-2</c:v>
                </c:pt>
                <c:pt idx="1083">
                  <c:v>6.2295989411441544E-2</c:v>
                </c:pt>
                <c:pt idx="1084">
                  <c:v>6.2335448655301932E-2</c:v>
                </c:pt>
                <c:pt idx="1085">
                  <c:v>6.2375015801107173E-2</c:v>
                </c:pt>
                <c:pt idx="1086">
                  <c:v>6.2415929897886357E-2</c:v>
                </c:pt>
                <c:pt idx="1087">
                  <c:v>6.2456488807906503E-2</c:v>
                </c:pt>
                <c:pt idx="1088">
                  <c:v>6.249715567309698E-2</c:v>
                </c:pt>
                <c:pt idx="1089">
                  <c:v>6.2539094831194728E-2</c:v>
                </c:pt>
                <c:pt idx="1090">
                  <c:v>6.2580431507793285E-2</c:v>
                </c:pt>
                <c:pt idx="1091">
                  <c:v>6.2621563668499955E-2</c:v>
                </c:pt>
                <c:pt idx="1092">
                  <c:v>6.2663542357733068E-2</c:v>
                </c:pt>
                <c:pt idx="1093">
                  <c:v>6.2706326175504562E-2</c:v>
                </c:pt>
                <c:pt idx="1094">
                  <c:v>6.274866044475072E-2</c:v>
                </c:pt>
                <c:pt idx="1095">
                  <c:v>6.2790615684308243E-2</c:v>
                </c:pt>
                <c:pt idx="1096">
                  <c:v>6.2833513199637425E-2</c:v>
                </c:pt>
                <c:pt idx="1097">
                  <c:v>6.2876243899819703E-2</c:v>
                </c:pt>
                <c:pt idx="1098">
                  <c:v>6.2918228271157242E-2</c:v>
                </c:pt>
                <c:pt idx="1099">
                  <c:v>6.2962076036365694E-2</c:v>
                </c:pt>
                <c:pt idx="1100">
                  <c:v>6.3007481404180415E-2</c:v>
                </c:pt>
                <c:pt idx="1101">
                  <c:v>6.3053143995464966E-2</c:v>
                </c:pt>
                <c:pt idx="1102">
                  <c:v>6.3098448433365359E-2</c:v>
                </c:pt>
                <c:pt idx="1103">
                  <c:v>6.3144138762683114E-2</c:v>
                </c:pt>
                <c:pt idx="1104">
                  <c:v>6.3189340490499346E-2</c:v>
                </c:pt>
                <c:pt idx="1105">
                  <c:v>6.3235808632912796E-2</c:v>
                </c:pt>
                <c:pt idx="1106">
                  <c:v>6.3281950014455288E-2</c:v>
                </c:pt>
                <c:pt idx="1107">
                  <c:v>6.3328377435020039E-2</c:v>
                </c:pt>
                <c:pt idx="1108">
                  <c:v>6.3374227825971005E-2</c:v>
                </c:pt>
                <c:pt idx="1109">
                  <c:v>6.3421796745047027E-2</c:v>
                </c:pt>
                <c:pt idx="1110">
                  <c:v>6.3469614394241078E-2</c:v>
                </c:pt>
                <c:pt idx="1111">
                  <c:v>6.3516961065649094E-2</c:v>
                </c:pt>
                <c:pt idx="1112">
                  <c:v>6.3564748982930991E-2</c:v>
                </c:pt>
                <c:pt idx="1113">
                  <c:v>6.3612916786357263E-2</c:v>
                </c:pt>
                <c:pt idx="1114">
                  <c:v>6.3660132623320362E-2</c:v>
                </c:pt>
                <c:pt idx="1115">
                  <c:v>6.3709403353048435E-2</c:v>
                </c:pt>
                <c:pt idx="1116">
                  <c:v>6.375771281468437E-2</c:v>
                </c:pt>
                <c:pt idx="1117">
                  <c:v>6.3806212150270353E-2</c:v>
                </c:pt>
                <c:pt idx="1118">
                  <c:v>6.3856398368188197E-2</c:v>
                </c:pt>
                <c:pt idx="1119">
                  <c:v>6.3905848525894773E-2</c:v>
                </c:pt>
                <c:pt idx="1120">
                  <c:v>6.3956793506692783E-2</c:v>
                </c:pt>
                <c:pt idx="1121">
                  <c:v>6.4007562148843886E-2</c:v>
                </c:pt>
                <c:pt idx="1122">
                  <c:v>6.4056972995549674E-2</c:v>
                </c:pt>
                <c:pt idx="1123">
                  <c:v>6.410798333896979E-2</c:v>
                </c:pt>
                <c:pt idx="1124">
                  <c:v>6.4158899662224003E-2</c:v>
                </c:pt>
                <c:pt idx="1125">
                  <c:v>6.4210780730019526E-2</c:v>
                </c:pt>
                <c:pt idx="1126">
                  <c:v>6.4263161668147828E-2</c:v>
                </c:pt>
                <c:pt idx="1127">
                  <c:v>6.4314605959221907E-2</c:v>
                </c:pt>
                <c:pt idx="1128">
                  <c:v>6.4367682955715044E-2</c:v>
                </c:pt>
                <c:pt idx="1129">
                  <c:v>6.4420696861948748E-2</c:v>
                </c:pt>
                <c:pt idx="1130">
                  <c:v>6.447273592219474E-2</c:v>
                </c:pt>
                <c:pt idx="1131">
                  <c:v>6.4526241901945308E-2</c:v>
                </c:pt>
                <c:pt idx="1132">
                  <c:v>6.4578449766109616E-2</c:v>
                </c:pt>
                <c:pt idx="1133">
                  <c:v>6.4632932461201095E-2</c:v>
                </c:pt>
                <c:pt idx="1134">
                  <c:v>6.4686373215860668E-2</c:v>
                </c:pt>
                <c:pt idx="1135">
                  <c:v>6.474080663996673E-2</c:v>
                </c:pt>
                <c:pt idx="1136">
                  <c:v>6.4794518826738853E-2</c:v>
                </c:pt>
                <c:pt idx="1137">
                  <c:v>6.4849011208261712E-2</c:v>
                </c:pt>
                <c:pt idx="1138">
                  <c:v>6.4904042045655488E-2</c:v>
                </c:pt>
                <c:pt idx="1139">
                  <c:v>6.4958227140352681E-2</c:v>
                </c:pt>
                <c:pt idx="1140">
                  <c:v>6.5013331917617947E-2</c:v>
                </c:pt>
                <c:pt idx="1141">
                  <c:v>6.5067876702278454E-2</c:v>
                </c:pt>
                <c:pt idx="1142">
                  <c:v>6.5123895671043042E-2</c:v>
                </c:pt>
                <c:pt idx="1143">
                  <c:v>6.5178491415211925E-2</c:v>
                </c:pt>
                <c:pt idx="1144">
                  <c:v>6.523385636856105E-2</c:v>
                </c:pt>
                <c:pt idx="1145">
                  <c:v>6.5289287226005271E-2</c:v>
                </c:pt>
                <c:pt idx="1146">
                  <c:v>6.5344746149086169E-2</c:v>
                </c:pt>
                <c:pt idx="1147">
                  <c:v>6.5400422848433712E-2</c:v>
                </c:pt>
                <c:pt idx="1148">
                  <c:v>6.5456244975632932E-2</c:v>
                </c:pt>
                <c:pt idx="1149">
                  <c:v>6.5512641745219355E-2</c:v>
                </c:pt>
                <c:pt idx="1150">
                  <c:v>6.5568466887056823E-2</c:v>
                </c:pt>
                <c:pt idx="1151">
                  <c:v>6.5624793880209906E-2</c:v>
                </c:pt>
                <c:pt idx="1152">
                  <c:v>6.5680211372942277E-2</c:v>
                </c:pt>
                <c:pt idx="1153">
                  <c:v>6.5737322601388384E-2</c:v>
                </c:pt>
                <c:pt idx="1154">
                  <c:v>6.5793059507361071E-2</c:v>
                </c:pt>
                <c:pt idx="1155">
                  <c:v>6.5851195755192049E-2</c:v>
                </c:pt>
                <c:pt idx="1156">
                  <c:v>6.5907428815040831E-2</c:v>
                </c:pt>
                <c:pt idx="1157">
                  <c:v>6.5964591529363251E-2</c:v>
                </c:pt>
                <c:pt idx="1158">
                  <c:v>6.6021562330459346E-2</c:v>
                </c:pt>
                <c:pt idx="1159">
                  <c:v>6.6079095075002051E-2</c:v>
                </c:pt>
                <c:pt idx="1160">
                  <c:v>6.6135629230837253E-2</c:v>
                </c:pt>
                <c:pt idx="1161">
                  <c:v>6.6193234702239284E-2</c:v>
                </c:pt>
                <c:pt idx="1162">
                  <c:v>6.6249699945831686E-2</c:v>
                </c:pt>
                <c:pt idx="1163">
                  <c:v>6.6308030868558784E-2</c:v>
                </c:pt>
                <c:pt idx="1164">
                  <c:v>6.6365859545924291E-2</c:v>
                </c:pt>
                <c:pt idx="1165">
                  <c:v>6.6428687030876524E-2</c:v>
                </c:pt>
                <c:pt idx="1166">
                  <c:v>6.6491141815768123E-2</c:v>
                </c:pt>
                <c:pt idx="1167">
                  <c:v>6.655826267637123E-2</c:v>
                </c:pt>
                <c:pt idx="1168">
                  <c:v>6.6628257279727807E-2</c:v>
                </c:pt>
                <c:pt idx="1169">
                  <c:v>6.6702395825642108E-2</c:v>
                </c:pt>
                <c:pt idx="1170">
                  <c:v>6.6779909919728084E-2</c:v>
                </c:pt>
                <c:pt idx="1171">
                  <c:v>6.6861691407850893E-2</c:v>
                </c:pt>
                <c:pt idx="1172">
                  <c:v>6.694599944842404E-2</c:v>
                </c:pt>
                <c:pt idx="1173">
                  <c:v>6.703174390289747E-2</c:v>
                </c:pt>
                <c:pt idx="1174">
                  <c:v>6.7121207442554551E-2</c:v>
                </c:pt>
                <c:pt idx="1175">
                  <c:v>6.7212237107994441E-2</c:v>
                </c:pt>
                <c:pt idx="1176">
                  <c:v>6.730472160747783E-2</c:v>
                </c:pt>
                <c:pt idx="1177">
                  <c:v>6.7402790016978992E-2</c:v>
                </c:pt>
                <c:pt idx="1178">
                  <c:v>6.7502200230705398E-2</c:v>
                </c:pt>
                <c:pt idx="1179">
                  <c:v>6.7604528896611893E-2</c:v>
                </c:pt>
                <c:pt idx="1180">
                  <c:v>6.7710437313295763E-2</c:v>
                </c:pt>
                <c:pt idx="1181">
                  <c:v>6.7818571843486872E-2</c:v>
                </c:pt>
                <c:pt idx="1182">
                  <c:v>6.7929174990702959E-2</c:v>
                </c:pt>
                <c:pt idx="1183">
                  <c:v>6.8044643635136695E-2</c:v>
                </c:pt>
                <c:pt idx="1184">
                  <c:v>6.8162418287765064E-2</c:v>
                </c:pt>
                <c:pt idx="1185">
                  <c:v>6.8283417472176727E-2</c:v>
                </c:pt>
                <c:pt idx="1186">
                  <c:v>6.8407490432183721E-2</c:v>
                </c:pt>
                <c:pt idx="1187">
                  <c:v>6.8533498305557064E-2</c:v>
                </c:pt>
                <c:pt idx="1188">
                  <c:v>6.8662762386881585E-2</c:v>
                </c:pt>
                <c:pt idx="1189">
                  <c:v>6.8795164233615119E-2</c:v>
                </c:pt>
                <c:pt idx="1190">
                  <c:v>6.893172860453553E-2</c:v>
                </c:pt>
                <c:pt idx="1191">
                  <c:v>6.9072409071310112E-2</c:v>
                </c:pt>
                <c:pt idx="1192">
                  <c:v>6.9215603473597828E-2</c:v>
                </c:pt>
                <c:pt idx="1193">
                  <c:v>6.9360539947237787E-2</c:v>
                </c:pt>
                <c:pt idx="1194">
                  <c:v>6.9508028027616436E-2</c:v>
                </c:pt>
                <c:pt idx="1195">
                  <c:v>6.9659385667225585E-2</c:v>
                </c:pt>
                <c:pt idx="1196">
                  <c:v>6.9812937908940456E-2</c:v>
                </c:pt>
                <c:pt idx="1197">
                  <c:v>6.9969806282138072E-2</c:v>
                </c:pt>
                <c:pt idx="1198">
                  <c:v>7.0130417926606917E-2</c:v>
                </c:pt>
                <c:pt idx="1199">
                  <c:v>7.0294419006667996E-2</c:v>
                </c:pt>
                <c:pt idx="1200">
                  <c:v>7.0461282298918904E-2</c:v>
                </c:pt>
                <c:pt idx="1201">
                  <c:v>7.063084275956856E-2</c:v>
                </c:pt>
                <c:pt idx="1202">
                  <c:v>7.0803854236077809E-2</c:v>
                </c:pt>
                <c:pt idx="1203">
                  <c:v>7.0979113850499681E-2</c:v>
                </c:pt>
                <c:pt idx="1204">
                  <c:v>7.1157738346889113E-2</c:v>
                </c:pt>
                <c:pt idx="1205">
                  <c:v>7.1340472063019397E-2</c:v>
                </c:pt>
                <c:pt idx="1206">
                  <c:v>7.1524694065452518E-2</c:v>
                </c:pt>
                <c:pt idx="1207">
                  <c:v>7.1711802104306124E-2</c:v>
                </c:pt>
                <c:pt idx="1208">
                  <c:v>7.1901840780811868E-2</c:v>
                </c:pt>
                <c:pt idx="1209">
                  <c:v>7.2098318890910104E-2</c:v>
                </c:pt>
                <c:pt idx="1210">
                  <c:v>7.2294795523535432E-2</c:v>
                </c:pt>
                <c:pt idx="1211">
                  <c:v>7.2496084677393616E-2</c:v>
                </c:pt>
                <c:pt idx="1212">
                  <c:v>7.2697454086563112E-2</c:v>
                </c:pt>
                <c:pt idx="1213">
                  <c:v>7.2901716654037094E-2</c:v>
                </c:pt>
                <c:pt idx="1214">
                  <c:v>7.3109316595062215E-2</c:v>
                </c:pt>
                <c:pt idx="1215">
                  <c:v>7.3319684153783454E-2</c:v>
                </c:pt>
                <c:pt idx="1216">
                  <c:v>7.353274052670572E-2</c:v>
                </c:pt>
                <c:pt idx="1217">
                  <c:v>7.3750055710181284E-2</c:v>
                </c:pt>
                <c:pt idx="1218">
                  <c:v>7.3969989361772417E-2</c:v>
                </c:pt>
                <c:pt idx="1219">
                  <c:v>7.4191575786885733E-2</c:v>
                </c:pt>
                <c:pt idx="1220">
                  <c:v>7.4416840628993133E-2</c:v>
                </c:pt>
                <c:pt idx="1221">
                  <c:v>7.4644602987725739E-2</c:v>
                </c:pt>
                <c:pt idx="1222">
                  <c:v>7.4875171126738194E-2</c:v>
                </c:pt>
                <c:pt idx="1223">
                  <c:v>7.510974314134071E-2</c:v>
                </c:pt>
                <c:pt idx="1224">
                  <c:v>7.5347820063673965E-2</c:v>
                </c:pt>
                <c:pt idx="1225">
                  <c:v>7.5586919169658234E-2</c:v>
                </c:pt>
                <c:pt idx="1226">
                  <c:v>7.5829394497963332E-2</c:v>
                </c:pt>
                <c:pt idx="1227">
                  <c:v>7.6074390842020403E-2</c:v>
                </c:pt>
                <c:pt idx="1228">
                  <c:v>7.6322758126933329E-2</c:v>
                </c:pt>
                <c:pt idx="1229">
                  <c:v>7.6574250738212196E-2</c:v>
                </c:pt>
                <c:pt idx="1230">
                  <c:v>7.6828921643380024E-2</c:v>
                </c:pt>
                <c:pt idx="1231">
                  <c:v>7.7085592322240784E-2</c:v>
                </c:pt>
                <c:pt idx="1232">
                  <c:v>7.7344329546635032E-2</c:v>
                </c:pt>
                <c:pt idx="1233">
                  <c:v>7.7606931181524355E-2</c:v>
                </c:pt>
                <c:pt idx="1234">
                  <c:v>7.7872475062349164E-2</c:v>
                </c:pt>
                <c:pt idx="1235">
                  <c:v>7.814050278236305E-2</c:v>
                </c:pt>
                <c:pt idx="1236">
                  <c:v>7.8412615042038059E-2</c:v>
                </c:pt>
                <c:pt idx="1237">
                  <c:v>7.8687804867529285E-2</c:v>
                </c:pt>
                <c:pt idx="1238">
                  <c:v>7.8964081112995202E-2</c:v>
                </c:pt>
                <c:pt idx="1239">
                  <c:v>7.9243229854033148E-2</c:v>
                </c:pt>
                <c:pt idx="1240">
                  <c:v>7.9524166450444161E-2</c:v>
                </c:pt>
                <c:pt idx="1241">
                  <c:v>7.9808642504831925E-2</c:v>
                </c:pt>
                <c:pt idx="1242">
                  <c:v>8.0095778093323244E-2</c:v>
                </c:pt>
                <c:pt idx="1243">
                  <c:v>8.0386843668007246E-2</c:v>
                </c:pt>
                <c:pt idx="1244">
                  <c:v>8.0679968363855992E-2</c:v>
                </c:pt>
                <c:pt idx="1245">
                  <c:v>8.097483846388516E-2</c:v>
                </c:pt>
                <c:pt idx="1246">
                  <c:v>8.1273014637530144E-2</c:v>
                </c:pt>
                <c:pt idx="1247">
                  <c:v>8.1572950281250528E-2</c:v>
                </c:pt>
                <c:pt idx="1248">
                  <c:v>8.187706518654965E-2</c:v>
                </c:pt>
                <c:pt idx="1249">
                  <c:v>8.2184253109600314E-2</c:v>
                </c:pt>
                <c:pt idx="1250">
                  <c:v>8.2493754071942871E-2</c:v>
                </c:pt>
                <c:pt idx="1251">
                  <c:v>8.2806079807508592E-2</c:v>
                </c:pt>
                <c:pt idx="1252">
                  <c:v>8.3197872390264049E-2</c:v>
                </c:pt>
                <c:pt idx="1253">
                  <c:v>8.3579665342903425E-2</c:v>
                </c:pt>
                <c:pt idx="1254">
                  <c:v>8.3898244774502709E-2</c:v>
                </c:pt>
                <c:pt idx="1255">
                  <c:v>8.4219292546974842E-2</c:v>
                </c:pt>
                <c:pt idx="1256">
                  <c:v>8.4541934251392864E-2</c:v>
                </c:pt>
                <c:pt idx="1257">
                  <c:v>8.4867276990461732E-2</c:v>
                </c:pt>
                <c:pt idx="1258">
                  <c:v>8.5196639178713895E-2</c:v>
                </c:pt>
                <c:pt idx="1259">
                  <c:v>8.5530141402381923E-2</c:v>
                </c:pt>
                <c:pt idx="1260">
                  <c:v>8.5864699341000106E-2</c:v>
                </c:pt>
                <c:pt idx="1261">
                  <c:v>8.6202371034865749E-2</c:v>
                </c:pt>
                <c:pt idx="1262">
                  <c:v>8.6541836224070356E-2</c:v>
                </c:pt>
                <c:pt idx="1263">
                  <c:v>8.6885087642405642E-2</c:v>
                </c:pt>
                <c:pt idx="1264">
                  <c:v>8.723233185849863E-2</c:v>
                </c:pt>
                <c:pt idx="1265">
                  <c:v>8.7581451743286257E-2</c:v>
                </c:pt>
                <c:pt idx="1266">
                  <c:v>8.7931794739542851E-2</c:v>
                </c:pt>
                <c:pt idx="1267">
                  <c:v>8.8285142217666326E-2</c:v>
                </c:pt>
                <c:pt idx="1268">
                  <c:v>8.8640318223798642E-2</c:v>
                </c:pt>
                <c:pt idx="1269">
                  <c:v>8.9000628629921572E-2</c:v>
                </c:pt>
                <c:pt idx="1270">
                  <c:v>8.9363819292683597E-2</c:v>
                </c:pt>
                <c:pt idx="1271">
                  <c:v>8.9728830425315098E-2</c:v>
                </c:pt>
                <c:pt idx="1272">
                  <c:v>9.0095181435978472E-2</c:v>
                </c:pt>
                <c:pt idx="1273">
                  <c:v>9.0463574210361802E-2</c:v>
                </c:pt>
                <c:pt idx="1274">
                  <c:v>9.0835909356079172E-2</c:v>
                </c:pt>
                <c:pt idx="1275">
                  <c:v>9.1212015297806426E-2</c:v>
                </c:pt>
                <c:pt idx="1276">
                  <c:v>9.1589801602193405E-2</c:v>
                </c:pt>
                <c:pt idx="1277">
                  <c:v>9.196918874413243E-2</c:v>
                </c:pt>
                <c:pt idx="1278">
                  <c:v>9.2351414292417014E-2</c:v>
                </c:pt>
                <c:pt idx="1279">
                  <c:v>9.2735812410157506E-2</c:v>
                </c:pt>
                <c:pt idx="1280">
                  <c:v>9.3123314415301653E-2</c:v>
                </c:pt>
                <c:pt idx="1281">
                  <c:v>9.3513756663807818E-2</c:v>
                </c:pt>
                <c:pt idx="1282">
                  <c:v>9.3907015668746402E-2</c:v>
                </c:pt>
                <c:pt idx="1283">
                  <c:v>9.4301725981309828E-2</c:v>
                </c:pt>
                <c:pt idx="1284">
                  <c:v>9.4700750638911549E-2</c:v>
                </c:pt>
                <c:pt idx="1285">
                  <c:v>9.5101666720063371E-2</c:v>
                </c:pt>
                <c:pt idx="1286">
                  <c:v>9.5505439735043926E-2</c:v>
                </c:pt>
                <c:pt idx="1287">
                  <c:v>9.5911346510094017E-2</c:v>
                </c:pt>
                <c:pt idx="1288">
                  <c:v>9.6319638577192571E-2</c:v>
                </c:pt>
                <c:pt idx="1289">
                  <c:v>9.673145372403219E-2</c:v>
                </c:pt>
                <c:pt idx="1290">
                  <c:v>9.7128953337724144E-2</c:v>
                </c:pt>
                <c:pt idx="1291">
                  <c:v>9.7529097779413085E-2</c:v>
                </c:pt>
                <c:pt idx="1292">
                  <c:v>9.7931743840682164E-2</c:v>
                </c:pt>
                <c:pt idx="1293">
                  <c:v>9.8335790530140688E-2</c:v>
                </c:pt>
                <c:pt idx="1294">
                  <c:v>9.8743765634750721E-2</c:v>
                </c:pt>
                <c:pt idx="1295">
                  <c:v>9.9153862192131126E-2</c:v>
                </c:pt>
                <c:pt idx="1296">
                  <c:v>9.956680419969316E-2</c:v>
                </c:pt>
                <c:pt idx="1297">
                  <c:v>9.9981437069338985E-2</c:v>
                </c:pt>
                <c:pt idx="1298">
                  <c:v>0.10039825594303468</c:v>
                </c:pt>
                <c:pt idx="1299">
                  <c:v>0.10082056287153973</c:v>
                </c:pt>
              </c:numCache>
            </c:numRef>
          </c:yVal>
          <c:smooth val="1"/>
        </c:ser>
        <c:dLbls>
          <c:showLegendKey val="0"/>
          <c:showVal val="0"/>
          <c:showCatName val="0"/>
          <c:showSerName val="0"/>
          <c:showPercent val="0"/>
          <c:showBubbleSize val="0"/>
        </c:dLbls>
        <c:axId val="203039104"/>
        <c:axId val="204865920"/>
      </c:scatterChart>
      <c:valAx>
        <c:axId val="203039104"/>
        <c:scaling>
          <c:orientation val="minMax"/>
          <c:max val="1300000"/>
          <c:min val="0"/>
        </c:scaling>
        <c:delete val="0"/>
        <c:axPos val="b"/>
        <c:title>
          <c:tx>
            <c:rich>
              <a:bodyPr/>
              <a:lstStyle/>
              <a:p>
                <a:pPr>
                  <a:defRPr sz="1100"/>
                </a:pPr>
                <a:r>
                  <a:rPr lang="en-US" sz="1100" b="1" i="0" baseline="0"/>
                  <a:t>Number of links (thousands)</a:t>
                </a:r>
                <a:endParaRPr lang="en-US" sz="1100"/>
              </a:p>
            </c:rich>
          </c:tx>
          <c:layout/>
          <c:overlay val="0"/>
        </c:title>
        <c:numFmt formatCode="#,##0" sourceLinked="0"/>
        <c:majorTickMark val="out"/>
        <c:minorTickMark val="none"/>
        <c:tickLblPos val="nextTo"/>
        <c:txPr>
          <a:bodyPr/>
          <a:lstStyle/>
          <a:p>
            <a:pPr>
              <a:defRPr sz="1100" b="1"/>
            </a:pPr>
            <a:endParaRPr lang="en-US"/>
          </a:p>
        </c:txPr>
        <c:crossAx val="204865920"/>
        <c:crosses val="autoZero"/>
        <c:crossBetween val="midCat"/>
        <c:majorUnit val="200000"/>
        <c:dispUnits>
          <c:builtInUnit val="thousands"/>
        </c:dispUnits>
      </c:valAx>
      <c:valAx>
        <c:axId val="204865920"/>
        <c:scaling>
          <c:orientation val="minMax"/>
          <c:max val="2"/>
        </c:scaling>
        <c:delete val="0"/>
        <c:axPos val="l"/>
        <c:majorGridlines>
          <c:spPr>
            <a:ln>
              <a:prstDash val="sysDash"/>
            </a:ln>
          </c:spPr>
        </c:majorGridlines>
        <c:title>
          <c:tx>
            <c:rich>
              <a:bodyPr rot="-5400000" vert="horz"/>
              <a:lstStyle/>
              <a:p>
                <a:pPr>
                  <a:defRPr sz="1100"/>
                </a:pPr>
                <a:r>
                  <a:rPr lang="en-US" sz="1100"/>
                  <a:t>Average link creation time (seconds)</a:t>
                </a:r>
              </a:p>
            </c:rich>
          </c:tx>
          <c:layout/>
          <c:overlay val="0"/>
        </c:title>
        <c:numFmt formatCode="#,##0.0" sourceLinked="0"/>
        <c:majorTickMark val="out"/>
        <c:minorTickMark val="none"/>
        <c:tickLblPos val="nextTo"/>
        <c:txPr>
          <a:bodyPr/>
          <a:lstStyle/>
          <a:p>
            <a:pPr>
              <a:defRPr sz="1050" b="1"/>
            </a:pPr>
            <a:endParaRPr lang="en-US"/>
          </a:p>
        </c:txPr>
        <c:crossAx val="203039104"/>
        <c:crosses val="autoZero"/>
        <c:crossBetween val="midCat"/>
        <c:majorUnit val="0.5"/>
      </c:valAx>
    </c:plotArea>
    <c:legend>
      <c:legendPos val="r"/>
      <c:layout>
        <c:manualLayout>
          <c:xMode val="edge"/>
          <c:yMode val="edge"/>
          <c:x val="0.67033034663770474"/>
          <c:y val="0.43560080851962535"/>
          <c:w val="0.26932482577608896"/>
          <c:h val="0.1478595347995294"/>
        </c:manualLayout>
      </c:layout>
      <c:overlay val="1"/>
      <c:txPr>
        <a:bodyPr/>
        <a:lstStyle/>
        <a:p>
          <a:pPr>
            <a:defRPr sz="11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7244752713197"/>
          <c:y val="6.7233043238016404E-2"/>
          <c:w val="0.66755296653749063"/>
          <c:h val="0.76152004922829664"/>
        </c:manualLayout>
      </c:layout>
      <c:lineChart>
        <c:grouping val="standard"/>
        <c:varyColors val="0"/>
        <c:ser>
          <c:idx val="2"/>
          <c:order val="0"/>
          <c:tx>
            <c:strRef>
              <c:f>Sheet3!$G$17</c:f>
              <c:strCache>
                <c:ptCount val="1"/>
                <c:pt idx="0">
                  <c:v>256KB:200</c:v>
                </c:pt>
              </c:strCache>
            </c:strRef>
          </c:tx>
          <c:spPr>
            <a:ln w="50800">
              <a:solidFill>
                <a:schemeClr val="accent3">
                  <a:lumMod val="75000"/>
                </a:schemeClr>
              </a:solidFill>
            </a:ln>
          </c:spPr>
          <c:marker>
            <c:symbol val="square"/>
            <c:size val="11"/>
            <c:spPr>
              <a:solidFill>
                <a:schemeClr val="accent3">
                  <a:lumMod val="75000"/>
                </a:schemeClr>
              </a:solidFill>
              <a:ln>
                <a:noFill/>
              </a:ln>
            </c:spPr>
          </c:marker>
          <c:cat>
            <c:numRef>
              <c:f>Sheet3!$K$14:$P$14</c:f>
              <c:numCache>
                <c:formatCode>General</c:formatCode>
                <c:ptCount val="6"/>
                <c:pt idx="0">
                  <c:v>1</c:v>
                </c:pt>
                <c:pt idx="1">
                  <c:v>2</c:v>
                </c:pt>
                <c:pt idx="2">
                  <c:v>4</c:v>
                </c:pt>
                <c:pt idx="3">
                  <c:v>8</c:v>
                </c:pt>
                <c:pt idx="4">
                  <c:v>16</c:v>
                </c:pt>
                <c:pt idx="5">
                  <c:v>128</c:v>
                </c:pt>
              </c:numCache>
            </c:numRef>
          </c:cat>
          <c:val>
            <c:numRef>
              <c:f>Sheet3!$K$17:$P$17</c:f>
              <c:numCache>
                <c:formatCode>0%</c:formatCode>
                <c:ptCount val="6"/>
                <c:pt idx="0">
                  <c:v>0.79328518963203498</c:v>
                </c:pt>
                <c:pt idx="1">
                  <c:v>0.43657744190974013</c:v>
                </c:pt>
                <c:pt idx="2">
                  <c:v>0.24501200649763452</c:v>
                </c:pt>
                <c:pt idx="3">
                  <c:v>0.14846564022882974</c:v>
                </c:pt>
                <c:pt idx="4">
                  <c:v>0.10756409350942864</c:v>
                </c:pt>
                <c:pt idx="5">
                  <c:v>8.8698001271276555E-2</c:v>
                </c:pt>
              </c:numCache>
            </c:numRef>
          </c:val>
          <c:smooth val="0"/>
        </c:ser>
        <c:ser>
          <c:idx val="3"/>
          <c:order val="1"/>
          <c:tx>
            <c:strRef>
              <c:f>Sheet3!$G$18</c:f>
              <c:strCache>
                <c:ptCount val="1"/>
                <c:pt idx="0">
                  <c:v>1MB:50</c:v>
                </c:pt>
              </c:strCache>
            </c:strRef>
          </c:tx>
          <c:spPr>
            <a:ln w="50800">
              <a:solidFill>
                <a:schemeClr val="tx2">
                  <a:lumMod val="75000"/>
                </a:schemeClr>
              </a:solidFill>
            </a:ln>
          </c:spPr>
          <c:marker>
            <c:spPr>
              <a:solidFill>
                <a:schemeClr val="tx2">
                  <a:lumMod val="75000"/>
                </a:schemeClr>
              </a:solidFill>
              <a:ln>
                <a:noFill/>
              </a:ln>
            </c:spPr>
          </c:marker>
          <c:cat>
            <c:numRef>
              <c:f>Sheet3!$K$14:$P$14</c:f>
              <c:numCache>
                <c:formatCode>General</c:formatCode>
                <c:ptCount val="6"/>
                <c:pt idx="0">
                  <c:v>1</c:v>
                </c:pt>
                <c:pt idx="1">
                  <c:v>2</c:v>
                </c:pt>
                <c:pt idx="2">
                  <c:v>4</c:v>
                </c:pt>
                <c:pt idx="3">
                  <c:v>8</c:v>
                </c:pt>
                <c:pt idx="4">
                  <c:v>16</c:v>
                </c:pt>
                <c:pt idx="5">
                  <c:v>128</c:v>
                </c:pt>
              </c:numCache>
            </c:numRef>
          </c:cat>
          <c:val>
            <c:numRef>
              <c:f>Sheet3!$K$18:$P$18</c:f>
              <c:numCache>
                <c:formatCode>0%</c:formatCode>
                <c:ptCount val="6"/>
                <c:pt idx="0">
                  <c:v>0.78880451410198871</c:v>
                </c:pt>
                <c:pt idx="1">
                  <c:v>0.43227473000577088</c:v>
                </c:pt>
                <c:pt idx="2">
                  <c:v>0.24221161685093787</c:v>
                </c:pt>
                <c:pt idx="3">
                  <c:v>0.1416152937189129</c:v>
                </c:pt>
                <c:pt idx="4">
                  <c:v>0.10017495809249864</c:v>
                </c:pt>
                <c:pt idx="5">
                  <c:v>5.3733202649103813E-2</c:v>
                </c:pt>
              </c:numCache>
            </c:numRef>
          </c:val>
          <c:smooth val="0"/>
        </c:ser>
        <c:dLbls>
          <c:showLegendKey val="0"/>
          <c:showVal val="0"/>
          <c:showCatName val="0"/>
          <c:showSerName val="0"/>
          <c:showPercent val="0"/>
          <c:showBubbleSize val="0"/>
        </c:dLbls>
        <c:marker val="1"/>
        <c:smooth val="0"/>
        <c:axId val="252528512"/>
        <c:axId val="252596608"/>
      </c:lineChart>
      <c:catAx>
        <c:axId val="252528512"/>
        <c:scaling>
          <c:orientation val="minMax"/>
        </c:scaling>
        <c:delete val="0"/>
        <c:axPos val="b"/>
        <c:title>
          <c:tx>
            <c:rich>
              <a:bodyPr/>
              <a:lstStyle/>
              <a:p>
                <a:pPr>
                  <a:defRPr/>
                </a:pPr>
                <a:r>
                  <a:rPr lang="en-US"/>
                  <a:t>Number of threads</a:t>
                </a:r>
              </a:p>
            </c:rich>
          </c:tx>
          <c:layout/>
          <c:overlay val="0"/>
        </c:title>
        <c:numFmt formatCode="General" sourceLinked="1"/>
        <c:majorTickMark val="out"/>
        <c:minorTickMark val="none"/>
        <c:tickLblPos val="nextTo"/>
        <c:crossAx val="252596608"/>
        <c:crosses val="autoZero"/>
        <c:auto val="1"/>
        <c:lblAlgn val="ctr"/>
        <c:lblOffset val="100"/>
        <c:noMultiLvlLbl val="0"/>
      </c:catAx>
      <c:valAx>
        <c:axId val="252596608"/>
        <c:scaling>
          <c:orientation val="minMax"/>
        </c:scaling>
        <c:delete val="0"/>
        <c:axPos val="l"/>
        <c:majorGridlines/>
        <c:title>
          <c:tx>
            <c:rich>
              <a:bodyPr rot="-5400000" vert="horz"/>
              <a:lstStyle/>
              <a:p>
                <a:pPr>
                  <a:defRPr/>
                </a:pPr>
                <a:r>
                  <a:rPr lang="en-US"/>
                  <a:t>% of time compared to Explorer drag &amp; drop</a:t>
                </a:r>
              </a:p>
            </c:rich>
          </c:tx>
          <c:layout>
            <c:manualLayout>
              <c:xMode val="edge"/>
              <c:yMode val="edge"/>
              <c:x val="1.343712207158128E-2"/>
              <c:y val="5.4026548116892087E-2"/>
            </c:manualLayout>
          </c:layout>
          <c:overlay val="0"/>
        </c:title>
        <c:numFmt formatCode="0%" sourceLinked="1"/>
        <c:majorTickMark val="out"/>
        <c:minorTickMark val="none"/>
        <c:tickLblPos val="nextTo"/>
        <c:crossAx val="252528512"/>
        <c:crosses val="autoZero"/>
        <c:crossBetween val="between"/>
      </c:valAx>
      <c:spPr>
        <a:gradFill rotWithShape="1">
          <a:gsLst>
            <a:gs pos="0">
              <a:schemeClr val="dk1">
                <a:tint val="65000"/>
                <a:satMod val="270000"/>
              </a:schemeClr>
            </a:gs>
            <a:gs pos="25000">
              <a:schemeClr val="dk1">
                <a:tint val="60000"/>
                <a:satMod val="300000"/>
              </a:schemeClr>
            </a:gs>
            <a:gs pos="100000">
              <a:schemeClr val="dk1">
                <a:tint val="29000"/>
                <a:satMod val="400000"/>
              </a:schemeClr>
            </a:gs>
          </a:gsLst>
          <a:lin ang="16200000" scaled="1"/>
        </a:gradFill>
        <a:ln w="9525" cap="flat" cmpd="sng" algn="ctr">
          <a:solidFill>
            <a:schemeClr val="dk1">
              <a:satMod val="150000"/>
            </a:schemeClr>
          </a:solidFill>
          <a:prstDash val="solid"/>
        </a:ln>
        <a:effectLst>
          <a:outerShdw blurRad="65500" dist="38100" dir="5400000" rotWithShape="0">
            <a:srgbClr val="000000">
              <a:alpha val="40000"/>
            </a:srgbClr>
          </a:outerShdw>
        </a:effectLst>
      </c:spPr>
    </c:plotArea>
    <c:legend>
      <c:legendPos val="r"/>
      <c:layout>
        <c:manualLayout>
          <c:xMode val="edge"/>
          <c:yMode val="edge"/>
          <c:x val="0.84802442824668878"/>
          <c:y val="0.39904080171796708"/>
          <c:w val="9.6700808385110706E-2"/>
          <c:h val="0.19234901857363526"/>
        </c:manualLayout>
      </c:layout>
      <c:overlay val="0"/>
    </c:legend>
    <c:plotVisOnly val="1"/>
    <c:dispBlanksAs val="gap"/>
    <c:showDLblsOverMax val="0"/>
  </c:chart>
  <c:spPr>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4"/>
          <c:order val="3"/>
          <c:tx>
            <c:v>Windows 2003 throughput</c:v>
          </c:tx>
          <c:spPr>
            <a:solidFill>
              <a:schemeClr val="accent5">
                <a:lumMod val="60000"/>
                <a:lumOff val="40000"/>
              </a:schemeClr>
            </a:solidFill>
          </c:spPr>
          <c:invertIfNegative val="0"/>
          <c:cat>
            <c:numRef>
              <c:f>'win2k3-100mbps-time'!$A$2:$A$24</c:f>
              <c:numCache>
                <c:formatCode>General</c:formatCode>
                <c:ptCount val="23"/>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numCache>
            </c:numRef>
          </c:cat>
          <c:val>
            <c:numRef>
              <c:f>'win2k3-100mbps-time'!$C$2:$C$22</c:f>
              <c:numCache>
                <c:formatCode>General</c:formatCode>
                <c:ptCount val="21"/>
                <c:pt idx="0">
                  <c:v>36</c:v>
                </c:pt>
                <c:pt idx="1">
                  <c:v>55</c:v>
                </c:pt>
                <c:pt idx="2">
                  <c:v>73</c:v>
                </c:pt>
                <c:pt idx="3">
                  <c:v>92</c:v>
                </c:pt>
                <c:pt idx="4">
                  <c:v>110</c:v>
                </c:pt>
                <c:pt idx="5">
                  <c:v>117</c:v>
                </c:pt>
                <c:pt idx="6">
                  <c:v>120</c:v>
                </c:pt>
              </c:numCache>
            </c:numRef>
          </c:val>
        </c:ser>
        <c:ser>
          <c:idx val="3"/>
          <c:order val="4"/>
          <c:tx>
            <c:v>Windows 2008 throughput</c:v>
          </c:tx>
          <c:spPr>
            <a:solidFill>
              <a:schemeClr val="tx2"/>
            </a:solidFill>
          </c:spPr>
          <c:invertIfNegative val="0"/>
          <c:cat>
            <c:numRef>
              <c:f>'win2k3-100mbps-time'!$A$2:$A$24</c:f>
              <c:numCache>
                <c:formatCode>General</c:formatCode>
                <c:ptCount val="23"/>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numCache>
            </c:numRef>
          </c:cat>
          <c:val>
            <c:numRef>
              <c:f>'Win2k8-time'!$C$34:$C$54</c:f>
              <c:numCache>
                <c:formatCode>General</c:formatCode>
                <c:ptCount val="21"/>
                <c:pt idx="8">
                  <c:v>184</c:v>
                </c:pt>
                <c:pt idx="9">
                  <c:v>202</c:v>
                </c:pt>
                <c:pt idx="10">
                  <c:v>220</c:v>
                </c:pt>
                <c:pt idx="11">
                  <c:v>239</c:v>
                </c:pt>
                <c:pt idx="12">
                  <c:v>258</c:v>
                </c:pt>
                <c:pt idx="13">
                  <c:v>276</c:v>
                </c:pt>
                <c:pt idx="14">
                  <c:v>294</c:v>
                </c:pt>
                <c:pt idx="15">
                  <c:v>293</c:v>
                </c:pt>
                <c:pt idx="16">
                  <c:v>291</c:v>
                </c:pt>
                <c:pt idx="17">
                  <c:v>295</c:v>
                </c:pt>
                <c:pt idx="18">
                  <c:v>289</c:v>
                </c:pt>
                <c:pt idx="19">
                  <c:v>286</c:v>
                </c:pt>
                <c:pt idx="20">
                  <c:v>286</c:v>
                </c:pt>
              </c:numCache>
            </c:numRef>
          </c:val>
        </c:ser>
        <c:ser>
          <c:idx val="2"/>
          <c:order val="5"/>
          <c:tx>
            <c:v>Windows 2008 R2 throughput</c:v>
          </c:tx>
          <c:spPr>
            <a:solidFill>
              <a:schemeClr val="accent2"/>
            </a:solidFill>
          </c:spPr>
          <c:invertIfNegative val="0"/>
          <c:cat>
            <c:numRef>
              <c:f>'win2k3-100mbps-time'!$A$2:$A$24</c:f>
              <c:numCache>
                <c:formatCode>General</c:formatCode>
                <c:ptCount val="23"/>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numCache>
            </c:numRef>
          </c:cat>
          <c:val>
            <c:numRef>
              <c:f>'Win2k8 R2'!$C$35:$C$57</c:f>
              <c:numCache>
                <c:formatCode>General</c:formatCode>
                <c:ptCount val="23"/>
                <c:pt idx="8">
                  <c:v>183</c:v>
                </c:pt>
                <c:pt idx="9">
                  <c:v>202</c:v>
                </c:pt>
                <c:pt idx="10">
                  <c:v>220</c:v>
                </c:pt>
                <c:pt idx="11">
                  <c:v>239</c:v>
                </c:pt>
                <c:pt idx="12">
                  <c:v>257</c:v>
                </c:pt>
                <c:pt idx="13">
                  <c:v>276</c:v>
                </c:pt>
                <c:pt idx="14">
                  <c:v>294</c:v>
                </c:pt>
                <c:pt idx="15">
                  <c:v>312</c:v>
                </c:pt>
                <c:pt idx="16">
                  <c:v>331</c:v>
                </c:pt>
                <c:pt idx="17">
                  <c:v>349</c:v>
                </c:pt>
                <c:pt idx="18">
                  <c:v>368</c:v>
                </c:pt>
                <c:pt idx="19">
                  <c:v>387</c:v>
                </c:pt>
                <c:pt idx="20">
                  <c:v>405</c:v>
                </c:pt>
                <c:pt idx="21">
                  <c:v>377</c:v>
                </c:pt>
                <c:pt idx="22">
                  <c:v>360</c:v>
                </c:pt>
              </c:numCache>
            </c:numRef>
          </c:val>
        </c:ser>
        <c:dLbls>
          <c:showLegendKey val="0"/>
          <c:showVal val="0"/>
          <c:showCatName val="0"/>
          <c:showSerName val="0"/>
          <c:showPercent val="0"/>
          <c:showBubbleSize val="0"/>
        </c:dLbls>
        <c:gapWidth val="0"/>
        <c:axId val="263025792"/>
        <c:axId val="263028096"/>
      </c:barChart>
      <c:lineChart>
        <c:grouping val="standard"/>
        <c:varyColors val="0"/>
        <c:ser>
          <c:idx val="5"/>
          <c:order val="0"/>
          <c:tx>
            <c:v>Windows 2003 CPU</c:v>
          </c:tx>
          <c:spPr>
            <a:ln w="50800">
              <a:solidFill>
                <a:schemeClr val="accent5">
                  <a:lumMod val="75000"/>
                </a:schemeClr>
              </a:solidFill>
            </a:ln>
          </c:spPr>
          <c:marker>
            <c:symbol val="none"/>
          </c:marker>
          <c:cat>
            <c:numRef>
              <c:f>'win2k3-100mbps-time'!$A$2:$A$24</c:f>
              <c:numCache>
                <c:formatCode>General</c:formatCode>
                <c:ptCount val="23"/>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numCache>
            </c:numRef>
          </c:cat>
          <c:val>
            <c:numRef>
              <c:f>'win2k3-100mbps-time'!$F$2:$F$24</c:f>
              <c:numCache>
                <c:formatCode>0.00%</c:formatCode>
                <c:ptCount val="23"/>
                <c:pt idx="0">
                  <c:v>4.3000000000000003E-2</c:v>
                </c:pt>
                <c:pt idx="1">
                  <c:v>9.5000000000000182E-2</c:v>
                </c:pt>
                <c:pt idx="2">
                  <c:v>0.13200000000000001</c:v>
                </c:pt>
                <c:pt idx="3">
                  <c:v>0.17100000000000001</c:v>
                </c:pt>
                <c:pt idx="4">
                  <c:v>0.20600000000000004</c:v>
                </c:pt>
                <c:pt idx="5">
                  <c:v>0.22400000000000017</c:v>
                </c:pt>
                <c:pt idx="6">
                  <c:v>0.23200000000000001</c:v>
                </c:pt>
              </c:numCache>
            </c:numRef>
          </c:val>
          <c:smooth val="0"/>
        </c:ser>
        <c:ser>
          <c:idx val="1"/>
          <c:order val="1"/>
          <c:tx>
            <c:v>Windows 2008 CPU</c:v>
          </c:tx>
          <c:spPr>
            <a:ln w="50800">
              <a:solidFill>
                <a:schemeClr val="tx2">
                  <a:lumMod val="75000"/>
                </a:schemeClr>
              </a:solidFill>
            </a:ln>
          </c:spPr>
          <c:marker>
            <c:symbol val="none"/>
          </c:marker>
          <c:cat>
            <c:numRef>
              <c:f>'win2k3-100mbps-time'!$A$2:$A$24</c:f>
              <c:numCache>
                <c:formatCode>General</c:formatCode>
                <c:ptCount val="23"/>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numCache>
            </c:numRef>
          </c:cat>
          <c:val>
            <c:numRef>
              <c:f>'Win2k8-time'!$F$34:$F$54</c:f>
              <c:numCache>
                <c:formatCode>General</c:formatCode>
                <c:ptCount val="21"/>
                <c:pt idx="8" formatCode="0.00%">
                  <c:v>0.1970000000000002</c:v>
                </c:pt>
                <c:pt idx="9" formatCode="0.00%">
                  <c:v>0.22100000000000014</c:v>
                </c:pt>
                <c:pt idx="10" formatCode="0.00%">
                  <c:v>0.24400000000000024</c:v>
                </c:pt>
                <c:pt idx="11" formatCode="0.00%">
                  <c:v>0.255</c:v>
                </c:pt>
                <c:pt idx="12" formatCode="0.00%">
                  <c:v>0.27600000000000002</c:v>
                </c:pt>
                <c:pt idx="13" formatCode="0.00%">
                  <c:v>0.29200000000000031</c:v>
                </c:pt>
                <c:pt idx="14" formatCode="0.00%">
                  <c:v>0.28100000000000008</c:v>
                </c:pt>
                <c:pt idx="15" formatCode="0.00%">
                  <c:v>0.26700000000000002</c:v>
                </c:pt>
                <c:pt idx="16" formatCode="0.00%">
                  <c:v>0.27100000000000002</c:v>
                </c:pt>
                <c:pt idx="17" formatCode="0.00%">
                  <c:v>0.27500000000000002</c:v>
                </c:pt>
                <c:pt idx="18" formatCode="0.00%">
                  <c:v>0.26400000000000001</c:v>
                </c:pt>
                <c:pt idx="19" formatCode="0.00%">
                  <c:v>0.26400000000000001</c:v>
                </c:pt>
                <c:pt idx="20" formatCode="0.00%">
                  <c:v>0.27400000000000002</c:v>
                </c:pt>
              </c:numCache>
            </c:numRef>
          </c:val>
          <c:smooth val="0"/>
        </c:ser>
        <c:ser>
          <c:idx val="0"/>
          <c:order val="2"/>
          <c:tx>
            <c:v>Windows 2008 R2 CPU</c:v>
          </c:tx>
          <c:spPr>
            <a:ln w="50800">
              <a:solidFill>
                <a:schemeClr val="accent2">
                  <a:lumMod val="75000"/>
                </a:schemeClr>
              </a:solidFill>
            </a:ln>
          </c:spPr>
          <c:marker>
            <c:symbol val="none"/>
          </c:marker>
          <c:cat>
            <c:numRef>
              <c:f>'win2k3-100mbps-time'!$A$2:$A$24</c:f>
              <c:numCache>
                <c:formatCode>General</c:formatCode>
                <c:ptCount val="23"/>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numCache>
            </c:numRef>
          </c:cat>
          <c:val>
            <c:numRef>
              <c:f>'Win2k8 R2'!$F$35:$F$57</c:f>
              <c:numCache>
                <c:formatCode>General</c:formatCode>
                <c:ptCount val="23"/>
                <c:pt idx="8" formatCode="0.00%">
                  <c:v>7.2000000000000133E-2</c:v>
                </c:pt>
                <c:pt idx="9" formatCode="0.00%">
                  <c:v>8.300000000000024E-2</c:v>
                </c:pt>
                <c:pt idx="10" formatCode="0.00%">
                  <c:v>9.1000000000000025E-2</c:v>
                </c:pt>
                <c:pt idx="11" formatCode="0.00%">
                  <c:v>0.10100000000000002</c:v>
                </c:pt>
                <c:pt idx="12" formatCode="0.00%">
                  <c:v>0.11300000000000007</c:v>
                </c:pt>
                <c:pt idx="13" formatCode="0.00%">
                  <c:v>0.12100000000000002</c:v>
                </c:pt>
                <c:pt idx="14" formatCode="0.00%">
                  <c:v>0.13300000000000001</c:v>
                </c:pt>
                <c:pt idx="15" formatCode="0.00%">
                  <c:v>0.14000000000000001</c:v>
                </c:pt>
                <c:pt idx="16" formatCode="0.00%">
                  <c:v>0.14800000000000021</c:v>
                </c:pt>
                <c:pt idx="17" formatCode="0.00%">
                  <c:v>0.15600000000000031</c:v>
                </c:pt>
                <c:pt idx="18" formatCode="0.00%">
                  <c:v>0.1640000000000002</c:v>
                </c:pt>
                <c:pt idx="19" formatCode="0.00%">
                  <c:v>0.17500000000000004</c:v>
                </c:pt>
                <c:pt idx="20" formatCode="0.00%">
                  <c:v>0.18500000000000028</c:v>
                </c:pt>
                <c:pt idx="21" formatCode="0.00%">
                  <c:v>0.2</c:v>
                </c:pt>
                <c:pt idx="22" formatCode="0.00%">
                  <c:v>0.23400000000000001</c:v>
                </c:pt>
              </c:numCache>
            </c:numRef>
          </c:val>
          <c:smooth val="0"/>
        </c:ser>
        <c:dLbls>
          <c:showLegendKey val="0"/>
          <c:showVal val="0"/>
          <c:showCatName val="0"/>
          <c:showSerName val="0"/>
          <c:showPercent val="0"/>
          <c:showBubbleSize val="0"/>
        </c:dLbls>
        <c:marker val="1"/>
        <c:smooth val="0"/>
        <c:axId val="269380224"/>
        <c:axId val="269377920"/>
      </c:lineChart>
      <c:catAx>
        <c:axId val="263025792"/>
        <c:scaling>
          <c:orientation val="minMax"/>
        </c:scaling>
        <c:delete val="0"/>
        <c:axPos val="b"/>
        <c:title>
          <c:tx>
            <c:rich>
              <a:bodyPr/>
              <a:lstStyle/>
              <a:p>
                <a:pPr>
                  <a:defRPr/>
                </a:pPr>
                <a:r>
                  <a:rPr lang="en-US"/>
                  <a:t>Number of users</a:t>
                </a:r>
              </a:p>
            </c:rich>
          </c:tx>
          <c:layout/>
          <c:overlay val="0"/>
        </c:title>
        <c:numFmt formatCode="#,##0" sourceLinked="0"/>
        <c:majorTickMark val="out"/>
        <c:minorTickMark val="none"/>
        <c:tickLblPos val="nextTo"/>
        <c:txPr>
          <a:bodyPr rot="-3600000"/>
          <a:lstStyle/>
          <a:p>
            <a:pPr>
              <a:defRPr/>
            </a:pPr>
            <a:endParaRPr lang="en-US"/>
          </a:p>
        </c:txPr>
        <c:crossAx val="263028096"/>
        <c:crosses val="autoZero"/>
        <c:auto val="1"/>
        <c:lblAlgn val="ctr"/>
        <c:lblOffset val="100"/>
        <c:tickLblSkip val="1"/>
        <c:noMultiLvlLbl val="0"/>
      </c:catAx>
      <c:valAx>
        <c:axId val="263028096"/>
        <c:scaling>
          <c:orientation val="minMax"/>
        </c:scaling>
        <c:delete val="0"/>
        <c:axPos val="l"/>
        <c:majorGridlines/>
        <c:title>
          <c:tx>
            <c:rich>
              <a:bodyPr rot="-5400000" vert="horz"/>
              <a:lstStyle/>
              <a:p>
                <a:pPr>
                  <a:defRPr/>
                </a:pPr>
                <a:r>
                  <a:rPr lang="en-US"/>
                  <a:t>FSCT Scenario Throughput</a:t>
                </a:r>
              </a:p>
            </c:rich>
          </c:tx>
          <c:layout/>
          <c:overlay val="0"/>
        </c:title>
        <c:numFmt formatCode="General" sourceLinked="1"/>
        <c:majorTickMark val="out"/>
        <c:minorTickMark val="none"/>
        <c:tickLblPos val="nextTo"/>
        <c:crossAx val="263025792"/>
        <c:crosses val="autoZero"/>
        <c:crossBetween val="between"/>
      </c:valAx>
      <c:valAx>
        <c:axId val="269377920"/>
        <c:scaling>
          <c:orientation val="minMax"/>
          <c:max val="1"/>
        </c:scaling>
        <c:delete val="0"/>
        <c:axPos val="r"/>
        <c:title>
          <c:tx>
            <c:rich>
              <a:bodyPr rot="-5400000" vert="horz"/>
              <a:lstStyle/>
              <a:p>
                <a:pPr>
                  <a:defRPr/>
                </a:pPr>
                <a:r>
                  <a:rPr lang="en-US"/>
                  <a:t>CPU utilization</a:t>
                </a:r>
              </a:p>
            </c:rich>
          </c:tx>
          <c:layout>
            <c:manualLayout>
              <c:xMode val="edge"/>
              <c:yMode val="edge"/>
              <c:x val="0.77699378191484259"/>
              <c:y val="0.54852843375211879"/>
            </c:manualLayout>
          </c:layout>
          <c:overlay val="0"/>
        </c:title>
        <c:numFmt formatCode="0%" sourceLinked="0"/>
        <c:majorTickMark val="out"/>
        <c:minorTickMark val="none"/>
        <c:tickLblPos val="nextTo"/>
        <c:crossAx val="269380224"/>
        <c:crosses val="max"/>
        <c:crossBetween val="between"/>
      </c:valAx>
      <c:catAx>
        <c:axId val="269380224"/>
        <c:scaling>
          <c:orientation val="minMax"/>
        </c:scaling>
        <c:delete val="1"/>
        <c:axPos val="b"/>
        <c:numFmt formatCode="General" sourceLinked="1"/>
        <c:majorTickMark val="out"/>
        <c:minorTickMark val="none"/>
        <c:tickLblPos val="none"/>
        <c:crossAx val="269377920"/>
        <c:crosses val="autoZero"/>
        <c:auto val="1"/>
        <c:lblAlgn val="ctr"/>
        <c:lblOffset val="100"/>
        <c:noMultiLvlLbl val="0"/>
      </c:catAx>
      <c:spPr>
        <a:gradFill rotWithShape="1">
          <a:gsLst>
            <a:gs pos="0">
              <a:schemeClr val="dk1">
                <a:tint val="65000"/>
                <a:satMod val="270000"/>
              </a:schemeClr>
            </a:gs>
            <a:gs pos="25000">
              <a:schemeClr val="dk1">
                <a:tint val="60000"/>
                <a:satMod val="300000"/>
              </a:schemeClr>
            </a:gs>
            <a:gs pos="100000">
              <a:schemeClr val="dk1">
                <a:tint val="29000"/>
                <a:satMod val="400000"/>
              </a:schemeClr>
            </a:gs>
          </a:gsLst>
          <a:lin ang="16200000" scaled="1"/>
        </a:gradFill>
        <a:ln w="9525" cap="flat" cmpd="sng" algn="ctr">
          <a:solidFill>
            <a:schemeClr val="dk1">
              <a:satMod val="150000"/>
            </a:schemeClr>
          </a:solidFill>
          <a:prstDash val="solid"/>
        </a:ln>
        <a:effectLst>
          <a:outerShdw blurRad="65500" dist="38100" dir="5400000" rotWithShape="0">
            <a:srgbClr val="000000">
              <a:alpha val="40000"/>
            </a:srgbClr>
          </a:outerShdw>
        </a:effectLst>
      </c:spPr>
    </c:plotArea>
    <c:legend>
      <c:legendPos val="r"/>
      <c:layout>
        <c:manualLayout>
          <c:xMode val="edge"/>
          <c:yMode val="edge"/>
          <c:x val="0.74692471821715123"/>
          <c:y val="9.1291056107752774E-2"/>
          <c:w val="0.25307527930690082"/>
          <c:h val="0.30435162995929887"/>
        </c:manualLayout>
      </c:layout>
      <c:overlay val="0"/>
    </c:legend>
    <c:plotVisOnly val="1"/>
    <c:dispBlanksAs val="gap"/>
    <c:showDLblsOverMax val="0"/>
  </c:chart>
  <c:spPr>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9.1095189864349946E-2"/>
          <c:y val="2.6081561530733141E-2"/>
          <c:w val="0.66688024934383294"/>
          <c:h val="0.73888444724523883"/>
        </c:manualLayout>
      </c:layout>
      <c:lineChart>
        <c:grouping val="standard"/>
        <c:varyColors val="0"/>
        <c:ser>
          <c:idx val="0"/>
          <c:order val="0"/>
          <c:tx>
            <c:strRef>
              <c:f>Sheet1!$B$1</c:f>
              <c:strCache>
                <c:ptCount val="1"/>
                <c:pt idx="0">
                  <c:v>W2K8R2</c:v>
                </c:pt>
              </c:strCache>
            </c:strRef>
          </c:tx>
          <c:cat>
            <c:numRef>
              <c:f>Sheet1!$A$2:$A$16</c:f>
              <c:numCache>
                <c:formatCode>General</c:formatCode>
                <c:ptCount val="15"/>
                <c:pt idx="0">
                  <c:v>1000</c:v>
                </c:pt>
                <c:pt idx="2">
                  <c:v>2000</c:v>
                </c:pt>
                <c:pt idx="4">
                  <c:v>3000</c:v>
                </c:pt>
                <c:pt idx="6">
                  <c:v>4000</c:v>
                </c:pt>
                <c:pt idx="8">
                  <c:v>5000</c:v>
                </c:pt>
                <c:pt idx="10">
                  <c:v>6000</c:v>
                </c:pt>
                <c:pt idx="12">
                  <c:v>7000</c:v>
                </c:pt>
                <c:pt idx="14">
                  <c:v>8000</c:v>
                </c:pt>
              </c:numCache>
            </c:numRef>
          </c:cat>
          <c:val>
            <c:numRef>
              <c:f>Sheet1!$B$2:$B$16</c:f>
              <c:numCache>
                <c:formatCode>0</c:formatCode>
                <c:ptCount val="15"/>
                <c:pt idx="0">
                  <c:v>91.966666666666669</c:v>
                </c:pt>
                <c:pt idx="1">
                  <c:v>138.11333333333334</c:v>
                </c:pt>
                <c:pt idx="2">
                  <c:v>184.05</c:v>
                </c:pt>
                <c:pt idx="3">
                  <c:v>230.18666666666667</c:v>
                </c:pt>
                <c:pt idx="4">
                  <c:v>275.73166666666668</c:v>
                </c:pt>
                <c:pt idx="5">
                  <c:v>322.30166666666668</c:v>
                </c:pt>
                <c:pt idx="6">
                  <c:v>370.755</c:v>
                </c:pt>
                <c:pt idx="7">
                  <c:v>415.96499999999997</c:v>
                </c:pt>
                <c:pt idx="8">
                  <c:v>459.87833333333333</c:v>
                </c:pt>
                <c:pt idx="9">
                  <c:v>512.47</c:v>
                </c:pt>
                <c:pt idx="10">
                  <c:v>552.02833333333331</c:v>
                </c:pt>
                <c:pt idx="11">
                  <c:v>606.92499999999995</c:v>
                </c:pt>
                <c:pt idx="12">
                  <c:v>653.26499999999999</c:v>
                </c:pt>
                <c:pt idx="13">
                  <c:v>691.17499999999995</c:v>
                </c:pt>
                <c:pt idx="14">
                  <c:v>729.19</c:v>
                </c:pt>
              </c:numCache>
            </c:numRef>
          </c:val>
          <c:smooth val="0"/>
        </c:ser>
        <c:ser>
          <c:idx val="2"/>
          <c:order val="1"/>
          <c:tx>
            <c:strRef>
              <c:f>Sheet1!$D$1</c:f>
              <c:strCache>
                <c:ptCount val="1"/>
                <c:pt idx="0">
                  <c:v>W2K8+SP2</c:v>
                </c:pt>
              </c:strCache>
            </c:strRef>
          </c:tx>
          <c:cat>
            <c:numRef>
              <c:f>Sheet1!$A$2:$A$16</c:f>
              <c:numCache>
                <c:formatCode>General</c:formatCode>
                <c:ptCount val="15"/>
                <c:pt idx="0">
                  <c:v>1000</c:v>
                </c:pt>
                <c:pt idx="2">
                  <c:v>2000</c:v>
                </c:pt>
                <c:pt idx="4">
                  <c:v>3000</c:v>
                </c:pt>
                <c:pt idx="6">
                  <c:v>4000</c:v>
                </c:pt>
                <c:pt idx="8">
                  <c:v>5000</c:v>
                </c:pt>
                <c:pt idx="10">
                  <c:v>6000</c:v>
                </c:pt>
                <c:pt idx="12">
                  <c:v>7000</c:v>
                </c:pt>
                <c:pt idx="14">
                  <c:v>8000</c:v>
                </c:pt>
              </c:numCache>
            </c:numRef>
          </c:cat>
          <c:val>
            <c:numRef>
              <c:f>Sheet1!$D$2:$D$16</c:f>
              <c:numCache>
                <c:formatCode>0</c:formatCode>
                <c:ptCount val="15"/>
                <c:pt idx="0">
                  <c:v>92.103333333333339</c:v>
                </c:pt>
                <c:pt idx="1">
                  <c:v>137.995</c:v>
                </c:pt>
                <c:pt idx="2">
                  <c:v>183.83166666666668</c:v>
                </c:pt>
                <c:pt idx="3">
                  <c:v>229.73666666666668</c:v>
                </c:pt>
                <c:pt idx="4">
                  <c:v>276.14</c:v>
                </c:pt>
                <c:pt idx="5">
                  <c:v>321.67</c:v>
                </c:pt>
                <c:pt idx="6">
                  <c:v>368.03333333333336</c:v>
                </c:pt>
                <c:pt idx="7">
                  <c:v>400.10833333333335</c:v>
                </c:pt>
                <c:pt idx="8">
                  <c:v>390.22666666666669</c:v>
                </c:pt>
              </c:numCache>
            </c:numRef>
          </c:val>
          <c:smooth val="0"/>
        </c:ser>
        <c:dLbls>
          <c:showLegendKey val="0"/>
          <c:showVal val="0"/>
          <c:showCatName val="0"/>
          <c:showSerName val="0"/>
          <c:showPercent val="0"/>
          <c:showBubbleSize val="0"/>
        </c:dLbls>
        <c:marker val="1"/>
        <c:smooth val="0"/>
        <c:axId val="256946560"/>
        <c:axId val="312950784"/>
      </c:lineChart>
      <c:catAx>
        <c:axId val="256946560"/>
        <c:scaling>
          <c:orientation val="minMax"/>
        </c:scaling>
        <c:delete val="0"/>
        <c:axPos val="b"/>
        <c:minorGridlines>
          <c:spPr>
            <a:ln>
              <a:noFill/>
            </a:ln>
          </c:spPr>
        </c:minorGridlines>
        <c:title>
          <c:tx>
            <c:rich>
              <a:bodyPr/>
              <a:lstStyle/>
              <a:p>
                <a:pPr>
                  <a:defRPr/>
                </a:pPr>
                <a:r>
                  <a:rPr lang="en-US"/>
                  <a:t>Number of Users</a:t>
                </a:r>
              </a:p>
            </c:rich>
          </c:tx>
          <c:layout>
            <c:manualLayout>
              <c:xMode val="edge"/>
              <c:yMode val="edge"/>
              <c:x val="0.3841672363301854"/>
              <c:y val="0.9034967225955397"/>
            </c:manualLayout>
          </c:layout>
          <c:overlay val="0"/>
        </c:title>
        <c:numFmt formatCode="General" sourceLinked="1"/>
        <c:majorTickMark val="cross"/>
        <c:minorTickMark val="none"/>
        <c:tickLblPos val="nextTo"/>
        <c:spPr>
          <a:ln>
            <a:solidFill>
              <a:schemeClr val="tx1"/>
            </a:solidFill>
          </a:ln>
        </c:spPr>
        <c:txPr>
          <a:bodyPr rot="-1800000"/>
          <a:lstStyle/>
          <a:p>
            <a:pPr>
              <a:defRPr/>
            </a:pPr>
            <a:endParaRPr lang="en-US"/>
          </a:p>
        </c:txPr>
        <c:crossAx val="312950784"/>
        <c:crosses val="autoZero"/>
        <c:auto val="1"/>
        <c:lblAlgn val="ctr"/>
        <c:lblOffset val="100"/>
        <c:noMultiLvlLbl val="0"/>
      </c:catAx>
      <c:valAx>
        <c:axId val="312950784"/>
        <c:scaling>
          <c:orientation val="minMax"/>
        </c:scaling>
        <c:delete val="0"/>
        <c:axPos val="l"/>
        <c:majorGridlines>
          <c:spPr>
            <a:ln>
              <a:solidFill>
                <a:schemeClr val="tx1"/>
              </a:solidFill>
            </a:ln>
          </c:spPr>
        </c:majorGridlines>
        <c:title>
          <c:tx>
            <c:rich>
              <a:bodyPr/>
              <a:lstStyle/>
              <a:p>
                <a:pPr>
                  <a:defRPr/>
                </a:pPr>
                <a:r>
                  <a:rPr lang="en-US"/>
                  <a:t>Scenario Throughput</a:t>
                </a:r>
              </a:p>
            </c:rich>
          </c:tx>
          <c:layout>
            <c:manualLayout>
              <c:xMode val="edge"/>
              <c:yMode val="edge"/>
              <c:x val="1.1212103310237366E-2"/>
              <c:y val="0.25081529730249724"/>
            </c:manualLayout>
          </c:layout>
          <c:overlay val="0"/>
        </c:title>
        <c:numFmt formatCode="General" sourceLinked="0"/>
        <c:majorTickMark val="cross"/>
        <c:minorTickMark val="none"/>
        <c:tickLblPos val="nextTo"/>
        <c:spPr>
          <a:ln>
            <a:solidFill>
              <a:schemeClr val="tx1"/>
            </a:solidFill>
          </a:ln>
        </c:spPr>
        <c:crossAx val="256946560"/>
        <c:crosses val="autoZero"/>
        <c:crossBetween val="midCat"/>
      </c:valAx>
      <c:spPr>
        <a:gradFill rotWithShape="1">
          <a:gsLst>
            <a:gs pos="0">
              <a:schemeClr val="dk1">
                <a:tint val="65000"/>
                <a:satMod val="270000"/>
              </a:schemeClr>
            </a:gs>
            <a:gs pos="25000">
              <a:schemeClr val="dk1">
                <a:tint val="60000"/>
                <a:satMod val="300000"/>
              </a:schemeClr>
            </a:gs>
            <a:gs pos="100000">
              <a:schemeClr val="dk1">
                <a:tint val="29000"/>
                <a:satMod val="400000"/>
              </a:schemeClr>
            </a:gs>
          </a:gsLst>
          <a:lin ang="16200000" scaled="1"/>
        </a:gradFill>
        <a:ln w="9525" cap="flat" cmpd="sng" algn="ctr">
          <a:solidFill>
            <a:schemeClr val="dk1">
              <a:satMod val="150000"/>
            </a:schemeClr>
          </a:solidFill>
          <a:prstDash val="solid"/>
        </a:ln>
        <a:effectLst>
          <a:outerShdw blurRad="65500" dist="38100" dir="5400000" rotWithShape="0">
            <a:srgbClr val="000000">
              <a:alpha val="40000"/>
            </a:srgbClr>
          </a:outerShdw>
        </a:effectLst>
      </c:spPr>
    </c:plotArea>
    <c:legend>
      <c:legendPos val="r"/>
      <c:layout>
        <c:manualLayout>
          <c:xMode val="edge"/>
          <c:yMode val="edge"/>
          <c:x val="0.75820442058890625"/>
          <c:y val="0.1674661609707164"/>
          <c:w val="0.1231162121002453"/>
          <c:h val="0.20101523958719858"/>
        </c:manualLayout>
      </c:layout>
      <c:overlay val="0"/>
    </c:legend>
    <c:plotVisOnly val="1"/>
    <c:dispBlanksAs val="gap"/>
    <c:showDLblsOverMax val="0"/>
  </c:chart>
  <c:spPr>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04091-40CA-4B4A-A98A-B39CC2F01B7B}" type="doc">
      <dgm:prSet loTypeId="urn:microsoft.com/office/officeart/2005/8/layout/process1" loCatId="process" qsTypeId="urn:microsoft.com/office/officeart/2005/8/quickstyle/3d1" qsCatId="3D" csTypeId="urn:microsoft.com/office/officeart/2005/8/colors/accent1_2" csCatId="accent1" phldr="1"/>
      <dgm:spPr/>
    </dgm:pt>
    <dgm:pt modelId="{678B47DA-851F-4060-837C-4993F2BFC68B}">
      <dgm:prSet phldrT="[Text]" custT="1"/>
      <dgm:spPr/>
      <dgm:t>
        <a:bodyPr/>
        <a:lstStyle/>
        <a:p>
          <a:r>
            <a:rPr lang="en-US" sz="2400" dirty="0" smtClean="0"/>
            <a:t>File Server</a:t>
          </a:r>
          <a:br>
            <a:rPr lang="en-US" sz="2400" dirty="0" smtClean="0"/>
          </a:br>
          <a:r>
            <a:rPr lang="en-US" sz="2400" dirty="0" smtClean="0"/>
            <a:t>Sprawl</a:t>
          </a:r>
          <a:endParaRPr lang="en-US" sz="2400" dirty="0"/>
        </a:p>
      </dgm:t>
    </dgm:pt>
    <dgm:pt modelId="{8A1AE053-5836-4AE6-90E1-3477A3431CA5}" type="parTrans" cxnId="{23872FBC-50E7-47F0-BCC1-65D95EB3C6BD}">
      <dgm:prSet/>
      <dgm:spPr/>
      <dgm:t>
        <a:bodyPr/>
        <a:lstStyle/>
        <a:p>
          <a:endParaRPr lang="en-US" sz="1800"/>
        </a:p>
      </dgm:t>
    </dgm:pt>
    <dgm:pt modelId="{3FE443F0-BB58-4ED7-B3A6-6314ACA128DF}" type="sibTrans" cxnId="{23872FBC-50E7-47F0-BCC1-65D95EB3C6BD}">
      <dgm:prSet custT="1"/>
      <dgm:spPr/>
      <dgm:t>
        <a:bodyPr/>
        <a:lstStyle/>
        <a:p>
          <a:endParaRPr lang="en-US" sz="1800"/>
        </a:p>
      </dgm:t>
    </dgm:pt>
    <dgm:pt modelId="{077A308D-9FA0-47A8-AC45-AB1589DB1D2E}">
      <dgm:prSet phldrT="[Text]" custT="1"/>
      <dgm:spPr/>
      <dgm:t>
        <a:bodyPr/>
        <a:lstStyle/>
        <a:p>
          <a:r>
            <a:rPr lang="en-US" sz="2400" dirty="0" smtClean="0"/>
            <a:t>File Server</a:t>
          </a:r>
          <a:br>
            <a:rPr lang="en-US" sz="2400" dirty="0" smtClean="0"/>
          </a:br>
          <a:r>
            <a:rPr lang="en-US" sz="2400" dirty="0" smtClean="0"/>
            <a:t>Consolidation</a:t>
          </a:r>
          <a:endParaRPr lang="en-US" sz="2400" dirty="0"/>
        </a:p>
      </dgm:t>
    </dgm:pt>
    <dgm:pt modelId="{7FA8E266-4AAC-47A5-B3CF-66684422B115}" type="parTrans" cxnId="{9AA2F58F-4B25-4277-9A49-BD55C5F8C349}">
      <dgm:prSet/>
      <dgm:spPr/>
      <dgm:t>
        <a:bodyPr/>
        <a:lstStyle/>
        <a:p>
          <a:endParaRPr lang="en-US" sz="1800"/>
        </a:p>
      </dgm:t>
    </dgm:pt>
    <dgm:pt modelId="{CDEC6B26-8380-45DD-A33D-D3CFA954C663}" type="sibTrans" cxnId="{9AA2F58F-4B25-4277-9A49-BD55C5F8C349}">
      <dgm:prSet custT="1"/>
      <dgm:spPr/>
      <dgm:t>
        <a:bodyPr/>
        <a:lstStyle/>
        <a:p>
          <a:endParaRPr lang="en-US" sz="1800"/>
        </a:p>
      </dgm:t>
    </dgm:pt>
    <dgm:pt modelId="{57EB1CE4-C9AD-4EA0-869F-774BA196C83D}">
      <dgm:prSet phldrT="[Text]" custT="1"/>
      <dgm:spPr/>
      <dgm:t>
        <a:bodyPr/>
        <a:lstStyle/>
        <a:p>
          <a:r>
            <a:rPr lang="en-US" sz="2400" dirty="0" smtClean="0"/>
            <a:t>Investment</a:t>
          </a:r>
          <a:br>
            <a:rPr lang="en-US" sz="2400" dirty="0" smtClean="0"/>
          </a:br>
          <a:r>
            <a:rPr lang="en-US" sz="2400" dirty="0" smtClean="0"/>
            <a:t>in File Services</a:t>
          </a:r>
          <a:br>
            <a:rPr lang="en-US" sz="2400" dirty="0" smtClean="0"/>
          </a:br>
          <a:r>
            <a:rPr lang="en-US" sz="2400" dirty="0" smtClean="0"/>
            <a:t>Technologies</a:t>
          </a:r>
        </a:p>
      </dgm:t>
    </dgm:pt>
    <dgm:pt modelId="{1ADC2A78-A7A1-4CB7-B6EA-731362BBE190}" type="parTrans" cxnId="{E7533BD9-81CE-4122-BB3E-D3064595A3B8}">
      <dgm:prSet/>
      <dgm:spPr/>
      <dgm:t>
        <a:bodyPr/>
        <a:lstStyle/>
        <a:p>
          <a:endParaRPr lang="en-US" sz="1800"/>
        </a:p>
      </dgm:t>
    </dgm:pt>
    <dgm:pt modelId="{FE36E403-076C-455E-852E-92FB1DE4F7BF}" type="sibTrans" cxnId="{E7533BD9-81CE-4122-BB3E-D3064595A3B8}">
      <dgm:prSet/>
      <dgm:spPr/>
      <dgm:t>
        <a:bodyPr/>
        <a:lstStyle/>
        <a:p>
          <a:endParaRPr lang="en-US" sz="1800"/>
        </a:p>
      </dgm:t>
    </dgm:pt>
    <dgm:pt modelId="{36E66811-5E94-41D2-9DD0-D67C1715C0D3}" type="pres">
      <dgm:prSet presAssocID="{28A04091-40CA-4B4A-A98A-B39CC2F01B7B}" presName="Name0" presStyleCnt="0">
        <dgm:presLayoutVars>
          <dgm:dir/>
          <dgm:resizeHandles val="exact"/>
        </dgm:presLayoutVars>
      </dgm:prSet>
      <dgm:spPr/>
    </dgm:pt>
    <dgm:pt modelId="{5B1B8FF8-3466-4080-AC95-23952AD21559}" type="pres">
      <dgm:prSet presAssocID="{678B47DA-851F-4060-837C-4993F2BFC68B}" presName="node" presStyleLbl="node1" presStyleIdx="0" presStyleCnt="3" custLinFactNeighborY="-2416">
        <dgm:presLayoutVars>
          <dgm:bulletEnabled val="1"/>
        </dgm:presLayoutVars>
      </dgm:prSet>
      <dgm:spPr/>
      <dgm:t>
        <a:bodyPr/>
        <a:lstStyle/>
        <a:p>
          <a:endParaRPr lang="en-US"/>
        </a:p>
      </dgm:t>
    </dgm:pt>
    <dgm:pt modelId="{94206CA3-15EA-4F92-A193-5CFF74203E33}" type="pres">
      <dgm:prSet presAssocID="{3FE443F0-BB58-4ED7-B3A6-6314ACA128DF}" presName="sibTrans" presStyleLbl="sibTrans2D1" presStyleIdx="0" presStyleCnt="2"/>
      <dgm:spPr/>
      <dgm:t>
        <a:bodyPr/>
        <a:lstStyle/>
        <a:p>
          <a:endParaRPr lang="en-US"/>
        </a:p>
      </dgm:t>
    </dgm:pt>
    <dgm:pt modelId="{5D7895CE-16AA-4929-8457-C49E2C97B894}" type="pres">
      <dgm:prSet presAssocID="{3FE443F0-BB58-4ED7-B3A6-6314ACA128DF}" presName="connectorText" presStyleLbl="sibTrans2D1" presStyleIdx="0" presStyleCnt="2"/>
      <dgm:spPr/>
      <dgm:t>
        <a:bodyPr/>
        <a:lstStyle/>
        <a:p>
          <a:endParaRPr lang="en-US"/>
        </a:p>
      </dgm:t>
    </dgm:pt>
    <dgm:pt modelId="{43DC0342-914B-487D-B725-143649C33A5C}" type="pres">
      <dgm:prSet presAssocID="{077A308D-9FA0-47A8-AC45-AB1589DB1D2E}" presName="node" presStyleLbl="node1" presStyleIdx="1" presStyleCnt="3">
        <dgm:presLayoutVars>
          <dgm:bulletEnabled val="1"/>
        </dgm:presLayoutVars>
      </dgm:prSet>
      <dgm:spPr/>
      <dgm:t>
        <a:bodyPr/>
        <a:lstStyle/>
        <a:p>
          <a:endParaRPr lang="en-US"/>
        </a:p>
      </dgm:t>
    </dgm:pt>
    <dgm:pt modelId="{D2C7FCFC-E2CC-4436-AF9D-C6D937A85584}" type="pres">
      <dgm:prSet presAssocID="{CDEC6B26-8380-45DD-A33D-D3CFA954C663}" presName="sibTrans" presStyleLbl="sibTrans2D1" presStyleIdx="1" presStyleCnt="2"/>
      <dgm:spPr/>
      <dgm:t>
        <a:bodyPr/>
        <a:lstStyle/>
        <a:p>
          <a:endParaRPr lang="en-US"/>
        </a:p>
      </dgm:t>
    </dgm:pt>
    <dgm:pt modelId="{2589A0F3-A01A-4B7A-B2F3-851C77E884CA}" type="pres">
      <dgm:prSet presAssocID="{CDEC6B26-8380-45DD-A33D-D3CFA954C663}" presName="connectorText" presStyleLbl="sibTrans2D1" presStyleIdx="1" presStyleCnt="2"/>
      <dgm:spPr/>
      <dgm:t>
        <a:bodyPr/>
        <a:lstStyle/>
        <a:p>
          <a:endParaRPr lang="en-US"/>
        </a:p>
      </dgm:t>
    </dgm:pt>
    <dgm:pt modelId="{754397C6-EF8C-498C-9E11-9E36C6C205FC}" type="pres">
      <dgm:prSet presAssocID="{57EB1CE4-C9AD-4EA0-869F-774BA196C83D}" presName="node" presStyleLbl="node1" presStyleIdx="2" presStyleCnt="3">
        <dgm:presLayoutVars>
          <dgm:bulletEnabled val="1"/>
        </dgm:presLayoutVars>
      </dgm:prSet>
      <dgm:spPr/>
      <dgm:t>
        <a:bodyPr/>
        <a:lstStyle/>
        <a:p>
          <a:endParaRPr lang="en-US"/>
        </a:p>
      </dgm:t>
    </dgm:pt>
  </dgm:ptLst>
  <dgm:cxnLst>
    <dgm:cxn modelId="{E7533BD9-81CE-4122-BB3E-D3064595A3B8}" srcId="{28A04091-40CA-4B4A-A98A-B39CC2F01B7B}" destId="{57EB1CE4-C9AD-4EA0-869F-774BA196C83D}" srcOrd="2" destOrd="0" parTransId="{1ADC2A78-A7A1-4CB7-B6EA-731362BBE190}" sibTransId="{FE36E403-076C-455E-852E-92FB1DE4F7BF}"/>
    <dgm:cxn modelId="{25EBD960-42C3-468B-8BB9-FBCC157A78BD}" type="presOf" srcId="{57EB1CE4-C9AD-4EA0-869F-774BA196C83D}" destId="{754397C6-EF8C-498C-9E11-9E36C6C205FC}" srcOrd="0" destOrd="0" presId="urn:microsoft.com/office/officeart/2005/8/layout/process1"/>
    <dgm:cxn modelId="{125AF00D-F8E6-429F-84F8-818D2482FE5E}" type="presOf" srcId="{3FE443F0-BB58-4ED7-B3A6-6314ACA128DF}" destId="{5D7895CE-16AA-4929-8457-C49E2C97B894}" srcOrd="1" destOrd="0" presId="urn:microsoft.com/office/officeart/2005/8/layout/process1"/>
    <dgm:cxn modelId="{204DB8C5-996C-4811-AC25-930D104E25FF}" type="presOf" srcId="{678B47DA-851F-4060-837C-4993F2BFC68B}" destId="{5B1B8FF8-3466-4080-AC95-23952AD21559}" srcOrd="0" destOrd="0" presId="urn:microsoft.com/office/officeart/2005/8/layout/process1"/>
    <dgm:cxn modelId="{23872FBC-50E7-47F0-BCC1-65D95EB3C6BD}" srcId="{28A04091-40CA-4B4A-A98A-B39CC2F01B7B}" destId="{678B47DA-851F-4060-837C-4993F2BFC68B}" srcOrd="0" destOrd="0" parTransId="{8A1AE053-5836-4AE6-90E1-3477A3431CA5}" sibTransId="{3FE443F0-BB58-4ED7-B3A6-6314ACA128DF}"/>
    <dgm:cxn modelId="{9AA2F58F-4B25-4277-9A49-BD55C5F8C349}" srcId="{28A04091-40CA-4B4A-A98A-B39CC2F01B7B}" destId="{077A308D-9FA0-47A8-AC45-AB1589DB1D2E}" srcOrd="1" destOrd="0" parTransId="{7FA8E266-4AAC-47A5-B3CF-66684422B115}" sibTransId="{CDEC6B26-8380-45DD-A33D-D3CFA954C663}"/>
    <dgm:cxn modelId="{0B2A3E9A-B3BE-4A5A-A3B8-145C659F469C}" type="presOf" srcId="{077A308D-9FA0-47A8-AC45-AB1589DB1D2E}" destId="{43DC0342-914B-487D-B725-143649C33A5C}" srcOrd="0" destOrd="0" presId="urn:microsoft.com/office/officeart/2005/8/layout/process1"/>
    <dgm:cxn modelId="{640064FD-2E6B-4F45-A6E4-546066ED429C}" type="presOf" srcId="{28A04091-40CA-4B4A-A98A-B39CC2F01B7B}" destId="{36E66811-5E94-41D2-9DD0-D67C1715C0D3}" srcOrd="0" destOrd="0" presId="urn:microsoft.com/office/officeart/2005/8/layout/process1"/>
    <dgm:cxn modelId="{93786D7F-2AC5-457C-9542-4018542B7019}" type="presOf" srcId="{CDEC6B26-8380-45DD-A33D-D3CFA954C663}" destId="{D2C7FCFC-E2CC-4436-AF9D-C6D937A85584}" srcOrd="0" destOrd="0" presId="urn:microsoft.com/office/officeart/2005/8/layout/process1"/>
    <dgm:cxn modelId="{55584A23-831D-4D78-9213-536AFCB2A4C7}" type="presOf" srcId="{CDEC6B26-8380-45DD-A33D-D3CFA954C663}" destId="{2589A0F3-A01A-4B7A-B2F3-851C77E884CA}" srcOrd="1" destOrd="0" presId="urn:microsoft.com/office/officeart/2005/8/layout/process1"/>
    <dgm:cxn modelId="{FEC8CD5D-E522-4F87-9508-F1516014B186}" type="presOf" srcId="{3FE443F0-BB58-4ED7-B3A6-6314ACA128DF}" destId="{94206CA3-15EA-4F92-A193-5CFF74203E33}" srcOrd="0" destOrd="0" presId="urn:microsoft.com/office/officeart/2005/8/layout/process1"/>
    <dgm:cxn modelId="{6523F375-ABF2-45EF-886D-7BECB06222D2}" type="presParOf" srcId="{36E66811-5E94-41D2-9DD0-D67C1715C0D3}" destId="{5B1B8FF8-3466-4080-AC95-23952AD21559}" srcOrd="0" destOrd="0" presId="urn:microsoft.com/office/officeart/2005/8/layout/process1"/>
    <dgm:cxn modelId="{FF592EBA-2058-487C-952F-484B6CD49652}" type="presParOf" srcId="{36E66811-5E94-41D2-9DD0-D67C1715C0D3}" destId="{94206CA3-15EA-4F92-A193-5CFF74203E33}" srcOrd="1" destOrd="0" presId="urn:microsoft.com/office/officeart/2005/8/layout/process1"/>
    <dgm:cxn modelId="{B31C1A2B-6769-4232-9F02-3772FAC66F1F}" type="presParOf" srcId="{94206CA3-15EA-4F92-A193-5CFF74203E33}" destId="{5D7895CE-16AA-4929-8457-C49E2C97B894}" srcOrd="0" destOrd="0" presId="urn:microsoft.com/office/officeart/2005/8/layout/process1"/>
    <dgm:cxn modelId="{47BF0C79-F9B5-4A9F-8617-C136D374B3B0}" type="presParOf" srcId="{36E66811-5E94-41D2-9DD0-D67C1715C0D3}" destId="{43DC0342-914B-487D-B725-143649C33A5C}" srcOrd="2" destOrd="0" presId="urn:microsoft.com/office/officeart/2005/8/layout/process1"/>
    <dgm:cxn modelId="{F8279299-8EC9-47F0-956E-1186F927A1A2}" type="presParOf" srcId="{36E66811-5E94-41D2-9DD0-D67C1715C0D3}" destId="{D2C7FCFC-E2CC-4436-AF9D-C6D937A85584}" srcOrd="3" destOrd="0" presId="urn:microsoft.com/office/officeart/2005/8/layout/process1"/>
    <dgm:cxn modelId="{CDC1AC52-94F7-4A7E-BBB9-ADC390912C86}" type="presParOf" srcId="{D2C7FCFC-E2CC-4436-AF9D-C6D937A85584}" destId="{2589A0F3-A01A-4B7A-B2F3-851C77E884CA}" srcOrd="0" destOrd="0" presId="urn:microsoft.com/office/officeart/2005/8/layout/process1"/>
    <dgm:cxn modelId="{1F6934EB-3CCF-4831-A9EB-3F9F34A3BB06}" type="presParOf" srcId="{36E66811-5E94-41D2-9DD0-D67C1715C0D3}" destId="{754397C6-EF8C-498C-9E11-9E36C6C205F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B8FF8-3466-4080-AC95-23952AD21559}">
      <dsp:nvSpPr>
        <dsp:cNvPr id="0" name=""/>
        <dsp:cNvSpPr/>
      </dsp:nvSpPr>
      <dsp:spPr>
        <a:xfrm>
          <a:off x="9284" y="657243"/>
          <a:ext cx="2775020" cy="16650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File Server</a:t>
          </a:r>
          <a:br>
            <a:rPr lang="en-US" sz="2400" kern="1200" dirty="0" smtClean="0"/>
          </a:br>
          <a:r>
            <a:rPr lang="en-US" sz="2400" kern="1200" dirty="0" smtClean="0"/>
            <a:t>Sprawl</a:t>
          </a:r>
          <a:endParaRPr lang="en-US" sz="2400" kern="1200" dirty="0"/>
        </a:p>
      </dsp:txBody>
      <dsp:txXfrm>
        <a:off x="58051" y="706010"/>
        <a:ext cx="2677486" cy="1567478"/>
      </dsp:txXfrm>
    </dsp:sp>
    <dsp:sp modelId="{94206CA3-15EA-4F92-A193-5CFF74203E33}">
      <dsp:nvSpPr>
        <dsp:cNvPr id="0" name=""/>
        <dsp:cNvSpPr/>
      </dsp:nvSpPr>
      <dsp:spPr>
        <a:xfrm rot="35594">
          <a:off x="3061791" y="1165932"/>
          <a:ext cx="588335" cy="6882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061796" y="1302659"/>
        <a:ext cx="411835" cy="412923"/>
      </dsp:txXfrm>
    </dsp:sp>
    <dsp:sp modelId="{43DC0342-914B-487D-B725-143649C33A5C}">
      <dsp:nvSpPr>
        <dsp:cNvPr id="0" name=""/>
        <dsp:cNvSpPr/>
      </dsp:nvSpPr>
      <dsp:spPr>
        <a:xfrm>
          <a:off x="3894313" y="697470"/>
          <a:ext cx="2775020" cy="16650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File Server</a:t>
          </a:r>
          <a:br>
            <a:rPr lang="en-US" sz="2400" kern="1200" dirty="0" smtClean="0"/>
          </a:br>
          <a:r>
            <a:rPr lang="en-US" sz="2400" kern="1200" dirty="0" smtClean="0"/>
            <a:t>Consolidation</a:t>
          </a:r>
          <a:endParaRPr lang="en-US" sz="2400" kern="1200" dirty="0"/>
        </a:p>
      </dsp:txBody>
      <dsp:txXfrm>
        <a:off x="3943080" y="746237"/>
        <a:ext cx="2677486" cy="1567478"/>
      </dsp:txXfrm>
    </dsp:sp>
    <dsp:sp modelId="{D2C7FCFC-E2CC-4436-AF9D-C6D937A85584}">
      <dsp:nvSpPr>
        <dsp:cNvPr id="0" name=""/>
        <dsp:cNvSpPr/>
      </dsp:nvSpPr>
      <dsp:spPr>
        <a:xfrm>
          <a:off x="6946836" y="1185873"/>
          <a:ext cx="588304" cy="6882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946836" y="1323514"/>
        <a:ext cx="411813" cy="412923"/>
      </dsp:txXfrm>
    </dsp:sp>
    <dsp:sp modelId="{754397C6-EF8C-498C-9E11-9E36C6C205FC}">
      <dsp:nvSpPr>
        <dsp:cNvPr id="0" name=""/>
        <dsp:cNvSpPr/>
      </dsp:nvSpPr>
      <dsp:spPr>
        <a:xfrm>
          <a:off x="7779342" y="697470"/>
          <a:ext cx="2775020" cy="16650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Investment</a:t>
          </a:r>
          <a:br>
            <a:rPr lang="en-US" sz="2400" kern="1200" dirty="0" smtClean="0"/>
          </a:br>
          <a:r>
            <a:rPr lang="en-US" sz="2400" kern="1200" dirty="0" smtClean="0"/>
            <a:t>in File Services</a:t>
          </a:r>
          <a:br>
            <a:rPr lang="en-US" sz="2400" kern="1200" dirty="0" smtClean="0"/>
          </a:br>
          <a:r>
            <a:rPr lang="en-US" sz="2400" kern="1200" dirty="0" smtClean="0"/>
            <a:t>Technologies</a:t>
          </a:r>
        </a:p>
      </dsp:txBody>
      <dsp:txXfrm>
        <a:off x="7828109" y="746237"/>
        <a:ext cx="2677486" cy="15674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0.00377</cdr:x>
      <cdr:y>0.35256</cdr:y>
    </cdr:from>
    <cdr:to>
      <cdr:x>0.13942</cdr:x>
      <cdr:y>0.65315</cdr:y>
    </cdr:to>
    <cdr:sp macro="" textlink="">
      <cdr:nvSpPr>
        <cdr:cNvPr id="3" name="TextBox 1"/>
        <cdr:cNvSpPr txBox="1"/>
      </cdr:nvSpPr>
      <cdr:spPr>
        <a:xfrm xmlns:a="http://schemas.openxmlformats.org/drawingml/2006/main" rot="16200000">
          <a:off x="-340011" y="1838872"/>
          <a:ext cx="1264798"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gradFill>
                <a:gsLst>
                  <a:gs pos="0">
                    <a:schemeClr val="tx1"/>
                  </a:gs>
                  <a:gs pos="100000">
                    <a:schemeClr val="tx1"/>
                  </a:gs>
                </a:gsLst>
                <a:lin ang="5400000" scaled="0"/>
              </a:gradFill>
            </a:rPr>
            <a:t>seconds</a:t>
          </a:r>
          <a:endParaRPr lang="en-US" sz="1600" dirty="0" smtClean="0">
            <a:gradFill>
              <a:gsLst>
                <a:gs pos="0">
                  <a:schemeClr val="tx1"/>
                </a:gs>
                <a:gs pos="100000">
                  <a:schemeClr val="tx1"/>
                </a:gs>
              </a:gsLst>
              <a:lin ang="5400000" scaled="0"/>
            </a:gradFill>
          </a:endParaRPr>
        </a:p>
        <a:p xmlns:a="http://schemas.openxmlformats.org/drawingml/2006/main">
          <a:endParaRPr lang="en-US" sz="1600" dirty="0" smtClean="0">
            <a:gradFill>
              <a:gsLst>
                <a:gs pos="0">
                  <a:schemeClr val="tx1"/>
                </a:gs>
                <a:gs pos="100000">
                  <a:schemeClr val="tx1"/>
                </a:gs>
              </a:gsLst>
              <a:lin ang="5400000" scaled="0"/>
            </a:gra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0.3176</cdr:y>
    </cdr:from>
    <cdr:to>
      <cdr:x>0.14133</cdr:x>
      <cdr:y>0.61337</cdr:y>
    </cdr:to>
    <cdr:sp macro="" textlink="">
      <cdr:nvSpPr>
        <cdr:cNvPr id="2" name="TextBox 1"/>
        <cdr:cNvSpPr txBox="1"/>
      </cdr:nvSpPr>
      <cdr:spPr>
        <a:xfrm xmlns:a="http://schemas.openxmlformats.org/drawingml/2006/main" rot="16200000">
          <a:off x="-5298660" y="1713590"/>
          <a:ext cx="1264798"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gradFill>
                <a:gsLst>
                  <a:gs pos="0">
                    <a:schemeClr val="tx1"/>
                  </a:gs>
                  <a:gs pos="100000">
                    <a:schemeClr val="tx1"/>
                  </a:gs>
                </a:gsLst>
                <a:lin ang="5400000" scaled="0"/>
              </a:gradFill>
            </a:rPr>
            <a:t>seconds</a:t>
          </a:r>
          <a:endParaRPr lang="en-US" sz="1600" dirty="0" smtClean="0">
            <a:gradFill>
              <a:gsLst>
                <a:gs pos="0">
                  <a:schemeClr val="tx1"/>
                </a:gs>
                <a:gs pos="100000">
                  <a:schemeClr val="tx1"/>
                </a:gs>
              </a:gsLst>
              <a:lin ang="5400000" scaled="0"/>
            </a:gradFill>
          </a:endParaRPr>
        </a:p>
        <a:p xmlns:a="http://schemas.openxmlformats.org/drawingml/2006/main">
          <a:endParaRPr lang="en-US" sz="1600" dirty="0" smtClean="0">
            <a:gradFill>
              <a:gsLst>
                <a:gs pos="0">
                  <a:schemeClr val="tx1"/>
                </a:gs>
                <a:gs pos="100000">
                  <a:schemeClr val="tx1"/>
                </a:gs>
              </a:gsLst>
              <a:lin ang="5400000" scaled="0"/>
            </a:gra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0.84664</cdr:x>
      <cdr:y>0.30872</cdr:y>
    </cdr:from>
    <cdr:to>
      <cdr:x>0.96816</cdr:x>
      <cdr:y>0.41159</cdr:y>
    </cdr:to>
    <cdr:sp macro="" textlink="">
      <cdr:nvSpPr>
        <cdr:cNvPr id="2" name="TextBox 1"/>
        <cdr:cNvSpPr txBox="1"/>
      </cdr:nvSpPr>
      <cdr:spPr>
        <a:xfrm xmlns:a="http://schemas.openxmlformats.org/drawingml/2006/main">
          <a:off x="8169598" y="1229160"/>
          <a:ext cx="1172605" cy="409571"/>
        </a:xfrm>
        <a:prstGeom xmlns:a="http://schemas.openxmlformats.org/drawingml/2006/main" prst="rect">
          <a:avLst/>
        </a:prstGeom>
      </cdr:spPr>
      <cdr:txBody>
        <a:bodyPr xmlns:a="http://schemas.openxmlformats.org/drawingml/2006/main" vertOverflow="clip" wrap="none" lIns="45720" tIns="18288" rIns="45720" bIns="18288" rtlCol="0"/>
        <a:lstStyle xmlns:a="http://schemas.openxmlformats.org/drawingml/2006/main"/>
        <a:p xmlns:a="http://schemas.openxmlformats.org/drawingml/2006/main">
          <a:r>
            <a:rPr lang="en-US" sz="1200" dirty="0" smtClean="0">
              <a:solidFill>
                <a:schemeClr val="bg1"/>
              </a:solidFill>
            </a:rPr>
            <a:t>file size </a:t>
          </a:r>
          <a:r>
            <a:rPr lang="en-US" sz="1200" baseline="0" dirty="0" smtClean="0">
              <a:solidFill>
                <a:schemeClr val="bg1"/>
              </a:solidFill>
            </a:rPr>
            <a:t>: # </a:t>
          </a:r>
          <a:r>
            <a:rPr lang="en-US" sz="1200" baseline="0" dirty="0">
              <a:solidFill>
                <a:schemeClr val="bg1"/>
              </a:solidFill>
            </a:rPr>
            <a:t>files</a:t>
          </a:r>
          <a:endParaRPr lang="en-US" sz="1200"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0.78545</cdr:x>
      <cdr:y>0.11847</cdr:y>
    </cdr:from>
    <cdr:to>
      <cdr:x>0.98545</cdr:x>
      <cdr:y>0.35376</cdr:y>
    </cdr:to>
    <cdr:sp macro="" textlink="">
      <cdr:nvSpPr>
        <cdr:cNvPr id="2" name="TextBox 1"/>
        <cdr:cNvSpPr txBox="1"/>
      </cdr:nvSpPr>
      <cdr:spPr>
        <a:xfrm xmlns:a="http://schemas.openxmlformats.org/drawingml/2006/main">
          <a:off x="7010401" y="335098"/>
          <a:ext cx="1785068" cy="6655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26</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27</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28</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31</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43</a:t>
            </a:fld>
            <a:endParaRPr lang="en-US"/>
          </a:p>
        </p:txBody>
      </p:sp>
    </p:spTree>
    <p:extLst>
      <p:ext uri="{BB962C8B-B14F-4D97-AF65-F5344CB8AC3E}">
        <p14:creationId xmlns:p14="http://schemas.microsoft.com/office/powerpoint/2010/main" val="399302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44</a:t>
            </a:fld>
            <a:endParaRPr lang="en-US"/>
          </a:p>
        </p:txBody>
      </p:sp>
    </p:spTree>
    <p:extLst>
      <p:ext uri="{BB962C8B-B14F-4D97-AF65-F5344CB8AC3E}">
        <p14:creationId xmlns:p14="http://schemas.microsoft.com/office/powerpoint/2010/main" val="399302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47</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48</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49</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51</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52</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EBF56-C4CB-47F8-BF29-08743CB431B9}" type="slidenum">
              <a:rPr lang="en-US" smtClean="0"/>
              <a:pPr/>
              <a:t>54</a:t>
            </a:fld>
            <a:endParaRPr lang="en-US"/>
          </a:p>
        </p:txBody>
      </p:sp>
    </p:spTree>
    <p:extLst>
      <p:ext uri="{BB962C8B-B14F-4D97-AF65-F5344CB8AC3E}">
        <p14:creationId xmlns:p14="http://schemas.microsoft.com/office/powerpoint/2010/main" val="2522173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56</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4E02166-AA4D-4BAF-BD1E-FC0994212E12}" type="slidenum">
              <a:rPr lang="en-US"/>
              <a:pPr/>
              <a:t>22</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2955254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7156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92441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41218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81348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2389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799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99667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995925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895477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749172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198438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lvl1pPr>
              <a:defRPr sz="4000">
                <a:latin typeface="Segoe Semibold" pitchFamily="34" charset="0"/>
              </a:defRPr>
            </a:lvl1pPr>
          </a:lstStyle>
          <a:p>
            <a:r>
              <a:rPr lang="en-US" dirty="0" smtClean="0"/>
              <a:t>Click to edit Master title style</a:t>
            </a:r>
            <a:endParaRPr lang="en-US" dirty="0"/>
          </a:p>
        </p:txBody>
      </p:sp>
      <p:sp>
        <p:nvSpPr>
          <p:cNvPr id="12" name="Content Placeholder 2"/>
          <p:cNvSpPr>
            <a:spLocks noGrp="1"/>
          </p:cNvSpPr>
          <p:nvPr>
            <p:ph idx="1"/>
          </p:nvPr>
        </p:nvSpPr>
        <p:spPr>
          <a:xfrm>
            <a:off x="507868" y="1751540"/>
            <a:ext cx="1117309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622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7868" y="228600"/>
            <a:ext cx="11297941" cy="66479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7869" y="1905001"/>
            <a:ext cx="5550571"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61586" y="1905001"/>
            <a:ext cx="5550570"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7869" y="3082926"/>
            <a:ext cx="5550571"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61586" y="3082926"/>
            <a:ext cx="5550570"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748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ide-by-Side">
    <p:spTree>
      <p:nvGrpSpPr>
        <p:cNvPr id="1" name=""/>
        <p:cNvGrpSpPr/>
        <p:nvPr/>
      </p:nvGrpSpPr>
      <p:grpSpPr>
        <a:xfrm>
          <a:off x="0" y="0"/>
          <a:ext cx="0" cy="0"/>
          <a:chOff x="0" y="0"/>
          <a:chExt cx="0" cy="0"/>
        </a:xfrm>
      </p:grpSpPr>
      <p:sp>
        <p:nvSpPr>
          <p:cNvPr id="26" name="Content Placeholder 12"/>
          <p:cNvSpPr>
            <a:spLocks noGrp="1"/>
          </p:cNvSpPr>
          <p:nvPr>
            <p:ph sz="quarter" idx="11" hasCustomPrompt="1"/>
          </p:nvPr>
        </p:nvSpPr>
        <p:spPr>
          <a:xfrm>
            <a:off x="609443" y="1773390"/>
            <a:ext cx="5180252" cy="4090417"/>
          </a:xfrm>
          <a:prstGeom prst="rect">
            <a:avLst/>
          </a:prstGeom>
        </p:spPr>
        <p:txBody>
          <a:bodyPr wrap="square" lIns="0" tIns="0" rIns="0" bIns="0">
            <a:normAutofit/>
          </a:bodyPr>
          <a:lstStyle>
            <a:lvl1pPr marL="381000" indent="-381000">
              <a:lnSpc>
                <a:spcPct val="125000"/>
              </a:lnSpc>
              <a:spcBef>
                <a:spcPts val="0"/>
              </a:spcBef>
              <a:spcAft>
                <a:spcPts val="600"/>
              </a:spcAft>
              <a:buNone/>
              <a:defRPr sz="2400" baseline="0">
                <a:solidFill>
                  <a:schemeClr val="tx1">
                    <a:lumMod val="75000"/>
                    <a:lumOff val="25000"/>
                  </a:schemeClr>
                </a:solidFill>
              </a:defRPr>
            </a:lvl1pPr>
            <a:lvl2pPr marL="762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2pPr>
            <a:lvl3pPr marL="1143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3pPr>
            <a:lvl4pPr marL="1524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4pPr>
            <a:lvl5pPr marL="1905000" indent="-381000">
              <a:lnSpc>
                <a:spcPct val="125000"/>
              </a:lnSpc>
              <a:spcBef>
                <a:spcPts val="0"/>
              </a:spcBef>
              <a:buClr>
                <a:schemeClr val="tx1">
                  <a:lumMod val="75000"/>
                  <a:lumOff val="25000"/>
                </a:schemeClr>
              </a:buClr>
              <a:buFont typeface="Arial" pitchFamily="34" charset="0"/>
              <a:buChar char="•"/>
              <a:defRPr sz="2400" baseline="0">
                <a:solidFill>
                  <a:schemeClr val="tx1">
                    <a:lumMod val="75000"/>
                    <a:lumOff val="25000"/>
                  </a:schemeClr>
                </a:solidFill>
              </a:defRPr>
            </a:lvl5pPr>
          </a:lstStyle>
          <a:p>
            <a:pPr lvl="0"/>
            <a:r>
              <a:rPr lang="en-US" dirty="0" smtClean="0"/>
              <a:t>Type text or insert table, chart, </a:t>
            </a:r>
            <a:r>
              <a:rPr lang="en-US" dirty="0" err="1" smtClean="0"/>
              <a:t>SmartArt</a:t>
            </a:r>
            <a:r>
              <a:rPr lang="en-US" dirty="0" smtClean="0"/>
              <a:t>, image,  video, etc.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Content Placeholder 12"/>
          <p:cNvSpPr>
            <a:spLocks noGrp="1"/>
          </p:cNvSpPr>
          <p:nvPr>
            <p:ph sz="quarter" idx="12" hasCustomPrompt="1"/>
          </p:nvPr>
        </p:nvSpPr>
        <p:spPr>
          <a:xfrm>
            <a:off x="6399134" y="1776851"/>
            <a:ext cx="5180252" cy="4090417"/>
          </a:xfrm>
          <a:prstGeom prst="rect">
            <a:avLst/>
          </a:prstGeom>
        </p:spPr>
        <p:txBody>
          <a:bodyPr wrap="square" lIns="0" tIns="0" rIns="0" bIns="0">
            <a:normAutofit/>
          </a:bodyPr>
          <a:lstStyle>
            <a:lvl1pPr marL="381000" indent="-381000">
              <a:lnSpc>
                <a:spcPct val="125000"/>
              </a:lnSpc>
              <a:spcBef>
                <a:spcPts val="0"/>
              </a:spcBef>
              <a:spcAft>
                <a:spcPts val="600"/>
              </a:spcAft>
              <a:buNone/>
              <a:defRPr sz="2400" baseline="0">
                <a:solidFill>
                  <a:schemeClr val="tx1">
                    <a:lumMod val="75000"/>
                    <a:lumOff val="25000"/>
                  </a:schemeClr>
                </a:solidFill>
              </a:defRPr>
            </a:lvl1pPr>
            <a:lvl2pPr marL="762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2pPr>
            <a:lvl3pPr marL="1143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3pPr>
            <a:lvl4pPr marL="1524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4pPr>
            <a:lvl5pPr marL="1905000" indent="-381000">
              <a:lnSpc>
                <a:spcPct val="125000"/>
              </a:lnSpc>
              <a:spcBef>
                <a:spcPts val="0"/>
              </a:spcBef>
              <a:buClr>
                <a:schemeClr val="tx1">
                  <a:lumMod val="75000"/>
                  <a:lumOff val="25000"/>
                </a:schemeClr>
              </a:buClr>
              <a:buFont typeface="Arial" pitchFamily="34" charset="0"/>
              <a:buChar char="•"/>
              <a:defRPr sz="2400" baseline="0">
                <a:solidFill>
                  <a:schemeClr val="tx1">
                    <a:lumMod val="75000"/>
                    <a:lumOff val="25000"/>
                  </a:schemeClr>
                </a:solidFill>
              </a:defRPr>
            </a:lvl5pPr>
          </a:lstStyle>
          <a:p>
            <a:pPr lvl="0"/>
            <a:r>
              <a:rPr lang="en-US" dirty="0" smtClean="0"/>
              <a:t>Type text or insert table, chart, </a:t>
            </a:r>
            <a:r>
              <a:rPr lang="en-US" dirty="0" err="1" smtClean="0"/>
              <a:t>SmartArt</a:t>
            </a:r>
            <a:r>
              <a:rPr lang="en-US" dirty="0" smtClean="0"/>
              <a:t>, image,  video, etc.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Title 1"/>
          <p:cNvSpPr>
            <a:spLocks noGrp="1"/>
          </p:cNvSpPr>
          <p:nvPr>
            <p:ph type="title" hasCustomPrompt="1"/>
          </p:nvPr>
        </p:nvSpPr>
        <p:spPr>
          <a:xfrm>
            <a:off x="609438" y="304800"/>
            <a:ext cx="10969943" cy="1295400"/>
          </a:xfrm>
          <a:prstGeom prst="rect">
            <a:avLst/>
          </a:prstGeom>
        </p:spPr>
        <p:txBody>
          <a:bodyPr wrap="square" lIns="0" tIns="0" rIns="0" bIns="0" anchor="ctr" anchorCtr="0">
            <a:normAutofit/>
          </a:bodyPr>
          <a:lstStyle>
            <a:lvl1pPr algn="l">
              <a:defRPr sz="4800" b="0" i="0" cap="none" spc="0" baseline="0">
                <a:solidFill>
                  <a:schemeClr val="tx1">
                    <a:lumMod val="75000"/>
                    <a:lumOff val="25000"/>
                  </a:schemeClr>
                </a:solidFill>
                <a:latin typeface="Segoe UI" pitchFamily="34" charset="0"/>
                <a:ea typeface="Segoe UI" pitchFamily="34" charset="0"/>
                <a:cs typeface="Segoe UI" pitchFamily="34" charset="0"/>
              </a:defRPr>
            </a:lvl1pPr>
          </a:lstStyle>
          <a:p>
            <a:r>
              <a:rPr lang="en-US" dirty="0" smtClean="0"/>
              <a:t>Content title</a:t>
            </a:r>
            <a:endParaRPr lang="en-US" dirty="0"/>
          </a:p>
        </p:txBody>
      </p:sp>
    </p:spTree>
    <p:extLst>
      <p:ext uri="{BB962C8B-B14F-4D97-AF65-F5344CB8AC3E}">
        <p14:creationId xmlns:p14="http://schemas.microsoft.com/office/powerpoint/2010/main" val="31767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3" name="Content Placeholder 12"/>
          <p:cNvSpPr>
            <a:spLocks noGrp="1"/>
          </p:cNvSpPr>
          <p:nvPr>
            <p:ph sz="quarter" idx="11" hasCustomPrompt="1"/>
          </p:nvPr>
        </p:nvSpPr>
        <p:spPr>
          <a:xfrm>
            <a:off x="609441" y="1773390"/>
            <a:ext cx="10969943" cy="4090417"/>
          </a:xfrm>
          <a:prstGeom prst="rect">
            <a:avLst/>
          </a:prstGeom>
        </p:spPr>
        <p:txBody>
          <a:bodyPr wrap="square" lIns="0" tIns="0" rIns="0" bIns="0">
            <a:normAutofit/>
          </a:bodyPr>
          <a:lstStyle>
            <a:lvl1pPr marL="381000" indent="-381000">
              <a:lnSpc>
                <a:spcPct val="125000"/>
              </a:lnSpc>
              <a:spcBef>
                <a:spcPts val="0"/>
              </a:spcBef>
              <a:spcAft>
                <a:spcPts val="600"/>
              </a:spcAft>
              <a:buClr>
                <a:schemeClr val="tx1">
                  <a:lumMod val="75000"/>
                  <a:lumOff val="25000"/>
                </a:schemeClr>
              </a:buClr>
              <a:buFont typeface="Arial" pitchFamily="34" charset="0"/>
              <a:buNone/>
              <a:defRPr sz="2400" baseline="0">
                <a:solidFill>
                  <a:schemeClr val="tx1">
                    <a:lumMod val="75000"/>
                    <a:lumOff val="25000"/>
                  </a:schemeClr>
                </a:solidFill>
              </a:defRPr>
            </a:lvl1pPr>
            <a:lvl2pPr marL="762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2pPr>
            <a:lvl3pPr marL="1143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3pPr>
            <a:lvl4pPr marL="1524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4pPr>
            <a:lvl5pPr marL="1905000" indent="-381000">
              <a:lnSpc>
                <a:spcPct val="125000"/>
              </a:lnSpc>
              <a:spcBef>
                <a:spcPts val="0"/>
              </a:spcBef>
              <a:buClr>
                <a:schemeClr val="tx1">
                  <a:lumMod val="75000"/>
                  <a:lumOff val="25000"/>
                </a:schemeClr>
              </a:buClr>
              <a:buFont typeface="Arial" pitchFamily="34" charset="0"/>
              <a:buChar char="•"/>
              <a:defRPr sz="2400">
                <a:solidFill>
                  <a:schemeClr val="tx1">
                    <a:lumMod val="75000"/>
                    <a:lumOff val="25000"/>
                  </a:schemeClr>
                </a:solidFill>
              </a:defRPr>
            </a:lvl5pPr>
          </a:lstStyle>
          <a:p>
            <a:pPr lvl="0"/>
            <a:r>
              <a:rPr lang="en-US" dirty="0" smtClean="0"/>
              <a:t>Type text or insert table, chart, </a:t>
            </a:r>
            <a:r>
              <a:rPr lang="en-US" dirty="0" err="1" smtClean="0"/>
              <a:t>SmartArt</a:t>
            </a:r>
            <a:r>
              <a:rPr lang="en-US" dirty="0" smtClean="0"/>
              <a:t>, image, video, etc.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hasCustomPrompt="1"/>
          </p:nvPr>
        </p:nvSpPr>
        <p:spPr>
          <a:xfrm>
            <a:off x="609438" y="304809"/>
            <a:ext cx="10969943" cy="1295399"/>
          </a:xfrm>
          <a:prstGeom prst="rect">
            <a:avLst/>
          </a:prstGeom>
        </p:spPr>
        <p:txBody>
          <a:bodyPr wrap="square" lIns="0" tIns="0" rIns="0" bIns="0" anchor="ctr" anchorCtr="0">
            <a:normAutofit/>
          </a:bodyPr>
          <a:lstStyle>
            <a:lvl1pPr algn="l">
              <a:defRPr sz="4800" b="0" i="0" cap="none" spc="0" baseline="0">
                <a:solidFill>
                  <a:schemeClr val="tx1">
                    <a:lumMod val="75000"/>
                    <a:lumOff val="25000"/>
                  </a:schemeClr>
                </a:solidFill>
                <a:latin typeface="Segoe UI" pitchFamily="34" charset="0"/>
                <a:ea typeface="Segoe UI" pitchFamily="34" charset="0"/>
                <a:cs typeface="Segoe UI" pitchFamily="34" charset="0"/>
              </a:defRPr>
            </a:lvl1pPr>
          </a:lstStyle>
          <a:p>
            <a:r>
              <a:rPr lang="en-US" dirty="0" smtClean="0"/>
              <a:t>Content title</a:t>
            </a:r>
            <a:endParaRPr lang="en-US" dirty="0"/>
          </a:p>
        </p:txBody>
      </p:sp>
    </p:spTree>
    <p:extLst>
      <p:ext uri="{BB962C8B-B14F-4D97-AF65-F5344CB8AC3E}">
        <p14:creationId xmlns:p14="http://schemas.microsoft.com/office/powerpoint/2010/main" val="36264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9742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389576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01098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270969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859345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101440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43301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53624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391591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77" r:id="rId20"/>
    <p:sldLayoutId id="2147483778" r:id="rId21"/>
    <p:sldLayoutId id="2147483779" r:id="rId22"/>
    <p:sldLayoutId id="2147483780" r:id="rId23"/>
    <p:sldLayoutId id="2147483781" r:id="rId24"/>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067739"/>
      </p:ext>
    </p:extLst>
  </p:cSld>
  <p:clrMap bg1="dk1" tx1="lt1" bg2="dk2" tx2="lt2" accent1="accent1" accent2="accent2" accent3="accent3" accent4="accent4" accent5="accent5" accent6="accent6" hlink="hlink" folHlink="folHlink"/>
  <p:sldLayoutIdLst>
    <p:sldLayoutId id="214748378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www.snia.org/events/storage-developer2009/presentations/wednesday/SaadAnsari-Hasegawa_Barreto_DFS-N_Overview-rev.pdf" TargetMode="Externa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hyperlink" Target="http://support.microsoft.com/kb/829885"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hyperlink" Target="http://www.microsoft.com/downloads/details.aspx?FamilyID=d00e3eae-930a-42b0-b595-66f462f5d87b" TargetMode="External"/><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blogs.technet.com/cfs-file.ashx/__key/CommunityServer-Blogs-Components-WeblogFiles/00-00-00-38-13-metablogapi/4300.clip_5F00_image028_5F00_2.jp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blogs.technet.com/blogfiles/torgeirb/WindowsLiveWriter/WindowsServer2008R2CoreHyperVogNICteamin_A1B3/image_4.png" TargetMode="External"/><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39.gif"/><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upport.microsoft.com/kb/175767"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hyperlink" Target="http://twitter.com/josebarreto" TargetMode="External"/><Relationship Id="rId4" Type="http://schemas.openxmlformats.org/officeDocument/2006/relationships/hyperlink" Target="http://blogs.technet.com/josebda"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6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548276"/>
            <a:ext cx="10242549" cy="1523497"/>
          </a:xfrm>
        </p:spPr>
        <p:txBody>
          <a:bodyPr/>
          <a:lstStyle/>
          <a:p>
            <a:r>
              <a:rPr lang="en-US" sz="4400" dirty="0"/>
              <a:t>Windows Server 2008 R2 </a:t>
            </a:r>
            <a:r>
              <a:rPr lang="en-US" sz="4400" dirty="0" smtClean="0"/>
              <a:t>File </a:t>
            </a:r>
            <a:r>
              <a:rPr lang="en-US" sz="4400" dirty="0"/>
              <a:t>Services </a:t>
            </a:r>
            <a:r>
              <a:rPr lang="en-US" sz="4400" dirty="0" smtClean="0"/>
              <a:t>Consolidation - Technology Update</a:t>
            </a:r>
            <a:endParaRPr lang="en-US" sz="3600" dirty="0"/>
          </a:p>
        </p:txBody>
      </p:sp>
      <p:sp>
        <p:nvSpPr>
          <p:cNvPr id="3" name="Subtitle 2"/>
          <p:cNvSpPr>
            <a:spLocks noGrp="1"/>
          </p:cNvSpPr>
          <p:nvPr>
            <p:ph type="subTitle" idx="1"/>
          </p:nvPr>
        </p:nvSpPr>
        <p:spPr/>
        <p:txBody>
          <a:bodyPr/>
          <a:lstStyle/>
          <a:p>
            <a:r>
              <a:rPr lang="en-US" dirty="0"/>
              <a:t>Jose Barreto</a:t>
            </a:r>
          </a:p>
          <a:p>
            <a:r>
              <a:rPr lang="en-US" dirty="0"/>
              <a:t>Principal Program Manager</a:t>
            </a:r>
          </a:p>
          <a:p>
            <a:r>
              <a:rPr lang="en-US" dirty="0"/>
              <a:t>Microsoft Corporation</a:t>
            </a:r>
          </a:p>
        </p:txBody>
      </p:sp>
      <p:sp>
        <p:nvSpPr>
          <p:cNvPr id="4" name="Text Placeholder 3"/>
          <p:cNvSpPr>
            <a:spLocks noGrp="1"/>
          </p:cNvSpPr>
          <p:nvPr>
            <p:ph type="body" sz="quarter" idx="10"/>
          </p:nvPr>
        </p:nvSpPr>
        <p:spPr/>
        <p:txBody>
          <a:bodyPr/>
          <a:lstStyle/>
          <a:p>
            <a:r>
              <a:rPr lang="en-US" dirty="0" smtClean="0"/>
              <a:t>WSV317-R</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2.1d. 8.3 naming disabling and stripping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1910812"/>
              </p:ext>
            </p:extLst>
          </p:nvPr>
        </p:nvGraphicFramePr>
        <p:xfrm>
          <a:off x="340946" y="1810122"/>
          <a:ext cx="6525144" cy="420771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1850" y="1341362"/>
            <a:ext cx="5382666" cy="400110"/>
          </a:xfrm>
          <a:prstGeom prst="rect">
            <a:avLst/>
          </a:prstGeom>
          <a:noFill/>
        </p:spPr>
        <p:txBody>
          <a:bodyPr wrap="square" rtlCol="0">
            <a:spAutoFit/>
          </a:bodyPr>
          <a:lstStyle/>
          <a:p>
            <a:r>
              <a:rPr lang="en-US" sz="2000" dirty="0" smtClean="0">
                <a:gradFill>
                  <a:gsLst>
                    <a:gs pos="0">
                      <a:schemeClr val="tx1"/>
                    </a:gs>
                    <a:gs pos="100000">
                      <a:schemeClr val="tx1"/>
                    </a:gs>
                  </a:gsLst>
                  <a:lin ang="5400000" scaled="0"/>
                </a:gradFill>
              </a:rPr>
              <a:t>Creating 100K files in a 1M files directory</a:t>
            </a:r>
          </a:p>
        </p:txBody>
      </p:sp>
      <p:graphicFrame>
        <p:nvGraphicFramePr>
          <p:cNvPr id="7" name="Content Placeholder 6"/>
          <p:cNvGraphicFramePr>
            <a:graphicFrameLocks/>
          </p:cNvGraphicFramePr>
          <p:nvPr>
            <p:extLst>
              <p:ext uri="{D42A27DB-BD31-4B8C-83A1-F6EECF244321}">
                <p14:modId xmlns:p14="http://schemas.microsoft.com/office/powerpoint/2010/main" val="314854245"/>
              </p:ext>
            </p:extLst>
          </p:nvPr>
        </p:nvGraphicFramePr>
        <p:xfrm>
          <a:off x="7113531" y="1741472"/>
          <a:ext cx="4675110" cy="427636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708438" y="1341362"/>
            <a:ext cx="5294023" cy="400110"/>
          </a:xfrm>
          <a:prstGeom prst="rect">
            <a:avLst/>
          </a:prstGeom>
          <a:noFill/>
        </p:spPr>
        <p:txBody>
          <a:bodyPr wrap="square" rtlCol="0">
            <a:spAutoFit/>
          </a:bodyPr>
          <a:lstStyle/>
          <a:p>
            <a:r>
              <a:rPr lang="en-US" sz="2000" dirty="0" smtClean="0">
                <a:gradFill>
                  <a:gsLst>
                    <a:gs pos="0">
                      <a:schemeClr val="tx1"/>
                    </a:gs>
                    <a:gs pos="100000">
                      <a:schemeClr val="tx1"/>
                    </a:gs>
                  </a:gsLst>
                  <a:lin ang="5400000" scaled="0"/>
                </a:gradFill>
              </a:rPr>
              <a:t>Directory enumeration with 1M files directory</a:t>
            </a:r>
          </a:p>
        </p:txBody>
      </p:sp>
      <p:sp>
        <p:nvSpPr>
          <p:cNvPr id="10" name="Rectangular Callout 9"/>
          <p:cNvSpPr/>
          <p:nvPr/>
        </p:nvSpPr>
        <p:spPr bwMode="auto">
          <a:xfrm>
            <a:off x="4050891" y="4097455"/>
            <a:ext cx="2764847" cy="837202"/>
          </a:xfrm>
          <a:prstGeom prst="wedgeRectCallout">
            <a:avLst>
              <a:gd name="adj1" fmla="val -79817"/>
              <a:gd name="adj2" fmla="val 5484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Huge benefits in file creation performance with 8.3 naming disabling or stripping</a:t>
            </a:r>
          </a:p>
        </p:txBody>
      </p:sp>
      <p:sp>
        <p:nvSpPr>
          <p:cNvPr id="11" name="Rectangular Callout 10"/>
          <p:cNvSpPr/>
          <p:nvPr/>
        </p:nvSpPr>
        <p:spPr bwMode="auto">
          <a:xfrm>
            <a:off x="4817889" y="5048864"/>
            <a:ext cx="2465294" cy="837202"/>
          </a:xfrm>
          <a:prstGeom prst="wedgeRectCallout">
            <a:avLst>
              <a:gd name="adj1" fmla="val 163520"/>
              <a:gd name="adj2" fmla="val -5804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For enumeration, you need 8.3 naming stripping to see performance benefits</a:t>
            </a:r>
          </a:p>
        </p:txBody>
      </p:sp>
    </p:spTree>
    <p:extLst>
      <p:ext uri="{BB962C8B-B14F-4D97-AF65-F5344CB8AC3E}">
        <p14:creationId xmlns:p14="http://schemas.microsoft.com/office/powerpoint/2010/main" val="263731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2.1e. DFS Namespace Scalability</a:t>
            </a:r>
            <a:endParaRPr lang="en-US" dirty="0"/>
          </a:p>
        </p:txBody>
      </p:sp>
      <p:sp>
        <p:nvSpPr>
          <p:cNvPr id="5" name="Content Placeholder 4"/>
          <p:cNvSpPr>
            <a:spLocks noGrp="1"/>
          </p:cNvSpPr>
          <p:nvPr>
            <p:ph idx="1"/>
          </p:nvPr>
        </p:nvSpPr>
        <p:spPr>
          <a:xfrm>
            <a:off x="347734" y="4800600"/>
            <a:ext cx="11434797" cy="1447800"/>
          </a:xfrm>
        </p:spPr>
        <p:txBody>
          <a:bodyPr>
            <a:noAutofit/>
          </a:bodyPr>
          <a:lstStyle/>
          <a:p>
            <a:pPr>
              <a:spcBef>
                <a:spcPts val="600"/>
              </a:spcBef>
            </a:pPr>
            <a:r>
              <a:rPr lang="en-US" sz="1800" dirty="0" smtClean="0"/>
              <a:t>Dramatic improvement in WS 2008 compared to WS 2003 (standalone namespaces)</a:t>
            </a:r>
          </a:p>
          <a:p>
            <a:pPr>
              <a:spcBef>
                <a:spcPts val="600"/>
              </a:spcBef>
            </a:pPr>
            <a:r>
              <a:rPr lang="en-US" sz="1800" dirty="0" smtClean="0"/>
              <a:t>Additional performance for very large namespaces (300,000+ links) (both modes)</a:t>
            </a:r>
          </a:p>
          <a:p>
            <a:pPr>
              <a:spcBef>
                <a:spcPts val="600"/>
              </a:spcBef>
            </a:pPr>
            <a:r>
              <a:rPr lang="en-US" sz="1800" dirty="0" smtClean="0"/>
              <a:t>Windows Server 2008 R2 test run with up to 1.3 million (!) links per namespace</a:t>
            </a:r>
          </a:p>
          <a:p>
            <a:pPr>
              <a:spcBef>
                <a:spcPts val="600"/>
              </a:spcBef>
            </a:pPr>
            <a:endParaRPr lang="en-US" sz="1800" dirty="0"/>
          </a:p>
        </p:txBody>
      </p:sp>
      <p:grpSp>
        <p:nvGrpSpPr>
          <p:cNvPr id="6" name="Group 5"/>
          <p:cNvGrpSpPr/>
          <p:nvPr/>
        </p:nvGrpSpPr>
        <p:grpSpPr>
          <a:xfrm>
            <a:off x="406294" y="1066801"/>
            <a:ext cx="11680957" cy="3324225"/>
            <a:chOff x="304800" y="914400"/>
            <a:chExt cx="8763000" cy="3324225"/>
          </a:xfrm>
        </p:grpSpPr>
        <p:graphicFrame>
          <p:nvGraphicFramePr>
            <p:cNvPr id="7" name="Chart 6"/>
            <p:cNvGraphicFramePr/>
            <p:nvPr>
              <p:extLst>
                <p:ext uri="{D42A27DB-BD31-4B8C-83A1-F6EECF244321}">
                  <p14:modId xmlns:p14="http://schemas.microsoft.com/office/powerpoint/2010/main" val="1279180556"/>
                </p:ext>
              </p:extLst>
            </p:nvPr>
          </p:nvGraphicFramePr>
          <p:xfrm>
            <a:off x="304800" y="914400"/>
            <a:ext cx="4429124" cy="332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648200" y="919162"/>
            <a:ext cx="4419600" cy="331470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Rectangle 1"/>
          <p:cNvSpPr/>
          <p:nvPr/>
        </p:nvSpPr>
        <p:spPr>
          <a:xfrm>
            <a:off x="2282146" y="6214322"/>
            <a:ext cx="9558949" cy="276999"/>
          </a:xfrm>
          <a:prstGeom prst="rect">
            <a:avLst/>
          </a:prstGeom>
        </p:spPr>
        <p:txBody>
          <a:bodyPr wrap="square">
            <a:spAutoFit/>
          </a:bodyPr>
          <a:lstStyle/>
          <a:p>
            <a:r>
              <a:rPr lang="en-US" sz="1200" u="sng" dirty="0" smtClean="0">
                <a:hlinkClick r:id="rId5"/>
              </a:rPr>
              <a:t>*http</a:t>
            </a:r>
            <a:r>
              <a:rPr lang="en-US" sz="1200" u="sng" dirty="0">
                <a:hlinkClick r:id="rId5"/>
              </a:rPr>
              <a:t>://www.snia.org/events/storage-developer2009/presentations/wednesday/SaadAnsari-Hasegawa_Barreto_DFS-N_Overview-rev.pdf</a:t>
            </a:r>
            <a:endParaRPr lang="en-US" sz="1200" dirty="0"/>
          </a:p>
        </p:txBody>
      </p:sp>
      <p:sp>
        <p:nvSpPr>
          <p:cNvPr id="3" name="Rectangular Callout 2"/>
          <p:cNvSpPr/>
          <p:nvPr/>
        </p:nvSpPr>
        <p:spPr bwMode="auto">
          <a:xfrm>
            <a:off x="2056957" y="2006689"/>
            <a:ext cx="1945135" cy="1181437"/>
          </a:xfrm>
          <a:prstGeom prst="wedgeRectCallout">
            <a:avLst>
              <a:gd name="adj1" fmla="val 80368"/>
              <a:gd name="adj2" fmla="val 7916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Improved performance with Standalone Namespaces</a:t>
            </a:r>
            <a:endParaRPr lang="en-US" sz="1400" b="1" dirty="0">
              <a:solidFill>
                <a:schemeClr val="bg1"/>
              </a:solidFill>
            </a:endParaRPr>
          </a:p>
        </p:txBody>
      </p:sp>
      <p:sp>
        <p:nvSpPr>
          <p:cNvPr id="11" name="Rectangular Callout 10"/>
          <p:cNvSpPr/>
          <p:nvPr/>
        </p:nvSpPr>
        <p:spPr bwMode="auto">
          <a:xfrm>
            <a:off x="9572629" y="4373369"/>
            <a:ext cx="1963155" cy="1181437"/>
          </a:xfrm>
          <a:prstGeom prst="wedgeRectCallout">
            <a:avLst>
              <a:gd name="adj1" fmla="val 18387"/>
              <a:gd name="adj2" fmla="val -10574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Even better performance with 2008-mode Domain Namespaces</a:t>
            </a:r>
            <a:endParaRPr lang="en-US" sz="1400" b="1" dirty="0">
              <a:solidFill>
                <a:schemeClr val="bg1"/>
              </a:solidFill>
            </a:endParaRPr>
          </a:p>
        </p:txBody>
      </p:sp>
    </p:spTree>
    <p:extLst>
      <p:ext uri="{BB962C8B-B14F-4D97-AF65-F5344CB8AC3E}">
        <p14:creationId xmlns:p14="http://schemas.microsoft.com/office/powerpoint/2010/main" val="86018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2.1f. Multi-threaded ROBOCOPY</a:t>
            </a:r>
            <a:endParaRPr lang="en-US" dirty="0"/>
          </a:p>
        </p:txBody>
      </p:sp>
      <p:sp>
        <p:nvSpPr>
          <p:cNvPr id="5" name="Content Placeholder 4"/>
          <p:cNvSpPr>
            <a:spLocks noGrp="1"/>
          </p:cNvSpPr>
          <p:nvPr>
            <p:ph idx="4294967295"/>
          </p:nvPr>
        </p:nvSpPr>
        <p:spPr>
          <a:xfrm>
            <a:off x="1016000" y="5583238"/>
            <a:ext cx="11172825" cy="554037"/>
          </a:xfrm>
        </p:spPr>
        <p:txBody>
          <a:bodyPr/>
          <a:lstStyle/>
          <a:p>
            <a:pPr marL="0" indent="0">
              <a:buNone/>
            </a:pPr>
            <a:r>
              <a:rPr lang="en-US" sz="1800" dirty="0" smtClean="0"/>
              <a:t>With multiple threads, ROBOCOPY is much faster on WAN connections</a:t>
            </a:r>
          </a:p>
          <a:p>
            <a:pPr marL="0" indent="0">
              <a:buNone/>
            </a:pPr>
            <a:r>
              <a:rPr lang="en-US" sz="1800" dirty="0" smtClean="0"/>
              <a:t>Syntax:  </a:t>
            </a:r>
            <a:r>
              <a:rPr lang="en-US" sz="1800" dirty="0" err="1" smtClean="0">
                <a:latin typeface="Consolas" pitchFamily="49" charset="0"/>
              </a:rPr>
              <a:t>robocopy</a:t>
            </a:r>
            <a:r>
              <a:rPr lang="en-US" sz="1800" dirty="0" smtClean="0">
                <a:latin typeface="Consolas" pitchFamily="49" charset="0"/>
              </a:rPr>
              <a:t> /mt:128 /</a:t>
            </a:r>
            <a:r>
              <a:rPr lang="en-US" sz="1800" dirty="0" err="1" smtClean="0">
                <a:latin typeface="Consolas" pitchFamily="49" charset="0"/>
              </a:rPr>
              <a:t>log:nul</a:t>
            </a:r>
            <a:endParaRPr lang="en-US" sz="1800" dirty="0">
              <a:latin typeface="Consolas" pitchFamily="49" charset="0"/>
            </a:endParaRPr>
          </a:p>
        </p:txBody>
      </p:sp>
      <p:graphicFrame>
        <p:nvGraphicFramePr>
          <p:cNvPr id="17" name="Chart 16"/>
          <p:cNvGraphicFramePr/>
          <p:nvPr>
            <p:extLst>
              <p:ext uri="{D42A27DB-BD31-4B8C-83A1-F6EECF244321}">
                <p14:modId xmlns:p14="http://schemas.microsoft.com/office/powerpoint/2010/main" val="2839476166"/>
              </p:ext>
            </p:extLst>
          </p:nvPr>
        </p:nvGraphicFramePr>
        <p:xfrm>
          <a:off x="1320457" y="1066800"/>
          <a:ext cx="9649485" cy="39814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197286" y="2879743"/>
            <a:ext cx="1838067" cy="307777"/>
          </a:xfrm>
          <a:prstGeom prst="rect">
            <a:avLst/>
          </a:prstGeom>
          <a:noFill/>
        </p:spPr>
        <p:txBody>
          <a:bodyPr wrap="none" rtlCol="0">
            <a:spAutoFit/>
          </a:bodyPr>
          <a:lstStyle/>
          <a:p>
            <a:r>
              <a:rPr lang="en-US" sz="1400" dirty="0" smtClean="0"/>
              <a:t>Note:  </a:t>
            </a:r>
            <a:r>
              <a:rPr lang="en-US" sz="1400" i="1" u="sng" dirty="0" smtClean="0"/>
              <a:t>lower</a:t>
            </a:r>
            <a:r>
              <a:rPr lang="en-US" sz="1400" dirty="0" smtClean="0"/>
              <a:t> is better</a:t>
            </a:r>
            <a:endParaRPr lang="en-US" sz="1400" dirty="0"/>
          </a:p>
        </p:txBody>
      </p:sp>
      <p:sp>
        <p:nvSpPr>
          <p:cNvPr id="4" name="Rectangular Callout 3"/>
          <p:cNvSpPr/>
          <p:nvPr/>
        </p:nvSpPr>
        <p:spPr bwMode="auto">
          <a:xfrm>
            <a:off x="8928847" y="4970872"/>
            <a:ext cx="2846428" cy="822889"/>
          </a:xfrm>
          <a:prstGeom prst="wedgeRectCallout">
            <a:avLst>
              <a:gd name="adj1" fmla="val -59656"/>
              <a:gd name="adj2" fmla="val -15518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solidFill>
              </a:rPr>
              <a:t>Performance increase </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with multiple threads</a:t>
            </a:r>
            <a:endParaRPr lang="en-US" sz="1400" b="1" dirty="0">
              <a:solidFill>
                <a:schemeClr val="bg1"/>
              </a:solidFill>
            </a:endParaRPr>
          </a:p>
        </p:txBody>
      </p:sp>
    </p:spTree>
    <p:extLst>
      <p:ext uri="{BB962C8B-B14F-4D97-AF65-F5344CB8AC3E}">
        <p14:creationId xmlns:p14="http://schemas.microsoft.com/office/powerpoint/2010/main" val="87306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2.1g. Scalability Improvement Over Time</a:t>
            </a:r>
            <a:endParaRPr lang="en-US" dirty="0"/>
          </a:p>
        </p:txBody>
      </p:sp>
      <p:sp>
        <p:nvSpPr>
          <p:cNvPr id="6" name="Content Placeholder 5"/>
          <p:cNvSpPr>
            <a:spLocks noGrp="1"/>
          </p:cNvSpPr>
          <p:nvPr>
            <p:ph idx="4294967295"/>
          </p:nvPr>
        </p:nvSpPr>
        <p:spPr>
          <a:xfrm>
            <a:off x="5976938" y="5959876"/>
            <a:ext cx="5691187" cy="498475"/>
          </a:xfrm>
        </p:spPr>
        <p:txBody>
          <a:bodyPr/>
          <a:lstStyle/>
          <a:p>
            <a:pPr marL="0" indent="0" algn="ctr">
              <a:buNone/>
            </a:pPr>
            <a:r>
              <a:rPr lang="en-US" sz="1800" dirty="0" smtClean="0"/>
              <a:t>Running on server hardware “typical” of release date </a:t>
            </a:r>
            <a:br>
              <a:rPr lang="en-US" sz="1800" dirty="0" smtClean="0"/>
            </a:br>
            <a:r>
              <a:rPr lang="en-US" sz="1800" dirty="0" smtClean="0"/>
              <a:t>(~$3,000 configuration with 12 disks on RAID-0)</a:t>
            </a:r>
            <a:endParaRPr lang="en-US" sz="3600" dirty="0"/>
          </a:p>
        </p:txBody>
      </p:sp>
      <p:graphicFrame>
        <p:nvGraphicFramePr>
          <p:cNvPr id="8" name="Chart 7"/>
          <p:cNvGraphicFramePr/>
          <p:nvPr>
            <p:extLst>
              <p:ext uri="{D42A27DB-BD31-4B8C-83A1-F6EECF244321}">
                <p14:modId xmlns:p14="http://schemas.microsoft.com/office/powerpoint/2010/main" val="2556716729"/>
              </p:ext>
            </p:extLst>
          </p:nvPr>
        </p:nvGraphicFramePr>
        <p:xfrm>
          <a:off x="440238" y="1025700"/>
          <a:ext cx="11477810" cy="469890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ular Callout 6"/>
          <p:cNvSpPr/>
          <p:nvPr/>
        </p:nvSpPr>
        <p:spPr bwMode="auto">
          <a:xfrm>
            <a:off x="3451153" y="1705050"/>
            <a:ext cx="1523603" cy="457200"/>
          </a:xfrm>
          <a:prstGeom prst="wedgeRectCallout">
            <a:avLst>
              <a:gd name="adj1" fmla="val 116852"/>
              <a:gd name="adj2" fmla="val 10916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solidFill>
              </a:rPr>
              <a:t>WS2008 </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3,200 </a:t>
            </a:r>
            <a:r>
              <a:rPr lang="en-US" sz="1400" b="1" dirty="0">
                <a:solidFill>
                  <a:schemeClr val="bg1"/>
                </a:solidFill>
              </a:rPr>
              <a:t>users</a:t>
            </a:r>
          </a:p>
        </p:txBody>
      </p:sp>
      <p:sp>
        <p:nvSpPr>
          <p:cNvPr id="9" name="Rectangular Callout 8"/>
          <p:cNvSpPr/>
          <p:nvPr/>
        </p:nvSpPr>
        <p:spPr bwMode="auto">
          <a:xfrm>
            <a:off x="2047190" y="2767457"/>
            <a:ext cx="1523603" cy="457200"/>
          </a:xfrm>
          <a:prstGeom prst="wedgeRectCallout">
            <a:avLst>
              <a:gd name="adj1" fmla="val -16881"/>
              <a:gd name="adj2" fmla="val 1964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solidFill>
              </a:rPr>
              <a:t>WS2003 </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1,200 </a:t>
            </a:r>
            <a:r>
              <a:rPr lang="en-US" sz="1400" b="1" dirty="0">
                <a:solidFill>
                  <a:schemeClr val="bg1"/>
                </a:solidFill>
              </a:rPr>
              <a:t>users</a:t>
            </a:r>
          </a:p>
        </p:txBody>
      </p:sp>
      <p:sp>
        <p:nvSpPr>
          <p:cNvPr id="10" name="Rectangular Callout 9"/>
          <p:cNvSpPr/>
          <p:nvPr/>
        </p:nvSpPr>
        <p:spPr bwMode="auto">
          <a:xfrm>
            <a:off x="5827708" y="1042692"/>
            <a:ext cx="1584547" cy="457200"/>
          </a:xfrm>
          <a:prstGeom prst="wedgeRectCallout">
            <a:avLst>
              <a:gd name="adj1" fmla="val 97691"/>
              <a:gd name="adj2" fmla="val 5264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solidFill>
              </a:rPr>
              <a:t>WS2008 </a:t>
            </a:r>
            <a:r>
              <a:rPr lang="en-US" sz="1400" b="1" dirty="0" smtClean="0">
                <a:solidFill>
                  <a:schemeClr val="bg1"/>
                </a:solidFill>
              </a:rPr>
              <a:t>R2</a:t>
            </a:r>
            <a:br>
              <a:rPr lang="en-US" sz="1400" b="1" dirty="0" smtClean="0">
                <a:solidFill>
                  <a:schemeClr val="bg1"/>
                </a:solidFill>
              </a:rPr>
            </a:br>
            <a:r>
              <a:rPr lang="en-US" sz="1400" b="1" dirty="0" smtClean="0">
                <a:solidFill>
                  <a:schemeClr val="bg1"/>
                </a:solidFill>
              </a:rPr>
              <a:t>4,400 </a:t>
            </a:r>
            <a:r>
              <a:rPr lang="en-US" sz="1400" b="1" dirty="0">
                <a:solidFill>
                  <a:schemeClr val="bg1"/>
                </a:solidFill>
              </a:rPr>
              <a:t>users</a:t>
            </a:r>
          </a:p>
        </p:txBody>
      </p:sp>
      <p:sp>
        <p:nvSpPr>
          <p:cNvPr id="12" name="Rectangle 11"/>
          <p:cNvSpPr/>
          <p:nvPr/>
        </p:nvSpPr>
        <p:spPr bwMode="auto">
          <a:xfrm>
            <a:off x="445863" y="5820186"/>
            <a:ext cx="2841441"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Bottlenecked </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on disk I/O</a:t>
            </a:r>
          </a:p>
        </p:txBody>
      </p:sp>
    </p:spTree>
    <p:extLst>
      <p:ext uri="{BB962C8B-B14F-4D97-AF65-F5344CB8AC3E}">
        <p14:creationId xmlns:p14="http://schemas.microsoft.com/office/powerpoint/2010/main" val="214627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2" y="228600"/>
            <a:ext cx="11149013" cy="609398"/>
          </a:xfrm>
        </p:spPr>
        <p:txBody>
          <a:bodyPr/>
          <a:lstStyle/>
          <a:p>
            <a:r>
              <a:rPr lang="fr-FR" dirty="0"/>
              <a:t>2.2. </a:t>
            </a:r>
            <a:r>
              <a:rPr lang="fr-FR" dirty="0" err="1"/>
              <a:t>Sample</a:t>
            </a:r>
            <a:r>
              <a:rPr lang="fr-FR" dirty="0"/>
              <a:t> Configuration – 24 </a:t>
            </a:r>
            <a:r>
              <a:rPr lang="fr-FR" dirty="0" err="1" smtClean="0"/>
              <a:t>spindles</a:t>
            </a:r>
            <a:endParaRPr lang="en-US" dirty="0"/>
          </a:p>
        </p:txBody>
      </p:sp>
      <p:graphicFrame>
        <p:nvGraphicFramePr>
          <p:cNvPr id="13" name="Content Placeholder 3"/>
          <p:cNvGraphicFramePr>
            <a:graphicFrameLocks/>
          </p:cNvGraphicFramePr>
          <p:nvPr>
            <p:extLst>
              <p:ext uri="{D42A27DB-BD31-4B8C-83A1-F6EECF244321}">
                <p14:modId xmlns:p14="http://schemas.microsoft.com/office/powerpoint/2010/main" val="2338054273"/>
              </p:ext>
            </p:extLst>
          </p:nvPr>
        </p:nvGraphicFramePr>
        <p:xfrm>
          <a:off x="553249" y="967795"/>
          <a:ext cx="10987623" cy="4687259"/>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ular Callout 13"/>
          <p:cNvSpPr/>
          <p:nvPr/>
        </p:nvSpPr>
        <p:spPr bwMode="auto">
          <a:xfrm>
            <a:off x="9992047" y="661188"/>
            <a:ext cx="1947396" cy="959776"/>
          </a:xfrm>
          <a:prstGeom prst="wedgeRectCallout">
            <a:avLst>
              <a:gd name="adj1" fmla="val -102675"/>
              <a:gd name="adj2" fmla="val 1898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defRPr/>
            </a:pPr>
            <a:r>
              <a:rPr lang="en-US" sz="1600" b="1" dirty="0" smtClean="0">
                <a:solidFill>
                  <a:schemeClr val="tx1"/>
                </a:solidFill>
              </a:rPr>
              <a:t>WS 2008 R2</a:t>
            </a:r>
            <a:endParaRPr lang="en-US" sz="1600" b="1" dirty="0">
              <a:solidFill>
                <a:schemeClr val="tx1"/>
              </a:solidFill>
            </a:endParaRPr>
          </a:p>
          <a:p>
            <a:pPr algn="ctr">
              <a:defRPr/>
            </a:pPr>
            <a:r>
              <a:rPr lang="en-US" sz="2400" b="1" dirty="0">
                <a:solidFill>
                  <a:schemeClr val="tx1"/>
                </a:solidFill>
              </a:rPr>
              <a:t>7500</a:t>
            </a:r>
            <a:r>
              <a:rPr lang="en-US" sz="1600" b="1" dirty="0">
                <a:solidFill>
                  <a:schemeClr val="tx1"/>
                </a:solidFill>
              </a:rPr>
              <a:t>+ </a:t>
            </a:r>
            <a:r>
              <a:rPr lang="en-US" sz="1600" b="1" dirty="0" smtClean="0">
                <a:solidFill>
                  <a:schemeClr val="tx1"/>
                </a:solidFill>
              </a:rPr>
              <a:t>Users</a:t>
            </a:r>
            <a:endParaRPr lang="en-US" sz="1600" b="1" dirty="0">
              <a:solidFill>
                <a:schemeClr val="tx1"/>
              </a:solidFill>
            </a:endParaRPr>
          </a:p>
        </p:txBody>
      </p:sp>
      <p:sp>
        <p:nvSpPr>
          <p:cNvPr id="15" name="Rectangular Callout 14"/>
          <p:cNvSpPr/>
          <p:nvPr/>
        </p:nvSpPr>
        <p:spPr bwMode="auto">
          <a:xfrm>
            <a:off x="2010167" y="1936237"/>
            <a:ext cx="1799833" cy="1037470"/>
          </a:xfrm>
          <a:prstGeom prst="wedgeRectCallout">
            <a:avLst>
              <a:gd name="adj1" fmla="val 111448"/>
              <a:gd name="adj2" fmla="val 3736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defRPr/>
            </a:pPr>
            <a:r>
              <a:rPr lang="en-US" sz="1600" b="1" dirty="0" smtClean="0">
                <a:solidFill>
                  <a:schemeClr val="tx1"/>
                </a:solidFill>
              </a:rPr>
              <a:t>WS 2008 SP2 </a:t>
            </a:r>
            <a:endParaRPr lang="en-US" sz="1600" b="1" dirty="0">
              <a:solidFill>
                <a:schemeClr val="tx1"/>
              </a:solidFill>
            </a:endParaRPr>
          </a:p>
          <a:p>
            <a:pPr algn="ctr">
              <a:defRPr/>
            </a:pPr>
            <a:r>
              <a:rPr lang="en-US" sz="2400" b="1" dirty="0">
                <a:solidFill>
                  <a:schemeClr val="tx1"/>
                </a:solidFill>
              </a:rPr>
              <a:t>4500</a:t>
            </a:r>
            <a:r>
              <a:rPr lang="en-US" sz="1600" b="1" dirty="0">
                <a:solidFill>
                  <a:schemeClr val="tx1"/>
                </a:solidFill>
              </a:rPr>
              <a:t>+ </a:t>
            </a:r>
            <a:r>
              <a:rPr lang="en-US" sz="1600" b="1" dirty="0" smtClean="0">
                <a:solidFill>
                  <a:schemeClr val="tx1"/>
                </a:solidFill>
              </a:rPr>
              <a:t>Users</a:t>
            </a:r>
            <a:endParaRPr lang="en-US" sz="1600" b="1" dirty="0">
              <a:solidFill>
                <a:schemeClr val="tx1"/>
              </a:solidFill>
            </a:endParaRPr>
          </a:p>
        </p:txBody>
      </p:sp>
      <p:sp>
        <p:nvSpPr>
          <p:cNvPr id="16" name="Rectangle 15"/>
          <p:cNvSpPr/>
          <p:nvPr/>
        </p:nvSpPr>
        <p:spPr bwMode="auto">
          <a:xfrm>
            <a:off x="589447" y="5759730"/>
            <a:ext cx="2841441"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Bottlenecked </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on disk I/O</a:t>
            </a:r>
          </a:p>
        </p:txBody>
      </p:sp>
      <p:graphicFrame>
        <p:nvGraphicFramePr>
          <p:cNvPr id="17" name="Table 16"/>
          <p:cNvGraphicFramePr>
            <a:graphicFrameLocks noGrp="1"/>
          </p:cNvGraphicFramePr>
          <p:nvPr>
            <p:extLst>
              <p:ext uri="{D42A27DB-BD31-4B8C-83A1-F6EECF244321}">
                <p14:modId xmlns:p14="http://schemas.microsoft.com/office/powerpoint/2010/main" val="1617088222"/>
              </p:ext>
            </p:extLst>
          </p:nvPr>
        </p:nvGraphicFramePr>
        <p:xfrm>
          <a:off x="6982691" y="5119650"/>
          <a:ext cx="4804143" cy="1554480"/>
        </p:xfrm>
        <a:graphic>
          <a:graphicData uri="http://schemas.openxmlformats.org/drawingml/2006/table">
            <a:tbl>
              <a:tblPr firstRow="1" bandRow="1">
                <a:tableStyleId>{5C22544A-7EE6-4342-B048-85BDC9FD1C3A}</a:tableStyleId>
              </a:tblPr>
              <a:tblGrid>
                <a:gridCol w="2588915"/>
                <a:gridCol w="1107614"/>
                <a:gridCol w="1107614"/>
              </a:tblGrid>
              <a:tr h="243840">
                <a:tc>
                  <a:txBody>
                    <a:bodyPr/>
                    <a:lstStyle/>
                    <a:p>
                      <a:r>
                        <a:rPr lang="en-US" sz="1100" dirty="0" smtClean="0">
                          <a:latin typeface="+mn-lt"/>
                        </a:rPr>
                        <a:t>Operating System</a:t>
                      </a:r>
                      <a:endParaRPr lang="en-US" sz="1100" dirty="0">
                        <a:latin typeface="+mn-lt"/>
                      </a:endParaRPr>
                    </a:p>
                  </a:txBody>
                  <a:tcPr/>
                </a:tc>
                <a:tc>
                  <a:txBody>
                    <a:bodyPr/>
                    <a:lstStyle/>
                    <a:p>
                      <a:pPr algn="r"/>
                      <a:r>
                        <a:rPr lang="en-US" sz="1100" b="0" dirty="0" smtClean="0">
                          <a:latin typeface="+mn-lt"/>
                        </a:rPr>
                        <a:t>WS 2008 SP2</a:t>
                      </a:r>
                      <a:endParaRPr lang="en-US" sz="1100" b="0" dirty="0">
                        <a:latin typeface="+mn-lt"/>
                      </a:endParaRPr>
                    </a:p>
                  </a:txBody>
                  <a:tcPr anchor="ctr"/>
                </a:tc>
                <a:tc>
                  <a:txBody>
                    <a:bodyPr/>
                    <a:lstStyle/>
                    <a:p>
                      <a:pPr algn="r"/>
                      <a:r>
                        <a:rPr lang="en-US" sz="1100" b="0" dirty="0" smtClean="0">
                          <a:latin typeface="+mn-lt"/>
                        </a:rPr>
                        <a:t>WS</a:t>
                      </a:r>
                      <a:r>
                        <a:rPr lang="en-US" sz="1100" b="0" baseline="0" dirty="0" smtClean="0">
                          <a:latin typeface="+mn-lt"/>
                        </a:rPr>
                        <a:t> 2008 R2</a:t>
                      </a:r>
                      <a:endParaRPr lang="en-US" sz="1100" b="0" dirty="0">
                        <a:latin typeface="+mn-lt"/>
                      </a:endParaRPr>
                    </a:p>
                  </a:txBody>
                  <a:tcPr anchor="ctr"/>
                </a:tc>
              </a:tr>
              <a:tr h="243840">
                <a:tc>
                  <a:txBody>
                    <a:bodyPr/>
                    <a:lstStyle/>
                    <a:p>
                      <a:r>
                        <a:rPr lang="en-US" sz="1100" b="1" dirty="0" smtClean="0">
                          <a:latin typeface="+mn-lt"/>
                        </a:rPr>
                        <a:t>Users</a:t>
                      </a:r>
                      <a:endParaRPr lang="en-US" sz="1100" b="1" dirty="0">
                        <a:latin typeface="+mn-lt"/>
                      </a:endParaRPr>
                    </a:p>
                  </a:txBody>
                  <a:tcPr/>
                </a:tc>
                <a:tc>
                  <a:txBody>
                    <a:bodyPr/>
                    <a:lstStyle/>
                    <a:p>
                      <a:pPr algn="r"/>
                      <a:r>
                        <a:rPr lang="en-US" sz="1100" dirty="0" smtClean="0">
                          <a:latin typeface="+mn-lt"/>
                        </a:rPr>
                        <a:t>4,500</a:t>
                      </a:r>
                      <a:endParaRPr lang="en-US" sz="1100" dirty="0">
                        <a:latin typeface="+mn-lt"/>
                      </a:endParaRPr>
                    </a:p>
                  </a:txBody>
                  <a:tcPr anchor="ctr"/>
                </a:tc>
                <a:tc>
                  <a:txBody>
                    <a:bodyPr/>
                    <a:lstStyle/>
                    <a:p>
                      <a:pPr algn="r"/>
                      <a:r>
                        <a:rPr lang="en-US" sz="1100" dirty="0" smtClean="0">
                          <a:latin typeface="+mn-lt"/>
                        </a:rPr>
                        <a:t>7,500</a:t>
                      </a:r>
                      <a:endParaRPr lang="en-US" sz="1100" dirty="0">
                        <a:latin typeface="+mn-lt"/>
                      </a:endParaRPr>
                    </a:p>
                  </a:txBody>
                  <a:tcPr anchor="ctr"/>
                </a:tc>
              </a:tr>
              <a:tr h="243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CPU:</a:t>
                      </a:r>
                      <a:r>
                        <a:rPr lang="en-US" sz="1100" dirty="0" smtClean="0">
                          <a:solidFill>
                            <a:schemeClr val="bg1"/>
                          </a:solidFill>
                          <a:latin typeface="+mn-lt"/>
                        </a:rPr>
                        <a:t> 1 x X5560 2.8GHz</a:t>
                      </a:r>
                    </a:p>
                  </a:txBody>
                  <a:tcPr/>
                </a:tc>
                <a:tc>
                  <a:txBody>
                    <a:bodyPr/>
                    <a:lstStyle/>
                    <a:p>
                      <a:pPr algn="r"/>
                      <a:r>
                        <a:rPr lang="en-US" sz="1100" dirty="0" smtClean="0">
                          <a:latin typeface="+mn-lt"/>
                        </a:rPr>
                        <a:t>11.22%</a:t>
                      </a:r>
                      <a:endParaRPr lang="en-US" sz="1100" dirty="0">
                        <a:latin typeface="+mn-lt"/>
                      </a:endParaRPr>
                    </a:p>
                  </a:txBody>
                  <a:tcPr anchor="ctr"/>
                </a:tc>
                <a:tc>
                  <a:txBody>
                    <a:bodyPr/>
                    <a:lstStyle/>
                    <a:p>
                      <a:pPr algn="r"/>
                      <a:r>
                        <a:rPr lang="en-US" sz="1100" dirty="0" smtClean="0">
                          <a:latin typeface="+mn-lt"/>
                        </a:rPr>
                        <a:t>28.40%</a:t>
                      </a:r>
                      <a:endParaRPr lang="en-US" sz="1100" dirty="0">
                        <a:latin typeface="+mn-lt"/>
                      </a:endParaRPr>
                    </a:p>
                  </a:txBody>
                  <a:tcPr anchor="ctr"/>
                </a:tc>
              </a:tr>
              <a:tr h="243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Memory:</a:t>
                      </a:r>
                      <a:r>
                        <a:rPr lang="en-US" sz="1100" dirty="0" smtClean="0">
                          <a:solidFill>
                            <a:schemeClr val="bg1"/>
                          </a:solidFill>
                          <a:latin typeface="+mn-lt"/>
                        </a:rPr>
                        <a:t> 16GB</a:t>
                      </a:r>
                    </a:p>
                  </a:txBody>
                  <a:tcPr/>
                </a:tc>
                <a:tc>
                  <a:txBody>
                    <a:bodyPr/>
                    <a:lstStyle/>
                    <a:p>
                      <a:pPr algn="r"/>
                      <a:r>
                        <a:rPr lang="en-US" sz="1100" dirty="0" smtClean="0">
                          <a:latin typeface="+mn-lt"/>
                        </a:rPr>
                        <a:t>44%</a:t>
                      </a:r>
                      <a:endParaRPr lang="en-US" sz="1100" dirty="0">
                        <a:latin typeface="+mn-lt"/>
                      </a:endParaRPr>
                    </a:p>
                  </a:txBody>
                  <a:tcPr anchor="ctr"/>
                </a:tc>
                <a:tc>
                  <a:txBody>
                    <a:bodyPr/>
                    <a:lstStyle/>
                    <a:p>
                      <a:pPr algn="r"/>
                      <a:r>
                        <a:rPr lang="en-US" sz="1100" dirty="0" smtClean="0">
                          <a:latin typeface="+mn-lt"/>
                        </a:rPr>
                        <a:t>58%</a:t>
                      </a:r>
                      <a:endParaRPr lang="en-US" sz="1100" dirty="0">
                        <a:latin typeface="+mn-lt"/>
                      </a:endParaRPr>
                    </a:p>
                  </a:txBody>
                  <a:tcPr anchor="ctr"/>
                </a:tc>
              </a:tr>
              <a:tr h="243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Disks: </a:t>
                      </a:r>
                      <a:r>
                        <a:rPr lang="en-US" sz="1100" dirty="0" smtClean="0">
                          <a:solidFill>
                            <a:schemeClr val="bg1"/>
                          </a:solidFill>
                          <a:latin typeface="+mn-lt"/>
                        </a:rPr>
                        <a:t>24 RAID-10,</a:t>
                      </a:r>
                      <a:r>
                        <a:rPr lang="en-US" sz="1100" baseline="0" dirty="0" smtClean="0">
                          <a:solidFill>
                            <a:schemeClr val="bg1"/>
                          </a:solidFill>
                          <a:latin typeface="+mn-lt"/>
                        </a:rPr>
                        <a:t> </a:t>
                      </a:r>
                      <a:r>
                        <a:rPr lang="en-US" sz="1100" b="1" dirty="0" smtClean="0">
                          <a:solidFill>
                            <a:schemeClr val="bg1"/>
                          </a:solidFill>
                          <a:latin typeface="+mn-lt"/>
                        </a:rPr>
                        <a:t>HBA:</a:t>
                      </a:r>
                      <a:r>
                        <a:rPr lang="en-US" sz="1100" dirty="0" smtClean="0">
                          <a:solidFill>
                            <a:schemeClr val="bg1"/>
                          </a:solidFill>
                          <a:latin typeface="+mn-lt"/>
                        </a:rPr>
                        <a:t> 1 x 8Gb FC</a:t>
                      </a:r>
                    </a:p>
                  </a:txBody>
                  <a:tcPr/>
                </a:tc>
                <a:tc>
                  <a:txBody>
                    <a:bodyPr/>
                    <a:lstStyle/>
                    <a:p>
                      <a:pPr algn="r"/>
                      <a:r>
                        <a:rPr lang="en-US" sz="1100" dirty="0" smtClean="0">
                          <a:latin typeface="+mn-lt"/>
                        </a:rPr>
                        <a:t>112 MB/s</a:t>
                      </a:r>
                      <a:endParaRPr lang="en-US" sz="1100" dirty="0">
                        <a:latin typeface="+mn-lt"/>
                      </a:endParaRPr>
                    </a:p>
                  </a:txBody>
                  <a:tcPr anchor="ctr"/>
                </a:tc>
                <a:tc>
                  <a:txBody>
                    <a:bodyPr/>
                    <a:lstStyle/>
                    <a:p>
                      <a:pPr algn="r"/>
                      <a:r>
                        <a:rPr lang="en-US" sz="1100" dirty="0" smtClean="0">
                          <a:latin typeface="+mn-lt"/>
                        </a:rPr>
                        <a:t>167 MB/s</a:t>
                      </a:r>
                      <a:endParaRPr lang="en-US" sz="1100" dirty="0">
                        <a:latin typeface="+mn-lt"/>
                      </a:endParaRPr>
                    </a:p>
                  </a:txBody>
                  <a:tcPr anchor="ctr"/>
                </a:tc>
              </a:tr>
              <a:tr h="243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Network:</a:t>
                      </a:r>
                      <a:r>
                        <a:rPr lang="en-US" sz="1100" dirty="0" smtClean="0">
                          <a:solidFill>
                            <a:schemeClr val="bg1"/>
                          </a:solidFill>
                          <a:latin typeface="+mn-lt"/>
                        </a:rPr>
                        <a:t> 1 x 10G</a:t>
                      </a:r>
                    </a:p>
                  </a:txBody>
                  <a:tcPr/>
                </a:tc>
                <a:tc>
                  <a:txBody>
                    <a:bodyPr/>
                    <a:lstStyle/>
                    <a:p>
                      <a:pPr algn="r"/>
                      <a:r>
                        <a:rPr lang="en-US" sz="1100" dirty="0" smtClean="0">
                          <a:latin typeface="+mn-lt"/>
                        </a:rPr>
                        <a:t>121 MB/s</a:t>
                      </a:r>
                      <a:endParaRPr lang="en-US" sz="1100" dirty="0">
                        <a:latin typeface="+mn-lt"/>
                      </a:endParaRPr>
                    </a:p>
                  </a:txBody>
                  <a:tcPr anchor="ctr"/>
                </a:tc>
                <a:tc>
                  <a:txBody>
                    <a:bodyPr/>
                    <a:lstStyle/>
                    <a:p>
                      <a:pPr algn="r"/>
                      <a:r>
                        <a:rPr lang="en-US" sz="1100" dirty="0" smtClean="0">
                          <a:latin typeface="+mn-lt"/>
                        </a:rPr>
                        <a:t>183 MB/s</a:t>
                      </a:r>
                      <a:endParaRPr lang="en-US" sz="1100" dirty="0">
                        <a:latin typeface="+mn-lt"/>
                      </a:endParaRPr>
                    </a:p>
                  </a:txBody>
                  <a:tcPr anchor="ctr"/>
                </a:tc>
              </a:tr>
            </a:tbl>
          </a:graphicData>
        </a:graphic>
      </p:graphicFrame>
    </p:spTree>
    <p:extLst>
      <p:ext uri="{BB962C8B-B14F-4D97-AF65-F5344CB8AC3E}">
        <p14:creationId xmlns:p14="http://schemas.microsoft.com/office/powerpoint/2010/main" val="15482180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r>
              <a:rPr lang="en-US" smtClean="0"/>
              <a:t>2.3. Sample Configuration – 96 spindles</a:t>
            </a:r>
            <a:endParaRPr lang="en-US" dirty="0" smtClean="0"/>
          </a:p>
        </p:txBody>
      </p:sp>
      <p:sp>
        <p:nvSpPr>
          <p:cNvPr id="7" name="Rectangle 6"/>
          <p:cNvSpPr/>
          <p:nvPr/>
        </p:nvSpPr>
        <p:spPr bwMode="auto">
          <a:xfrm>
            <a:off x="589447" y="5759730"/>
            <a:ext cx="2841441"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Bottlenecked </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on controller I/O</a:t>
            </a:r>
          </a:p>
        </p:txBody>
      </p:sp>
      <p:graphicFrame>
        <p:nvGraphicFramePr>
          <p:cNvPr id="13" name="Content Placeholder 3"/>
          <p:cNvGraphicFramePr>
            <a:graphicFrameLocks/>
          </p:cNvGraphicFramePr>
          <p:nvPr>
            <p:extLst>
              <p:ext uri="{D42A27DB-BD31-4B8C-83A1-F6EECF244321}">
                <p14:modId xmlns:p14="http://schemas.microsoft.com/office/powerpoint/2010/main" val="3472343355"/>
              </p:ext>
            </p:extLst>
          </p:nvPr>
        </p:nvGraphicFramePr>
        <p:xfrm>
          <a:off x="596747" y="929769"/>
          <a:ext cx="11249270" cy="447979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ular Callout 13"/>
          <p:cNvSpPr/>
          <p:nvPr/>
        </p:nvSpPr>
        <p:spPr bwMode="auto">
          <a:xfrm>
            <a:off x="2010167" y="2201575"/>
            <a:ext cx="1661139" cy="798564"/>
          </a:xfrm>
          <a:prstGeom prst="wedgeRectCallout">
            <a:avLst>
              <a:gd name="adj1" fmla="val 78796"/>
              <a:gd name="adj2" fmla="val 6926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defRPr/>
            </a:pPr>
            <a:r>
              <a:rPr lang="en-US" sz="1600" b="1" dirty="0" smtClean="0">
                <a:solidFill>
                  <a:schemeClr val="tx1"/>
                </a:solidFill>
              </a:rPr>
              <a:t>WS 2008 SP2 </a:t>
            </a:r>
            <a:endParaRPr lang="en-US" sz="1600" b="1" dirty="0">
              <a:solidFill>
                <a:schemeClr val="tx1"/>
              </a:solidFill>
            </a:endParaRPr>
          </a:p>
          <a:p>
            <a:pPr algn="ctr">
              <a:defRPr/>
            </a:pPr>
            <a:r>
              <a:rPr lang="en-US" sz="2400" b="1" dirty="0">
                <a:solidFill>
                  <a:schemeClr val="tx1">
                    <a:lumMod val="65000"/>
                    <a:lumOff val="35000"/>
                  </a:schemeClr>
                </a:solidFill>
              </a:rPr>
              <a:t>7500</a:t>
            </a:r>
            <a:r>
              <a:rPr lang="en-US" sz="1600" b="1" dirty="0">
                <a:solidFill>
                  <a:schemeClr val="tx1"/>
                </a:solidFill>
              </a:rPr>
              <a:t>+ </a:t>
            </a:r>
            <a:r>
              <a:rPr lang="en-US" sz="1600" b="1" dirty="0" smtClean="0">
                <a:solidFill>
                  <a:schemeClr val="tx1"/>
                </a:solidFill>
              </a:rPr>
              <a:t>Users</a:t>
            </a:r>
            <a:endParaRPr lang="en-US" sz="1600" b="1" dirty="0">
              <a:solidFill>
                <a:schemeClr val="tx1"/>
              </a:solidFill>
            </a:endParaRPr>
          </a:p>
        </p:txBody>
      </p:sp>
      <p:sp>
        <p:nvSpPr>
          <p:cNvPr id="15" name="Rectangular Callout 14"/>
          <p:cNvSpPr/>
          <p:nvPr/>
        </p:nvSpPr>
        <p:spPr bwMode="auto">
          <a:xfrm>
            <a:off x="10168759" y="607053"/>
            <a:ext cx="1830939" cy="874124"/>
          </a:xfrm>
          <a:prstGeom prst="wedgeRectCallout">
            <a:avLst>
              <a:gd name="adj1" fmla="val -73340"/>
              <a:gd name="adj2" fmla="val 1942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defRPr/>
            </a:pPr>
            <a:r>
              <a:rPr lang="en-US" sz="1600" b="1" dirty="0" smtClean="0">
                <a:solidFill>
                  <a:schemeClr val="tx1"/>
                </a:solidFill>
              </a:rPr>
              <a:t>WS 2008 R2</a:t>
            </a:r>
          </a:p>
          <a:p>
            <a:pPr algn="ctr">
              <a:defRPr/>
            </a:pPr>
            <a:r>
              <a:rPr lang="en-US" sz="2400" b="1" dirty="0" smtClean="0">
                <a:solidFill>
                  <a:schemeClr val="tx1"/>
                </a:solidFill>
              </a:rPr>
              <a:t>16500</a:t>
            </a:r>
            <a:r>
              <a:rPr lang="en-US" sz="1600" b="1" dirty="0" smtClean="0">
                <a:solidFill>
                  <a:schemeClr val="tx1"/>
                </a:solidFill>
              </a:rPr>
              <a:t>+ Users</a:t>
            </a:r>
          </a:p>
        </p:txBody>
      </p:sp>
      <p:graphicFrame>
        <p:nvGraphicFramePr>
          <p:cNvPr id="8" name="Table 7"/>
          <p:cNvGraphicFramePr>
            <a:graphicFrameLocks noGrp="1"/>
          </p:cNvGraphicFramePr>
          <p:nvPr>
            <p:extLst>
              <p:ext uri="{D42A27DB-BD31-4B8C-83A1-F6EECF244321}">
                <p14:modId xmlns:p14="http://schemas.microsoft.com/office/powerpoint/2010/main" val="3266930149"/>
              </p:ext>
            </p:extLst>
          </p:nvPr>
        </p:nvGraphicFramePr>
        <p:xfrm>
          <a:off x="6982412" y="5133115"/>
          <a:ext cx="5017286" cy="1554480"/>
        </p:xfrm>
        <a:graphic>
          <a:graphicData uri="http://schemas.openxmlformats.org/drawingml/2006/table">
            <a:tbl>
              <a:tblPr firstRow="1" bandRow="1">
                <a:tableStyleId>{5C22544A-7EE6-4342-B048-85BDC9FD1C3A}</a:tableStyleId>
              </a:tblPr>
              <a:tblGrid>
                <a:gridCol w="2877156"/>
                <a:gridCol w="1070065"/>
                <a:gridCol w="1070065"/>
              </a:tblGrid>
              <a:tr h="21336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latin typeface="+mn-lt"/>
                        </a:rPr>
                        <a:t>Operating System</a:t>
                      </a:r>
                    </a:p>
                  </a:txBody>
                  <a:tcPr anchor="ctr"/>
                </a:tc>
                <a:tc>
                  <a:txBody>
                    <a:bodyPr/>
                    <a:lstStyle/>
                    <a:p>
                      <a:pPr algn="r"/>
                      <a:r>
                        <a:rPr lang="en-US" sz="1100" b="0" dirty="0" smtClean="0">
                          <a:latin typeface="+mn-lt"/>
                        </a:rPr>
                        <a:t>WS 2008 SP2</a:t>
                      </a:r>
                      <a:endParaRPr lang="en-US" sz="1100" b="0" dirty="0">
                        <a:latin typeface="+mn-lt"/>
                      </a:endParaRPr>
                    </a:p>
                  </a:txBody>
                  <a:tcPr anchor="ctr"/>
                </a:tc>
                <a:tc>
                  <a:txBody>
                    <a:bodyPr/>
                    <a:lstStyle/>
                    <a:p>
                      <a:pPr algn="r"/>
                      <a:r>
                        <a:rPr lang="en-US" sz="1100" b="0" dirty="0" smtClean="0">
                          <a:latin typeface="+mn-lt"/>
                        </a:rPr>
                        <a:t>WS</a:t>
                      </a:r>
                      <a:r>
                        <a:rPr lang="en-US" sz="1100" b="0" baseline="0" dirty="0" smtClean="0">
                          <a:latin typeface="+mn-lt"/>
                        </a:rPr>
                        <a:t> 2008 R2</a:t>
                      </a:r>
                      <a:endParaRPr lang="en-US" sz="1100" b="0" dirty="0">
                        <a:latin typeface="+mn-lt"/>
                      </a:endParaRPr>
                    </a:p>
                  </a:txBody>
                  <a:tcPr anchor="ctr"/>
                </a:tc>
              </a:tr>
              <a:tr h="213360">
                <a:tc>
                  <a:txBody>
                    <a:bodyPr/>
                    <a:lstStyle/>
                    <a:p>
                      <a:r>
                        <a:rPr lang="en-US" sz="1100" b="1" dirty="0" smtClean="0">
                          <a:latin typeface="+mn-lt"/>
                        </a:rPr>
                        <a:t>Users</a:t>
                      </a:r>
                      <a:endParaRPr lang="en-US" sz="1100" b="1" dirty="0">
                        <a:latin typeface="+mn-lt"/>
                      </a:endParaRPr>
                    </a:p>
                  </a:txBody>
                  <a:tcPr anchor="ctr"/>
                </a:tc>
                <a:tc>
                  <a:txBody>
                    <a:bodyPr/>
                    <a:lstStyle/>
                    <a:p>
                      <a:pPr algn="r"/>
                      <a:r>
                        <a:rPr lang="en-US" sz="1100" dirty="0" smtClean="0">
                          <a:latin typeface="+mn-lt"/>
                        </a:rPr>
                        <a:t>7,500</a:t>
                      </a:r>
                      <a:endParaRPr lang="en-US" sz="1100" dirty="0">
                        <a:latin typeface="+mn-lt"/>
                      </a:endParaRPr>
                    </a:p>
                  </a:txBody>
                  <a:tcPr anchor="ctr"/>
                </a:tc>
                <a:tc>
                  <a:txBody>
                    <a:bodyPr/>
                    <a:lstStyle/>
                    <a:p>
                      <a:pPr algn="r"/>
                      <a:r>
                        <a:rPr lang="en-US" sz="1100" dirty="0" smtClean="0">
                          <a:latin typeface="+mn-lt"/>
                        </a:rPr>
                        <a:t>16,500</a:t>
                      </a:r>
                      <a:endParaRPr lang="en-US" sz="1100" dirty="0">
                        <a:latin typeface="+mn-lt"/>
                      </a:endParaRPr>
                    </a:p>
                  </a:txBody>
                  <a:tcPr anchor="ctr"/>
                </a:tc>
              </a:tr>
              <a:tr h="2133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CPU:</a:t>
                      </a:r>
                      <a:r>
                        <a:rPr lang="en-US" sz="1100" dirty="0" smtClean="0">
                          <a:solidFill>
                            <a:schemeClr val="bg1"/>
                          </a:solidFill>
                          <a:latin typeface="+mn-lt"/>
                        </a:rPr>
                        <a:t> 2 x X5560 2.8GHz</a:t>
                      </a:r>
                    </a:p>
                  </a:txBody>
                  <a:tcPr anchor="ctr"/>
                </a:tc>
                <a:tc>
                  <a:txBody>
                    <a:bodyPr/>
                    <a:lstStyle/>
                    <a:p>
                      <a:pPr algn="r"/>
                      <a:r>
                        <a:rPr lang="en-US" sz="1100" dirty="0" smtClean="0">
                          <a:latin typeface="+mn-lt"/>
                        </a:rPr>
                        <a:t>12.90%</a:t>
                      </a:r>
                      <a:endParaRPr lang="en-US" sz="1100" dirty="0">
                        <a:latin typeface="+mn-lt"/>
                      </a:endParaRPr>
                    </a:p>
                  </a:txBody>
                  <a:tcPr anchor="ctr"/>
                </a:tc>
                <a:tc>
                  <a:txBody>
                    <a:bodyPr/>
                    <a:lstStyle/>
                    <a:p>
                      <a:pPr algn="r"/>
                      <a:r>
                        <a:rPr lang="en-US" sz="1100" dirty="0" smtClean="0">
                          <a:latin typeface="+mn-lt"/>
                        </a:rPr>
                        <a:t>48.30%</a:t>
                      </a:r>
                      <a:endParaRPr lang="en-US" sz="1100" dirty="0">
                        <a:latin typeface="+mn-lt"/>
                      </a:endParaRPr>
                    </a:p>
                  </a:txBody>
                  <a:tcPr anchor="ctr"/>
                </a:tc>
              </a:tr>
              <a:tr h="2133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Memory:</a:t>
                      </a:r>
                      <a:r>
                        <a:rPr lang="en-US" sz="1100" dirty="0" smtClean="0">
                          <a:solidFill>
                            <a:schemeClr val="bg1"/>
                          </a:solidFill>
                          <a:latin typeface="+mn-lt"/>
                        </a:rPr>
                        <a:t> 72GB</a:t>
                      </a:r>
                    </a:p>
                  </a:txBody>
                  <a:tcPr anchor="ctr"/>
                </a:tc>
                <a:tc>
                  <a:txBody>
                    <a:bodyPr/>
                    <a:lstStyle/>
                    <a:p>
                      <a:pPr algn="r"/>
                      <a:r>
                        <a:rPr lang="en-US" sz="1100" dirty="0" smtClean="0">
                          <a:latin typeface="+mn-lt"/>
                        </a:rPr>
                        <a:t>17%</a:t>
                      </a:r>
                      <a:endParaRPr lang="en-US" sz="1100" dirty="0">
                        <a:latin typeface="+mn-lt"/>
                      </a:endParaRPr>
                    </a:p>
                  </a:txBody>
                  <a:tcPr anchor="ctr"/>
                </a:tc>
                <a:tc>
                  <a:txBody>
                    <a:bodyPr/>
                    <a:lstStyle/>
                    <a:p>
                      <a:pPr algn="r"/>
                      <a:r>
                        <a:rPr lang="en-US" sz="1100" dirty="0" smtClean="0">
                          <a:latin typeface="+mn-lt"/>
                        </a:rPr>
                        <a:t>17%</a:t>
                      </a:r>
                      <a:endParaRPr lang="en-US" sz="1100" dirty="0">
                        <a:latin typeface="+mn-lt"/>
                      </a:endParaRPr>
                    </a:p>
                  </a:txBody>
                  <a:tcPr anchor="ctr"/>
                </a:tc>
              </a:tr>
              <a:tr h="2133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Disks: </a:t>
                      </a:r>
                      <a:r>
                        <a:rPr lang="en-US" sz="1100" b="0" dirty="0" smtClean="0">
                          <a:solidFill>
                            <a:schemeClr val="bg1"/>
                          </a:solidFill>
                          <a:latin typeface="+mn-lt"/>
                        </a:rPr>
                        <a:t>96</a:t>
                      </a:r>
                      <a:r>
                        <a:rPr lang="en-US" sz="1100" dirty="0" smtClean="0">
                          <a:solidFill>
                            <a:schemeClr val="bg1"/>
                          </a:solidFill>
                          <a:latin typeface="+mn-lt"/>
                        </a:rPr>
                        <a:t> RAID-10,</a:t>
                      </a:r>
                      <a:r>
                        <a:rPr lang="en-US" sz="1100" baseline="0" dirty="0" smtClean="0">
                          <a:solidFill>
                            <a:schemeClr val="bg1"/>
                          </a:solidFill>
                          <a:latin typeface="+mn-lt"/>
                        </a:rPr>
                        <a:t> </a:t>
                      </a:r>
                      <a:r>
                        <a:rPr lang="en-US" sz="1100" b="1" dirty="0" smtClean="0">
                          <a:solidFill>
                            <a:schemeClr val="bg1"/>
                          </a:solidFill>
                          <a:latin typeface="+mn-lt"/>
                        </a:rPr>
                        <a:t>HBA:</a:t>
                      </a:r>
                      <a:r>
                        <a:rPr lang="en-US" sz="1100" dirty="0" smtClean="0">
                          <a:solidFill>
                            <a:schemeClr val="bg1"/>
                          </a:solidFill>
                          <a:latin typeface="+mn-lt"/>
                        </a:rPr>
                        <a:t> 2 x 8Gb FC</a:t>
                      </a:r>
                    </a:p>
                  </a:txBody>
                  <a:tcPr anchor="ctr"/>
                </a:tc>
                <a:tc>
                  <a:txBody>
                    <a:bodyPr/>
                    <a:lstStyle/>
                    <a:p>
                      <a:pPr algn="r"/>
                      <a:r>
                        <a:rPr lang="en-US" sz="1100" dirty="0" smtClean="0">
                          <a:latin typeface="+mn-lt"/>
                        </a:rPr>
                        <a:t>179 MB/s</a:t>
                      </a:r>
                      <a:endParaRPr lang="en-US" sz="1100" dirty="0">
                        <a:latin typeface="+mn-lt"/>
                      </a:endParaRPr>
                    </a:p>
                  </a:txBody>
                  <a:tcPr anchor="ctr"/>
                </a:tc>
                <a:tc>
                  <a:txBody>
                    <a:bodyPr/>
                    <a:lstStyle/>
                    <a:p>
                      <a:pPr algn="r"/>
                      <a:r>
                        <a:rPr lang="en-US" sz="1100" dirty="0" smtClean="0">
                          <a:latin typeface="+mn-lt"/>
                        </a:rPr>
                        <a:t>419 MB/s</a:t>
                      </a:r>
                      <a:endParaRPr lang="en-US" sz="1100" dirty="0">
                        <a:latin typeface="+mn-lt"/>
                      </a:endParaRPr>
                    </a:p>
                  </a:txBody>
                  <a:tcPr anchor="ctr"/>
                </a:tc>
              </a:tr>
              <a:tr h="2133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Network:</a:t>
                      </a:r>
                      <a:r>
                        <a:rPr lang="en-US" sz="1100" dirty="0" smtClean="0">
                          <a:solidFill>
                            <a:schemeClr val="bg1"/>
                          </a:solidFill>
                          <a:latin typeface="+mn-lt"/>
                        </a:rPr>
                        <a:t> 1 x 10G</a:t>
                      </a:r>
                    </a:p>
                  </a:txBody>
                  <a:tcPr anchor="ctr"/>
                </a:tc>
                <a:tc>
                  <a:txBody>
                    <a:bodyPr/>
                    <a:lstStyle/>
                    <a:p>
                      <a:pPr algn="r"/>
                      <a:r>
                        <a:rPr lang="en-US" sz="1100" dirty="0" smtClean="0">
                          <a:latin typeface="+mn-lt"/>
                        </a:rPr>
                        <a:t>197 MB/s</a:t>
                      </a:r>
                      <a:endParaRPr lang="en-US" sz="1100" dirty="0">
                        <a:latin typeface="+mn-lt"/>
                      </a:endParaRPr>
                    </a:p>
                  </a:txBody>
                  <a:tcPr anchor="ctr"/>
                </a:tc>
                <a:tc>
                  <a:txBody>
                    <a:bodyPr/>
                    <a:lstStyle/>
                    <a:p>
                      <a:pPr algn="r"/>
                      <a:r>
                        <a:rPr lang="en-US" sz="1100" dirty="0" smtClean="0">
                          <a:latin typeface="+mn-lt"/>
                        </a:rPr>
                        <a:t>457 MB/s</a:t>
                      </a:r>
                      <a:endParaRPr lang="en-US" sz="1100" dirty="0">
                        <a:latin typeface="+mn-lt"/>
                      </a:endParaRPr>
                    </a:p>
                  </a:txBody>
                  <a:tcPr anchor="ctr"/>
                </a:tc>
              </a:tr>
            </a:tbl>
          </a:graphicData>
        </a:graphic>
      </p:graphicFrame>
    </p:spTree>
    <p:extLst>
      <p:ext uri="{BB962C8B-B14F-4D97-AF65-F5344CB8AC3E}">
        <p14:creationId xmlns:p14="http://schemas.microsoft.com/office/powerpoint/2010/main" val="2809662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2.4. Sample Configuration – 192 spindles!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57471276"/>
              </p:ext>
            </p:extLst>
          </p:nvPr>
        </p:nvGraphicFramePr>
        <p:xfrm>
          <a:off x="0" y="876300"/>
          <a:ext cx="7521575" cy="536575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5"/>
          <p:cNvSpPr>
            <a:spLocks noGrp="1"/>
          </p:cNvSpPr>
          <p:nvPr>
            <p:ph idx="4294967295"/>
          </p:nvPr>
        </p:nvSpPr>
        <p:spPr>
          <a:xfrm>
            <a:off x="0" y="6359525"/>
            <a:ext cx="7519988" cy="249238"/>
          </a:xfrm>
        </p:spPr>
        <p:txBody>
          <a:bodyPr/>
          <a:lstStyle/>
          <a:p>
            <a:pPr marL="0" indent="0" algn="ctr">
              <a:buNone/>
            </a:pPr>
            <a:r>
              <a:rPr lang="en-US" sz="1800" dirty="0" smtClean="0"/>
              <a:t>New White Paper with these FSCT results available!</a:t>
            </a:r>
            <a:endParaRPr lang="en-US" sz="3600" dirty="0"/>
          </a:p>
        </p:txBody>
      </p:sp>
      <p:sp>
        <p:nvSpPr>
          <p:cNvPr id="26" name="Rectangle 25"/>
          <p:cNvSpPr/>
          <p:nvPr/>
        </p:nvSpPr>
        <p:spPr>
          <a:xfrm>
            <a:off x="6602280" y="76200"/>
            <a:ext cx="5484971" cy="2667000"/>
          </a:xfrm>
          <a:prstGeom prst="rect">
            <a:avLst/>
          </a:prstGeom>
          <a:noFill/>
          <a:ln w="50800">
            <a:noFill/>
          </a:ln>
          <a:effectLst>
            <a:outerShdw blurRad="152400" dist="317500" dir="5400000" sx="90000" sy="-19000" rotWithShape="0">
              <a:prstClr val="black">
                <a:alpha val="15000"/>
              </a:prstClr>
            </a:outerShdw>
          </a:effectLst>
          <a:scene3d>
            <a:camera prst="obliqueTopRight"/>
            <a:lightRig rig="sunse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324" y="929206"/>
            <a:ext cx="3813810" cy="27965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Rectangular Callout 9"/>
          <p:cNvSpPr/>
          <p:nvPr/>
        </p:nvSpPr>
        <p:spPr bwMode="auto">
          <a:xfrm>
            <a:off x="1939157" y="979055"/>
            <a:ext cx="2168492" cy="703630"/>
          </a:xfrm>
          <a:prstGeom prst="wedgeRectCallout">
            <a:avLst>
              <a:gd name="adj1" fmla="val 76213"/>
              <a:gd name="adj2" fmla="val 5492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chemeClr val="tx1"/>
                </a:solidFill>
              </a:rPr>
              <a:t>WS 2008 R2 </a:t>
            </a:r>
            <a:br>
              <a:rPr lang="en-US" sz="1600" b="1" dirty="0" smtClean="0">
                <a:solidFill>
                  <a:schemeClr val="tx1"/>
                </a:solidFill>
              </a:rPr>
            </a:br>
            <a:r>
              <a:rPr lang="en-US" sz="2400" b="1" dirty="0" smtClean="0">
                <a:solidFill>
                  <a:schemeClr val="tx1"/>
                </a:solidFill>
              </a:rPr>
              <a:t>23,000</a:t>
            </a:r>
            <a:r>
              <a:rPr lang="en-US" sz="1600" b="1" dirty="0" smtClean="0">
                <a:solidFill>
                  <a:schemeClr val="accent1">
                    <a:lumMod val="75000"/>
                  </a:schemeClr>
                </a:solidFill>
              </a:rPr>
              <a:t> </a:t>
            </a:r>
            <a:r>
              <a:rPr lang="en-US" sz="1600" b="1" dirty="0">
                <a:solidFill>
                  <a:schemeClr val="tx1"/>
                </a:solidFill>
              </a:rPr>
              <a:t>u</a:t>
            </a:r>
            <a:r>
              <a:rPr lang="en-US" sz="1600" b="1" dirty="0" smtClean="0">
                <a:solidFill>
                  <a:schemeClr val="tx1"/>
                </a:solidFill>
              </a:rPr>
              <a:t>sers (!)</a:t>
            </a:r>
            <a:endParaRPr lang="en-US" sz="1600" b="1" dirty="0">
              <a:solidFill>
                <a:schemeClr val="tx1"/>
              </a:solidFill>
            </a:endParaRPr>
          </a:p>
        </p:txBody>
      </p:sp>
      <p:sp>
        <p:nvSpPr>
          <p:cNvPr id="8" name="Rectangle 7"/>
          <p:cNvSpPr/>
          <p:nvPr/>
        </p:nvSpPr>
        <p:spPr bwMode="auto">
          <a:xfrm>
            <a:off x="8995460" y="3925763"/>
            <a:ext cx="2191538"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Bottleneck </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on ?</a:t>
            </a:r>
          </a:p>
        </p:txBody>
      </p:sp>
      <p:graphicFrame>
        <p:nvGraphicFramePr>
          <p:cNvPr id="9" name="Table 8"/>
          <p:cNvGraphicFramePr>
            <a:graphicFrameLocks noGrp="1"/>
          </p:cNvGraphicFramePr>
          <p:nvPr>
            <p:extLst>
              <p:ext uri="{D42A27DB-BD31-4B8C-83A1-F6EECF244321}">
                <p14:modId xmlns:p14="http://schemas.microsoft.com/office/powerpoint/2010/main" val="1179759268"/>
              </p:ext>
            </p:extLst>
          </p:nvPr>
        </p:nvGraphicFramePr>
        <p:xfrm>
          <a:off x="8101130" y="4971359"/>
          <a:ext cx="3805465" cy="1554480"/>
        </p:xfrm>
        <a:graphic>
          <a:graphicData uri="http://schemas.openxmlformats.org/drawingml/2006/table">
            <a:tbl>
              <a:tblPr firstRow="1" bandRow="1">
                <a:tableStyleId>{5C22544A-7EE6-4342-B048-85BDC9FD1C3A}</a:tableStyleId>
              </a:tblPr>
              <a:tblGrid>
                <a:gridCol w="2720530"/>
                <a:gridCol w="1084935"/>
              </a:tblGrid>
              <a:tr h="0">
                <a:tc>
                  <a:txBody>
                    <a:bodyPr/>
                    <a:lstStyle/>
                    <a:p>
                      <a:r>
                        <a:rPr lang="en-US" sz="1100" dirty="0" smtClean="0">
                          <a:latin typeface="+mn-lt"/>
                        </a:rPr>
                        <a:t>Operating System</a:t>
                      </a:r>
                      <a:endParaRPr lang="en-US" sz="1100" dirty="0">
                        <a:latin typeface="+mn-lt"/>
                      </a:endParaRPr>
                    </a:p>
                  </a:txBody>
                  <a:tcPr/>
                </a:tc>
                <a:tc>
                  <a:txBody>
                    <a:bodyPr/>
                    <a:lstStyle/>
                    <a:p>
                      <a:pPr algn="r"/>
                      <a:r>
                        <a:rPr lang="en-US" sz="1100" b="0" dirty="0" smtClean="0">
                          <a:latin typeface="+mn-lt"/>
                        </a:rPr>
                        <a:t>WS</a:t>
                      </a:r>
                      <a:r>
                        <a:rPr lang="en-US" sz="1100" b="0" baseline="0" dirty="0" smtClean="0">
                          <a:latin typeface="+mn-lt"/>
                        </a:rPr>
                        <a:t> 2008 R2</a:t>
                      </a:r>
                      <a:endParaRPr lang="en-US" sz="1100" b="0" dirty="0">
                        <a:latin typeface="+mn-lt"/>
                      </a:endParaRPr>
                    </a:p>
                  </a:txBody>
                  <a:tcPr anchor="ctr"/>
                </a:tc>
              </a:tr>
              <a:tr h="233860">
                <a:tc>
                  <a:txBody>
                    <a:bodyPr/>
                    <a:lstStyle/>
                    <a:p>
                      <a:r>
                        <a:rPr lang="en-US" sz="1100" b="1" dirty="0" smtClean="0">
                          <a:latin typeface="+mn-lt"/>
                        </a:rPr>
                        <a:t>Users</a:t>
                      </a:r>
                      <a:endParaRPr lang="en-US" sz="1100" b="1" dirty="0">
                        <a:latin typeface="+mn-lt"/>
                      </a:endParaRPr>
                    </a:p>
                  </a:txBody>
                  <a:tcPr/>
                </a:tc>
                <a:tc>
                  <a:txBody>
                    <a:bodyPr/>
                    <a:lstStyle/>
                    <a:p>
                      <a:pPr algn="r"/>
                      <a:r>
                        <a:rPr lang="en-US" sz="1100" dirty="0" smtClean="0">
                          <a:latin typeface="+mn-lt"/>
                        </a:rPr>
                        <a:t>23,000</a:t>
                      </a:r>
                      <a:endParaRPr lang="en-US" sz="1100" dirty="0">
                        <a:latin typeface="+mn-lt"/>
                      </a:endParaRPr>
                    </a:p>
                  </a:txBody>
                  <a:tcPr anchor="ctr"/>
                </a:tc>
              </a:tr>
              <a:tr h="2338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CPU:</a:t>
                      </a:r>
                      <a:r>
                        <a:rPr lang="en-US" sz="1100" dirty="0" smtClean="0">
                          <a:solidFill>
                            <a:schemeClr val="bg1"/>
                          </a:solidFill>
                          <a:latin typeface="+mn-lt"/>
                        </a:rPr>
                        <a:t> 2 x X5560 2.8GHz</a:t>
                      </a:r>
                    </a:p>
                  </a:txBody>
                  <a:tcPr/>
                </a:tc>
                <a:tc>
                  <a:txBody>
                    <a:bodyPr/>
                    <a:lstStyle/>
                    <a:p>
                      <a:pPr algn="r"/>
                      <a:r>
                        <a:rPr lang="en-US" sz="1100" dirty="0" smtClean="0">
                          <a:latin typeface="+mn-lt"/>
                        </a:rPr>
                        <a:t>63.10%</a:t>
                      </a:r>
                      <a:endParaRPr lang="en-US" sz="1100" dirty="0">
                        <a:latin typeface="+mn-lt"/>
                      </a:endParaRPr>
                    </a:p>
                  </a:txBody>
                  <a:tcPr anchor="ctr"/>
                </a:tc>
              </a:tr>
              <a:tr h="2338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Memory:</a:t>
                      </a:r>
                      <a:r>
                        <a:rPr lang="en-US" sz="1100" dirty="0" smtClean="0">
                          <a:solidFill>
                            <a:schemeClr val="bg1"/>
                          </a:solidFill>
                          <a:latin typeface="+mn-lt"/>
                        </a:rPr>
                        <a:t> 72GB</a:t>
                      </a:r>
                    </a:p>
                  </a:txBody>
                  <a:tcPr/>
                </a:tc>
                <a:tc>
                  <a:txBody>
                    <a:bodyPr/>
                    <a:lstStyle/>
                    <a:p>
                      <a:pPr algn="r"/>
                      <a:r>
                        <a:rPr lang="en-US" sz="1100" dirty="0" smtClean="0">
                          <a:latin typeface="+mn-lt"/>
                        </a:rPr>
                        <a:t>23%</a:t>
                      </a:r>
                      <a:endParaRPr lang="en-US" sz="1100" dirty="0">
                        <a:latin typeface="+mn-lt"/>
                      </a:endParaRPr>
                    </a:p>
                  </a:txBody>
                  <a:tcPr anchor="ctr"/>
                </a:tc>
              </a:tr>
              <a:tr h="2338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Disks: </a:t>
                      </a:r>
                      <a:r>
                        <a:rPr lang="en-US" sz="1100" b="0" dirty="0" smtClean="0">
                          <a:solidFill>
                            <a:schemeClr val="bg1"/>
                          </a:solidFill>
                          <a:latin typeface="+mn-lt"/>
                        </a:rPr>
                        <a:t>192</a:t>
                      </a:r>
                      <a:r>
                        <a:rPr lang="en-US" sz="1100" dirty="0" smtClean="0">
                          <a:solidFill>
                            <a:schemeClr val="bg1"/>
                          </a:solidFill>
                          <a:latin typeface="+mn-lt"/>
                        </a:rPr>
                        <a:t> RAID-10,</a:t>
                      </a:r>
                      <a:r>
                        <a:rPr lang="en-US" sz="1100" baseline="0" dirty="0" smtClean="0">
                          <a:solidFill>
                            <a:schemeClr val="bg1"/>
                          </a:solidFill>
                          <a:latin typeface="+mn-lt"/>
                        </a:rPr>
                        <a:t> </a:t>
                      </a:r>
                      <a:r>
                        <a:rPr lang="en-US" sz="1100" b="1" dirty="0" smtClean="0">
                          <a:solidFill>
                            <a:schemeClr val="bg1"/>
                          </a:solidFill>
                          <a:latin typeface="+mn-lt"/>
                        </a:rPr>
                        <a:t>HBA:</a:t>
                      </a:r>
                      <a:r>
                        <a:rPr lang="en-US" sz="1100" dirty="0" smtClean="0">
                          <a:solidFill>
                            <a:schemeClr val="bg1"/>
                          </a:solidFill>
                          <a:latin typeface="+mn-lt"/>
                        </a:rPr>
                        <a:t> 4 x 8Gb FC</a:t>
                      </a:r>
                    </a:p>
                  </a:txBody>
                  <a:tcPr/>
                </a:tc>
                <a:tc>
                  <a:txBody>
                    <a:bodyPr/>
                    <a:lstStyle/>
                    <a:p>
                      <a:pPr algn="r"/>
                      <a:r>
                        <a:rPr lang="en-US" sz="1100" dirty="0" smtClean="0">
                          <a:latin typeface="+mn-lt"/>
                        </a:rPr>
                        <a:t>601 MB/s</a:t>
                      </a:r>
                      <a:endParaRPr lang="en-US" sz="1100" dirty="0">
                        <a:latin typeface="+mn-lt"/>
                      </a:endParaRPr>
                    </a:p>
                  </a:txBody>
                  <a:tcPr anchor="ctr"/>
                </a:tc>
              </a:tr>
              <a:tr h="23386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mn-lt"/>
                        </a:rPr>
                        <a:t>Network:</a:t>
                      </a:r>
                      <a:r>
                        <a:rPr lang="en-US" sz="1100" dirty="0" smtClean="0">
                          <a:solidFill>
                            <a:schemeClr val="bg1"/>
                          </a:solidFill>
                          <a:latin typeface="+mn-lt"/>
                        </a:rPr>
                        <a:t> 2 x 10G</a:t>
                      </a:r>
                    </a:p>
                  </a:txBody>
                  <a:tcPr/>
                </a:tc>
                <a:tc>
                  <a:txBody>
                    <a:bodyPr/>
                    <a:lstStyle/>
                    <a:p>
                      <a:pPr algn="r"/>
                      <a:r>
                        <a:rPr lang="en-US" sz="1100" dirty="0" smtClean="0">
                          <a:latin typeface="+mn-lt"/>
                        </a:rPr>
                        <a:t>650 MB/s</a:t>
                      </a:r>
                      <a:endParaRPr lang="en-US" sz="1100" dirty="0">
                        <a:latin typeface="+mn-lt"/>
                      </a:endParaRPr>
                    </a:p>
                  </a:txBody>
                  <a:tcPr anchor="ctr"/>
                </a:tc>
              </a:tr>
            </a:tbl>
          </a:graphicData>
        </a:graphic>
      </p:graphicFrame>
    </p:spTree>
    <p:extLst>
      <p:ext uri="{BB962C8B-B14F-4D97-AF65-F5344CB8AC3E}">
        <p14:creationId xmlns:p14="http://schemas.microsoft.com/office/powerpoint/2010/main" val="37684671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3. File Server Name Consolidation</a:t>
            </a:r>
            <a:endParaRPr lang="en-US" dirty="0"/>
          </a:p>
        </p:txBody>
      </p:sp>
      <p:sp>
        <p:nvSpPr>
          <p:cNvPr id="6" name="Text Placeholder 5"/>
          <p:cNvSpPr>
            <a:spLocks noGrp="1"/>
          </p:cNvSpPr>
          <p:nvPr>
            <p:ph type="body" sz="quarter" idx="10"/>
          </p:nvPr>
        </p:nvSpPr>
        <p:spPr>
          <a:xfrm>
            <a:off x="519112" y="1447799"/>
            <a:ext cx="11149013" cy="3151632"/>
          </a:xfrm>
        </p:spPr>
        <p:txBody>
          <a:bodyPr/>
          <a:lstStyle/>
          <a:p>
            <a:pPr marL="0" indent="0">
              <a:buNone/>
            </a:pPr>
            <a:r>
              <a:rPr lang="en-US" dirty="0" smtClean="0"/>
              <a:t>3.1. The name problem</a:t>
            </a:r>
          </a:p>
          <a:p>
            <a:pPr marL="0" indent="0">
              <a:buNone/>
            </a:pPr>
            <a:r>
              <a:rPr lang="en-US" dirty="0" smtClean="0"/>
              <a:t>3.2. Static DNS Entries</a:t>
            </a:r>
          </a:p>
          <a:p>
            <a:pPr marL="0" indent="0">
              <a:buNone/>
            </a:pPr>
            <a:r>
              <a:rPr lang="en-US" dirty="0" smtClean="0"/>
              <a:t>3.3. Alternate Computer Names and Dynamic DNS</a:t>
            </a:r>
          </a:p>
          <a:p>
            <a:pPr marL="0" indent="0">
              <a:buNone/>
            </a:pPr>
            <a:r>
              <a:rPr lang="en-US" dirty="0" smtClean="0"/>
              <a:t>3.4. DFS Consolidation Roots</a:t>
            </a:r>
          </a:p>
          <a:p>
            <a:pPr marL="0" indent="0">
              <a:buNone/>
            </a:pPr>
            <a:r>
              <a:rPr lang="en-US" dirty="0" smtClean="0"/>
              <a:t>3.5. Virtual Machines</a:t>
            </a:r>
          </a:p>
          <a:p>
            <a:pPr marL="0" indent="0">
              <a:buNone/>
            </a:pPr>
            <a:r>
              <a:rPr lang="en-US" dirty="0" smtClean="0"/>
              <a:t>3.6. Failover Clusters</a:t>
            </a:r>
          </a:p>
        </p:txBody>
      </p:sp>
    </p:spTree>
    <p:extLst>
      <p:ext uri="{BB962C8B-B14F-4D97-AF65-F5344CB8AC3E}">
        <p14:creationId xmlns:p14="http://schemas.microsoft.com/office/powerpoint/2010/main" val="176059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3.1. The name consolidation problem</a:t>
            </a:r>
            <a:endParaRPr lang="en-US" dirty="0"/>
          </a:p>
        </p:txBody>
      </p:sp>
      <p:sp>
        <p:nvSpPr>
          <p:cNvPr id="4" name="Rectangle 3"/>
          <p:cNvSpPr/>
          <p:nvPr/>
        </p:nvSpPr>
        <p:spPr>
          <a:xfrm flipH="1" flipV="1">
            <a:off x="3130450" y="1644298"/>
            <a:ext cx="1422030" cy="115386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5" name="TextBox 4"/>
          <p:cNvSpPr txBox="1"/>
          <p:nvPr/>
        </p:nvSpPr>
        <p:spPr>
          <a:xfrm>
            <a:off x="3130450" y="1644299"/>
            <a:ext cx="1422030" cy="307777"/>
          </a:xfrm>
          <a:prstGeom prst="rect">
            <a:avLst/>
          </a:prstGeom>
          <a:noFill/>
          <a:ln>
            <a:noFill/>
          </a:ln>
        </p:spPr>
        <p:txBody>
          <a:bodyPr wrap="square" rtlCol="0">
            <a:spAutoFit/>
          </a:bodyPr>
          <a:lstStyle/>
          <a:p>
            <a:r>
              <a:rPr lang="en-US" sz="1400" b="1" dirty="0" smtClean="0">
                <a:solidFill>
                  <a:srgbClr val="92D050"/>
                </a:solidFill>
              </a:rPr>
              <a:t>FILE1</a:t>
            </a:r>
            <a:endParaRPr lang="en-US" sz="1400" b="1" dirty="0">
              <a:solidFill>
                <a:srgbClr val="92D050"/>
              </a:solidFill>
            </a:endParaRPr>
          </a:p>
        </p:txBody>
      </p:sp>
      <p:sp>
        <p:nvSpPr>
          <p:cNvPr id="6" name="Rectangle 5"/>
          <p:cNvSpPr/>
          <p:nvPr/>
        </p:nvSpPr>
        <p:spPr>
          <a:xfrm rot="10800000" flipH="1" flipV="1">
            <a:off x="3333598" y="2025298"/>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Orders</a:t>
            </a:r>
            <a:endParaRPr lang="en-US" sz="1050" b="1" dirty="0">
              <a:solidFill>
                <a:srgbClr val="5C7EB9">
                  <a:lumMod val="50000"/>
                </a:srgbClr>
              </a:solidFill>
            </a:endParaRPr>
          </a:p>
        </p:txBody>
      </p:sp>
      <p:sp>
        <p:nvSpPr>
          <p:cNvPr id="7" name="Rectangle 6"/>
          <p:cNvSpPr/>
          <p:nvPr/>
        </p:nvSpPr>
        <p:spPr>
          <a:xfrm rot="10800000" flipH="1" flipV="1">
            <a:off x="3333597" y="2359792"/>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Sales</a:t>
            </a:r>
            <a:endParaRPr lang="en-US" sz="1050" b="1" dirty="0">
              <a:solidFill>
                <a:srgbClr val="5C7EB9">
                  <a:lumMod val="50000"/>
                </a:srgbClr>
              </a:solidFill>
            </a:endParaRPr>
          </a:p>
        </p:txBody>
      </p:sp>
      <p:sp>
        <p:nvSpPr>
          <p:cNvPr id="8" name="Rectangle 7"/>
          <p:cNvSpPr/>
          <p:nvPr/>
        </p:nvSpPr>
        <p:spPr>
          <a:xfrm flipH="1" flipV="1">
            <a:off x="3130449" y="3096506"/>
            <a:ext cx="1422030" cy="115386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9" name="TextBox 8"/>
          <p:cNvSpPr txBox="1"/>
          <p:nvPr/>
        </p:nvSpPr>
        <p:spPr>
          <a:xfrm>
            <a:off x="3130450" y="3096506"/>
            <a:ext cx="1422030" cy="307777"/>
          </a:xfrm>
          <a:prstGeom prst="rect">
            <a:avLst/>
          </a:prstGeom>
          <a:noFill/>
          <a:ln>
            <a:noFill/>
          </a:ln>
        </p:spPr>
        <p:txBody>
          <a:bodyPr wrap="square" rtlCol="0">
            <a:spAutoFit/>
          </a:bodyPr>
          <a:lstStyle/>
          <a:p>
            <a:r>
              <a:rPr lang="en-US" sz="1400" b="1" dirty="0" smtClean="0">
                <a:solidFill>
                  <a:srgbClr val="92D050"/>
                </a:solidFill>
              </a:rPr>
              <a:t>FILE2</a:t>
            </a:r>
            <a:endParaRPr lang="en-US" sz="1400" b="1" dirty="0">
              <a:solidFill>
                <a:srgbClr val="92D050"/>
              </a:solidFill>
            </a:endParaRPr>
          </a:p>
        </p:txBody>
      </p:sp>
      <p:sp>
        <p:nvSpPr>
          <p:cNvPr id="10" name="Rectangle 9"/>
          <p:cNvSpPr/>
          <p:nvPr/>
        </p:nvSpPr>
        <p:spPr>
          <a:xfrm rot="10800000" flipH="1" flipV="1">
            <a:off x="3333598" y="3477505"/>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Training</a:t>
            </a:r>
            <a:endParaRPr lang="en-US" sz="1050" b="1" dirty="0">
              <a:solidFill>
                <a:srgbClr val="5C7EB9">
                  <a:lumMod val="50000"/>
                </a:srgbClr>
              </a:solidFill>
            </a:endParaRPr>
          </a:p>
        </p:txBody>
      </p:sp>
      <p:sp>
        <p:nvSpPr>
          <p:cNvPr id="11" name="Rectangle 10"/>
          <p:cNvSpPr/>
          <p:nvPr/>
        </p:nvSpPr>
        <p:spPr>
          <a:xfrm rot="10800000" flipH="1" flipV="1">
            <a:off x="3333597" y="3811999"/>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Software</a:t>
            </a:r>
            <a:endParaRPr lang="en-US" sz="1050" b="1" dirty="0">
              <a:solidFill>
                <a:srgbClr val="5C7EB9">
                  <a:lumMod val="50000"/>
                </a:srgbClr>
              </a:solidFill>
            </a:endParaRPr>
          </a:p>
        </p:txBody>
      </p:sp>
      <p:sp>
        <p:nvSpPr>
          <p:cNvPr id="12" name="Rectangle 11"/>
          <p:cNvSpPr/>
          <p:nvPr/>
        </p:nvSpPr>
        <p:spPr>
          <a:xfrm flipH="1" flipV="1">
            <a:off x="3151521" y="4541157"/>
            <a:ext cx="1422030" cy="115386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13" name="TextBox 12"/>
          <p:cNvSpPr txBox="1"/>
          <p:nvPr/>
        </p:nvSpPr>
        <p:spPr>
          <a:xfrm>
            <a:off x="3151522" y="4541157"/>
            <a:ext cx="1422030" cy="307777"/>
          </a:xfrm>
          <a:prstGeom prst="rect">
            <a:avLst/>
          </a:prstGeom>
          <a:noFill/>
          <a:ln>
            <a:noFill/>
          </a:ln>
        </p:spPr>
        <p:txBody>
          <a:bodyPr wrap="square" rtlCol="0">
            <a:spAutoFit/>
          </a:bodyPr>
          <a:lstStyle/>
          <a:p>
            <a:r>
              <a:rPr lang="en-US" sz="1400" b="1" dirty="0" smtClean="0">
                <a:solidFill>
                  <a:srgbClr val="92D050"/>
                </a:solidFill>
              </a:rPr>
              <a:t>FILE3</a:t>
            </a:r>
            <a:endParaRPr lang="en-US" sz="1400" b="1" dirty="0">
              <a:solidFill>
                <a:srgbClr val="92D050"/>
              </a:solidFill>
            </a:endParaRPr>
          </a:p>
        </p:txBody>
      </p:sp>
      <p:sp>
        <p:nvSpPr>
          <p:cNvPr id="14" name="Rectangle 13"/>
          <p:cNvSpPr/>
          <p:nvPr/>
        </p:nvSpPr>
        <p:spPr>
          <a:xfrm rot="10800000" flipH="1" flipV="1">
            <a:off x="3354670" y="4922156"/>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Engineering</a:t>
            </a:r>
            <a:endParaRPr lang="en-US" sz="1050" b="1" dirty="0">
              <a:solidFill>
                <a:srgbClr val="5C7EB9">
                  <a:lumMod val="50000"/>
                </a:srgbClr>
              </a:solidFill>
            </a:endParaRPr>
          </a:p>
        </p:txBody>
      </p:sp>
      <p:sp>
        <p:nvSpPr>
          <p:cNvPr id="15" name="Rectangle 14"/>
          <p:cNvSpPr/>
          <p:nvPr/>
        </p:nvSpPr>
        <p:spPr>
          <a:xfrm rot="10800000" flipH="1" flipV="1">
            <a:off x="3354669" y="5256650"/>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Sales</a:t>
            </a:r>
            <a:endParaRPr lang="en-US" sz="1050" b="1" dirty="0">
              <a:solidFill>
                <a:srgbClr val="5C7EB9">
                  <a:lumMod val="50000"/>
                </a:srgbClr>
              </a:solidFill>
            </a:endParaRPr>
          </a:p>
        </p:txBody>
      </p:sp>
      <p:sp>
        <p:nvSpPr>
          <p:cNvPr id="16" name="Rectangle 15"/>
          <p:cNvSpPr/>
          <p:nvPr/>
        </p:nvSpPr>
        <p:spPr>
          <a:xfrm flipH="1" flipV="1">
            <a:off x="6873091" y="1633609"/>
            <a:ext cx="1422030" cy="403682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17" name="TextBox 16"/>
          <p:cNvSpPr txBox="1"/>
          <p:nvPr/>
        </p:nvSpPr>
        <p:spPr>
          <a:xfrm>
            <a:off x="6873091" y="1633611"/>
            <a:ext cx="1422030" cy="307777"/>
          </a:xfrm>
          <a:prstGeom prst="rect">
            <a:avLst/>
          </a:prstGeom>
          <a:noFill/>
          <a:ln>
            <a:noFill/>
          </a:ln>
        </p:spPr>
        <p:txBody>
          <a:bodyPr wrap="square" rtlCol="0">
            <a:spAutoFit/>
          </a:bodyPr>
          <a:lstStyle/>
          <a:p>
            <a:r>
              <a:rPr lang="en-US" sz="1400" b="1" dirty="0" smtClean="0">
                <a:solidFill>
                  <a:srgbClr val="92D050"/>
                </a:solidFill>
              </a:rPr>
              <a:t>CFILE</a:t>
            </a:r>
            <a:endParaRPr lang="en-US" sz="1400" b="1" dirty="0">
              <a:solidFill>
                <a:srgbClr val="92D050"/>
              </a:solidFill>
            </a:endParaRPr>
          </a:p>
        </p:txBody>
      </p:sp>
      <p:sp>
        <p:nvSpPr>
          <p:cNvPr id="18" name="Rectangle 17"/>
          <p:cNvSpPr/>
          <p:nvPr/>
        </p:nvSpPr>
        <p:spPr>
          <a:xfrm rot="10800000" flipH="1" flipV="1">
            <a:off x="7076239" y="2014610"/>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Orders</a:t>
            </a:r>
            <a:endParaRPr lang="en-US" sz="1050" b="1" dirty="0">
              <a:solidFill>
                <a:srgbClr val="5C7EB9">
                  <a:lumMod val="50000"/>
                </a:srgbClr>
              </a:solidFill>
            </a:endParaRPr>
          </a:p>
        </p:txBody>
      </p:sp>
      <p:sp>
        <p:nvSpPr>
          <p:cNvPr id="19" name="Rectangle 18"/>
          <p:cNvSpPr/>
          <p:nvPr/>
        </p:nvSpPr>
        <p:spPr>
          <a:xfrm rot="10800000" flipH="1" flipV="1">
            <a:off x="7076238" y="2349104"/>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Sales</a:t>
            </a:r>
            <a:endParaRPr lang="en-US" sz="1050" b="1" dirty="0">
              <a:solidFill>
                <a:srgbClr val="5C7EB9">
                  <a:lumMod val="50000"/>
                </a:srgbClr>
              </a:solidFill>
            </a:endParaRPr>
          </a:p>
        </p:txBody>
      </p:sp>
      <p:sp>
        <p:nvSpPr>
          <p:cNvPr id="22" name="Rectangle 21"/>
          <p:cNvSpPr/>
          <p:nvPr/>
        </p:nvSpPr>
        <p:spPr>
          <a:xfrm rot="10800000" flipH="1" flipV="1">
            <a:off x="7076239" y="3466817"/>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Training</a:t>
            </a:r>
            <a:endParaRPr lang="en-US" sz="1050" b="1" dirty="0">
              <a:solidFill>
                <a:srgbClr val="5C7EB9">
                  <a:lumMod val="50000"/>
                </a:srgbClr>
              </a:solidFill>
            </a:endParaRPr>
          </a:p>
        </p:txBody>
      </p:sp>
      <p:sp>
        <p:nvSpPr>
          <p:cNvPr id="23" name="Rectangle 22"/>
          <p:cNvSpPr/>
          <p:nvPr/>
        </p:nvSpPr>
        <p:spPr>
          <a:xfrm rot="10800000" flipH="1" flipV="1">
            <a:off x="7076238" y="3801311"/>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Software</a:t>
            </a:r>
            <a:endParaRPr lang="en-US" sz="1050" b="1" dirty="0">
              <a:solidFill>
                <a:srgbClr val="5C7EB9">
                  <a:lumMod val="50000"/>
                </a:srgbClr>
              </a:solidFill>
            </a:endParaRPr>
          </a:p>
        </p:txBody>
      </p:sp>
      <p:sp>
        <p:nvSpPr>
          <p:cNvPr id="26" name="Rectangle 25"/>
          <p:cNvSpPr/>
          <p:nvPr/>
        </p:nvSpPr>
        <p:spPr>
          <a:xfrm rot="10800000" flipH="1" flipV="1">
            <a:off x="7097311" y="4911468"/>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Engineering</a:t>
            </a:r>
            <a:endParaRPr lang="en-US" sz="1050" b="1" dirty="0">
              <a:solidFill>
                <a:srgbClr val="5C7EB9">
                  <a:lumMod val="50000"/>
                </a:srgbClr>
              </a:solidFill>
            </a:endParaRPr>
          </a:p>
        </p:txBody>
      </p:sp>
      <p:sp>
        <p:nvSpPr>
          <p:cNvPr id="27" name="Rectangle 26"/>
          <p:cNvSpPr/>
          <p:nvPr/>
        </p:nvSpPr>
        <p:spPr>
          <a:xfrm rot="10800000" flipH="1" flipV="1">
            <a:off x="7097310" y="5245962"/>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Sales2</a:t>
            </a:r>
            <a:endParaRPr lang="en-US" sz="1050" b="1" dirty="0">
              <a:solidFill>
                <a:srgbClr val="5C7EB9">
                  <a:lumMod val="50000"/>
                </a:srgbClr>
              </a:solidFill>
            </a:endParaRPr>
          </a:p>
        </p:txBody>
      </p:sp>
      <p:sp>
        <p:nvSpPr>
          <p:cNvPr id="28" name="TextBox 27"/>
          <p:cNvSpPr txBox="1"/>
          <p:nvPr/>
        </p:nvSpPr>
        <p:spPr>
          <a:xfrm>
            <a:off x="203385" y="1829947"/>
            <a:ext cx="2750757" cy="3693319"/>
          </a:xfrm>
          <a:prstGeom prst="rect">
            <a:avLst/>
          </a:prstGeom>
          <a:noFill/>
        </p:spPr>
        <p:txBody>
          <a:bodyPr wrap="square" lIns="0" tIns="0" rIns="0" bIns="0" rtlCol="0">
            <a:spAutoFit/>
          </a:bodyPr>
          <a:lstStyle/>
          <a:p>
            <a:pPr algn="r"/>
            <a:r>
              <a:rPr lang="en-US" sz="2400" dirty="0" smtClean="0">
                <a:gradFill>
                  <a:gsLst>
                    <a:gs pos="0">
                      <a:schemeClr val="tx1"/>
                    </a:gs>
                    <a:gs pos="86000">
                      <a:schemeClr val="tx1"/>
                    </a:gs>
                  </a:gsLst>
                  <a:lin ang="5400000" scaled="0"/>
                </a:gradFill>
              </a:rPr>
              <a:t>\\FILE1\Orders</a:t>
            </a:r>
          </a:p>
          <a:p>
            <a:pPr algn="r"/>
            <a:r>
              <a:rPr lang="en-US" sz="2400" dirty="0" smtClean="0">
                <a:gradFill>
                  <a:gsLst>
                    <a:gs pos="0">
                      <a:schemeClr val="tx1"/>
                    </a:gs>
                    <a:gs pos="86000">
                      <a:schemeClr val="tx1"/>
                    </a:gs>
                  </a:gsLst>
                  <a:lin ang="5400000" scaled="0"/>
                </a:gradFill>
              </a:rPr>
              <a:t>\\FILE1\Sales</a:t>
            </a:r>
          </a:p>
          <a:p>
            <a:pPr algn="r"/>
            <a:endParaRPr lang="en-US" sz="2400" dirty="0" smtClean="0">
              <a:gradFill>
                <a:gsLst>
                  <a:gs pos="0">
                    <a:schemeClr val="tx1"/>
                  </a:gs>
                  <a:gs pos="86000">
                    <a:schemeClr val="tx1"/>
                  </a:gs>
                </a:gsLst>
                <a:lin ang="5400000" scaled="0"/>
              </a:gradFill>
            </a:endParaRPr>
          </a:p>
          <a:p>
            <a:pPr algn="r"/>
            <a:endParaRPr lang="en-US" sz="2400" dirty="0" smtClean="0">
              <a:gradFill>
                <a:gsLst>
                  <a:gs pos="0">
                    <a:schemeClr val="tx1"/>
                  </a:gs>
                  <a:gs pos="86000">
                    <a:schemeClr val="tx1"/>
                  </a:gs>
                </a:gsLst>
                <a:lin ang="5400000" scaled="0"/>
              </a:gradFill>
            </a:endParaRPr>
          </a:p>
          <a:p>
            <a:pPr algn="r"/>
            <a:r>
              <a:rPr lang="en-US" sz="2400" dirty="0" smtClean="0">
                <a:gradFill>
                  <a:gsLst>
                    <a:gs pos="0">
                      <a:schemeClr val="tx1"/>
                    </a:gs>
                    <a:gs pos="86000">
                      <a:schemeClr val="tx1"/>
                    </a:gs>
                  </a:gsLst>
                  <a:lin ang="5400000" scaled="0"/>
                </a:gradFill>
              </a:rPr>
              <a:t>\\FILE2\Training</a:t>
            </a:r>
          </a:p>
          <a:p>
            <a:pPr algn="r"/>
            <a:r>
              <a:rPr lang="en-US" sz="2400" dirty="0" smtClean="0">
                <a:gradFill>
                  <a:gsLst>
                    <a:gs pos="0">
                      <a:schemeClr val="tx1"/>
                    </a:gs>
                    <a:gs pos="86000">
                      <a:schemeClr val="tx1"/>
                    </a:gs>
                  </a:gsLst>
                  <a:lin ang="5400000" scaled="0"/>
                </a:gradFill>
              </a:rPr>
              <a:t>\\FILE2\Software</a:t>
            </a:r>
          </a:p>
          <a:p>
            <a:pPr algn="r"/>
            <a:endParaRPr lang="en-US" sz="2400" dirty="0" smtClean="0">
              <a:gradFill>
                <a:gsLst>
                  <a:gs pos="0">
                    <a:schemeClr val="tx1"/>
                  </a:gs>
                  <a:gs pos="86000">
                    <a:schemeClr val="tx1"/>
                  </a:gs>
                </a:gsLst>
                <a:lin ang="5400000" scaled="0"/>
              </a:gradFill>
            </a:endParaRPr>
          </a:p>
          <a:p>
            <a:pPr algn="r"/>
            <a:endParaRPr lang="en-US" sz="2400" dirty="0">
              <a:gradFill>
                <a:gsLst>
                  <a:gs pos="0">
                    <a:schemeClr val="tx1"/>
                  </a:gs>
                  <a:gs pos="86000">
                    <a:schemeClr val="tx1"/>
                  </a:gs>
                </a:gsLst>
                <a:lin ang="5400000" scaled="0"/>
              </a:gradFill>
            </a:endParaRPr>
          </a:p>
          <a:p>
            <a:pPr algn="r"/>
            <a:r>
              <a:rPr lang="en-US" sz="2400" dirty="0" smtClean="0">
                <a:gradFill>
                  <a:gsLst>
                    <a:gs pos="0">
                      <a:schemeClr val="tx1"/>
                    </a:gs>
                    <a:gs pos="86000">
                      <a:schemeClr val="tx1"/>
                    </a:gs>
                  </a:gsLst>
                  <a:lin ang="5400000" scaled="0"/>
                </a:gradFill>
              </a:rPr>
              <a:t>\\FILE3\Engineering</a:t>
            </a:r>
          </a:p>
          <a:p>
            <a:pPr algn="r"/>
            <a:r>
              <a:rPr lang="en-US" sz="2400" dirty="0" smtClean="0">
                <a:gradFill>
                  <a:gsLst>
                    <a:gs pos="0">
                      <a:schemeClr val="tx1"/>
                    </a:gs>
                    <a:gs pos="86000">
                      <a:schemeClr val="tx1"/>
                    </a:gs>
                  </a:gsLst>
                  <a:lin ang="5400000" scaled="0"/>
                </a:gradFill>
              </a:rPr>
              <a:t>\\FILE3\Sales</a:t>
            </a:r>
          </a:p>
        </p:txBody>
      </p:sp>
      <p:sp>
        <p:nvSpPr>
          <p:cNvPr id="29" name="TextBox 28"/>
          <p:cNvSpPr txBox="1"/>
          <p:nvPr/>
        </p:nvSpPr>
        <p:spPr>
          <a:xfrm>
            <a:off x="8531221" y="1805360"/>
            <a:ext cx="3023470" cy="3693319"/>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\\CFILE\Orders</a:t>
            </a:r>
          </a:p>
          <a:p>
            <a:r>
              <a:rPr lang="en-US" sz="2400" dirty="0" smtClean="0">
                <a:gradFill>
                  <a:gsLst>
                    <a:gs pos="0">
                      <a:schemeClr val="tx1"/>
                    </a:gs>
                    <a:gs pos="86000">
                      <a:schemeClr val="tx1"/>
                    </a:gs>
                  </a:gsLst>
                  <a:lin ang="5400000" scaled="0"/>
                </a:gradFill>
              </a:rPr>
              <a:t>\\CFILE\Sales</a:t>
            </a:r>
          </a:p>
          <a:p>
            <a:endParaRPr lang="en-US" sz="2400" dirty="0" smtClean="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\\CFILE\Training</a:t>
            </a:r>
          </a:p>
          <a:p>
            <a:r>
              <a:rPr lang="en-US" sz="2400" dirty="0" smtClean="0">
                <a:gradFill>
                  <a:gsLst>
                    <a:gs pos="0">
                      <a:schemeClr val="tx1"/>
                    </a:gs>
                    <a:gs pos="86000">
                      <a:schemeClr val="tx1"/>
                    </a:gs>
                  </a:gsLst>
                  <a:lin ang="5400000" scaled="0"/>
                </a:gradFill>
              </a:rPr>
              <a:t>\\CFILE\Software</a:t>
            </a: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\\CFILE\Engineering</a:t>
            </a:r>
          </a:p>
          <a:p>
            <a:r>
              <a:rPr lang="en-US" sz="2400" dirty="0" smtClean="0">
                <a:gradFill>
                  <a:gsLst>
                    <a:gs pos="0">
                      <a:schemeClr val="tx1"/>
                    </a:gs>
                    <a:gs pos="86000">
                      <a:schemeClr val="tx1"/>
                    </a:gs>
                  </a:gsLst>
                  <a:lin ang="5400000" scaled="0"/>
                </a:gradFill>
              </a:rPr>
              <a:t>\\CFILE\Sales2</a:t>
            </a:r>
          </a:p>
        </p:txBody>
      </p:sp>
      <p:sp>
        <p:nvSpPr>
          <p:cNvPr id="30" name="Right Arrow 29"/>
          <p:cNvSpPr/>
          <p:nvPr/>
        </p:nvSpPr>
        <p:spPr bwMode="auto">
          <a:xfrm>
            <a:off x="5017864" y="3096506"/>
            <a:ext cx="1511405" cy="898374"/>
          </a:xfrm>
          <a:prstGeom prst="rightArrow">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00000"/>
              </a:solidFill>
            </a:endParaRPr>
          </a:p>
        </p:txBody>
      </p:sp>
      <p:sp>
        <p:nvSpPr>
          <p:cNvPr id="31" name="TextBox 30"/>
          <p:cNvSpPr txBox="1"/>
          <p:nvPr/>
        </p:nvSpPr>
        <p:spPr>
          <a:xfrm>
            <a:off x="309838" y="6002685"/>
            <a:ext cx="11244853" cy="276999"/>
          </a:xfrm>
          <a:prstGeom prst="rect">
            <a:avLst/>
          </a:prstGeom>
          <a:noFill/>
        </p:spPr>
        <p:txBody>
          <a:bodyPr wrap="square" lIns="0" tIns="0" rIns="0" bIns="0" rtlCol="0">
            <a:spAutoFit/>
          </a:bodyPr>
          <a:lstStyle/>
          <a:p>
            <a:pPr algn="ctr"/>
            <a:r>
              <a:rPr lang="en-US" dirty="0" smtClean="0">
                <a:solidFill>
                  <a:srgbClr val="FFFF00"/>
                </a:solidFill>
              </a:rPr>
              <a:t>The goal is to consolidate the file servers and keep the same UNC path</a:t>
            </a:r>
          </a:p>
        </p:txBody>
      </p:sp>
    </p:spTree>
    <p:extLst>
      <p:ext uri="{BB962C8B-B14F-4D97-AF65-F5344CB8AC3E}">
        <p14:creationId xmlns:p14="http://schemas.microsoft.com/office/powerpoint/2010/main" val="416651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dirty="0" smtClean="0"/>
              <a:t>3.2. </a:t>
            </a:r>
            <a:r>
              <a:rPr lang="en-US" dirty="0"/>
              <a:t>Static DNS Entries</a:t>
            </a:r>
          </a:p>
        </p:txBody>
      </p:sp>
      <p:sp>
        <p:nvSpPr>
          <p:cNvPr id="6" name="Text Placeholder 5"/>
          <p:cNvSpPr>
            <a:spLocks noGrp="1"/>
          </p:cNvSpPr>
          <p:nvPr>
            <p:ph sz="half" idx="1"/>
          </p:nvPr>
        </p:nvSpPr>
        <p:spPr>
          <a:xfrm>
            <a:off x="542371" y="5243723"/>
            <a:ext cx="11307631" cy="1177245"/>
          </a:xfrm>
        </p:spPr>
        <p:txBody>
          <a:bodyPr/>
          <a:lstStyle/>
          <a:p>
            <a:pPr marL="0" indent="0">
              <a:buNone/>
            </a:pPr>
            <a:r>
              <a:rPr lang="en-US" sz="2000" b="1" dirty="0">
                <a:latin typeface="Courier New" pitchFamily="49" charset="0"/>
                <a:cs typeface="Courier New" pitchFamily="49" charset="0"/>
              </a:rPr>
              <a:t>DNSCMD dc1.contoso.local /</a:t>
            </a:r>
            <a:r>
              <a:rPr lang="en-US" sz="2000" b="1" dirty="0" err="1">
                <a:latin typeface="Courier New" pitchFamily="49" charset="0"/>
                <a:cs typeface="Courier New" pitchFamily="49" charset="0"/>
              </a:rPr>
              <a:t>RecordAdd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contoso.local</a:t>
            </a:r>
            <a:r>
              <a:rPr lang="en-US" sz="2000" b="1" dirty="0">
                <a:latin typeface="Courier New" pitchFamily="49" charset="0"/>
                <a:cs typeface="Courier New" pitchFamily="49" charset="0"/>
              </a:rPr>
              <a:t> File1 A 192.168.1.11</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DNSCMD dc1.contoso.local /</a:t>
            </a:r>
            <a:r>
              <a:rPr lang="en-US" sz="2000" b="1" dirty="0" err="1">
                <a:latin typeface="Courier New" pitchFamily="49" charset="0"/>
                <a:cs typeface="Courier New" pitchFamily="49" charset="0"/>
              </a:rPr>
              <a:t>RecordAdd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contoso.local</a:t>
            </a:r>
            <a:r>
              <a:rPr lang="en-US" sz="2000" b="1" dirty="0">
                <a:latin typeface="Courier New" pitchFamily="49" charset="0"/>
                <a:cs typeface="Courier New" pitchFamily="49" charset="0"/>
              </a:rPr>
              <a:t> File2 A 192.168.1.11</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DNSCMD dc1.contoso.local /</a:t>
            </a:r>
            <a:r>
              <a:rPr lang="en-US" sz="2000" b="1" dirty="0" err="1">
                <a:latin typeface="Courier New" pitchFamily="49" charset="0"/>
                <a:cs typeface="Courier New" pitchFamily="49" charset="0"/>
              </a:rPr>
              <a:t>RecordAdd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contoso.local</a:t>
            </a:r>
            <a:r>
              <a:rPr lang="en-US" sz="2000" b="1" dirty="0">
                <a:latin typeface="Courier New" pitchFamily="49" charset="0"/>
                <a:cs typeface="Courier New" pitchFamily="49" charset="0"/>
              </a:rPr>
              <a:t> File3 A 192.168.1.11</a:t>
            </a:r>
          </a:p>
          <a:p>
            <a:pPr marL="0" indent="0">
              <a:buNone/>
            </a:pPr>
            <a:endParaRPr lang="en-US" sz="2000" b="1" dirty="0" smtClean="0">
              <a:latin typeface="Courier New" pitchFamily="49" charset="0"/>
              <a:cs typeface="Courier New" pitchFamily="49" charset="0"/>
            </a:endParaRPr>
          </a:p>
        </p:txBody>
      </p:sp>
      <p:sp>
        <p:nvSpPr>
          <p:cNvPr id="7" name="Content Placeholder 3"/>
          <p:cNvSpPr>
            <a:spLocks noGrp="1"/>
          </p:cNvSpPr>
          <p:nvPr>
            <p:ph sz="half" idx="2"/>
          </p:nvPr>
        </p:nvSpPr>
        <p:spPr>
          <a:xfrm>
            <a:off x="519113" y="1447800"/>
            <a:ext cx="5486400" cy="2025170"/>
          </a:xfrm>
        </p:spPr>
        <p:txBody>
          <a:bodyPr/>
          <a:lstStyle/>
          <a:p>
            <a:r>
              <a:rPr lang="en-US" dirty="0" smtClean="0"/>
              <a:t>Create A record (or CNAME record if using DHCP) in DNS for each consolidate file server</a:t>
            </a:r>
          </a:p>
          <a:p>
            <a:r>
              <a:rPr lang="en-US" dirty="0" smtClean="0"/>
              <a:t>All shares will show under any of the names or IP addresses</a:t>
            </a:r>
          </a:p>
        </p:txBody>
      </p:sp>
      <p:pic>
        <p:nvPicPr>
          <p:cNvPr id="1026" name="Picture 2" descr="http://blogs.technet.com/resized-image.ashx/__size/550x0/__key/CommunityServer-Blogs-Components-WeblogFiles/00-00-00-38-13/5584.Nam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147" y="1073798"/>
            <a:ext cx="5238750"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bwMode="auto">
          <a:xfrm>
            <a:off x="9383980" y="3611476"/>
            <a:ext cx="2640912" cy="914400"/>
          </a:xfrm>
          <a:prstGeom prst="wedgeRectCallout">
            <a:avLst>
              <a:gd name="adj1" fmla="val -94691"/>
              <a:gd name="adj2" fmla="val -6759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Each consolidated file server shows as an A record in DNS</a:t>
            </a:r>
          </a:p>
        </p:txBody>
      </p:sp>
    </p:spTree>
    <p:extLst>
      <p:ext uri="{BB962C8B-B14F-4D97-AF65-F5344CB8AC3E}">
        <p14:creationId xmlns:p14="http://schemas.microsoft.com/office/powerpoint/2010/main" val="425035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747897"/>
          </a:xfrm>
        </p:spPr>
        <p:txBody>
          <a:bodyPr/>
          <a:lstStyle/>
          <a:p>
            <a:r>
              <a:rPr lang="en-US" sz="5400" dirty="0" smtClean="0"/>
              <a:t>Agenda</a:t>
            </a:r>
            <a:endParaRPr lang="en-US" sz="5400" dirty="0"/>
          </a:p>
        </p:txBody>
      </p:sp>
      <p:sp>
        <p:nvSpPr>
          <p:cNvPr id="6" name="Text Placeholder 5"/>
          <p:cNvSpPr>
            <a:spLocks noGrp="1"/>
          </p:cNvSpPr>
          <p:nvPr>
            <p:ph type="body" sz="quarter" idx="10"/>
          </p:nvPr>
        </p:nvSpPr>
        <p:spPr>
          <a:xfrm>
            <a:off x="519112" y="1447799"/>
            <a:ext cx="11149013" cy="3708708"/>
          </a:xfrm>
        </p:spPr>
        <p:txBody>
          <a:bodyPr/>
          <a:lstStyle/>
          <a:p>
            <a:pPr marL="514350" indent="-514350">
              <a:lnSpc>
                <a:spcPct val="100000"/>
              </a:lnSpc>
              <a:spcBef>
                <a:spcPts val="600"/>
              </a:spcBef>
              <a:buFont typeface="+mj-lt"/>
              <a:buAutoNum type="arabicPeriod"/>
            </a:pPr>
            <a:r>
              <a:rPr lang="en-US" sz="3600" dirty="0" smtClean="0"/>
              <a:t>Session Objectives and Scenario Overview </a:t>
            </a:r>
            <a:endParaRPr lang="en-US" sz="3600" dirty="0"/>
          </a:p>
          <a:p>
            <a:pPr marL="514350" indent="-514350">
              <a:lnSpc>
                <a:spcPct val="100000"/>
              </a:lnSpc>
              <a:spcBef>
                <a:spcPts val="600"/>
              </a:spcBef>
              <a:buFont typeface="+mj-lt"/>
              <a:buAutoNum type="arabicPeriod"/>
            </a:pPr>
            <a:r>
              <a:rPr lang="en-US" sz="3600" dirty="0" smtClean="0"/>
              <a:t>File Server Scalability and Performance</a:t>
            </a:r>
          </a:p>
          <a:p>
            <a:pPr marL="514350" indent="-514350">
              <a:lnSpc>
                <a:spcPct val="100000"/>
              </a:lnSpc>
              <a:spcBef>
                <a:spcPts val="600"/>
              </a:spcBef>
              <a:buFont typeface="+mj-lt"/>
              <a:buAutoNum type="arabicPeriod"/>
            </a:pPr>
            <a:r>
              <a:rPr lang="en-US" sz="3600" dirty="0" smtClean="0"/>
              <a:t>File Server Name Consolidation</a:t>
            </a:r>
          </a:p>
          <a:p>
            <a:pPr marL="514350" indent="-514350">
              <a:lnSpc>
                <a:spcPct val="100000"/>
              </a:lnSpc>
              <a:spcBef>
                <a:spcPts val="600"/>
              </a:spcBef>
              <a:buFont typeface="+mj-lt"/>
              <a:buAutoNum type="arabicPeriod"/>
            </a:pPr>
            <a:r>
              <a:rPr lang="en-US" sz="3600" dirty="0" smtClean="0"/>
              <a:t>File Server Advanced Networking</a:t>
            </a:r>
          </a:p>
          <a:p>
            <a:pPr marL="514350" indent="-514350">
              <a:lnSpc>
                <a:spcPct val="100000"/>
              </a:lnSpc>
              <a:spcBef>
                <a:spcPts val="600"/>
              </a:spcBef>
              <a:buFont typeface="+mj-lt"/>
              <a:buAutoNum type="arabicPeriod"/>
            </a:pPr>
            <a:r>
              <a:rPr lang="en-US" sz="3600" dirty="0" smtClean="0"/>
              <a:t>File Server High Availability</a:t>
            </a:r>
          </a:p>
          <a:p>
            <a:pPr marL="514350" indent="-514350">
              <a:lnSpc>
                <a:spcPct val="100000"/>
              </a:lnSpc>
              <a:spcBef>
                <a:spcPts val="600"/>
              </a:spcBef>
              <a:buFont typeface="+mj-lt"/>
              <a:buAutoNum type="arabicPeriod"/>
            </a:pPr>
            <a:r>
              <a:rPr lang="en-US" sz="3600" dirty="0" smtClean="0"/>
              <a:t>In </a:t>
            </a:r>
            <a:r>
              <a:rPr lang="en-US" sz="3600" dirty="0"/>
              <a:t>Review: Session </a:t>
            </a:r>
            <a:r>
              <a:rPr lang="en-US" sz="3600" dirty="0" smtClean="0"/>
              <a:t>Objectives</a:t>
            </a:r>
            <a:endParaRPr lang="en-US" sz="3600" dirty="0"/>
          </a:p>
        </p:txBody>
      </p:sp>
    </p:spTree>
    <p:extLst>
      <p:ext uri="{BB962C8B-B14F-4D97-AF65-F5344CB8AC3E}">
        <p14:creationId xmlns:p14="http://schemas.microsoft.com/office/powerpoint/2010/main" val="428271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sz="4000" dirty="0"/>
              <a:t>3.3. Alternate Computer Names and Dynamic DNS</a:t>
            </a:r>
          </a:p>
        </p:txBody>
      </p:sp>
      <p:pic>
        <p:nvPicPr>
          <p:cNvPr id="2050" name="Picture 2" descr="http://blogs.technet.com/resized-image.ashx/__size/550x0/__key/CommunityServer-Blogs-Components-WeblogFiles/00-00-00-38-13/8168.Nam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322" y="780792"/>
            <a:ext cx="5238750" cy="4086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bwMode="auto">
          <a:xfrm>
            <a:off x="9383980" y="3414005"/>
            <a:ext cx="2640912" cy="914400"/>
          </a:xfrm>
          <a:prstGeom prst="wedgeRectCallout">
            <a:avLst>
              <a:gd name="adj1" fmla="val -115007"/>
              <a:gd name="adj2" fmla="val 3405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Each consolidated file server shows as an alternate</a:t>
            </a:r>
            <a:br>
              <a:rPr lang="en-US" sz="1400" b="1" dirty="0" smtClean="0">
                <a:solidFill>
                  <a:schemeClr val="bg1"/>
                </a:solidFill>
              </a:rPr>
            </a:br>
            <a:r>
              <a:rPr lang="en-US" sz="1400" b="1" dirty="0" smtClean="0">
                <a:solidFill>
                  <a:schemeClr val="bg1"/>
                </a:solidFill>
              </a:rPr>
              <a:t>computer name</a:t>
            </a:r>
          </a:p>
        </p:txBody>
      </p:sp>
      <p:sp>
        <p:nvSpPr>
          <p:cNvPr id="10" name="Text Placeholder 5"/>
          <p:cNvSpPr txBox="1">
            <a:spLocks/>
          </p:cNvSpPr>
          <p:nvPr/>
        </p:nvSpPr>
        <p:spPr>
          <a:xfrm>
            <a:off x="389535" y="5053906"/>
            <a:ext cx="11307631" cy="163891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b="1" smtClean="0">
                <a:latin typeface="Courier New" pitchFamily="49" charset="0"/>
                <a:cs typeface="Courier New" pitchFamily="49" charset="0"/>
              </a:rPr>
              <a:t>NETDOM COMPUTERNAME cfile /ADD file1.contoso.local</a:t>
            </a:r>
          </a:p>
          <a:p>
            <a:pPr marL="0" indent="0">
              <a:buFontTx/>
              <a:buNone/>
            </a:pPr>
            <a:r>
              <a:rPr lang="en-US" sz="2000" b="1" smtClean="0">
                <a:latin typeface="Courier New" pitchFamily="49" charset="0"/>
                <a:cs typeface="Courier New" pitchFamily="49" charset="0"/>
              </a:rPr>
              <a:t>NETDOM COMPUTERNAME cfile /ADD file2.contoso.local</a:t>
            </a:r>
          </a:p>
          <a:p>
            <a:pPr marL="0" indent="0">
              <a:buFontTx/>
              <a:buNone/>
            </a:pPr>
            <a:r>
              <a:rPr lang="en-US" sz="2000" b="1" smtClean="0">
                <a:latin typeface="Courier New" pitchFamily="49" charset="0"/>
                <a:cs typeface="Courier New" pitchFamily="49" charset="0"/>
              </a:rPr>
              <a:t>NETDOM COMPUTERNAME cfile /ADD file2.contoso.local</a:t>
            </a:r>
          </a:p>
          <a:p>
            <a:pPr marL="0" indent="0">
              <a:buFontTx/>
              <a:buNone/>
            </a:pPr>
            <a:r>
              <a:rPr lang="en-US" sz="2000" b="1" smtClean="0">
                <a:latin typeface="Courier New" pitchFamily="49" charset="0"/>
                <a:cs typeface="Courier New" pitchFamily="49" charset="0"/>
              </a:rPr>
              <a:t>IPCONFIG /registerdns</a:t>
            </a:r>
          </a:p>
          <a:p>
            <a:pPr marL="0" indent="0">
              <a:buFontTx/>
              <a:buNone/>
            </a:pPr>
            <a:endParaRPr lang="en-US" sz="2000" b="1" dirty="0">
              <a:latin typeface="Courier New" pitchFamily="49" charset="0"/>
              <a:cs typeface="Courier New" pitchFamily="49" charset="0"/>
            </a:endParaRPr>
          </a:p>
        </p:txBody>
      </p:sp>
      <p:sp>
        <p:nvSpPr>
          <p:cNvPr id="11" name="Content Placeholder 3"/>
          <p:cNvSpPr txBox="1">
            <a:spLocks/>
          </p:cNvSpPr>
          <p:nvPr/>
        </p:nvSpPr>
        <p:spPr>
          <a:xfrm>
            <a:off x="519113" y="1451750"/>
            <a:ext cx="5486400" cy="202517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Create alternate computer names for each of the consolidated file server</a:t>
            </a:r>
          </a:p>
          <a:p>
            <a:r>
              <a:rPr lang="en-US" dirty="0" smtClean="0"/>
              <a:t>All shares will show under any of the names or IP addresses</a:t>
            </a:r>
          </a:p>
        </p:txBody>
      </p:sp>
    </p:spTree>
    <p:extLst>
      <p:ext uri="{BB962C8B-B14F-4D97-AF65-F5344CB8AC3E}">
        <p14:creationId xmlns:p14="http://schemas.microsoft.com/office/powerpoint/2010/main" val="31117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smtClean="0"/>
              <a:t>3.4. DFS Consolidation Roots</a:t>
            </a:r>
            <a:endParaRPr lang="en-US" dirty="0"/>
          </a:p>
        </p:txBody>
      </p:sp>
      <p:pic>
        <p:nvPicPr>
          <p:cNvPr id="3076" name="Picture 4" descr="http://blogs.technet.com/resized-image.ashx/__size/550x0/__key/CommunityServer-Blogs-Components-WeblogFiles/00-00-00-38-13/0513.Nam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896" y="1332816"/>
            <a:ext cx="4724400" cy="3352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bwMode="auto">
          <a:xfrm>
            <a:off x="7215914" y="4738674"/>
            <a:ext cx="2640912" cy="914400"/>
          </a:xfrm>
          <a:prstGeom prst="wedgeRectCallout">
            <a:avLst>
              <a:gd name="adj1" fmla="val -20863"/>
              <a:gd name="adj2" fmla="val -22544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Each consolidated file server is mapped to a new</a:t>
            </a:r>
            <a:br>
              <a:rPr lang="en-US" sz="1400" b="1" dirty="0" smtClean="0">
                <a:solidFill>
                  <a:schemeClr val="bg1"/>
                </a:solidFill>
              </a:rPr>
            </a:br>
            <a:r>
              <a:rPr lang="en-US" sz="1400" b="1" dirty="0" smtClean="0">
                <a:solidFill>
                  <a:schemeClr val="bg1"/>
                </a:solidFill>
              </a:rPr>
              <a:t>DFS namespace root</a:t>
            </a:r>
          </a:p>
        </p:txBody>
      </p:sp>
      <p:sp>
        <p:nvSpPr>
          <p:cNvPr id="12" name="Text Placeholder 5"/>
          <p:cNvSpPr txBox="1">
            <a:spLocks/>
          </p:cNvSpPr>
          <p:nvPr/>
        </p:nvSpPr>
        <p:spPr>
          <a:xfrm>
            <a:off x="448367" y="5499841"/>
            <a:ext cx="11600277" cy="95410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b="1" smtClean="0">
                <a:latin typeface="Courier New" pitchFamily="49" charset="0"/>
                <a:cs typeface="Courier New" pitchFamily="49" charset="0"/>
              </a:rPr>
              <a:t>DFSUTIL ROOT ADDSTD \\cfile\#file1</a:t>
            </a:r>
          </a:p>
          <a:p>
            <a:pPr marL="0" indent="0">
              <a:buFontTx/>
              <a:buNone/>
            </a:pPr>
            <a:r>
              <a:rPr lang="en-US" sz="2000" b="1" smtClean="0">
                <a:latin typeface="Courier New" pitchFamily="49" charset="0"/>
                <a:cs typeface="Courier New" pitchFamily="49" charset="0"/>
              </a:rPr>
              <a:t>DFSUTIL ROOT ADDSTD \\cfile\#file2</a:t>
            </a:r>
          </a:p>
          <a:p>
            <a:pPr marL="0" indent="0">
              <a:buFontTx/>
              <a:buNone/>
            </a:pPr>
            <a:r>
              <a:rPr lang="en-US" sz="2000" b="1" smtClean="0">
                <a:latin typeface="Courier New" pitchFamily="49" charset="0"/>
                <a:cs typeface="Courier New" pitchFamily="49" charset="0"/>
              </a:rPr>
              <a:t>DFSUTIL ROOT ADDSTD \\cfile\#file3</a:t>
            </a:r>
            <a:endParaRPr lang="en-US" sz="2000" b="1" dirty="0" smtClean="0">
              <a:latin typeface="Courier New" pitchFamily="49" charset="0"/>
              <a:cs typeface="Courier New" pitchFamily="49" charset="0"/>
            </a:endParaRPr>
          </a:p>
        </p:txBody>
      </p:sp>
      <p:sp>
        <p:nvSpPr>
          <p:cNvPr id="13" name="Content Placeholder 3"/>
          <p:cNvSpPr txBox="1">
            <a:spLocks/>
          </p:cNvSpPr>
          <p:nvPr/>
        </p:nvSpPr>
        <p:spPr>
          <a:xfrm>
            <a:off x="519113" y="1447800"/>
            <a:ext cx="6057165" cy="328705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Create a consolidated DFS Namespace Root for each of the consolidated file server</a:t>
            </a:r>
          </a:p>
          <a:p>
            <a:r>
              <a:rPr lang="en-US" sz="2400" dirty="0" smtClean="0"/>
              <a:t>Create links to the old shares in each DFS Namespace</a:t>
            </a:r>
          </a:p>
          <a:p>
            <a:r>
              <a:rPr lang="en-US" sz="2400" dirty="0" smtClean="0"/>
              <a:t>Each share shows only under the specific namespace</a:t>
            </a:r>
          </a:p>
          <a:p>
            <a:r>
              <a:rPr lang="en-US" sz="2400" dirty="0" smtClean="0"/>
              <a:t>Automate the process using FSMT</a:t>
            </a:r>
          </a:p>
          <a:p>
            <a:r>
              <a:rPr lang="en-US" sz="2400" dirty="0" smtClean="0">
                <a:hlinkClick r:id="rId4"/>
              </a:rPr>
              <a:t>http://support.microsoft.com/kb/829885</a:t>
            </a:r>
            <a:r>
              <a:rPr lang="en-US" sz="2400" dirty="0" smtClean="0"/>
              <a:t> </a:t>
            </a:r>
          </a:p>
        </p:txBody>
      </p:sp>
    </p:spTree>
    <p:extLst>
      <p:ext uri="{BB962C8B-B14F-4D97-AF65-F5344CB8AC3E}">
        <p14:creationId xmlns:p14="http://schemas.microsoft.com/office/powerpoint/2010/main" val="83938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09" name="Picture 65"/>
          <p:cNvPicPr>
            <a:picLocks noChangeAspect="1" noChangeArrowheads="1"/>
          </p:cNvPicPr>
          <p:nvPr/>
        </p:nvPicPr>
        <p:blipFill>
          <a:blip r:embed="rId3">
            <a:extLst/>
          </a:blip>
          <a:srcRect/>
          <a:stretch>
            <a:fillRect/>
          </a:stretch>
        </p:blipFill>
        <p:spPr bwMode="auto">
          <a:xfrm>
            <a:off x="507868" y="4269720"/>
            <a:ext cx="3453500" cy="1914525"/>
          </a:xfrm>
          <a:prstGeom prst="rect">
            <a:avLst/>
          </a:prstGeom>
          <a:extLst/>
        </p:spPr>
      </p:pic>
      <p:sp>
        <p:nvSpPr>
          <p:cNvPr id="82946" name="Rectangle 2"/>
          <p:cNvSpPr>
            <a:spLocks noGrp="1" noChangeArrowheads="1"/>
          </p:cNvSpPr>
          <p:nvPr>
            <p:ph type="title"/>
          </p:nvPr>
        </p:nvSpPr>
        <p:spPr/>
        <p:txBody>
          <a:bodyPr/>
          <a:lstStyle/>
          <a:p>
            <a:r>
              <a:rPr lang="en-US" smtClean="0"/>
              <a:t>3.4. DFS Consolidation Roots</a:t>
            </a:r>
            <a:endParaRPr lang="en-US" dirty="0"/>
          </a:p>
        </p:txBody>
      </p:sp>
      <p:sp>
        <p:nvSpPr>
          <p:cNvPr id="82976" name="Text Box 32"/>
          <p:cNvSpPr txBox="1">
            <a:spLocks noChangeArrowheads="1"/>
          </p:cNvSpPr>
          <p:nvPr/>
        </p:nvSpPr>
        <p:spPr bwMode="auto">
          <a:xfrm>
            <a:off x="507868" y="993119"/>
            <a:ext cx="2742486" cy="400110"/>
          </a:xfrm>
          <a:prstGeom prst="rect">
            <a:avLst/>
          </a:prstGeom>
          <a:extLst/>
        </p:spPr>
        <p:txBody>
          <a:bodyPr>
            <a:spAutoFit/>
          </a:bodyPr>
          <a:lstStyle/>
          <a:p>
            <a:pPr>
              <a:spcBef>
                <a:spcPct val="50000"/>
              </a:spcBef>
            </a:pPr>
            <a:r>
              <a:rPr lang="en-US" sz="2000" dirty="0"/>
              <a:t> Wizard Start</a:t>
            </a:r>
          </a:p>
        </p:txBody>
      </p:sp>
      <p:sp>
        <p:nvSpPr>
          <p:cNvPr id="82989" name="AutoShape 45"/>
          <p:cNvSpPr>
            <a:spLocks noChangeArrowheads="1"/>
          </p:cNvSpPr>
          <p:nvPr/>
        </p:nvSpPr>
        <p:spPr bwMode="auto">
          <a:xfrm>
            <a:off x="3961368" y="2593319"/>
            <a:ext cx="340695" cy="228600"/>
          </a:xfrm>
          <a:prstGeom prst="rightArrow">
            <a:avLst>
              <a:gd name="adj1" fmla="val 50000"/>
              <a:gd name="adj2" fmla="val 27951"/>
            </a:avLst>
          </a:prstGeom>
          <a:solidFill>
            <a:schemeClr val="accent1"/>
          </a:solidFill>
          <a:ln w="9525">
            <a:solidFill>
              <a:schemeClr val="tx1"/>
            </a:solidFill>
            <a:miter lim="800000"/>
            <a:headEnd/>
            <a:tailEnd/>
          </a:ln>
          <a:extLst/>
        </p:spPr>
        <p:txBody>
          <a:bodyPr wrap="none" anchor="ctr"/>
          <a:lstStyle/>
          <a:p>
            <a:endParaRPr lang="en-US" sz="1600"/>
          </a:p>
        </p:txBody>
      </p:sp>
      <p:sp>
        <p:nvSpPr>
          <p:cNvPr id="82990" name="AutoShape 46"/>
          <p:cNvSpPr>
            <a:spLocks noChangeArrowheads="1"/>
          </p:cNvSpPr>
          <p:nvPr/>
        </p:nvSpPr>
        <p:spPr bwMode="auto">
          <a:xfrm>
            <a:off x="7821163" y="2593320"/>
            <a:ext cx="406294" cy="246063"/>
          </a:xfrm>
          <a:prstGeom prst="rightArrow">
            <a:avLst>
              <a:gd name="adj1" fmla="val 50000"/>
              <a:gd name="adj2" fmla="val 30968"/>
            </a:avLst>
          </a:prstGeom>
          <a:solidFill>
            <a:schemeClr val="accent1"/>
          </a:solidFill>
          <a:ln w="9525">
            <a:solidFill>
              <a:schemeClr val="tx1"/>
            </a:solidFill>
            <a:miter lim="800000"/>
            <a:headEnd/>
            <a:tailEnd/>
          </a:ln>
          <a:extLst/>
        </p:spPr>
        <p:txBody>
          <a:bodyPr wrap="none" anchor="ctr"/>
          <a:lstStyle/>
          <a:p>
            <a:endParaRPr lang="en-US" sz="1600"/>
          </a:p>
        </p:txBody>
      </p:sp>
      <p:sp>
        <p:nvSpPr>
          <p:cNvPr id="82991" name="AutoShape 47"/>
          <p:cNvSpPr>
            <a:spLocks noChangeArrowheads="1"/>
          </p:cNvSpPr>
          <p:nvPr/>
        </p:nvSpPr>
        <p:spPr bwMode="auto">
          <a:xfrm>
            <a:off x="7922736" y="5107919"/>
            <a:ext cx="406294" cy="228600"/>
          </a:xfrm>
          <a:prstGeom prst="rightArrow">
            <a:avLst>
              <a:gd name="adj1" fmla="val 50000"/>
              <a:gd name="adj2" fmla="val 33333"/>
            </a:avLst>
          </a:prstGeom>
          <a:solidFill>
            <a:schemeClr val="accent1"/>
          </a:solidFill>
          <a:ln w="9525">
            <a:solidFill>
              <a:schemeClr val="tx1"/>
            </a:solidFill>
            <a:miter lim="800000"/>
            <a:headEnd/>
            <a:tailEnd/>
          </a:ln>
          <a:extLst/>
        </p:spPr>
        <p:txBody>
          <a:bodyPr wrap="none" anchor="ctr"/>
          <a:lstStyle/>
          <a:p>
            <a:endParaRPr lang="en-US" sz="1600"/>
          </a:p>
        </p:txBody>
      </p:sp>
      <p:cxnSp>
        <p:nvCxnSpPr>
          <p:cNvPr id="82992" name="AutoShape 48"/>
          <p:cNvCxnSpPr>
            <a:cxnSpLocks noChangeShapeType="1"/>
            <a:stCxn id="83006" idx="3"/>
            <a:endCxn id="83009" idx="1"/>
          </p:cNvCxnSpPr>
          <p:nvPr/>
        </p:nvCxnSpPr>
        <p:spPr bwMode="auto">
          <a:xfrm flipH="1">
            <a:off x="507868" y="2548870"/>
            <a:ext cx="11274663" cy="2678113"/>
          </a:xfrm>
          <a:prstGeom prst="bentConnector5">
            <a:avLst>
              <a:gd name="adj1" fmla="val -2704"/>
              <a:gd name="adj2" fmla="val 49792"/>
              <a:gd name="adj3" fmla="val 102704"/>
            </a:avLst>
          </a:prstGeom>
          <a:ln w="44450">
            <a:solidFill>
              <a:schemeClr val="accent1"/>
            </a:solidFill>
            <a:miter lim="800000"/>
            <a:headEnd/>
            <a:tailEnd type="triangle" w="med" len="med"/>
          </a:ln>
          <a:extLst/>
        </p:spPr>
      </p:cxnSp>
      <p:sp>
        <p:nvSpPr>
          <p:cNvPr id="82999" name="Text Box 55"/>
          <p:cNvSpPr txBox="1">
            <a:spLocks noChangeArrowheads="1"/>
          </p:cNvSpPr>
          <p:nvPr/>
        </p:nvSpPr>
        <p:spPr bwMode="auto">
          <a:xfrm>
            <a:off x="4266089" y="3888719"/>
            <a:ext cx="3453500" cy="400110"/>
          </a:xfrm>
          <a:prstGeom prst="rect">
            <a:avLst/>
          </a:prstGeom>
          <a:extLst/>
        </p:spPr>
        <p:txBody>
          <a:bodyPr>
            <a:spAutoFit/>
          </a:bodyPr>
          <a:lstStyle/>
          <a:p>
            <a:pPr>
              <a:spcBef>
                <a:spcPct val="50000"/>
              </a:spcBef>
            </a:pPr>
            <a:r>
              <a:rPr lang="en-US" sz="2000"/>
              <a:t> Configure  DFS</a:t>
            </a:r>
          </a:p>
        </p:txBody>
      </p:sp>
      <p:sp>
        <p:nvSpPr>
          <p:cNvPr id="83000" name="Text Box 56"/>
          <p:cNvSpPr txBox="1">
            <a:spLocks noChangeArrowheads="1"/>
          </p:cNvSpPr>
          <p:nvPr/>
        </p:nvSpPr>
        <p:spPr bwMode="auto">
          <a:xfrm>
            <a:off x="8430604" y="993119"/>
            <a:ext cx="3453500" cy="400110"/>
          </a:xfrm>
          <a:prstGeom prst="rect">
            <a:avLst/>
          </a:prstGeom>
          <a:extLst/>
        </p:spPr>
        <p:txBody>
          <a:bodyPr>
            <a:spAutoFit/>
          </a:bodyPr>
          <a:lstStyle/>
          <a:p>
            <a:pPr>
              <a:spcBef>
                <a:spcPct val="50000"/>
              </a:spcBef>
            </a:pPr>
            <a:r>
              <a:rPr lang="en-US" sz="2000"/>
              <a:t>DFS root folder?</a:t>
            </a:r>
          </a:p>
        </p:txBody>
      </p:sp>
      <p:sp>
        <p:nvSpPr>
          <p:cNvPr id="83001" name="Text Box 57"/>
          <p:cNvSpPr txBox="1">
            <a:spLocks noChangeArrowheads="1"/>
          </p:cNvSpPr>
          <p:nvPr/>
        </p:nvSpPr>
        <p:spPr bwMode="auto">
          <a:xfrm>
            <a:off x="507868" y="3888719"/>
            <a:ext cx="3453500" cy="400110"/>
          </a:xfrm>
          <a:prstGeom prst="rect">
            <a:avLst/>
          </a:prstGeom>
          <a:extLst/>
        </p:spPr>
        <p:txBody>
          <a:bodyPr>
            <a:spAutoFit/>
          </a:bodyPr>
          <a:lstStyle/>
          <a:p>
            <a:pPr>
              <a:spcBef>
                <a:spcPct val="50000"/>
              </a:spcBef>
            </a:pPr>
            <a:r>
              <a:rPr lang="en-US" sz="2000"/>
              <a:t>Old server names?</a:t>
            </a:r>
          </a:p>
        </p:txBody>
      </p:sp>
      <p:sp>
        <p:nvSpPr>
          <p:cNvPr id="83002" name="Text Box 58"/>
          <p:cNvSpPr txBox="1">
            <a:spLocks noChangeArrowheads="1"/>
          </p:cNvSpPr>
          <p:nvPr/>
        </p:nvSpPr>
        <p:spPr bwMode="auto">
          <a:xfrm>
            <a:off x="8836898" y="3888719"/>
            <a:ext cx="2742486" cy="400110"/>
          </a:xfrm>
          <a:prstGeom prst="rect">
            <a:avLst/>
          </a:prstGeom>
          <a:extLst/>
        </p:spPr>
        <p:txBody>
          <a:bodyPr>
            <a:spAutoFit/>
          </a:bodyPr>
          <a:lstStyle/>
          <a:p>
            <a:pPr>
              <a:spcBef>
                <a:spcPct val="50000"/>
              </a:spcBef>
            </a:pPr>
            <a:r>
              <a:rPr lang="en-US" sz="2000"/>
              <a:t> Wizard Finish</a:t>
            </a:r>
          </a:p>
        </p:txBody>
      </p:sp>
      <p:pic>
        <p:nvPicPr>
          <p:cNvPr id="83003" name="Picture 59"/>
          <p:cNvPicPr>
            <a:picLocks noChangeAspect="1" noChangeArrowheads="1"/>
          </p:cNvPicPr>
          <p:nvPr/>
        </p:nvPicPr>
        <p:blipFill>
          <a:blip r:embed="rId4">
            <a:extLst/>
          </a:blip>
          <a:srcRect/>
          <a:stretch>
            <a:fillRect/>
          </a:stretch>
        </p:blipFill>
        <p:spPr bwMode="auto">
          <a:xfrm>
            <a:off x="507868" y="1602719"/>
            <a:ext cx="3453500" cy="1905000"/>
          </a:xfrm>
          <a:prstGeom prst="rect">
            <a:avLst/>
          </a:prstGeom>
          <a:extLst/>
        </p:spPr>
      </p:pic>
      <p:pic>
        <p:nvPicPr>
          <p:cNvPr id="83005" name="Picture 61"/>
          <p:cNvPicPr>
            <a:picLocks noChangeAspect="1" noChangeArrowheads="1"/>
          </p:cNvPicPr>
          <p:nvPr/>
        </p:nvPicPr>
        <p:blipFill>
          <a:blip r:embed="rId5">
            <a:extLst/>
          </a:blip>
          <a:srcRect/>
          <a:stretch>
            <a:fillRect/>
          </a:stretch>
        </p:blipFill>
        <p:spPr bwMode="auto">
          <a:xfrm>
            <a:off x="4266089" y="1602719"/>
            <a:ext cx="3555074" cy="1892300"/>
          </a:xfrm>
          <a:prstGeom prst="rect">
            <a:avLst/>
          </a:prstGeom>
          <a:extLst/>
        </p:spPr>
      </p:pic>
      <p:pic>
        <p:nvPicPr>
          <p:cNvPr id="83006" name="Picture 62"/>
          <p:cNvPicPr>
            <a:picLocks noChangeAspect="1" noChangeArrowheads="1"/>
          </p:cNvPicPr>
          <p:nvPr/>
        </p:nvPicPr>
        <p:blipFill>
          <a:blip r:embed="rId6">
            <a:extLst/>
          </a:blip>
          <a:srcRect/>
          <a:stretch>
            <a:fillRect/>
          </a:stretch>
        </p:blipFill>
        <p:spPr bwMode="auto">
          <a:xfrm>
            <a:off x="8227457" y="1602719"/>
            <a:ext cx="3555074" cy="1892300"/>
          </a:xfrm>
          <a:prstGeom prst="rect">
            <a:avLst/>
          </a:prstGeom>
          <a:extLst/>
        </p:spPr>
      </p:pic>
      <p:sp>
        <p:nvSpPr>
          <p:cNvPr id="83007" name="AutoShape 63"/>
          <p:cNvSpPr>
            <a:spLocks noChangeArrowheads="1"/>
          </p:cNvSpPr>
          <p:nvPr/>
        </p:nvSpPr>
        <p:spPr bwMode="auto">
          <a:xfrm>
            <a:off x="3961368" y="5107919"/>
            <a:ext cx="406294" cy="228600"/>
          </a:xfrm>
          <a:prstGeom prst="rightArrow">
            <a:avLst>
              <a:gd name="adj1" fmla="val 50000"/>
              <a:gd name="adj2" fmla="val 33333"/>
            </a:avLst>
          </a:prstGeom>
          <a:solidFill>
            <a:schemeClr val="accent1"/>
          </a:solidFill>
          <a:ln w="9525">
            <a:solidFill>
              <a:schemeClr val="tx1"/>
            </a:solidFill>
            <a:miter lim="800000"/>
            <a:headEnd/>
            <a:tailEnd/>
          </a:ln>
          <a:extLst/>
        </p:spPr>
        <p:txBody>
          <a:bodyPr wrap="none" anchor="ctr"/>
          <a:lstStyle/>
          <a:p>
            <a:endParaRPr lang="en-US" sz="1600"/>
          </a:p>
        </p:txBody>
      </p:sp>
      <p:pic>
        <p:nvPicPr>
          <p:cNvPr id="83008" name="Picture 64"/>
          <p:cNvPicPr>
            <a:picLocks noChangeAspect="1" noChangeArrowheads="1"/>
          </p:cNvPicPr>
          <p:nvPr/>
        </p:nvPicPr>
        <p:blipFill>
          <a:blip r:embed="rId7">
            <a:extLst/>
          </a:blip>
          <a:srcRect/>
          <a:stretch>
            <a:fillRect/>
          </a:stretch>
        </p:blipFill>
        <p:spPr bwMode="auto">
          <a:xfrm>
            <a:off x="1218883" y="5161894"/>
            <a:ext cx="2437765" cy="534988"/>
          </a:xfrm>
          <a:prstGeom prst="rect">
            <a:avLst/>
          </a:prstGeom>
          <a:extLst/>
        </p:spPr>
      </p:pic>
      <p:pic>
        <p:nvPicPr>
          <p:cNvPr id="83010" name="Picture 66"/>
          <p:cNvPicPr>
            <a:picLocks noChangeAspect="1" noChangeArrowheads="1"/>
          </p:cNvPicPr>
          <p:nvPr/>
        </p:nvPicPr>
        <p:blipFill>
          <a:blip r:embed="rId8">
            <a:extLst/>
          </a:blip>
          <a:srcRect/>
          <a:stretch>
            <a:fillRect/>
          </a:stretch>
        </p:blipFill>
        <p:spPr bwMode="auto">
          <a:xfrm>
            <a:off x="4367662" y="4269719"/>
            <a:ext cx="3555074" cy="1892300"/>
          </a:xfrm>
          <a:prstGeom prst="rect">
            <a:avLst/>
          </a:prstGeom>
          <a:extLst/>
        </p:spPr>
      </p:pic>
      <p:pic>
        <p:nvPicPr>
          <p:cNvPr id="83011" name="Picture 67"/>
          <p:cNvPicPr>
            <a:picLocks noChangeAspect="1" noChangeArrowheads="1"/>
          </p:cNvPicPr>
          <p:nvPr/>
        </p:nvPicPr>
        <p:blipFill>
          <a:blip r:embed="rId9">
            <a:extLst/>
          </a:blip>
          <a:srcRect/>
          <a:stretch>
            <a:fillRect/>
          </a:stretch>
        </p:blipFill>
        <p:spPr bwMode="auto">
          <a:xfrm>
            <a:off x="8329031" y="4291945"/>
            <a:ext cx="3453500" cy="1838325"/>
          </a:xfrm>
          <a:prstGeom prst="rect">
            <a:avLst/>
          </a:prstGeom>
          <a:extLst/>
        </p:spPr>
      </p:pic>
      <p:sp>
        <p:nvSpPr>
          <p:cNvPr id="83012" name="Text Box 68"/>
          <p:cNvSpPr txBox="1">
            <a:spLocks noChangeArrowheads="1"/>
          </p:cNvSpPr>
          <p:nvPr/>
        </p:nvSpPr>
        <p:spPr bwMode="auto">
          <a:xfrm>
            <a:off x="4367663" y="993119"/>
            <a:ext cx="3453500" cy="400110"/>
          </a:xfrm>
          <a:prstGeom prst="rect">
            <a:avLst/>
          </a:prstGeom>
          <a:extLst/>
        </p:spPr>
        <p:txBody>
          <a:bodyPr>
            <a:spAutoFit/>
          </a:bodyPr>
          <a:lstStyle/>
          <a:p>
            <a:pPr>
              <a:spcBef>
                <a:spcPct val="50000"/>
              </a:spcBef>
            </a:pPr>
            <a:r>
              <a:rPr lang="en-US" sz="2000"/>
              <a:t>DFS Server name?</a:t>
            </a:r>
          </a:p>
        </p:txBody>
      </p:sp>
      <p:sp>
        <p:nvSpPr>
          <p:cNvPr id="21" name="TextBox 20"/>
          <p:cNvSpPr txBox="1"/>
          <p:nvPr/>
        </p:nvSpPr>
        <p:spPr>
          <a:xfrm>
            <a:off x="7058130" y="6340343"/>
            <a:ext cx="4724401"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hlinkClick r:id="rId10"/>
              </a:rPr>
              <a:t>File Server Migration Toolkit 1.2</a:t>
            </a:r>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7669910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dirty="0"/>
              <a:t>3.5. Virtual Machines</a:t>
            </a:r>
          </a:p>
        </p:txBody>
      </p:sp>
      <p:sp>
        <p:nvSpPr>
          <p:cNvPr id="4" name="Content Placeholder 3"/>
          <p:cNvSpPr>
            <a:spLocks noGrp="1"/>
          </p:cNvSpPr>
          <p:nvPr>
            <p:ph sz="half" idx="1"/>
          </p:nvPr>
        </p:nvSpPr>
        <p:spPr>
          <a:xfrm>
            <a:off x="519113" y="1447800"/>
            <a:ext cx="5486400" cy="1924812"/>
          </a:xfrm>
        </p:spPr>
        <p:txBody>
          <a:bodyPr/>
          <a:lstStyle/>
          <a:p>
            <a:r>
              <a:rPr lang="en-US" dirty="0" smtClean="0"/>
              <a:t>Create one VM per consolidated file server</a:t>
            </a:r>
          </a:p>
          <a:p>
            <a:r>
              <a:rPr lang="en-US" dirty="0"/>
              <a:t>Use a matching </a:t>
            </a:r>
            <a:r>
              <a:rPr lang="en-US" dirty="0" smtClean="0"/>
              <a:t>computer name and </a:t>
            </a:r>
            <a:r>
              <a:rPr lang="en-US" dirty="0"/>
              <a:t>even a matching IP </a:t>
            </a:r>
            <a:r>
              <a:rPr lang="en-US" dirty="0" smtClean="0"/>
              <a:t>address</a:t>
            </a:r>
          </a:p>
          <a:p>
            <a:r>
              <a:rPr lang="en-US" dirty="0" smtClean="0"/>
              <a:t>Leverage Physical to Virtual (P2V) tools</a:t>
            </a:r>
            <a:endParaRPr lang="en-US" dirty="0"/>
          </a:p>
        </p:txBody>
      </p:sp>
      <p:pic>
        <p:nvPicPr>
          <p:cNvPr id="5122" name="Picture 2" descr="http://blogs.technet.com/resized-image.ashx/__size/550x0/__key/CommunityServer-Blogs-Components-WeblogFiles/00-00-00-38-13/3362.Nam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704" y="559037"/>
            <a:ext cx="5238750" cy="5924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bwMode="auto">
          <a:xfrm>
            <a:off x="6042150" y="2606912"/>
            <a:ext cx="2640912" cy="914400"/>
          </a:xfrm>
          <a:prstGeom prst="wedgeRectCallout">
            <a:avLst>
              <a:gd name="adj1" fmla="val 27986"/>
              <a:gd name="adj2" fmla="val -11414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Each consolidated file server shows as virtual machine</a:t>
            </a:r>
          </a:p>
        </p:txBody>
      </p:sp>
    </p:spTree>
    <p:extLst>
      <p:ext uri="{BB962C8B-B14F-4D97-AF65-F5344CB8AC3E}">
        <p14:creationId xmlns:p14="http://schemas.microsoft.com/office/powerpoint/2010/main" val="338924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dirty="0"/>
              <a:t>3.6. Failover Clusters</a:t>
            </a:r>
          </a:p>
        </p:txBody>
      </p:sp>
      <p:sp>
        <p:nvSpPr>
          <p:cNvPr id="4" name="Content Placeholder 3"/>
          <p:cNvSpPr>
            <a:spLocks noGrp="1"/>
          </p:cNvSpPr>
          <p:nvPr>
            <p:ph sz="half" idx="1"/>
          </p:nvPr>
        </p:nvSpPr>
        <p:spPr>
          <a:xfrm>
            <a:off x="519113" y="1447800"/>
            <a:ext cx="5486400" cy="2025170"/>
          </a:xfrm>
        </p:spPr>
        <p:txBody>
          <a:bodyPr/>
          <a:lstStyle/>
          <a:p>
            <a:r>
              <a:rPr lang="en-US" dirty="0" smtClean="0"/>
              <a:t>Create one clustered file service (cluster group) per consolidated file server</a:t>
            </a:r>
          </a:p>
          <a:p>
            <a:r>
              <a:rPr lang="en-US" dirty="0" smtClean="0"/>
              <a:t>Use a matching name and even a matching IP address</a:t>
            </a:r>
          </a:p>
        </p:txBody>
      </p:sp>
      <p:pic>
        <p:nvPicPr>
          <p:cNvPr id="6146" name="Picture 2" descr="http://blogs.technet.com/resized-image.ashx/__size/550x0/__key/CommunityServer-Blogs-Components-WeblogFiles/00-00-00-38-13/4705.Names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157" y="1999347"/>
            <a:ext cx="5238750"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bwMode="auto">
          <a:xfrm>
            <a:off x="6884043" y="847089"/>
            <a:ext cx="2640912" cy="914400"/>
          </a:xfrm>
          <a:prstGeom prst="wedgeRectCallout">
            <a:avLst>
              <a:gd name="adj1" fmla="val -36108"/>
              <a:gd name="adj2" fmla="val 1712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Each consolidated file server shows as cluster file service</a:t>
            </a:r>
          </a:p>
        </p:txBody>
      </p:sp>
    </p:spTree>
    <p:extLst>
      <p:ext uri="{BB962C8B-B14F-4D97-AF65-F5344CB8AC3E}">
        <p14:creationId xmlns:p14="http://schemas.microsoft.com/office/powerpoint/2010/main" val="13694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4. File Server Advanced Networking</a:t>
            </a:r>
            <a:endParaRPr lang="en-US" dirty="0"/>
          </a:p>
        </p:txBody>
      </p:sp>
      <p:sp>
        <p:nvSpPr>
          <p:cNvPr id="6" name="Text Placeholder 5"/>
          <p:cNvSpPr>
            <a:spLocks noGrp="1"/>
          </p:cNvSpPr>
          <p:nvPr>
            <p:ph type="body" sz="quarter" idx="10"/>
          </p:nvPr>
        </p:nvSpPr>
        <p:spPr>
          <a:xfrm>
            <a:off x="519112" y="1447799"/>
            <a:ext cx="11149013" cy="2609945"/>
          </a:xfrm>
        </p:spPr>
        <p:txBody>
          <a:bodyPr/>
          <a:lstStyle/>
          <a:p>
            <a:pPr marL="0" indent="0">
              <a:buNone/>
            </a:pPr>
            <a:r>
              <a:rPr lang="en-US" dirty="0" smtClean="0"/>
              <a:t>4.1. DNS Round Robin</a:t>
            </a:r>
          </a:p>
          <a:p>
            <a:pPr marL="0" indent="0">
              <a:buNone/>
            </a:pPr>
            <a:r>
              <a:rPr lang="en-US" dirty="0" smtClean="0"/>
              <a:t>4.2. SMB2 Durability</a:t>
            </a:r>
          </a:p>
          <a:p>
            <a:pPr marL="0" indent="0">
              <a:buNone/>
            </a:pPr>
            <a:r>
              <a:rPr lang="en-US" dirty="0" smtClean="0"/>
              <a:t>4.3. Multiple IP addresses per cluster name</a:t>
            </a:r>
          </a:p>
          <a:p>
            <a:pPr marL="0" indent="0">
              <a:buNone/>
            </a:pPr>
            <a:r>
              <a:rPr lang="en-US" dirty="0" smtClean="0"/>
              <a:t>4.4. NIC Teaming</a:t>
            </a:r>
          </a:p>
          <a:p>
            <a:pPr marL="0" indent="0">
              <a:buNone/>
            </a:pPr>
            <a:r>
              <a:rPr lang="en-US" dirty="0" smtClean="0"/>
              <a:t>4.5. Sample Multi-NIC File Server Configurations</a:t>
            </a:r>
          </a:p>
        </p:txBody>
      </p:sp>
    </p:spTree>
    <p:extLst>
      <p:ext uri="{BB962C8B-B14F-4D97-AF65-F5344CB8AC3E}">
        <p14:creationId xmlns:p14="http://schemas.microsoft.com/office/powerpoint/2010/main" val="36194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rot="10800000" flipH="1" flipV="1">
            <a:off x="6669741" y="5032435"/>
            <a:ext cx="764644" cy="662004"/>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82" name="Rectangle 81"/>
          <p:cNvSpPr/>
          <p:nvPr/>
        </p:nvSpPr>
        <p:spPr>
          <a:xfrm rot="10800000" flipH="1" flipV="1">
            <a:off x="6884895" y="4896579"/>
            <a:ext cx="1029016" cy="93467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79" name="Rectangle 78"/>
          <p:cNvSpPr/>
          <p:nvPr/>
        </p:nvSpPr>
        <p:spPr>
          <a:xfrm rot="10800000" flipH="1" flipV="1">
            <a:off x="6669743" y="3461598"/>
            <a:ext cx="764644" cy="662004"/>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80" name="Rectangle 79"/>
          <p:cNvSpPr/>
          <p:nvPr/>
        </p:nvSpPr>
        <p:spPr>
          <a:xfrm rot="10800000" flipH="1" flipV="1">
            <a:off x="6884897" y="3325742"/>
            <a:ext cx="1029016" cy="93467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77" name="Rectangle 76"/>
          <p:cNvSpPr/>
          <p:nvPr/>
        </p:nvSpPr>
        <p:spPr>
          <a:xfrm rot="10800000" flipH="1" flipV="1">
            <a:off x="6669741" y="1963895"/>
            <a:ext cx="764644" cy="662004"/>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78" name="Rectangle 77"/>
          <p:cNvSpPr/>
          <p:nvPr/>
        </p:nvSpPr>
        <p:spPr>
          <a:xfrm rot="10800000" flipH="1" flipV="1">
            <a:off x="6884895" y="1828039"/>
            <a:ext cx="1029016" cy="93467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cxnSp>
        <p:nvCxnSpPr>
          <p:cNvPr id="5" name="Straight Connector 4"/>
          <p:cNvCxnSpPr>
            <a:stCxn id="48" idx="1"/>
            <a:endCxn id="43" idx="1"/>
          </p:cNvCxnSpPr>
          <p:nvPr/>
        </p:nvCxnSpPr>
        <p:spPr>
          <a:xfrm>
            <a:off x="8811276" y="2808430"/>
            <a:ext cx="500742" cy="15064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9" idx="1"/>
            <a:endCxn id="43" idx="1"/>
          </p:cNvCxnSpPr>
          <p:nvPr/>
        </p:nvCxnSpPr>
        <p:spPr>
          <a:xfrm>
            <a:off x="8811275" y="4306133"/>
            <a:ext cx="500743" cy="87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3" idx="0"/>
            <a:endCxn id="42" idx="1"/>
          </p:cNvCxnSpPr>
          <p:nvPr/>
        </p:nvCxnSpPr>
        <p:spPr>
          <a:xfrm flipV="1">
            <a:off x="9673683" y="2539107"/>
            <a:ext cx="0" cy="13105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0" idx="1"/>
            <a:endCxn id="43" idx="1"/>
          </p:cNvCxnSpPr>
          <p:nvPr/>
        </p:nvCxnSpPr>
        <p:spPr>
          <a:xfrm flipV="1">
            <a:off x="8811274" y="4314873"/>
            <a:ext cx="500744" cy="15267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8" idx="1"/>
            <a:endCxn id="43" idx="3"/>
          </p:cNvCxnSpPr>
          <p:nvPr/>
        </p:nvCxnSpPr>
        <p:spPr>
          <a:xfrm flipH="1">
            <a:off x="10035348" y="4085615"/>
            <a:ext cx="368325" cy="2292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9" idx="1"/>
            <a:endCxn id="43" idx="3"/>
          </p:cNvCxnSpPr>
          <p:nvPr/>
        </p:nvCxnSpPr>
        <p:spPr>
          <a:xfrm flipH="1">
            <a:off x="10035348" y="4313880"/>
            <a:ext cx="368325" cy="9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0" idx="1"/>
            <a:endCxn id="43" idx="3"/>
          </p:cNvCxnSpPr>
          <p:nvPr/>
        </p:nvCxnSpPr>
        <p:spPr>
          <a:xfrm flipH="1" flipV="1">
            <a:off x="10035348" y="4314873"/>
            <a:ext cx="368324" cy="2379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sz="4000" dirty="0" smtClean="0"/>
              <a:t>4.1. DNS Round Robin</a:t>
            </a:r>
            <a:endParaRPr lang="en-US" sz="4000" dirty="0"/>
          </a:p>
        </p:txBody>
      </p:sp>
      <p:sp>
        <p:nvSpPr>
          <p:cNvPr id="37" name="Rectangle 36"/>
          <p:cNvSpPr/>
          <p:nvPr/>
        </p:nvSpPr>
        <p:spPr>
          <a:xfrm rot="10800000" flipH="1" flipV="1">
            <a:off x="10823188" y="3639094"/>
            <a:ext cx="963091"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400" b="1" dirty="0" smtClean="0">
                <a:solidFill>
                  <a:srgbClr val="000000"/>
                </a:solidFill>
              </a:rPr>
              <a:t>FILE1</a:t>
            </a:r>
            <a:endParaRPr lang="en-US" sz="1400" b="1" dirty="0">
              <a:solidFill>
                <a:srgbClr val="000000"/>
              </a:solidFill>
            </a:endParaRPr>
          </a:p>
        </p:txBody>
      </p:sp>
      <p:sp>
        <p:nvSpPr>
          <p:cNvPr id="38" name="Rectangle 37"/>
          <p:cNvSpPr/>
          <p:nvPr/>
        </p:nvSpPr>
        <p:spPr>
          <a:xfrm>
            <a:off x="10403673" y="3994175"/>
            <a:ext cx="1171256"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latin typeface="Arial Black" pitchFamily="34" charset="0"/>
              </a:rPr>
              <a:t>1.1</a:t>
            </a:r>
            <a:r>
              <a:rPr lang="en-US" sz="1050" dirty="0"/>
              <a:t>/24</a:t>
            </a:r>
          </a:p>
        </p:txBody>
      </p:sp>
      <p:sp>
        <p:nvSpPr>
          <p:cNvPr id="39" name="Rectangle 38"/>
          <p:cNvSpPr/>
          <p:nvPr/>
        </p:nvSpPr>
        <p:spPr>
          <a:xfrm>
            <a:off x="10403673" y="4222440"/>
            <a:ext cx="1171256"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latin typeface="Arial Black" pitchFamily="34" charset="0"/>
              </a:rPr>
              <a:t>2.1</a:t>
            </a:r>
            <a:r>
              <a:rPr lang="en-US" sz="1050" dirty="0" smtClean="0"/>
              <a:t>/24</a:t>
            </a:r>
            <a:endParaRPr lang="en-US" sz="1050" dirty="0"/>
          </a:p>
        </p:txBody>
      </p:sp>
      <p:sp>
        <p:nvSpPr>
          <p:cNvPr id="40" name="Rectangle 39"/>
          <p:cNvSpPr/>
          <p:nvPr/>
        </p:nvSpPr>
        <p:spPr>
          <a:xfrm>
            <a:off x="10403672" y="4461351"/>
            <a:ext cx="1171256"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a:latin typeface="Arial Black" pitchFamily="34" charset="0"/>
              </a:rPr>
              <a:t>3</a:t>
            </a:r>
            <a:r>
              <a:rPr lang="en-US" sz="1200" b="1" dirty="0" smtClean="0">
                <a:latin typeface="Arial Black" pitchFamily="34" charset="0"/>
              </a:rPr>
              <a:t>.1</a:t>
            </a:r>
            <a:r>
              <a:rPr lang="en-US" sz="1050" dirty="0" smtClean="0"/>
              <a:t>/24</a:t>
            </a:r>
            <a:endParaRPr lang="en-US" sz="1050" dirty="0"/>
          </a:p>
        </p:txBody>
      </p:sp>
      <p:sp>
        <p:nvSpPr>
          <p:cNvPr id="41" name="Rectangle 40"/>
          <p:cNvSpPr/>
          <p:nvPr/>
        </p:nvSpPr>
        <p:spPr>
          <a:xfrm rot="10800000" flipH="1" flipV="1">
            <a:off x="9312018" y="1073695"/>
            <a:ext cx="1313970" cy="1313394"/>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400" b="1" dirty="0" smtClean="0">
                <a:solidFill>
                  <a:srgbClr val="000000"/>
                </a:solidFill>
              </a:rPr>
              <a:t>DNS</a:t>
            </a:r>
            <a:endParaRPr lang="en-US" sz="1400" b="1" dirty="0">
              <a:solidFill>
                <a:srgbClr val="000000"/>
              </a:solidFill>
            </a:endParaRPr>
          </a:p>
        </p:txBody>
      </p:sp>
      <p:sp>
        <p:nvSpPr>
          <p:cNvPr id="42" name="Rectangle 41"/>
          <p:cNvSpPr/>
          <p:nvPr/>
        </p:nvSpPr>
        <p:spPr>
          <a:xfrm rot="16200000">
            <a:off x="9521665" y="2341369"/>
            <a:ext cx="304035" cy="914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43" name="Rectangle 42"/>
          <p:cNvSpPr/>
          <p:nvPr/>
        </p:nvSpPr>
        <p:spPr>
          <a:xfrm>
            <a:off x="9312018" y="3849700"/>
            <a:ext cx="723330" cy="93034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Router</a:t>
            </a:r>
            <a:endParaRPr lang="en-US" sz="1050" dirty="0"/>
          </a:p>
        </p:txBody>
      </p:sp>
      <p:sp>
        <p:nvSpPr>
          <p:cNvPr id="44" name="Rectangle 43"/>
          <p:cNvSpPr/>
          <p:nvPr/>
        </p:nvSpPr>
        <p:spPr>
          <a:xfrm>
            <a:off x="9470530" y="1429193"/>
            <a:ext cx="996945" cy="71106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smtClean="0"/>
              <a:t>FILE1</a:t>
            </a:r>
          </a:p>
          <a:p>
            <a:pPr algn="r"/>
            <a:r>
              <a:rPr lang="en-US" sz="1050" dirty="0" smtClean="0"/>
              <a:t>192.168.1.1</a:t>
            </a:r>
          </a:p>
          <a:p>
            <a:pPr algn="r"/>
            <a:r>
              <a:rPr lang="en-US" sz="1050" dirty="0" smtClean="0"/>
              <a:t>192.168.2.1</a:t>
            </a:r>
          </a:p>
          <a:p>
            <a:pPr algn="r"/>
            <a:r>
              <a:rPr lang="en-US" sz="1050" dirty="0" smtClean="0"/>
              <a:t>192.168.3.1</a:t>
            </a:r>
            <a:endParaRPr lang="en-US" sz="1050" dirty="0"/>
          </a:p>
        </p:txBody>
      </p:sp>
      <p:sp>
        <p:nvSpPr>
          <p:cNvPr id="45" name="Rectangle 44"/>
          <p:cNvSpPr/>
          <p:nvPr/>
        </p:nvSpPr>
        <p:spPr>
          <a:xfrm rot="10800000" flipH="1" flipV="1">
            <a:off x="7153835" y="1633919"/>
            <a:ext cx="1520157" cy="134784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400" b="1" dirty="0" smtClean="0">
                <a:solidFill>
                  <a:srgbClr val="000000"/>
                </a:solidFill>
              </a:rPr>
              <a:t>CLIENT1</a:t>
            </a:r>
            <a:endParaRPr lang="en-US" sz="1400" b="1" dirty="0">
              <a:solidFill>
                <a:srgbClr val="000000"/>
              </a:solidFill>
            </a:endParaRPr>
          </a:p>
        </p:txBody>
      </p:sp>
      <p:sp>
        <p:nvSpPr>
          <p:cNvPr id="46" name="Rectangle 45"/>
          <p:cNvSpPr/>
          <p:nvPr/>
        </p:nvSpPr>
        <p:spPr>
          <a:xfrm rot="10800000" flipH="1" flipV="1">
            <a:off x="7153834" y="3147893"/>
            <a:ext cx="1520157" cy="134784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400" b="1" dirty="0" smtClean="0">
                <a:solidFill>
                  <a:srgbClr val="000000"/>
                </a:solidFill>
              </a:rPr>
              <a:t>CLIENT2</a:t>
            </a:r>
            <a:endParaRPr lang="en-US" sz="1400" b="1" dirty="0">
              <a:solidFill>
                <a:srgbClr val="000000"/>
              </a:solidFill>
            </a:endParaRPr>
          </a:p>
        </p:txBody>
      </p:sp>
      <p:sp>
        <p:nvSpPr>
          <p:cNvPr id="47" name="Rectangle 46"/>
          <p:cNvSpPr/>
          <p:nvPr/>
        </p:nvSpPr>
        <p:spPr>
          <a:xfrm rot="10800000" flipH="1" flipV="1">
            <a:off x="7153833" y="4660147"/>
            <a:ext cx="1520157" cy="134784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400" b="1" dirty="0" smtClean="0">
                <a:solidFill>
                  <a:srgbClr val="000000"/>
                </a:solidFill>
              </a:rPr>
              <a:t>CLIENT3</a:t>
            </a:r>
            <a:endParaRPr lang="en-US" sz="1400" b="1" dirty="0">
              <a:solidFill>
                <a:srgbClr val="000000"/>
              </a:solidFill>
            </a:endParaRPr>
          </a:p>
        </p:txBody>
      </p:sp>
      <p:sp>
        <p:nvSpPr>
          <p:cNvPr id="48" name="Rectangle 47"/>
          <p:cNvSpPr/>
          <p:nvPr/>
        </p:nvSpPr>
        <p:spPr>
          <a:xfrm rot="10800000">
            <a:off x="8507241" y="2762710"/>
            <a:ext cx="304035" cy="914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49" name="Rectangle 48"/>
          <p:cNvSpPr/>
          <p:nvPr/>
        </p:nvSpPr>
        <p:spPr>
          <a:xfrm rot="10800000">
            <a:off x="8507240" y="4260413"/>
            <a:ext cx="304035" cy="914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50" name="Rectangle 49"/>
          <p:cNvSpPr/>
          <p:nvPr/>
        </p:nvSpPr>
        <p:spPr>
          <a:xfrm rot="10800000">
            <a:off x="8507239" y="5795939"/>
            <a:ext cx="304035" cy="914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73" name="Rectangle 72"/>
          <p:cNvSpPr/>
          <p:nvPr/>
        </p:nvSpPr>
        <p:spPr>
          <a:xfrm>
            <a:off x="7265147" y="2140258"/>
            <a:ext cx="996945" cy="71106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smtClean="0"/>
              <a:t>FILE1</a:t>
            </a:r>
          </a:p>
          <a:p>
            <a:pPr algn="r"/>
            <a:r>
              <a:rPr lang="en-US" sz="1050" dirty="0" smtClean="0"/>
              <a:t>192.168.</a:t>
            </a:r>
            <a:r>
              <a:rPr lang="en-US" sz="1200" b="1" dirty="0" smtClean="0">
                <a:latin typeface="Arial Black" pitchFamily="34" charset="0"/>
              </a:rPr>
              <a:t>1.1</a:t>
            </a:r>
          </a:p>
          <a:p>
            <a:pPr algn="r"/>
            <a:r>
              <a:rPr lang="en-US" sz="1050" dirty="0" smtClean="0"/>
              <a:t>192.168.2.1</a:t>
            </a:r>
          </a:p>
          <a:p>
            <a:pPr algn="r"/>
            <a:r>
              <a:rPr lang="en-US" sz="1050" dirty="0" smtClean="0"/>
              <a:t>192.168.3.1</a:t>
            </a:r>
            <a:endParaRPr lang="en-US" sz="1050" dirty="0"/>
          </a:p>
        </p:txBody>
      </p:sp>
      <p:sp>
        <p:nvSpPr>
          <p:cNvPr id="74" name="Rectangle 73"/>
          <p:cNvSpPr/>
          <p:nvPr/>
        </p:nvSpPr>
        <p:spPr>
          <a:xfrm>
            <a:off x="7265147" y="3640789"/>
            <a:ext cx="996945" cy="71106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smtClean="0"/>
              <a:t>FILE1</a:t>
            </a:r>
          </a:p>
          <a:p>
            <a:pPr algn="r"/>
            <a:r>
              <a:rPr lang="en-US" sz="1050" dirty="0"/>
              <a:t>192.168.</a:t>
            </a:r>
            <a:r>
              <a:rPr lang="en-US" sz="1200" b="1" dirty="0">
                <a:latin typeface="Arial Black" pitchFamily="34" charset="0"/>
              </a:rPr>
              <a:t>3.1</a:t>
            </a:r>
          </a:p>
          <a:p>
            <a:pPr algn="r"/>
            <a:r>
              <a:rPr lang="en-US" sz="1050" dirty="0" smtClean="0"/>
              <a:t>192.168.1.1</a:t>
            </a:r>
          </a:p>
          <a:p>
            <a:pPr algn="r"/>
            <a:r>
              <a:rPr lang="en-US" sz="1050" dirty="0" smtClean="0"/>
              <a:t>192.168.2.1</a:t>
            </a:r>
          </a:p>
        </p:txBody>
      </p:sp>
      <p:sp>
        <p:nvSpPr>
          <p:cNvPr id="75" name="Rectangle 74"/>
          <p:cNvSpPr/>
          <p:nvPr/>
        </p:nvSpPr>
        <p:spPr>
          <a:xfrm>
            <a:off x="7265146" y="5130594"/>
            <a:ext cx="996945" cy="71106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50" b="1" dirty="0" smtClean="0"/>
              <a:t>FILE1</a:t>
            </a:r>
          </a:p>
          <a:p>
            <a:pPr algn="r"/>
            <a:r>
              <a:rPr lang="en-US" sz="1050" dirty="0" smtClean="0"/>
              <a:t>192.168.</a:t>
            </a:r>
            <a:r>
              <a:rPr lang="en-US" sz="1200" b="1" dirty="0" smtClean="0">
                <a:latin typeface="Arial Black" pitchFamily="34" charset="0"/>
              </a:rPr>
              <a:t>2.1</a:t>
            </a:r>
          </a:p>
          <a:p>
            <a:pPr algn="r"/>
            <a:r>
              <a:rPr lang="en-US" sz="1050" dirty="0" smtClean="0"/>
              <a:t>192.168.3.1</a:t>
            </a:r>
            <a:br>
              <a:rPr lang="en-US" sz="1050" dirty="0" smtClean="0"/>
            </a:br>
            <a:r>
              <a:rPr lang="en-US" sz="1050" dirty="0" smtClean="0"/>
              <a:t>192.168.1.1</a:t>
            </a:r>
            <a:endParaRPr lang="en-US" sz="1050" dirty="0"/>
          </a:p>
        </p:txBody>
      </p:sp>
      <p:sp>
        <p:nvSpPr>
          <p:cNvPr id="2" name="Rectangle 1"/>
          <p:cNvSpPr/>
          <p:nvPr/>
        </p:nvSpPr>
        <p:spPr>
          <a:xfrm>
            <a:off x="519113" y="1459486"/>
            <a:ext cx="6092825" cy="3139321"/>
          </a:xfrm>
          <a:prstGeom prst="rect">
            <a:avLst/>
          </a:prstGeom>
        </p:spPr>
        <p:txBody>
          <a:bodyPr>
            <a:spAutoFit/>
          </a:bodyPr>
          <a:lstStyle/>
          <a:p>
            <a:pPr>
              <a:buFont typeface="Arial" pitchFamily="34" charset="0"/>
              <a:buChar char="•"/>
            </a:pPr>
            <a:r>
              <a:rPr lang="en-US" dirty="0"/>
              <a:t>Multiple NICs in the file server</a:t>
            </a:r>
          </a:p>
          <a:p>
            <a:pPr>
              <a:buFont typeface="Arial" pitchFamily="34" charset="0"/>
              <a:buChar char="•"/>
            </a:pPr>
            <a:r>
              <a:rPr lang="en-US" dirty="0"/>
              <a:t>File server IP addresses are registered with the DNS server (dynamically or manually)</a:t>
            </a:r>
          </a:p>
          <a:p>
            <a:pPr>
              <a:buFont typeface="Arial" pitchFamily="34" charset="0"/>
              <a:buChar char="•"/>
            </a:pPr>
            <a:r>
              <a:rPr lang="en-US" dirty="0"/>
              <a:t>When a client queries the name, it gets an ordered list </a:t>
            </a:r>
            <a:r>
              <a:rPr lang="en-US" dirty="0" smtClean="0"/>
              <a:t/>
            </a:r>
            <a:br>
              <a:rPr lang="en-US" dirty="0" smtClean="0"/>
            </a:br>
            <a:r>
              <a:rPr lang="en-US" dirty="0" smtClean="0"/>
              <a:t>of </a:t>
            </a:r>
            <a:r>
              <a:rPr lang="en-US" dirty="0"/>
              <a:t>IP addresses that is reordered by the DNS server with every request</a:t>
            </a:r>
          </a:p>
          <a:p>
            <a:pPr>
              <a:buFont typeface="Arial" pitchFamily="34" charset="0"/>
              <a:buChar char="•"/>
            </a:pPr>
            <a:r>
              <a:rPr lang="en-US" dirty="0"/>
              <a:t>File server clients favor the first IP address in the list received from the DNS server</a:t>
            </a:r>
          </a:p>
          <a:p>
            <a:pPr>
              <a:buFont typeface="Arial" pitchFamily="34" charset="0"/>
              <a:buChar char="•"/>
            </a:pPr>
            <a:r>
              <a:rPr lang="en-US" dirty="0"/>
              <a:t>If several clients access the file server by that DNS name, they tend to be distributed across the multiple IP addresses evenly</a:t>
            </a:r>
          </a:p>
        </p:txBody>
      </p:sp>
    </p:spTree>
    <p:extLst>
      <p:ext uri="{BB962C8B-B14F-4D97-AF65-F5344CB8AC3E}">
        <p14:creationId xmlns:p14="http://schemas.microsoft.com/office/powerpoint/2010/main" val="21263747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rot="5400000">
            <a:off x="10881017" y="4256901"/>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96" name="Straight Connector 95"/>
          <p:cNvCxnSpPr/>
          <p:nvPr/>
        </p:nvCxnSpPr>
        <p:spPr>
          <a:xfrm rot="5400000">
            <a:off x="10576297" y="4256901"/>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97" name="Straight Connector 96"/>
          <p:cNvCxnSpPr/>
          <p:nvPr/>
        </p:nvCxnSpPr>
        <p:spPr>
          <a:xfrm rot="5400000">
            <a:off x="10271576" y="4256901"/>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3" name="Title 2"/>
          <p:cNvSpPr>
            <a:spLocks noGrp="1"/>
          </p:cNvSpPr>
          <p:nvPr>
            <p:ph type="title"/>
          </p:nvPr>
        </p:nvSpPr>
        <p:spPr/>
        <p:txBody>
          <a:bodyPr>
            <a:normAutofit/>
          </a:bodyPr>
          <a:lstStyle/>
          <a:p>
            <a:r>
              <a:rPr lang="en-US" sz="4000" dirty="0" smtClean="0"/>
              <a:t>4.2. SMB2 Durability</a:t>
            </a:r>
            <a:endParaRPr lang="en-US" sz="4000" dirty="0"/>
          </a:p>
        </p:txBody>
      </p:sp>
      <p:sp>
        <p:nvSpPr>
          <p:cNvPr id="101" name="Rectangle 100"/>
          <p:cNvSpPr/>
          <p:nvPr/>
        </p:nvSpPr>
        <p:spPr>
          <a:xfrm flipH="1" flipV="1">
            <a:off x="10258929" y="4447401"/>
            <a:ext cx="1422030" cy="20574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102" name="TextBox 101"/>
          <p:cNvSpPr txBox="1"/>
          <p:nvPr/>
        </p:nvSpPr>
        <p:spPr>
          <a:xfrm>
            <a:off x="10258929" y="4447402"/>
            <a:ext cx="1422030" cy="276999"/>
          </a:xfrm>
          <a:prstGeom prst="rect">
            <a:avLst/>
          </a:prstGeom>
          <a:noFill/>
          <a:ln>
            <a:noFill/>
          </a:ln>
        </p:spPr>
        <p:txBody>
          <a:bodyPr wrap="square" rtlCol="0">
            <a:spAutoFit/>
          </a:bodyPr>
          <a:lstStyle/>
          <a:p>
            <a:r>
              <a:rPr lang="en-US" sz="1200" b="1" dirty="0" smtClean="0">
                <a:solidFill>
                  <a:srgbClr val="92D050"/>
                </a:solidFill>
              </a:rPr>
              <a:t>Server</a:t>
            </a:r>
            <a:endParaRPr lang="en-US" sz="1200" b="1" dirty="0">
              <a:solidFill>
                <a:srgbClr val="92D050"/>
              </a:solidFill>
            </a:endParaRPr>
          </a:p>
        </p:txBody>
      </p:sp>
      <p:sp>
        <p:nvSpPr>
          <p:cNvPr id="110" name="Rectangle 109"/>
          <p:cNvSpPr/>
          <p:nvPr/>
        </p:nvSpPr>
        <p:spPr>
          <a:xfrm rot="10800000" flipH="1" flipV="1">
            <a:off x="10462076" y="4828401"/>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800" b="1" dirty="0" smtClean="0">
                <a:solidFill>
                  <a:srgbClr val="5C7EB9">
                    <a:lumMod val="50000"/>
                  </a:srgbClr>
                </a:solidFill>
              </a:rPr>
              <a:t>SMB</a:t>
            </a:r>
            <a:endParaRPr lang="en-US" sz="800" b="1" dirty="0">
              <a:solidFill>
                <a:srgbClr val="5C7EB9">
                  <a:lumMod val="50000"/>
                </a:srgbClr>
              </a:solidFill>
            </a:endParaRPr>
          </a:p>
        </p:txBody>
      </p:sp>
      <p:sp>
        <p:nvSpPr>
          <p:cNvPr id="114" name="TextBox 113"/>
          <p:cNvSpPr txBox="1"/>
          <p:nvPr/>
        </p:nvSpPr>
        <p:spPr>
          <a:xfrm>
            <a:off x="8633752" y="4118401"/>
            <a:ext cx="1625177"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12" name="Line Callout 2 11"/>
          <p:cNvSpPr/>
          <p:nvPr/>
        </p:nvSpPr>
        <p:spPr bwMode="auto">
          <a:xfrm>
            <a:off x="10868369" y="2743200"/>
            <a:ext cx="1218883" cy="685800"/>
          </a:xfrm>
          <a:prstGeom prst="borderCallout2">
            <a:avLst>
              <a:gd name="adj1" fmla="val 97911"/>
              <a:gd name="adj2" fmla="val 54212"/>
              <a:gd name="adj3" fmla="val 134648"/>
              <a:gd name="adj4" fmla="val 54872"/>
              <a:gd name="adj5" fmla="val 209190"/>
              <a:gd name="adj6" fmla="val 21608"/>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Network</a:t>
            </a:r>
            <a:br>
              <a:rPr lang="en-US" sz="1200" b="1" dirty="0" smtClean="0">
                <a:solidFill>
                  <a:srgbClr val="000000"/>
                </a:solidFill>
              </a:rPr>
            </a:br>
            <a:r>
              <a:rPr lang="en-US" sz="1200" b="1" dirty="0" smtClean="0">
                <a:solidFill>
                  <a:srgbClr val="000000"/>
                </a:solidFill>
              </a:rPr>
              <a:t>Failure</a:t>
            </a:r>
          </a:p>
        </p:txBody>
      </p:sp>
      <p:sp>
        <p:nvSpPr>
          <p:cNvPr id="2" name="Rectangle 1"/>
          <p:cNvSpPr/>
          <p:nvPr/>
        </p:nvSpPr>
        <p:spPr>
          <a:xfrm>
            <a:off x="519113" y="1447800"/>
            <a:ext cx="6956343" cy="2862322"/>
          </a:xfrm>
          <a:prstGeom prst="rect">
            <a:avLst/>
          </a:prstGeom>
        </p:spPr>
        <p:txBody>
          <a:bodyPr wrap="square">
            <a:spAutoFit/>
          </a:bodyPr>
          <a:lstStyle/>
          <a:p>
            <a:pPr>
              <a:buFont typeface="Arial" pitchFamily="34" charset="0"/>
              <a:buChar char="•"/>
            </a:pPr>
            <a:r>
              <a:rPr lang="en-US" dirty="0"/>
              <a:t>Multiple NICs in the file server</a:t>
            </a:r>
          </a:p>
          <a:p>
            <a:pPr>
              <a:buFont typeface="Arial" pitchFamily="34" charset="0"/>
              <a:buChar char="•"/>
            </a:pPr>
            <a:r>
              <a:rPr lang="en-US" dirty="0"/>
              <a:t>SMB client receive a list of IP addresses from the DNS server</a:t>
            </a:r>
          </a:p>
          <a:p>
            <a:pPr>
              <a:buFont typeface="Arial" pitchFamily="34" charset="0"/>
              <a:buChar char="•"/>
            </a:pPr>
            <a:r>
              <a:rPr lang="en-US" dirty="0"/>
              <a:t>SMB client connects to one of them</a:t>
            </a:r>
          </a:p>
          <a:p>
            <a:pPr>
              <a:buFont typeface="Arial" pitchFamily="34" charset="0"/>
              <a:buChar char="•"/>
            </a:pPr>
            <a:r>
              <a:rPr lang="en-US" dirty="0"/>
              <a:t>Upon network failure, handles survive</a:t>
            </a:r>
          </a:p>
          <a:p>
            <a:pPr>
              <a:buFont typeface="Arial" pitchFamily="34" charset="0"/>
              <a:buChar char="•"/>
            </a:pPr>
            <a:r>
              <a:rPr lang="en-US" dirty="0"/>
              <a:t>SMB2 client will try to reconnect, maybe using another NIC</a:t>
            </a:r>
          </a:p>
          <a:p>
            <a:pPr>
              <a:buFont typeface="Arial" pitchFamily="34" charset="0"/>
              <a:buChar char="•"/>
            </a:pPr>
            <a:endParaRPr lang="en-US" dirty="0"/>
          </a:p>
          <a:p>
            <a:pPr>
              <a:buFont typeface="Arial" pitchFamily="34" charset="0"/>
              <a:buChar char="•"/>
            </a:pPr>
            <a:r>
              <a:rPr lang="en-US" dirty="0">
                <a:solidFill>
                  <a:srgbClr val="FFFF00"/>
                </a:solidFill>
              </a:rPr>
              <a:t>Requires SMB2 (durable handles are default)</a:t>
            </a:r>
          </a:p>
          <a:p>
            <a:pPr>
              <a:buFont typeface="Arial" pitchFamily="34" charset="0"/>
              <a:buChar char="•"/>
            </a:pPr>
            <a:r>
              <a:rPr lang="en-US" dirty="0">
                <a:solidFill>
                  <a:srgbClr val="FFFF00"/>
                </a:solidFill>
              </a:rPr>
              <a:t>Opportunistic in nature (no guarantees)</a:t>
            </a:r>
          </a:p>
          <a:p>
            <a:pPr>
              <a:buFont typeface="Arial" pitchFamily="34" charset="0"/>
              <a:buChar char="•"/>
            </a:pPr>
            <a:r>
              <a:rPr lang="en-US" dirty="0" err="1">
                <a:solidFill>
                  <a:srgbClr val="FFFF00"/>
                </a:solidFill>
              </a:rPr>
              <a:t>Oplocks</a:t>
            </a:r>
            <a:r>
              <a:rPr lang="en-US" dirty="0">
                <a:solidFill>
                  <a:srgbClr val="FFFF00"/>
                </a:solidFill>
              </a:rPr>
              <a:t> (opportunistic locks) are required for reconnection</a:t>
            </a:r>
          </a:p>
          <a:p>
            <a:pPr>
              <a:buFont typeface="Arial" pitchFamily="34" charset="0"/>
              <a:buChar char="•"/>
            </a:pPr>
            <a:r>
              <a:rPr lang="en-US" dirty="0">
                <a:solidFill>
                  <a:srgbClr val="FFFF00"/>
                </a:solidFill>
              </a:rPr>
              <a:t>Other SMB clients can break </a:t>
            </a:r>
            <a:r>
              <a:rPr lang="en-US" dirty="0" err="1">
                <a:solidFill>
                  <a:srgbClr val="FFFF00"/>
                </a:solidFill>
              </a:rPr>
              <a:t>oplocks</a:t>
            </a:r>
            <a:endParaRPr lang="en-US" dirty="0">
              <a:solidFill>
                <a:srgbClr val="FFFF00"/>
              </a:solidFill>
            </a:endParaRPr>
          </a:p>
        </p:txBody>
      </p:sp>
    </p:spTree>
    <p:extLst>
      <p:ext uri="{BB962C8B-B14F-4D97-AF65-F5344CB8AC3E}">
        <p14:creationId xmlns:p14="http://schemas.microsoft.com/office/powerpoint/2010/main" val="11855961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4.2. SMB2 Durability</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486" y="1600200"/>
            <a:ext cx="9102260" cy="51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bwMode="auto">
          <a:xfrm>
            <a:off x="4028040" y="2514600"/>
            <a:ext cx="1929897" cy="914400"/>
          </a:xfrm>
          <a:prstGeom prst="wedgeRectCallout">
            <a:avLst>
              <a:gd name="adj1" fmla="val 176990"/>
              <a:gd name="adj2" fmla="val 22782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Copy starts, Network1 is used</a:t>
            </a:r>
          </a:p>
        </p:txBody>
      </p:sp>
      <p:sp>
        <p:nvSpPr>
          <p:cNvPr id="7" name="Rectangular Callout 6"/>
          <p:cNvSpPr/>
          <p:nvPr/>
        </p:nvSpPr>
        <p:spPr bwMode="auto">
          <a:xfrm>
            <a:off x="6180083" y="1017446"/>
            <a:ext cx="2259545" cy="914400"/>
          </a:xfrm>
          <a:prstGeom prst="wedgeRectCallout">
            <a:avLst>
              <a:gd name="adj1" fmla="val 92150"/>
              <a:gd name="adj2" fmla="val 27032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Network1 disconnected, SMB2 uses etwork3</a:t>
            </a:r>
          </a:p>
        </p:txBody>
      </p:sp>
      <p:sp>
        <p:nvSpPr>
          <p:cNvPr id="8" name="Rectangular Callout 7"/>
          <p:cNvSpPr/>
          <p:nvPr/>
        </p:nvSpPr>
        <p:spPr bwMode="auto">
          <a:xfrm>
            <a:off x="9475076" y="688428"/>
            <a:ext cx="2223451" cy="914400"/>
          </a:xfrm>
          <a:prstGeom prst="wedgeRectCallout">
            <a:avLst>
              <a:gd name="adj1" fmla="val 1274"/>
              <a:gd name="adj2" fmla="val 18808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Network3 disconnected, SMB2 uses Network2</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19" y="1371601"/>
            <a:ext cx="2831758" cy="105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bwMode="auto">
          <a:xfrm>
            <a:off x="304721" y="2971800"/>
            <a:ext cx="2640912" cy="914400"/>
          </a:xfrm>
          <a:prstGeom prst="wedgeRectCallout">
            <a:avLst>
              <a:gd name="adj1" fmla="val -19761"/>
              <a:gd name="adj2" fmla="val -12642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DNS reports multiple IP addresses for the file server</a:t>
            </a:r>
          </a:p>
        </p:txBody>
      </p:sp>
    </p:spTree>
    <p:extLst>
      <p:ext uri="{BB962C8B-B14F-4D97-AF65-F5344CB8AC3E}">
        <p14:creationId xmlns:p14="http://schemas.microsoft.com/office/powerpoint/2010/main" val="176402604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4.3. Multiple IP addresses per cluster name</a:t>
            </a:r>
            <a:endParaRPr lang="en-US" dirty="0"/>
          </a:p>
        </p:txBody>
      </p:sp>
      <p:pic>
        <p:nvPicPr>
          <p:cNvPr id="7170" name="Picture 2" descr="clip_image02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850" y="1181349"/>
            <a:ext cx="7329488" cy="5200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bwMode="auto">
          <a:xfrm>
            <a:off x="788079" y="1180719"/>
            <a:ext cx="2640912" cy="914400"/>
          </a:xfrm>
          <a:prstGeom prst="wedgeRectCallout">
            <a:avLst>
              <a:gd name="adj1" fmla="val 99976"/>
              <a:gd name="adj2" fmla="val 15637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Multiple cluster networks enabled for public access</a:t>
            </a:r>
          </a:p>
        </p:txBody>
      </p:sp>
      <p:sp>
        <p:nvSpPr>
          <p:cNvPr id="5" name="Rectangular Callout 4"/>
          <p:cNvSpPr/>
          <p:nvPr/>
        </p:nvSpPr>
        <p:spPr bwMode="auto">
          <a:xfrm>
            <a:off x="788079" y="4000749"/>
            <a:ext cx="2640912" cy="914400"/>
          </a:xfrm>
          <a:prstGeom prst="wedgeRectCallout">
            <a:avLst>
              <a:gd name="adj1" fmla="val 152342"/>
              <a:gd name="adj2" fmla="val -7668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Multiple IP addresses for each cluster name defined</a:t>
            </a:r>
          </a:p>
        </p:txBody>
      </p:sp>
    </p:spTree>
    <p:extLst>
      <p:ext uri="{BB962C8B-B14F-4D97-AF65-F5344CB8AC3E}">
        <p14:creationId xmlns:p14="http://schemas.microsoft.com/office/powerpoint/2010/main" val="129888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1.1. Session Objectives</a:t>
            </a:r>
            <a:endParaRPr lang="en-US" dirty="0"/>
          </a:p>
        </p:txBody>
      </p:sp>
      <p:sp>
        <p:nvSpPr>
          <p:cNvPr id="6" name="Text Placeholder 5"/>
          <p:cNvSpPr>
            <a:spLocks noGrp="1"/>
          </p:cNvSpPr>
          <p:nvPr>
            <p:ph type="body" sz="quarter" idx="10"/>
          </p:nvPr>
        </p:nvSpPr>
        <p:spPr>
          <a:xfrm>
            <a:off x="519112" y="1447799"/>
            <a:ext cx="11149013" cy="3416320"/>
          </a:xfrm>
        </p:spPr>
        <p:txBody>
          <a:bodyPr/>
          <a:lstStyle/>
          <a:p>
            <a:r>
              <a:rPr lang="en-US" dirty="0" smtClean="0"/>
              <a:t>Session Objective(s):  </a:t>
            </a:r>
          </a:p>
          <a:p>
            <a:pPr lvl="1"/>
            <a:r>
              <a:rPr lang="en-US" dirty="0" smtClean="0"/>
              <a:t>Describe </a:t>
            </a:r>
            <a:r>
              <a:rPr lang="en-US" dirty="0"/>
              <a:t>the technical improvements in Windows Server 2008 R2 file services, including performance, scalability and availability.</a:t>
            </a:r>
          </a:p>
          <a:p>
            <a:pPr lvl="1"/>
            <a:r>
              <a:rPr lang="en-US" dirty="0" smtClean="0"/>
              <a:t>Outline different strategies to implement name consolidation, network fault tolerance and higher availability in your file services.</a:t>
            </a:r>
          </a:p>
          <a:p>
            <a:pPr lvl="1"/>
            <a:r>
              <a:rPr lang="en-US" dirty="0" smtClean="0"/>
              <a:t>Compare </a:t>
            </a:r>
            <a:r>
              <a:rPr lang="en-US" dirty="0"/>
              <a:t>a few recommended Windows Server 2008 R2 </a:t>
            </a:r>
            <a:r>
              <a:rPr lang="en-US" dirty="0" smtClean="0"/>
              <a:t>consolidated file </a:t>
            </a:r>
            <a:r>
              <a:rPr lang="en-US" dirty="0"/>
              <a:t>services </a:t>
            </a:r>
            <a:r>
              <a:rPr lang="en-US" dirty="0" smtClean="0"/>
              <a:t>configurations.</a:t>
            </a:r>
            <a:endParaRPr lang="en-US" dirty="0"/>
          </a:p>
        </p:txBody>
      </p:sp>
    </p:spTree>
    <p:extLst>
      <p:ext uri="{BB962C8B-B14F-4D97-AF65-F5344CB8AC3E}">
        <p14:creationId xmlns:p14="http://schemas.microsoft.com/office/powerpoint/2010/main" val="11834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Multiple NICs </a:t>
            </a:r>
            <a:r>
              <a:rPr lang="en-US" dirty="0" smtClean="0"/>
              <a:t/>
            </a:r>
            <a:br>
              <a:rPr lang="en-US" dirty="0" smtClean="0"/>
            </a:br>
            <a:r>
              <a:rPr lang="en-US" dirty="0" smtClean="0"/>
              <a:t>DNS Round Robin</a:t>
            </a:r>
            <a:br>
              <a:rPr lang="en-US" dirty="0" smtClean="0"/>
            </a:br>
            <a:r>
              <a:rPr lang="en-US" dirty="0" smtClean="0"/>
              <a:t>SMB2 Durability</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7389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rot="5400000">
            <a:off x="10170000" y="421005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96" name="Straight Connector 95"/>
          <p:cNvCxnSpPr/>
          <p:nvPr/>
        </p:nvCxnSpPr>
        <p:spPr>
          <a:xfrm rot="5400000">
            <a:off x="9966853" y="421005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97" name="Straight Connector 96"/>
          <p:cNvCxnSpPr/>
          <p:nvPr/>
        </p:nvCxnSpPr>
        <p:spPr>
          <a:xfrm rot="5400000">
            <a:off x="9763706" y="421005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3" name="Title 2"/>
          <p:cNvSpPr>
            <a:spLocks noGrp="1"/>
          </p:cNvSpPr>
          <p:nvPr>
            <p:ph type="title"/>
          </p:nvPr>
        </p:nvSpPr>
        <p:spPr/>
        <p:txBody>
          <a:bodyPr/>
          <a:lstStyle/>
          <a:p>
            <a:r>
              <a:rPr lang="en-US" smtClean="0"/>
              <a:t>4.4. NIC Teaming</a:t>
            </a:r>
            <a:endParaRPr lang="en-US" dirty="0"/>
          </a:p>
        </p:txBody>
      </p:sp>
      <p:sp>
        <p:nvSpPr>
          <p:cNvPr id="101" name="Rectangle 100"/>
          <p:cNvSpPr/>
          <p:nvPr/>
        </p:nvSpPr>
        <p:spPr>
          <a:xfrm flipH="1" flipV="1">
            <a:off x="9751058" y="4400550"/>
            <a:ext cx="1422030" cy="20574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102" name="TextBox 101"/>
          <p:cNvSpPr txBox="1"/>
          <p:nvPr/>
        </p:nvSpPr>
        <p:spPr>
          <a:xfrm>
            <a:off x="9751058" y="4400551"/>
            <a:ext cx="1422030" cy="276999"/>
          </a:xfrm>
          <a:prstGeom prst="rect">
            <a:avLst/>
          </a:prstGeom>
          <a:noFill/>
          <a:ln>
            <a:noFill/>
          </a:ln>
        </p:spPr>
        <p:txBody>
          <a:bodyPr wrap="square" rtlCol="0">
            <a:spAutoFit/>
          </a:bodyPr>
          <a:lstStyle/>
          <a:p>
            <a:r>
              <a:rPr lang="en-US" sz="1200" b="1" dirty="0" smtClean="0">
                <a:solidFill>
                  <a:srgbClr val="92D050"/>
                </a:solidFill>
              </a:rPr>
              <a:t>Server</a:t>
            </a:r>
            <a:endParaRPr lang="en-US" sz="1200" b="1" dirty="0">
              <a:solidFill>
                <a:srgbClr val="92D050"/>
              </a:solidFill>
            </a:endParaRPr>
          </a:p>
        </p:txBody>
      </p:sp>
      <p:sp>
        <p:nvSpPr>
          <p:cNvPr id="110" name="Rectangle 109"/>
          <p:cNvSpPr/>
          <p:nvPr/>
        </p:nvSpPr>
        <p:spPr>
          <a:xfrm rot="10800000" flipH="1" flipV="1">
            <a:off x="9954206" y="4781550"/>
            <a:ext cx="1015735"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800" b="1" dirty="0" smtClean="0">
                <a:solidFill>
                  <a:srgbClr val="5C7EB9">
                    <a:lumMod val="50000"/>
                  </a:srgbClr>
                </a:solidFill>
              </a:rPr>
              <a:t>SMB</a:t>
            </a:r>
            <a:endParaRPr lang="en-US" sz="800" b="1" dirty="0">
              <a:solidFill>
                <a:srgbClr val="5C7EB9">
                  <a:lumMod val="50000"/>
                </a:srgbClr>
              </a:solidFill>
            </a:endParaRPr>
          </a:p>
        </p:txBody>
      </p:sp>
      <p:sp>
        <p:nvSpPr>
          <p:cNvPr id="114" name="TextBox 113"/>
          <p:cNvSpPr txBox="1"/>
          <p:nvPr/>
        </p:nvSpPr>
        <p:spPr>
          <a:xfrm>
            <a:off x="8125882" y="4033619"/>
            <a:ext cx="1625177"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2" name="Oval 1"/>
          <p:cNvSpPr/>
          <p:nvPr/>
        </p:nvSpPr>
        <p:spPr bwMode="auto">
          <a:xfrm>
            <a:off x="9751059" y="3829050"/>
            <a:ext cx="812588" cy="190500"/>
          </a:xfrm>
          <a:prstGeom prst="ellipse">
            <a:avLst/>
          </a:prstGeom>
          <a:noFill/>
          <a:ln w="76200">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2" name="Line Callout 2 11"/>
          <p:cNvSpPr/>
          <p:nvPr/>
        </p:nvSpPr>
        <p:spPr bwMode="auto">
          <a:xfrm>
            <a:off x="10868369" y="2743200"/>
            <a:ext cx="1218883" cy="685800"/>
          </a:xfrm>
          <a:prstGeom prst="borderCallout2">
            <a:avLst>
              <a:gd name="adj1" fmla="val 100988"/>
              <a:gd name="adj2" fmla="val 42673"/>
              <a:gd name="adj3" fmla="val 134647"/>
              <a:gd name="adj4" fmla="val 43333"/>
              <a:gd name="adj5" fmla="val 211241"/>
              <a:gd name="adj6" fmla="val -33776"/>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Network</a:t>
            </a:r>
            <a:br>
              <a:rPr lang="en-US" sz="1200" b="1" dirty="0" smtClean="0">
                <a:solidFill>
                  <a:srgbClr val="000000"/>
                </a:solidFill>
              </a:rPr>
            </a:br>
            <a:r>
              <a:rPr lang="en-US" sz="1200" b="1" dirty="0" smtClean="0">
                <a:solidFill>
                  <a:srgbClr val="000000"/>
                </a:solidFill>
              </a:rPr>
              <a:t>Failure</a:t>
            </a:r>
          </a:p>
        </p:txBody>
      </p:sp>
      <p:sp>
        <p:nvSpPr>
          <p:cNvPr id="6" name="Rectangle 5"/>
          <p:cNvSpPr/>
          <p:nvPr/>
        </p:nvSpPr>
        <p:spPr>
          <a:xfrm>
            <a:off x="519113" y="1447800"/>
            <a:ext cx="6092825" cy="2308324"/>
          </a:xfrm>
          <a:prstGeom prst="rect">
            <a:avLst/>
          </a:prstGeom>
        </p:spPr>
        <p:txBody>
          <a:bodyPr>
            <a:spAutoFit/>
          </a:bodyPr>
          <a:lstStyle/>
          <a:p>
            <a:pPr>
              <a:buFont typeface="Arial" pitchFamily="34" charset="0"/>
              <a:buChar char="•"/>
            </a:pPr>
            <a:r>
              <a:rPr lang="en-US" dirty="0"/>
              <a:t>Several Physical NICs grouped into one Logical NIC</a:t>
            </a:r>
          </a:p>
          <a:p>
            <a:pPr>
              <a:buFont typeface="Arial" pitchFamily="34" charset="0"/>
              <a:buChar char="•"/>
            </a:pPr>
            <a:r>
              <a:rPr lang="en-US" dirty="0"/>
              <a:t>Also known as “Link Aggregation” or “Load Balancing and Fail-Over” (LBFO)</a:t>
            </a:r>
          </a:p>
          <a:p>
            <a:pPr>
              <a:buFont typeface="Arial" pitchFamily="34" charset="0"/>
              <a:buChar char="•"/>
            </a:pPr>
            <a:r>
              <a:rPr lang="en-US" dirty="0"/>
              <a:t>Available from most NIC vendors including Intel, Broadcom and HP</a:t>
            </a:r>
          </a:p>
          <a:p>
            <a:pPr>
              <a:buFont typeface="Arial" pitchFamily="34" charset="0"/>
              <a:buChar char="•"/>
            </a:pPr>
            <a:endParaRPr lang="en-US" dirty="0"/>
          </a:p>
          <a:p>
            <a:pPr>
              <a:buFont typeface="Arial" pitchFamily="34" charset="0"/>
              <a:buChar char="•"/>
            </a:pPr>
            <a:r>
              <a:rPr lang="en-US" dirty="0">
                <a:solidFill>
                  <a:srgbClr val="FFFF00"/>
                </a:solidFill>
              </a:rPr>
              <a:t>Support is provided by the NIC vendor</a:t>
            </a:r>
            <a:br>
              <a:rPr lang="en-US" dirty="0">
                <a:solidFill>
                  <a:srgbClr val="FFFF00"/>
                </a:solidFill>
              </a:rPr>
            </a:br>
            <a:r>
              <a:rPr lang="en-US" dirty="0">
                <a:solidFill>
                  <a:srgbClr val="FFFF00"/>
                </a:solidFill>
              </a:rPr>
              <a:t>(See Microsoft KB 254101 and 968703)</a:t>
            </a:r>
          </a:p>
        </p:txBody>
      </p:sp>
    </p:spTree>
    <p:extLst>
      <p:ext uri="{BB962C8B-B14F-4D97-AF65-F5344CB8AC3E}">
        <p14:creationId xmlns:p14="http://schemas.microsoft.com/office/powerpoint/2010/main" val="177619452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4.4. NIC Teaming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94" y="990601"/>
            <a:ext cx="6713377" cy="362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364" y="1295400"/>
            <a:ext cx="6361043" cy="3390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bwMode="auto">
          <a:xfrm>
            <a:off x="8938472" y="5257800"/>
            <a:ext cx="2894845" cy="1066800"/>
          </a:xfrm>
          <a:prstGeom prst="wedgeRectCallout">
            <a:avLst>
              <a:gd name="adj1" fmla="val -14017"/>
              <a:gd name="adj2" fmla="val 5060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Make sure you have the latest versions of the vendor’s drivers</a:t>
            </a:r>
          </a:p>
        </p:txBody>
      </p:sp>
      <p:pic>
        <p:nvPicPr>
          <p:cNvPr id="1026" name="Picture 2" descr="http://www.mvug.co.uk/cfs-filesystemfile.ashx/__key/CommunityServer.Blogs.Components.WeblogFiles/mvugblog/NICTEAM2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030" y="2469356"/>
            <a:ext cx="714189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8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pPr marL="0" indent="0"/>
            <a:r>
              <a:rPr lang="en-US" sz="4000" smtClean="0"/>
              <a:t>4.5. Sample Multi-NIC File Server Configurations</a:t>
            </a:r>
            <a:endParaRPr lang="en-US" sz="4000" dirty="0"/>
          </a:p>
        </p:txBody>
      </p:sp>
      <p:sp>
        <p:nvSpPr>
          <p:cNvPr id="3" name="Text Placeholder 2"/>
          <p:cNvSpPr>
            <a:spLocks noGrp="1"/>
          </p:cNvSpPr>
          <p:nvPr>
            <p:ph type="body" sz="quarter" idx="10"/>
          </p:nvPr>
        </p:nvSpPr>
        <p:spPr>
          <a:xfrm>
            <a:off x="519112" y="1447799"/>
            <a:ext cx="11541900" cy="3841052"/>
          </a:xfrm>
        </p:spPr>
        <p:txBody>
          <a:bodyPr/>
          <a:lstStyle/>
          <a:p>
            <a:pPr marL="514350" indent="-514350">
              <a:buFont typeface="+mj-lt"/>
              <a:buAutoNum type="alphaLcParenR"/>
            </a:pPr>
            <a:r>
              <a:rPr lang="en-US" sz="2800" smtClean="0"/>
              <a:t>Standalone, single switch, single client NIC – 2</a:t>
            </a:r>
            <a:r>
              <a:rPr lang="en-US" sz="2800" baseline="30000" smtClean="0"/>
              <a:t>nd</a:t>
            </a:r>
            <a:r>
              <a:rPr lang="en-US" sz="2800" smtClean="0"/>
              <a:t> NIC disabled</a:t>
            </a:r>
          </a:p>
          <a:p>
            <a:pPr marL="514350" indent="-514350">
              <a:buFont typeface="+mj-lt"/>
              <a:buAutoNum type="alphaLcParenR"/>
            </a:pPr>
            <a:r>
              <a:rPr lang="en-US" sz="2800" smtClean="0"/>
              <a:t>Standalone, single switch, single client NIC – NIC teaming</a:t>
            </a:r>
          </a:p>
          <a:p>
            <a:pPr marL="514350" indent="-514350">
              <a:buFont typeface="+mj-lt"/>
              <a:buAutoNum type="alphaLcParenR"/>
            </a:pPr>
            <a:r>
              <a:rPr lang="en-US" sz="2800" strike="sngStrike" smtClean="0"/>
              <a:t>Standalone, single switch, single client NIC – same subnet</a:t>
            </a:r>
          </a:p>
          <a:p>
            <a:pPr marL="514350" indent="-514350">
              <a:buFont typeface="+mj-lt"/>
              <a:buAutoNum type="alphaLcParenR"/>
            </a:pPr>
            <a:r>
              <a:rPr lang="en-US" sz="2800" smtClean="0"/>
              <a:t>Standalone, multiple switches, single client NIC</a:t>
            </a:r>
          </a:p>
          <a:p>
            <a:pPr marL="514350" indent="-514350">
              <a:buFont typeface="+mj-lt"/>
              <a:buAutoNum type="alphaLcParenR"/>
            </a:pPr>
            <a:r>
              <a:rPr lang="en-US" sz="2800" smtClean="0"/>
              <a:t>Standalone, router, single client NIC</a:t>
            </a:r>
          </a:p>
          <a:p>
            <a:pPr marL="514350" indent="-514350">
              <a:buFont typeface="+mj-lt"/>
              <a:buAutoNum type="alphaLcParenR"/>
            </a:pPr>
            <a:r>
              <a:rPr lang="en-US" sz="2800" smtClean="0"/>
              <a:t>Standalone, multiple switches, multiple client NICs</a:t>
            </a:r>
          </a:p>
          <a:p>
            <a:pPr marL="514350" indent="-514350">
              <a:buFont typeface="+mj-lt"/>
              <a:buAutoNum type="alphaLcParenR"/>
            </a:pPr>
            <a:r>
              <a:rPr lang="en-US" sz="2800" smtClean="0"/>
              <a:t>Cluster, router, single client NIC</a:t>
            </a:r>
          </a:p>
          <a:p>
            <a:pPr marL="514350" indent="-514350">
              <a:buFont typeface="+mj-lt"/>
              <a:buAutoNum type="alphaLcParenR"/>
            </a:pPr>
            <a:r>
              <a:rPr lang="en-US" sz="2800" smtClean="0"/>
              <a:t>Cluster, multiple switches, multiple client NICs</a:t>
            </a:r>
            <a:endParaRPr lang="en-US" sz="2800" dirty="0"/>
          </a:p>
        </p:txBody>
      </p:sp>
    </p:spTree>
    <p:extLst>
      <p:ext uri="{BB962C8B-B14F-4D97-AF65-F5344CB8AC3E}">
        <p14:creationId xmlns:p14="http://schemas.microsoft.com/office/powerpoint/2010/main" val="315470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8644" y="3326971"/>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a:t>
            </a:r>
            <a:endParaRPr lang="en-US" sz="1050" dirty="0"/>
          </a:p>
        </p:txBody>
      </p:sp>
      <p:sp>
        <p:nvSpPr>
          <p:cNvPr id="7" name="Rectangle 6"/>
          <p:cNvSpPr/>
          <p:nvPr/>
        </p:nvSpPr>
        <p:spPr>
          <a:xfrm rot="10800000" flipH="1" flipV="1">
            <a:off x="8211645" y="2743200"/>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050" dirty="0" smtClean="0">
                <a:solidFill>
                  <a:srgbClr val="000000"/>
                </a:solidFill>
              </a:rPr>
              <a:t>File Server</a:t>
            </a:r>
            <a:endParaRPr lang="en-US" sz="1050" dirty="0">
              <a:solidFill>
                <a:srgbClr val="000000"/>
              </a:solidFill>
            </a:endParaRPr>
          </a:p>
        </p:txBody>
      </p:sp>
      <p:sp>
        <p:nvSpPr>
          <p:cNvPr id="8" name="Rectangle 7"/>
          <p:cNvSpPr/>
          <p:nvPr/>
        </p:nvSpPr>
        <p:spPr>
          <a:xfrm rot="10800000" flipH="1" flipV="1">
            <a:off x="1927018" y="196879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1</a:t>
            </a:r>
            <a:endParaRPr lang="en-US" sz="1050" dirty="0">
              <a:solidFill>
                <a:srgbClr val="000000"/>
              </a:solidFill>
            </a:endParaRPr>
          </a:p>
        </p:txBody>
      </p:sp>
      <p:cxnSp>
        <p:nvCxnSpPr>
          <p:cNvPr id="9" name="Straight Connector 8"/>
          <p:cNvCxnSpPr>
            <a:stCxn id="6" idx="1"/>
            <a:endCxn id="11" idx="3"/>
          </p:cNvCxnSpPr>
          <p:nvPr/>
        </p:nvCxnSpPr>
        <p:spPr>
          <a:xfrm flipH="1" flipV="1">
            <a:off x="4123886" y="2645189"/>
            <a:ext cx="1264759" cy="7732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12" idx="1"/>
          </p:cNvCxnSpPr>
          <p:nvPr/>
        </p:nvCxnSpPr>
        <p:spPr>
          <a:xfrm flipV="1">
            <a:off x="6973192" y="3291841"/>
            <a:ext cx="1112997" cy="12657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39339" y="255374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1.21</a:t>
            </a:r>
            <a:r>
              <a:rPr lang="en-US" sz="1050" dirty="0"/>
              <a:t>/24</a:t>
            </a:r>
          </a:p>
        </p:txBody>
      </p:sp>
      <p:sp>
        <p:nvSpPr>
          <p:cNvPr id="12" name="Rectangle 11"/>
          <p:cNvSpPr/>
          <p:nvPr/>
        </p:nvSpPr>
        <p:spPr>
          <a:xfrm>
            <a:off x="8086188" y="320040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1.1</a:t>
            </a:r>
            <a:r>
              <a:rPr lang="en-US" sz="1050" dirty="0" smtClean="0"/>
              <a:t>/24</a:t>
            </a:r>
            <a:endParaRPr lang="en-US" sz="1050" dirty="0"/>
          </a:p>
        </p:txBody>
      </p:sp>
      <p:cxnSp>
        <p:nvCxnSpPr>
          <p:cNvPr id="19" name="Straight Connector 18"/>
          <p:cNvCxnSpPr>
            <a:endCxn id="21" idx="1"/>
          </p:cNvCxnSpPr>
          <p:nvPr/>
        </p:nvCxnSpPr>
        <p:spPr>
          <a:xfrm>
            <a:off x="7907765" y="3558540"/>
            <a:ext cx="17842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086188" y="346710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Disabled</a:t>
            </a:r>
            <a:endParaRPr lang="en-US" sz="1050" dirty="0"/>
          </a:p>
        </p:txBody>
      </p:sp>
      <p:sp>
        <p:nvSpPr>
          <p:cNvPr id="26" name="Rectangle 25"/>
          <p:cNvSpPr/>
          <p:nvPr/>
        </p:nvSpPr>
        <p:spPr>
          <a:xfrm rot="10800000" flipH="1" flipV="1">
            <a:off x="1914829" y="3460898"/>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2</a:t>
            </a:r>
            <a:endParaRPr lang="en-US" sz="1050" dirty="0">
              <a:solidFill>
                <a:srgbClr val="000000"/>
              </a:solidFill>
            </a:endParaRPr>
          </a:p>
        </p:txBody>
      </p:sp>
      <p:cxnSp>
        <p:nvCxnSpPr>
          <p:cNvPr id="27" name="Straight Connector 26"/>
          <p:cNvCxnSpPr>
            <a:stCxn id="6" idx="1"/>
            <a:endCxn id="28" idx="3"/>
          </p:cNvCxnSpPr>
          <p:nvPr/>
        </p:nvCxnSpPr>
        <p:spPr>
          <a:xfrm flipH="1">
            <a:off x="4111697" y="3418412"/>
            <a:ext cx="1276947" cy="7188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27150" y="4045856"/>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1.22</a:t>
            </a:r>
            <a:r>
              <a:rPr lang="en-US" sz="1050" dirty="0"/>
              <a:t>/24</a:t>
            </a:r>
          </a:p>
        </p:txBody>
      </p:sp>
      <p:sp>
        <p:nvSpPr>
          <p:cNvPr id="66" name="Title 65"/>
          <p:cNvSpPr>
            <a:spLocks noGrp="1"/>
          </p:cNvSpPr>
          <p:nvPr>
            <p:ph type="title"/>
          </p:nvPr>
        </p:nvSpPr>
        <p:spPr>
          <a:xfrm>
            <a:off x="519112" y="228600"/>
            <a:ext cx="11149013" cy="387798"/>
          </a:xfrm>
        </p:spPr>
        <p:txBody>
          <a:bodyPr/>
          <a:lstStyle/>
          <a:p>
            <a:r>
              <a:rPr lang="en-US" sz="2800" dirty="0" smtClean="0"/>
              <a:t>4.5a. Standalone, single switch, single client NIC – 2nd NIC disabled</a:t>
            </a:r>
            <a:endParaRPr lang="en-US" sz="2800" dirty="0"/>
          </a:p>
        </p:txBody>
      </p:sp>
      <p:sp>
        <p:nvSpPr>
          <p:cNvPr id="2" name="TextBox 1"/>
          <p:cNvSpPr txBox="1"/>
          <p:nvPr/>
        </p:nvSpPr>
        <p:spPr>
          <a:xfrm>
            <a:off x="612119" y="5705554"/>
            <a:ext cx="9227128" cy="430887"/>
          </a:xfrm>
          <a:prstGeom prst="rect">
            <a:avLst/>
          </a:prstGeom>
          <a:noFill/>
        </p:spPr>
        <p:txBody>
          <a:bodyPr wrap="square" lIns="0" tIns="0" rIns="0" bIns="0" rtlCol="0">
            <a:spAutoFit/>
          </a:bodyPr>
          <a:lstStyle/>
          <a:p>
            <a:r>
              <a:rPr lang="en-US" sz="2800" dirty="0" smtClean="0">
                <a:solidFill>
                  <a:srgbClr val="FFC000"/>
                </a:solidFill>
              </a:rPr>
              <a:t>Second NIC on the file server is wasted  :-(</a:t>
            </a:r>
          </a:p>
        </p:txBody>
      </p:sp>
    </p:spTree>
    <p:extLst>
      <p:ext uri="{BB962C8B-B14F-4D97-AF65-F5344CB8AC3E}">
        <p14:creationId xmlns:p14="http://schemas.microsoft.com/office/powerpoint/2010/main" val="37487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8644" y="3326971"/>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a:t>
            </a:r>
            <a:endParaRPr lang="en-US" sz="1050" dirty="0"/>
          </a:p>
        </p:txBody>
      </p:sp>
      <p:sp>
        <p:nvSpPr>
          <p:cNvPr id="7" name="Rectangle 6"/>
          <p:cNvSpPr/>
          <p:nvPr/>
        </p:nvSpPr>
        <p:spPr>
          <a:xfrm rot="10800000" flipH="1" flipV="1">
            <a:off x="8211645" y="2743200"/>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050" dirty="0" smtClean="0">
                <a:solidFill>
                  <a:srgbClr val="000000"/>
                </a:solidFill>
              </a:rPr>
              <a:t>File Server</a:t>
            </a:r>
            <a:endParaRPr lang="en-US" sz="1050" dirty="0">
              <a:solidFill>
                <a:srgbClr val="000000"/>
              </a:solidFill>
            </a:endParaRPr>
          </a:p>
        </p:txBody>
      </p:sp>
      <p:sp>
        <p:nvSpPr>
          <p:cNvPr id="8" name="Rectangle 7"/>
          <p:cNvSpPr/>
          <p:nvPr/>
        </p:nvSpPr>
        <p:spPr>
          <a:xfrm rot="10800000" flipH="1" flipV="1">
            <a:off x="1927018" y="196879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1</a:t>
            </a:r>
            <a:endParaRPr lang="en-US" sz="1050" dirty="0">
              <a:solidFill>
                <a:srgbClr val="000000"/>
              </a:solidFill>
            </a:endParaRPr>
          </a:p>
        </p:txBody>
      </p:sp>
      <p:cxnSp>
        <p:nvCxnSpPr>
          <p:cNvPr id="9" name="Straight Connector 8"/>
          <p:cNvCxnSpPr>
            <a:stCxn id="6" idx="1"/>
            <a:endCxn id="11" idx="3"/>
          </p:cNvCxnSpPr>
          <p:nvPr/>
        </p:nvCxnSpPr>
        <p:spPr>
          <a:xfrm flipH="1" flipV="1">
            <a:off x="4123886" y="2645189"/>
            <a:ext cx="1264759" cy="7732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12" idx="1"/>
          </p:cNvCxnSpPr>
          <p:nvPr/>
        </p:nvCxnSpPr>
        <p:spPr>
          <a:xfrm flipV="1">
            <a:off x="6973192" y="3291841"/>
            <a:ext cx="1103246" cy="12657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39339" y="255374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1.21</a:t>
            </a:r>
            <a:r>
              <a:rPr lang="en-US" sz="1050" dirty="0"/>
              <a:t>/24</a:t>
            </a:r>
          </a:p>
        </p:txBody>
      </p:sp>
      <p:sp>
        <p:nvSpPr>
          <p:cNvPr id="12" name="Rectangle 11"/>
          <p:cNvSpPr/>
          <p:nvPr/>
        </p:nvSpPr>
        <p:spPr>
          <a:xfrm>
            <a:off x="8076438" y="320040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cxnSp>
        <p:nvCxnSpPr>
          <p:cNvPr id="19" name="Straight Connector 18"/>
          <p:cNvCxnSpPr>
            <a:stCxn id="6" idx="3"/>
            <a:endCxn id="21" idx="1"/>
          </p:cNvCxnSpPr>
          <p:nvPr/>
        </p:nvCxnSpPr>
        <p:spPr>
          <a:xfrm>
            <a:off x="6973192" y="3418412"/>
            <a:ext cx="1103246" cy="14012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076438" y="346710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26" name="Rectangle 25"/>
          <p:cNvSpPr/>
          <p:nvPr/>
        </p:nvSpPr>
        <p:spPr>
          <a:xfrm rot="10800000" flipH="1" flipV="1">
            <a:off x="1914829" y="3460898"/>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2</a:t>
            </a:r>
            <a:endParaRPr lang="en-US" sz="1050" dirty="0">
              <a:solidFill>
                <a:srgbClr val="000000"/>
              </a:solidFill>
            </a:endParaRPr>
          </a:p>
        </p:txBody>
      </p:sp>
      <p:cxnSp>
        <p:nvCxnSpPr>
          <p:cNvPr id="27" name="Straight Connector 26"/>
          <p:cNvCxnSpPr>
            <a:stCxn id="6" idx="1"/>
            <a:endCxn id="28" idx="3"/>
          </p:cNvCxnSpPr>
          <p:nvPr/>
        </p:nvCxnSpPr>
        <p:spPr>
          <a:xfrm flipH="1">
            <a:off x="4111697" y="3418412"/>
            <a:ext cx="1276947" cy="7188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27150" y="4045856"/>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1.22</a:t>
            </a:r>
            <a:r>
              <a:rPr lang="en-US" sz="1050" dirty="0"/>
              <a:t>/24</a:t>
            </a:r>
          </a:p>
        </p:txBody>
      </p:sp>
      <p:sp>
        <p:nvSpPr>
          <p:cNvPr id="66" name="Title 65"/>
          <p:cNvSpPr>
            <a:spLocks noGrp="1"/>
          </p:cNvSpPr>
          <p:nvPr>
            <p:ph type="title"/>
          </p:nvPr>
        </p:nvSpPr>
        <p:spPr>
          <a:xfrm>
            <a:off x="519112" y="228600"/>
            <a:ext cx="11149013" cy="443198"/>
          </a:xfrm>
        </p:spPr>
        <p:txBody>
          <a:bodyPr/>
          <a:lstStyle/>
          <a:p>
            <a:r>
              <a:rPr lang="en-US" sz="3200" dirty="0" smtClean="0"/>
              <a:t>4.5b. Standalone, single switch, single client NIC – NIC teaming</a:t>
            </a:r>
            <a:endParaRPr lang="en-US" sz="3200" dirty="0"/>
          </a:p>
        </p:txBody>
      </p:sp>
      <p:sp>
        <p:nvSpPr>
          <p:cNvPr id="20" name="Rectangle 19"/>
          <p:cNvSpPr/>
          <p:nvPr/>
        </p:nvSpPr>
        <p:spPr>
          <a:xfrm>
            <a:off x="8301403" y="3200400"/>
            <a:ext cx="1625177" cy="4495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NIC Teaming</a:t>
            </a:r>
            <a:br>
              <a:rPr lang="en-US" sz="1050" dirty="0" smtClean="0"/>
            </a:br>
            <a:r>
              <a:rPr lang="en-US" sz="1050" dirty="0" smtClean="0"/>
              <a:t>192.168.</a:t>
            </a:r>
            <a:r>
              <a:rPr lang="en-US" sz="1200" b="1" dirty="0" smtClean="0"/>
              <a:t>1.1</a:t>
            </a:r>
            <a:r>
              <a:rPr lang="en-US" sz="1050" dirty="0" smtClean="0"/>
              <a:t>/24</a:t>
            </a:r>
            <a:endParaRPr lang="en-US" sz="1050" dirty="0"/>
          </a:p>
        </p:txBody>
      </p:sp>
      <p:sp>
        <p:nvSpPr>
          <p:cNvPr id="16" name="TextBox 15"/>
          <p:cNvSpPr txBox="1"/>
          <p:nvPr/>
        </p:nvSpPr>
        <p:spPr>
          <a:xfrm>
            <a:off x="612119" y="5705554"/>
            <a:ext cx="10708304" cy="430887"/>
          </a:xfrm>
          <a:prstGeom prst="rect">
            <a:avLst/>
          </a:prstGeom>
          <a:noFill/>
        </p:spPr>
        <p:txBody>
          <a:bodyPr wrap="square" lIns="0" tIns="0" rIns="0" bIns="0" rtlCol="0">
            <a:spAutoFit/>
          </a:bodyPr>
          <a:lstStyle/>
          <a:p>
            <a:r>
              <a:rPr lang="en-US" sz="2800" dirty="0" smtClean="0">
                <a:solidFill>
                  <a:srgbClr val="FFC000"/>
                </a:solidFill>
              </a:rPr>
              <a:t>NIC Teaming requires a third-party solution (from NIC vendor)</a:t>
            </a:r>
          </a:p>
        </p:txBody>
      </p:sp>
    </p:spTree>
    <p:extLst>
      <p:ext uri="{BB962C8B-B14F-4D97-AF65-F5344CB8AC3E}">
        <p14:creationId xmlns:p14="http://schemas.microsoft.com/office/powerpoint/2010/main" val="18990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8644" y="3326971"/>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a:t>
            </a:r>
            <a:endParaRPr lang="en-US" sz="1050" dirty="0"/>
          </a:p>
        </p:txBody>
      </p:sp>
      <p:sp>
        <p:nvSpPr>
          <p:cNvPr id="7" name="Rectangle 6"/>
          <p:cNvSpPr/>
          <p:nvPr/>
        </p:nvSpPr>
        <p:spPr>
          <a:xfrm rot="10800000" flipH="1" flipV="1">
            <a:off x="8211645" y="2743200"/>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050" dirty="0" smtClean="0">
                <a:solidFill>
                  <a:srgbClr val="000000"/>
                </a:solidFill>
              </a:rPr>
              <a:t>File Server</a:t>
            </a:r>
            <a:endParaRPr lang="en-US" sz="1050" dirty="0">
              <a:solidFill>
                <a:srgbClr val="000000"/>
              </a:solidFill>
            </a:endParaRPr>
          </a:p>
        </p:txBody>
      </p:sp>
      <p:sp>
        <p:nvSpPr>
          <p:cNvPr id="8" name="Rectangle 7"/>
          <p:cNvSpPr/>
          <p:nvPr/>
        </p:nvSpPr>
        <p:spPr>
          <a:xfrm rot="10800000" flipH="1" flipV="1">
            <a:off x="1927018" y="198120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1</a:t>
            </a:r>
            <a:endParaRPr lang="en-US" sz="1050" dirty="0">
              <a:solidFill>
                <a:srgbClr val="000000"/>
              </a:solidFill>
            </a:endParaRPr>
          </a:p>
        </p:txBody>
      </p:sp>
      <p:cxnSp>
        <p:nvCxnSpPr>
          <p:cNvPr id="9" name="Straight Connector 8"/>
          <p:cNvCxnSpPr>
            <a:stCxn id="6" idx="1"/>
            <a:endCxn id="11" idx="3"/>
          </p:cNvCxnSpPr>
          <p:nvPr/>
        </p:nvCxnSpPr>
        <p:spPr>
          <a:xfrm flipH="1" flipV="1">
            <a:off x="4123886" y="2657599"/>
            <a:ext cx="1264759" cy="7608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12" idx="1"/>
          </p:cNvCxnSpPr>
          <p:nvPr/>
        </p:nvCxnSpPr>
        <p:spPr>
          <a:xfrm flipV="1">
            <a:off x="6973192" y="3256709"/>
            <a:ext cx="1103246" cy="16170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39339" y="256615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1.21</a:t>
            </a:r>
            <a:r>
              <a:rPr lang="en-US" sz="1050" dirty="0"/>
              <a:t>/24</a:t>
            </a:r>
          </a:p>
        </p:txBody>
      </p:sp>
      <p:sp>
        <p:nvSpPr>
          <p:cNvPr id="12" name="Rectangle 11"/>
          <p:cNvSpPr/>
          <p:nvPr/>
        </p:nvSpPr>
        <p:spPr>
          <a:xfrm>
            <a:off x="8076438" y="316526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1.1</a:t>
            </a:r>
            <a:r>
              <a:rPr lang="en-US" sz="1050" dirty="0"/>
              <a:t>/24</a:t>
            </a:r>
          </a:p>
        </p:txBody>
      </p:sp>
      <p:cxnSp>
        <p:nvCxnSpPr>
          <p:cNvPr id="19" name="Straight Connector 18"/>
          <p:cNvCxnSpPr>
            <a:stCxn id="6" idx="3"/>
            <a:endCxn id="21" idx="1"/>
          </p:cNvCxnSpPr>
          <p:nvPr/>
        </p:nvCxnSpPr>
        <p:spPr>
          <a:xfrm>
            <a:off x="6973192" y="3418412"/>
            <a:ext cx="1103246" cy="14774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076438" y="347472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a:t>
            </a:r>
            <a:r>
              <a:rPr lang="en-US" sz="1050" dirty="0"/>
              <a:t>/24</a:t>
            </a:r>
          </a:p>
        </p:txBody>
      </p:sp>
      <p:sp>
        <p:nvSpPr>
          <p:cNvPr id="26" name="Rectangle 25"/>
          <p:cNvSpPr/>
          <p:nvPr/>
        </p:nvSpPr>
        <p:spPr>
          <a:xfrm rot="10800000" flipH="1" flipV="1">
            <a:off x="1914829" y="3473307"/>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2</a:t>
            </a:r>
            <a:endParaRPr lang="en-US" sz="1050" dirty="0">
              <a:solidFill>
                <a:srgbClr val="000000"/>
              </a:solidFill>
            </a:endParaRPr>
          </a:p>
        </p:txBody>
      </p:sp>
      <p:cxnSp>
        <p:nvCxnSpPr>
          <p:cNvPr id="27" name="Straight Connector 26"/>
          <p:cNvCxnSpPr>
            <a:stCxn id="6" idx="1"/>
            <a:endCxn id="28" idx="3"/>
          </p:cNvCxnSpPr>
          <p:nvPr/>
        </p:nvCxnSpPr>
        <p:spPr>
          <a:xfrm flipH="1">
            <a:off x="4111697" y="3418411"/>
            <a:ext cx="1276947" cy="73129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27150" y="4058266"/>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1.22</a:t>
            </a:r>
            <a:r>
              <a:rPr lang="en-US" sz="1050" dirty="0"/>
              <a:t>/24</a:t>
            </a:r>
          </a:p>
        </p:txBody>
      </p:sp>
      <p:sp>
        <p:nvSpPr>
          <p:cNvPr id="66" name="Title 65"/>
          <p:cNvSpPr>
            <a:spLocks noGrp="1"/>
          </p:cNvSpPr>
          <p:nvPr>
            <p:ph type="title"/>
          </p:nvPr>
        </p:nvSpPr>
        <p:spPr>
          <a:xfrm>
            <a:off x="519112" y="228600"/>
            <a:ext cx="11149013" cy="443198"/>
          </a:xfrm>
        </p:spPr>
        <p:txBody>
          <a:bodyPr/>
          <a:lstStyle/>
          <a:p>
            <a:r>
              <a:rPr lang="en-US" sz="3200" dirty="0" smtClean="0"/>
              <a:t>4.5c. </a:t>
            </a:r>
            <a:r>
              <a:rPr lang="en-US" sz="3200" strike="sngStrike" dirty="0" smtClean="0"/>
              <a:t>Standalone, single switch, single client NIC – same subnet</a:t>
            </a:r>
            <a:endParaRPr lang="en-US" strike="sngStrike" dirty="0"/>
          </a:p>
        </p:txBody>
      </p:sp>
      <p:sp>
        <p:nvSpPr>
          <p:cNvPr id="15" name="TextBox 14"/>
          <p:cNvSpPr txBox="1"/>
          <p:nvPr/>
        </p:nvSpPr>
        <p:spPr>
          <a:xfrm>
            <a:off x="612119" y="5635477"/>
            <a:ext cx="10708304" cy="615553"/>
          </a:xfrm>
          <a:prstGeom prst="rect">
            <a:avLst/>
          </a:prstGeom>
          <a:noFill/>
        </p:spPr>
        <p:txBody>
          <a:bodyPr wrap="square" lIns="0" tIns="0" rIns="0" bIns="0" rtlCol="0">
            <a:spAutoFit/>
          </a:bodyPr>
          <a:lstStyle/>
          <a:p>
            <a:r>
              <a:rPr lang="en-US" sz="2000" dirty="0" smtClean="0">
                <a:solidFill>
                  <a:srgbClr val="FFC000"/>
                </a:solidFill>
              </a:rPr>
              <a:t>Multiple NICs on the same computer on the same subnet is not a supported configuration.</a:t>
            </a:r>
            <a:br>
              <a:rPr lang="en-US" sz="2000" dirty="0" smtClean="0">
                <a:solidFill>
                  <a:srgbClr val="FFC000"/>
                </a:solidFill>
              </a:rPr>
            </a:br>
            <a:r>
              <a:rPr lang="en-US" sz="2000" dirty="0" smtClean="0">
                <a:solidFill>
                  <a:srgbClr val="FFC000"/>
                </a:solidFill>
              </a:rPr>
              <a:t>See </a:t>
            </a:r>
            <a:r>
              <a:rPr lang="en-US" sz="2000" dirty="0">
                <a:solidFill>
                  <a:srgbClr val="FFC000"/>
                </a:solidFill>
                <a:hlinkClick r:id="rId2"/>
              </a:rPr>
              <a:t>http://</a:t>
            </a:r>
            <a:r>
              <a:rPr lang="en-US" sz="2000" dirty="0" smtClean="0">
                <a:solidFill>
                  <a:srgbClr val="FFC000"/>
                </a:solidFill>
                <a:hlinkClick r:id="rId2"/>
              </a:rPr>
              <a:t>support.microsoft.com/kb/175767</a:t>
            </a:r>
            <a:r>
              <a:rPr lang="en-US" sz="2000" dirty="0" smtClean="0">
                <a:solidFill>
                  <a:srgbClr val="FFC000"/>
                </a:solidFill>
              </a:rPr>
              <a:t> </a:t>
            </a:r>
          </a:p>
        </p:txBody>
      </p:sp>
    </p:spTree>
    <p:extLst>
      <p:ext uri="{BB962C8B-B14F-4D97-AF65-F5344CB8AC3E}">
        <p14:creationId xmlns:p14="http://schemas.microsoft.com/office/powerpoint/2010/main" val="4005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H="1" flipV="1">
            <a:off x="8211645" y="2895600"/>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050" dirty="0" smtClean="0">
                <a:solidFill>
                  <a:srgbClr val="000000"/>
                </a:solidFill>
              </a:rPr>
              <a:t>File Server</a:t>
            </a:r>
            <a:endParaRPr lang="en-US" sz="1050" dirty="0">
              <a:solidFill>
                <a:srgbClr val="000000"/>
              </a:solidFill>
            </a:endParaRPr>
          </a:p>
        </p:txBody>
      </p:sp>
      <p:sp>
        <p:nvSpPr>
          <p:cNvPr id="66" name="Title 65"/>
          <p:cNvSpPr>
            <a:spLocks noGrp="1"/>
          </p:cNvSpPr>
          <p:nvPr>
            <p:ph type="title"/>
          </p:nvPr>
        </p:nvSpPr>
        <p:spPr>
          <a:xfrm>
            <a:off x="519112" y="228600"/>
            <a:ext cx="11149013" cy="498598"/>
          </a:xfrm>
        </p:spPr>
        <p:txBody>
          <a:bodyPr/>
          <a:lstStyle/>
          <a:p>
            <a:r>
              <a:rPr lang="en-US" sz="3600" dirty="0" smtClean="0"/>
              <a:t>4.5d. Standalone, multiple switches, single client NIC</a:t>
            </a:r>
            <a:endParaRPr lang="en-US" sz="3600" dirty="0"/>
          </a:p>
        </p:txBody>
      </p:sp>
      <p:sp>
        <p:nvSpPr>
          <p:cNvPr id="43" name="Rectangle 42"/>
          <p:cNvSpPr/>
          <p:nvPr/>
        </p:nvSpPr>
        <p:spPr>
          <a:xfrm>
            <a:off x="5386206" y="316992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1</a:t>
            </a:r>
            <a:endParaRPr lang="en-US" sz="1050" dirty="0"/>
          </a:p>
        </p:txBody>
      </p:sp>
      <p:cxnSp>
        <p:nvCxnSpPr>
          <p:cNvPr id="45" name="Straight Connector 44"/>
          <p:cNvCxnSpPr>
            <a:stCxn id="43" idx="3"/>
            <a:endCxn id="47" idx="1"/>
          </p:cNvCxnSpPr>
          <p:nvPr/>
        </p:nvCxnSpPr>
        <p:spPr>
          <a:xfrm>
            <a:off x="6970754" y="3261360"/>
            <a:ext cx="110568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76438" y="316992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1.1</a:t>
            </a:r>
            <a:r>
              <a:rPr lang="en-US" sz="1050" dirty="0"/>
              <a:t>/24</a:t>
            </a:r>
          </a:p>
        </p:txBody>
      </p:sp>
      <p:cxnSp>
        <p:nvCxnSpPr>
          <p:cNvPr id="48" name="Straight Connector 47"/>
          <p:cNvCxnSpPr>
            <a:stCxn id="62" idx="3"/>
            <a:endCxn id="49" idx="1"/>
          </p:cNvCxnSpPr>
          <p:nvPr/>
        </p:nvCxnSpPr>
        <p:spPr>
          <a:xfrm>
            <a:off x="6970754" y="3596865"/>
            <a:ext cx="110568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076438" y="350542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a:t>
            </a:r>
            <a:r>
              <a:rPr lang="en-US" sz="1050" dirty="0" smtClean="0"/>
              <a:t>/24</a:t>
            </a:r>
            <a:endParaRPr lang="en-US" sz="1050" dirty="0"/>
          </a:p>
        </p:txBody>
      </p:sp>
      <p:sp>
        <p:nvSpPr>
          <p:cNvPr id="62" name="Rectangle 61"/>
          <p:cNvSpPr/>
          <p:nvPr/>
        </p:nvSpPr>
        <p:spPr>
          <a:xfrm>
            <a:off x="5386206" y="350542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2</a:t>
            </a:r>
            <a:endParaRPr lang="en-US" sz="1050" dirty="0"/>
          </a:p>
        </p:txBody>
      </p:sp>
      <p:sp>
        <p:nvSpPr>
          <p:cNvPr id="64" name="Rectangle 63"/>
          <p:cNvSpPr/>
          <p:nvPr/>
        </p:nvSpPr>
        <p:spPr>
          <a:xfrm rot="10800000" flipH="1" flipV="1">
            <a:off x="1315952" y="3707289"/>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5" name="Rectangle 64"/>
          <p:cNvSpPr/>
          <p:nvPr/>
        </p:nvSpPr>
        <p:spPr>
          <a:xfrm rot="10800000" flipH="1" flipV="1">
            <a:off x="1620674" y="3571432"/>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7" name="Rectangle 66"/>
          <p:cNvSpPr/>
          <p:nvPr/>
        </p:nvSpPr>
        <p:spPr>
          <a:xfrm rot="10800000" flipH="1" flipV="1">
            <a:off x="1315952" y="2257047"/>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8" name="Rectangle 67"/>
          <p:cNvSpPr/>
          <p:nvPr/>
        </p:nvSpPr>
        <p:spPr>
          <a:xfrm rot="10800000" flipH="1" flipV="1">
            <a:off x="1620674" y="2121191"/>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9" name="Rectangle 68"/>
          <p:cNvSpPr/>
          <p:nvPr/>
        </p:nvSpPr>
        <p:spPr>
          <a:xfrm rot="10800000" flipH="1" flipV="1">
            <a:off x="1927018" y="196879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1</a:t>
            </a:r>
            <a:endParaRPr lang="en-US" sz="1050" dirty="0">
              <a:solidFill>
                <a:srgbClr val="000000"/>
              </a:solidFill>
            </a:endParaRPr>
          </a:p>
        </p:txBody>
      </p:sp>
      <p:cxnSp>
        <p:nvCxnSpPr>
          <p:cNvPr id="70" name="Straight Connector 69"/>
          <p:cNvCxnSpPr>
            <a:stCxn id="43" idx="1"/>
            <a:endCxn id="71" idx="3"/>
          </p:cNvCxnSpPr>
          <p:nvPr/>
        </p:nvCxnSpPr>
        <p:spPr>
          <a:xfrm flipH="1" flipV="1">
            <a:off x="4123886" y="2645190"/>
            <a:ext cx="1262321" cy="61617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539339" y="255374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1.21</a:t>
            </a:r>
            <a:r>
              <a:rPr lang="en-US" sz="1050" dirty="0"/>
              <a:t>/24</a:t>
            </a:r>
          </a:p>
        </p:txBody>
      </p:sp>
      <p:sp>
        <p:nvSpPr>
          <p:cNvPr id="72" name="Rectangle 71"/>
          <p:cNvSpPr/>
          <p:nvPr/>
        </p:nvSpPr>
        <p:spPr>
          <a:xfrm rot="10800000" flipH="1" flipV="1">
            <a:off x="1914829" y="3460898"/>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2</a:t>
            </a:r>
            <a:endParaRPr lang="en-US" sz="1050" dirty="0">
              <a:solidFill>
                <a:srgbClr val="000000"/>
              </a:solidFill>
            </a:endParaRPr>
          </a:p>
        </p:txBody>
      </p:sp>
      <p:cxnSp>
        <p:nvCxnSpPr>
          <p:cNvPr id="73" name="Straight Connector 72"/>
          <p:cNvCxnSpPr>
            <a:stCxn id="62" idx="1"/>
            <a:endCxn id="74" idx="3"/>
          </p:cNvCxnSpPr>
          <p:nvPr/>
        </p:nvCxnSpPr>
        <p:spPr>
          <a:xfrm flipH="1">
            <a:off x="4111698" y="3596866"/>
            <a:ext cx="1274509" cy="5404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527150" y="4045856"/>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2.21</a:t>
            </a:r>
            <a:r>
              <a:rPr lang="en-US" sz="1050" dirty="0" smtClean="0"/>
              <a:t>/24</a:t>
            </a:r>
            <a:endParaRPr lang="en-US" sz="1050" dirty="0"/>
          </a:p>
        </p:txBody>
      </p:sp>
      <p:sp>
        <p:nvSpPr>
          <p:cNvPr id="20" name="TextBox 19"/>
          <p:cNvSpPr txBox="1"/>
          <p:nvPr/>
        </p:nvSpPr>
        <p:spPr>
          <a:xfrm>
            <a:off x="612119" y="5441058"/>
            <a:ext cx="10708304" cy="861774"/>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Each NIC on the server supports a different set of clients.</a:t>
            </a:r>
            <a:br>
              <a:rPr lang="en-US" sz="2800" dirty="0" smtClean="0">
                <a:gradFill>
                  <a:gsLst>
                    <a:gs pos="0">
                      <a:schemeClr val="tx1"/>
                    </a:gs>
                    <a:gs pos="86000">
                      <a:schemeClr val="tx1"/>
                    </a:gs>
                  </a:gsLst>
                  <a:lin ang="5400000" scaled="0"/>
                </a:gradFill>
              </a:rPr>
            </a:br>
            <a:r>
              <a:rPr lang="en-US" sz="2800" dirty="0" smtClean="0">
                <a:solidFill>
                  <a:srgbClr val="FFC000"/>
                </a:solidFill>
              </a:rPr>
              <a:t>Load is not balanced between NICs.</a:t>
            </a:r>
          </a:p>
        </p:txBody>
      </p:sp>
    </p:spTree>
    <p:extLst>
      <p:ext uri="{BB962C8B-B14F-4D97-AF65-F5344CB8AC3E}">
        <p14:creationId xmlns:p14="http://schemas.microsoft.com/office/powerpoint/2010/main" val="27824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H="1" flipV="1">
            <a:off x="9169002" y="2544063"/>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050" dirty="0" smtClean="0">
                <a:solidFill>
                  <a:srgbClr val="000000"/>
                </a:solidFill>
              </a:rPr>
              <a:t>File Server</a:t>
            </a:r>
            <a:endParaRPr lang="en-US" sz="1050" dirty="0">
              <a:solidFill>
                <a:srgbClr val="000000"/>
              </a:solidFill>
            </a:endParaRPr>
          </a:p>
        </p:txBody>
      </p:sp>
      <p:sp>
        <p:nvSpPr>
          <p:cNvPr id="66" name="Title 65"/>
          <p:cNvSpPr>
            <a:spLocks noGrp="1"/>
          </p:cNvSpPr>
          <p:nvPr>
            <p:ph type="title"/>
          </p:nvPr>
        </p:nvSpPr>
        <p:spPr/>
        <p:txBody>
          <a:bodyPr/>
          <a:lstStyle/>
          <a:p>
            <a:r>
              <a:rPr lang="en-US" smtClean="0"/>
              <a:t>4.5e. Standalone, router, single client NIC</a:t>
            </a:r>
            <a:endParaRPr lang="en-US" dirty="0"/>
          </a:p>
        </p:txBody>
      </p:sp>
      <p:cxnSp>
        <p:nvCxnSpPr>
          <p:cNvPr id="45" name="Straight Connector 44"/>
          <p:cNvCxnSpPr>
            <a:stCxn id="43" idx="3"/>
            <a:endCxn id="47" idx="1"/>
          </p:cNvCxnSpPr>
          <p:nvPr/>
        </p:nvCxnSpPr>
        <p:spPr>
          <a:xfrm>
            <a:off x="8397044" y="3066193"/>
            <a:ext cx="636751" cy="16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033795" y="297639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1.1</a:t>
            </a:r>
            <a:r>
              <a:rPr lang="en-US" sz="1050" dirty="0"/>
              <a:t>/24</a:t>
            </a:r>
          </a:p>
        </p:txBody>
      </p:sp>
      <p:cxnSp>
        <p:nvCxnSpPr>
          <p:cNvPr id="48" name="Straight Connector 47"/>
          <p:cNvCxnSpPr>
            <a:stCxn id="62" idx="3"/>
            <a:endCxn id="49" idx="1"/>
          </p:cNvCxnSpPr>
          <p:nvPr/>
        </p:nvCxnSpPr>
        <p:spPr>
          <a:xfrm>
            <a:off x="8397044" y="3401698"/>
            <a:ext cx="636751" cy="16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033795" y="331190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a:t>
            </a:r>
            <a:r>
              <a:rPr lang="en-US" sz="1050" dirty="0" smtClean="0"/>
              <a:t>/24</a:t>
            </a:r>
            <a:endParaRPr lang="en-US" sz="1050" dirty="0"/>
          </a:p>
        </p:txBody>
      </p:sp>
      <p:sp>
        <p:nvSpPr>
          <p:cNvPr id="53" name="Rectangle 52"/>
          <p:cNvSpPr/>
          <p:nvPr/>
        </p:nvSpPr>
        <p:spPr>
          <a:xfrm rot="10800000" flipH="1" flipV="1">
            <a:off x="675830" y="3584352"/>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54" name="Rectangle 53"/>
          <p:cNvSpPr/>
          <p:nvPr/>
        </p:nvSpPr>
        <p:spPr>
          <a:xfrm rot="10800000" flipH="1" flipV="1">
            <a:off x="980551" y="3448496"/>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56" name="Rectangle 55"/>
          <p:cNvSpPr/>
          <p:nvPr/>
        </p:nvSpPr>
        <p:spPr>
          <a:xfrm rot="10800000" flipH="1" flipV="1">
            <a:off x="675830" y="2134110"/>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58" name="Rectangle 57"/>
          <p:cNvSpPr/>
          <p:nvPr/>
        </p:nvSpPr>
        <p:spPr>
          <a:xfrm rot="10800000" flipH="1" flipV="1">
            <a:off x="980551" y="1998254"/>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59" name="Rectangle 58"/>
          <p:cNvSpPr/>
          <p:nvPr/>
        </p:nvSpPr>
        <p:spPr>
          <a:xfrm rot="10800000" flipH="1" flipV="1">
            <a:off x="1286896" y="1845854"/>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1</a:t>
            </a:r>
            <a:endParaRPr lang="en-US" sz="1050" dirty="0">
              <a:solidFill>
                <a:srgbClr val="000000"/>
              </a:solidFill>
            </a:endParaRPr>
          </a:p>
        </p:txBody>
      </p:sp>
      <p:cxnSp>
        <p:nvCxnSpPr>
          <p:cNvPr id="60" name="Straight Connector 59"/>
          <p:cNvCxnSpPr>
            <a:stCxn id="50" idx="1"/>
            <a:endCxn id="63" idx="3"/>
          </p:cNvCxnSpPr>
          <p:nvPr/>
        </p:nvCxnSpPr>
        <p:spPr>
          <a:xfrm flipH="1" flipV="1">
            <a:off x="3483763" y="2522252"/>
            <a:ext cx="545618" cy="5439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99216" y="2430812"/>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10.1.</a:t>
            </a:r>
            <a:r>
              <a:rPr lang="en-US" sz="1200" b="1" dirty="0" smtClean="0"/>
              <a:t>1.21</a:t>
            </a:r>
            <a:r>
              <a:rPr lang="en-US" sz="1050" dirty="0" smtClean="0"/>
              <a:t>/24</a:t>
            </a:r>
            <a:endParaRPr lang="en-US" sz="1050" dirty="0"/>
          </a:p>
        </p:txBody>
      </p:sp>
      <p:sp>
        <p:nvSpPr>
          <p:cNvPr id="80" name="Rectangle 79"/>
          <p:cNvSpPr/>
          <p:nvPr/>
        </p:nvSpPr>
        <p:spPr>
          <a:xfrm rot="10800000" flipH="1" flipV="1">
            <a:off x="1274707" y="333796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2</a:t>
            </a:r>
            <a:endParaRPr lang="en-US" sz="1050" dirty="0">
              <a:solidFill>
                <a:srgbClr val="000000"/>
              </a:solidFill>
            </a:endParaRPr>
          </a:p>
        </p:txBody>
      </p:sp>
      <p:cxnSp>
        <p:nvCxnSpPr>
          <p:cNvPr id="81" name="Straight Connector 80"/>
          <p:cNvCxnSpPr>
            <a:stCxn id="52" idx="1"/>
            <a:endCxn id="82" idx="3"/>
          </p:cNvCxnSpPr>
          <p:nvPr/>
        </p:nvCxnSpPr>
        <p:spPr>
          <a:xfrm flipH="1">
            <a:off x="3471574" y="3401697"/>
            <a:ext cx="557807" cy="61266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887027" y="392291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10.1.</a:t>
            </a:r>
            <a:r>
              <a:rPr lang="en-US" sz="1200" b="1" dirty="0" smtClean="0"/>
              <a:t>2.21</a:t>
            </a:r>
            <a:r>
              <a:rPr lang="en-US" sz="1050" dirty="0" smtClean="0"/>
              <a:t>/24</a:t>
            </a:r>
            <a:endParaRPr lang="en-US" sz="1050" dirty="0"/>
          </a:p>
        </p:txBody>
      </p:sp>
      <p:sp>
        <p:nvSpPr>
          <p:cNvPr id="43" name="Rectangle 42"/>
          <p:cNvSpPr/>
          <p:nvPr/>
        </p:nvSpPr>
        <p:spPr>
          <a:xfrm>
            <a:off x="7178161" y="2974752"/>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1</a:t>
            </a:r>
            <a:endParaRPr lang="en-US" sz="1050" dirty="0"/>
          </a:p>
        </p:txBody>
      </p:sp>
      <p:sp>
        <p:nvSpPr>
          <p:cNvPr id="62" name="Rectangle 61"/>
          <p:cNvSpPr/>
          <p:nvPr/>
        </p:nvSpPr>
        <p:spPr>
          <a:xfrm>
            <a:off x="7178161" y="3310257"/>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2</a:t>
            </a:r>
            <a:endParaRPr lang="en-US" sz="1050" dirty="0"/>
          </a:p>
        </p:txBody>
      </p:sp>
      <p:sp>
        <p:nvSpPr>
          <p:cNvPr id="35" name="Rectangle 34"/>
          <p:cNvSpPr/>
          <p:nvPr/>
        </p:nvSpPr>
        <p:spPr>
          <a:xfrm rot="16200000">
            <a:off x="5806800" y="2947638"/>
            <a:ext cx="914400" cy="6094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Router</a:t>
            </a:r>
            <a:endParaRPr lang="en-US" sz="1050" dirty="0"/>
          </a:p>
        </p:txBody>
      </p:sp>
      <p:cxnSp>
        <p:nvCxnSpPr>
          <p:cNvPr id="39" name="Straight Connector 38"/>
          <p:cNvCxnSpPr>
            <a:stCxn id="62" idx="1"/>
            <a:endCxn id="35" idx="2"/>
          </p:cNvCxnSpPr>
          <p:nvPr/>
        </p:nvCxnSpPr>
        <p:spPr>
          <a:xfrm flipH="1" flipV="1">
            <a:off x="6568722" y="3252359"/>
            <a:ext cx="609439" cy="14933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3" idx="1"/>
            <a:endCxn id="35" idx="2"/>
          </p:cNvCxnSpPr>
          <p:nvPr/>
        </p:nvCxnSpPr>
        <p:spPr>
          <a:xfrm flipH="1">
            <a:off x="6568722" y="3066193"/>
            <a:ext cx="609439" cy="18616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029381" y="2974752"/>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3</a:t>
            </a:r>
            <a:endParaRPr lang="en-US" sz="1050" dirty="0"/>
          </a:p>
        </p:txBody>
      </p:sp>
      <p:sp>
        <p:nvSpPr>
          <p:cNvPr id="52" name="Rectangle 51"/>
          <p:cNvSpPr/>
          <p:nvPr/>
        </p:nvSpPr>
        <p:spPr>
          <a:xfrm>
            <a:off x="4029381" y="3310257"/>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4</a:t>
            </a:r>
            <a:endParaRPr lang="en-US" sz="1050" dirty="0"/>
          </a:p>
        </p:txBody>
      </p:sp>
      <p:cxnSp>
        <p:nvCxnSpPr>
          <p:cNvPr id="88" name="Straight Connector 87"/>
          <p:cNvCxnSpPr>
            <a:stCxn id="52" idx="3"/>
            <a:endCxn id="35" idx="0"/>
          </p:cNvCxnSpPr>
          <p:nvPr/>
        </p:nvCxnSpPr>
        <p:spPr>
          <a:xfrm flipV="1">
            <a:off x="5248264" y="3252359"/>
            <a:ext cx="711016" cy="14933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50" idx="3"/>
            <a:endCxn id="35" idx="0"/>
          </p:cNvCxnSpPr>
          <p:nvPr/>
        </p:nvCxnSpPr>
        <p:spPr>
          <a:xfrm>
            <a:off x="5248264" y="3066193"/>
            <a:ext cx="711016" cy="18616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2119" y="5441058"/>
            <a:ext cx="10708304" cy="861774"/>
          </a:xfrm>
          <a:prstGeom prst="rect">
            <a:avLst/>
          </a:prstGeom>
          <a:noFill/>
          <a:ln>
            <a:noFill/>
          </a:ln>
        </p:spPr>
        <p:txBody>
          <a:bodyPr wrap="square" lIns="0" tIns="0" rIns="0" bIns="0" rtlCol="0">
            <a:spAutoFit/>
          </a:bodyPr>
          <a:lstStyle/>
          <a:p>
            <a:r>
              <a:rPr lang="en-US" sz="2800" dirty="0" smtClean="0">
                <a:gradFill>
                  <a:gsLst>
                    <a:gs pos="0">
                      <a:schemeClr val="tx1"/>
                    </a:gs>
                    <a:gs pos="86000">
                      <a:schemeClr val="tx1"/>
                    </a:gs>
                  </a:gsLst>
                  <a:lin ang="5400000" scaled="0"/>
                </a:gradFill>
              </a:rPr>
              <a:t>Ideal for standalone multi-NIC file server with single-NIC file clients.</a:t>
            </a:r>
          </a:p>
          <a:p>
            <a:r>
              <a:rPr lang="en-US" sz="2800" dirty="0" smtClean="0">
                <a:gradFill>
                  <a:gsLst>
                    <a:gs pos="0">
                      <a:schemeClr val="tx1"/>
                    </a:gs>
                    <a:gs pos="86000">
                      <a:schemeClr val="tx1"/>
                    </a:gs>
                  </a:gsLst>
                  <a:lin ang="5400000" scaled="0"/>
                </a:gradFill>
              </a:rPr>
              <a:t>Could be combined with NIC teaming on the file server side.</a:t>
            </a:r>
          </a:p>
        </p:txBody>
      </p:sp>
    </p:spTree>
    <p:extLst>
      <p:ext uri="{BB962C8B-B14F-4D97-AF65-F5344CB8AC3E}">
        <p14:creationId xmlns:p14="http://schemas.microsoft.com/office/powerpoint/2010/main" val="12414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10800000" flipH="1" flipV="1">
            <a:off x="1328659" y="3253387"/>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33" name="Rectangle 32"/>
          <p:cNvSpPr/>
          <p:nvPr/>
        </p:nvSpPr>
        <p:spPr>
          <a:xfrm rot="10800000" flipH="1" flipV="1">
            <a:off x="1633380" y="3117531"/>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36" name="Rectangle 35"/>
          <p:cNvSpPr/>
          <p:nvPr/>
        </p:nvSpPr>
        <p:spPr>
          <a:xfrm rot="10800000" flipH="1" flipV="1">
            <a:off x="1328659" y="1803145"/>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37" name="Rectangle 36"/>
          <p:cNvSpPr/>
          <p:nvPr/>
        </p:nvSpPr>
        <p:spPr>
          <a:xfrm rot="10800000" flipH="1" flipV="1">
            <a:off x="1633380" y="1667289"/>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7" name="Rectangle 6"/>
          <p:cNvSpPr/>
          <p:nvPr/>
        </p:nvSpPr>
        <p:spPr>
          <a:xfrm rot="10800000" flipH="1" flipV="1">
            <a:off x="8199455" y="2204183"/>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en-US" sz="1050" dirty="0" smtClean="0">
                <a:solidFill>
                  <a:srgbClr val="000000"/>
                </a:solidFill>
              </a:rPr>
              <a:t>File Server</a:t>
            </a:r>
            <a:endParaRPr lang="en-US" sz="1050" dirty="0">
              <a:solidFill>
                <a:srgbClr val="000000"/>
              </a:solidFill>
            </a:endParaRPr>
          </a:p>
        </p:txBody>
      </p:sp>
      <p:sp>
        <p:nvSpPr>
          <p:cNvPr id="66" name="Title 65"/>
          <p:cNvSpPr>
            <a:spLocks noGrp="1"/>
          </p:cNvSpPr>
          <p:nvPr>
            <p:ph type="title"/>
          </p:nvPr>
        </p:nvSpPr>
        <p:spPr>
          <a:xfrm>
            <a:off x="519112" y="228600"/>
            <a:ext cx="11149013" cy="498598"/>
          </a:xfrm>
        </p:spPr>
        <p:txBody>
          <a:bodyPr/>
          <a:lstStyle/>
          <a:p>
            <a:r>
              <a:rPr lang="en-US" sz="3600" dirty="0" smtClean="0"/>
              <a:t>4.5f. Standalone, multiple switches, multiple client NICs</a:t>
            </a:r>
            <a:endParaRPr lang="en-US" sz="3600" dirty="0"/>
          </a:p>
        </p:txBody>
      </p:sp>
      <p:cxnSp>
        <p:nvCxnSpPr>
          <p:cNvPr id="45" name="Straight Connector 44"/>
          <p:cNvCxnSpPr>
            <a:stCxn id="43" idx="3"/>
            <a:endCxn id="47" idx="1"/>
          </p:cNvCxnSpPr>
          <p:nvPr/>
        </p:nvCxnSpPr>
        <p:spPr>
          <a:xfrm>
            <a:off x="7199532" y="2794179"/>
            <a:ext cx="864716" cy="436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64248" y="2707103"/>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1.1</a:t>
            </a:r>
            <a:r>
              <a:rPr lang="en-US" sz="1050" dirty="0"/>
              <a:t>/24</a:t>
            </a:r>
          </a:p>
        </p:txBody>
      </p:sp>
      <p:cxnSp>
        <p:nvCxnSpPr>
          <p:cNvPr id="48" name="Straight Connector 47"/>
          <p:cNvCxnSpPr>
            <a:stCxn id="62" idx="3"/>
            <a:endCxn id="49" idx="1"/>
          </p:cNvCxnSpPr>
          <p:nvPr/>
        </p:nvCxnSpPr>
        <p:spPr>
          <a:xfrm>
            <a:off x="7199532" y="3095710"/>
            <a:ext cx="86471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064248" y="300427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a:t>
            </a:r>
            <a:r>
              <a:rPr lang="en-US" sz="1050" dirty="0" smtClean="0"/>
              <a:t>/24</a:t>
            </a:r>
            <a:endParaRPr lang="en-US" sz="1050" dirty="0"/>
          </a:p>
        </p:txBody>
      </p:sp>
      <p:sp>
        <p:nvSpPr>
          <p:cNvPr id="69" name="Rectangle 68"/>
          <p:cNvSpPr/>
          <p:nvPr/>
        </p:nvSpPr>
        <p:spPr>
          <a:xfrm rot="10800000" flipH="1" flipV="1">
            <a:off x="1914828" y="1505974"/>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Server 1</a:t>
            </a:r>
            <a:endParaRPr lang="en-US" sz="1050" dirty="0">
              <a:solidFill>
                <a:srgbClr val="000000"/>
              </a:solidFill>
            </a:endParaRPr>
          </a:p>
        </p:txBody>
      </p:sp>
      <p:cxnSp>
        <p:nvCxnSpPr>
          <p:cNvPr id="70" name="Straight Connector 69"/>
          <p:cNvCxnSpPr>
            <a:stCxn id="62" idx="1"/>
            <a:endCxn id="29" idx="3"/>
          </p:cNvCxnSpPr>
          <p:nvPr/>
        </p:nvCxnSpPr>
        <p:spPr>
          <a:xfrm flipH="1" flipV="1">
            <a:off x="4131197" y="2361354"/>
            <a:ext cx="1483787" cy="73435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rot="10800000" flipH="1" flipV="1">
            <a:off x="1902639" y="299808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Server 2</a:t>
            </a:r>
            <a:endParaRPr lang="en-US" sz="1050" dirty="0">
              <a:solidFill>
                <a:srgbClr val="000000"/>
              </a:solidFill>
            </a:endParaRPr>
          </a:p>
        </p:txBody>
      </p:sp>
      <p:cxnSp>
        <p:nvCxnSpPr>
          <p:cNvPr id="73" name="Straight Connector 72"/>
          <p:cNvCxnSpPr>
            <a:stCxn id="62" idx="1"/>
            <a:endCxn id="32" idx="3"/>
          </p:cNvCxnSpPr>
          <p:nvPr/>
        </p:nvCxnSpPr>
        <p:spPr>
          <a:xfrm flipH="1">
            <a:off x="4121447" y="3095711"/>
            <a:ext cx="1493538" cy="7239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46650" y="198296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1.21</a:t>
            </a:r>
            <a:r>
              <a:rPr lang="en-US" sz="1050" dirty="0" smtClean="0"/>
              <a:t>/24</a:t>
            </a:r>
            <a:endParaRPr lang="en-US" sz="1050" dirty="0"/>
          </a:p>
        </p:txBody>
      </p:sp>
      <p:sp>
        <p:nvSpPr>
          <p:cNvPr id="29" name="Rectangle 28"/>
          <p:cNvSpPr/>
          <p:nvPr/>
        </p:nvSpPr>
        <p:spPr>
          <a:xfrm>
            <a:off x="2546650" y="2269913"/>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2.21</a:t>
            </a:r>
            <a:r>
              <a:rPr lang="en-US" sz="1050" dirty="0" smtClean="0"/>
              <a:t>/24</a:t>
            </a:r>
            <a:endParaRPr lang="en-US" sz="1050" dirty="0"/>
          </a:p>
        </p:txBody>
      </p:sp>
      <p:sp>
        <p:nvSpPr>
          <p:cNvPr id="31" name="Rectangle 30"/>
          <p:cNvSpPr/>
          <p:nvPr/>
        </p:nvSpPr>
        <p:spPr>
          <a:xfrm>
            <a:off x="2536899" y="343076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1.22</a:t>
            </a:r>
            <a:r>
              <a:rPr lang="en-US" sz="1050" dirty="0" smtClean="0"/>
              <a:t>/24</a:t>
            </a:r>
            <a:endParaRPr lang="en-US" sz="1050" dirty="0"/>
          </a:p>
        </p:txBody>
      </p:sp>
      <p:sp>
        <p:nvSpPr>
          <p:cNvPr id="32" name="Rectangle 31"/>
          <p:cNvSpPr/>
          <p:nvPr/>
        </p:nvSpPr>
        <p:spPr>
          <a:xfrm>
            <a:off x="2536899" y="3728183"/>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2.22</a:t>
            </a:r>
            <a:r>
              <a:rPr lang="en-US" sz="1050" dirty="0" smtClean="0"/>
              <a:t>/24</a:t>
            </a:r>
            <a:endParaRPr lang="en-US" sz="1050" dirty="0"/>
          </a:p>
        </p:txBody>
      </p:sp>
      <p:cxnSp>
        <p:nvCxnSpPr>
          <p:cNvPr id="40" name="Straight Connector 39"/>
          <p:cNvCxnSpPr>
            <a:stCxn id="43" idx="1"/>
            <a:endCxn id="28" idx="3"/>
          </p:cNvCxnSpPr>
          <p:nvPr/>
        </p:nvCxnSpPr>
        <p:spPr>
          <a:xfrm flipH="1" flipV="1">
            <a:off x="4131197" y="2074405"/>
            <a:ext cx="1483787" cy="7197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3" idx="1"/>
            <a:endCxn id="31" idx="3"/>
          </p:cNvCxnSpPr>
          <p:nvPr/>
        </p:nvCxnSpPr>
        <p:spPr>
          <a:xfrm flipH="1">
            <a:off x="4121447" y="2794179"/>
            <a:ext cx="1493538" cy="7280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0" idx="2"/>
          </p:cNvCxnSpPr>
          <p:nvPr/>
        </p:nvCxnSpPr>
        <p:spPr>
          <a:xfrm flipV="1">
            <a:off x="6163481" y="2356585"/>
            <a:ext cx="223462" cy="48909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295527" y="2165845"/>
            <a:ext cx="396137" cy="83223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14984" y="2702739"/>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1</a:t>
            </a:r>
            <a:endParaRPr lang="en-US" sz="1050" dirty="0"/>
          </a:p>
        </p:txBody>
      </p:sp>
      <p:sp>
        <p:nvSpPr>
          <p:cNvPr id="62" name="Rectangle 61"/>
          <p:cNvSpPr/>
          <p:nvPr/>
        </p:nvSpPr>
        <p:spPr>
          <a:xfrm>
            <a:off x="5614984" y="300427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2</a:t>
            </a:r>
            <a:endParaRPr lang="en-US" sz="1050" dirty="0"/>
          </a:p>
        </p:txBody>
      </p:sp>
      <p:cxnSp>
        <p:nvCxnSpPr>
          <p:cNvPr id="34" name="Straight Connector 33"/>
          <p:cNvCxnSpPr/>
          <p:nvPr/>
        </p:nvCxnSpPr>
        <p:spPr>
          <a:xfrm flipV="1">
            <a:off x="6097458" y="1667289"/>
            <a:ext cx="223462" cy="5368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320920" y="1667289"/>
            <a:ext cx="203147" cy="5368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77502" y="1899384"/>
            <a:ext cx="1218883" cy="45720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Router</a:t>
            </a:r>
            <a:endParaRPr lang="en-US" sz="1050" dirty="0"/>
          </a:p>
        </p:txBody>
      </p:sp>
      <p:sp>
        <p:nvSpPr>
          <p:cNvPr id="38" name="Rectangle 37"/>
          <p:cNvSpPr/>
          <p:nvPr/>
        </p:nvSpPr>
        <p:spPr>
          <a:xfrm>
            <a:off x="5371208" y="1484409"/>
            <a:ext cx="2295562"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rgbClr val="000000"/>
                </a:solidFill>
              </a:rPr>
              <a:t>To client networks…</a:t>
            </a:r>
          </a:p>
        </p:txBody>
      </p:sp>
      <p:sp>
        <p:nvSpPr>
          <p:cNvPr id="26" name="TextBox 25"/>
          <p:cNvSpPr txBox="1"/>
          <p:nvPr/>
        </p:nvSpPr>
        <p:spPr>
          <a:xfrm>
            <a:off x="612119" y="5242500"/>
            <a:ext cx="10708304" cy="1107996"/>
          </a:xfrm>
          <a:prstGeom prst="rect">
            <a:avLst/>
          </a:prstGeom>
          <a:noFill/>
          <a:ln>
            <a:noFill/>
          </a:ln>
        </p:spPr>
        <p:txBody>
          <a:bodyPr wrap="square" lIns="0" tIns="0" rIns="0" bIns="0" rtlCol="0">
            <a:spAutoFit/>
          </a:bodyPr>
          <a:lstStyle/>
          <a:p>
            <a:r>
              <a:rPr lang="en-US" sz="2400" dirty="0" smtClean="0">
                <a:gradFill>
                  <a:gsLst>
                    <a:gs pos="0">
                      <a:schemeClr val="tx1"/>
                    </a:gs>
                    <a:gs pos="86000">
                      <a:schemeClr val="tx1"/>
                    </a:gs>
                  </a:gsLst>
                  <a:lin ang="5400000" scaled="0"/>
                </a:gradFill>
              </a:rPr>
              <a:t>Ideal for standalone multi-NIC file server with multi-NIC </a:t>
            </a:r>
            <a:r>
              <a:rPr lang="en-US" sz="2400" dirty="0">
                <a:gradFill>
                  <a:gsLst>
                    <a:gs pos="0">
                      <a:schemeClr val="tx1"/>
                    </a:gs>
                    <a:gs pos="86000">
                      <a:schemeClr val="tx1"/>
                    </a:gs>
                  </a:gsLst>
                  <a:lin ang="5400000" scaled="0"/>
                </a:gradFill>
              </a:rPr>
              <a:t>file clients</a:t>
            </a:r>
            <a:br>
              <a:rPr lang="en-US" sz="2400" dirty="0">
                <a:gradFill>
                  <a:gsLst>
                    <a:gs pos="0">
                      <a:schemeClr val="tx1"/>
                    </a:gs>
                    <a:gs pos="86000">
                      <a:schemeClr val="tx1"/>
                    </a:gs>
                  </a:gsLst>
                  <a:lin ang="5400000" scaled="0"/>
                </a:gradFill>
              </a:rPr>
            </a:br>
            <a:r>
              <a:rPr lang="en-US" sz="2400" dirty="0">
                <a:gradFill>
                  <a:gsLst>
                    <a:gs pos="0">
                      <a:schemeClr val="tx1"/>
                    </a:gs>
                    <a:gs pos="86000">
                      <a:schemeClr val="tx1"/>
                    </a:gs>
                  </a:gsLst>
                  <a:lin ang="5400000" scaled="0"/>
                </a:gradFill>
              </a:rPr>
              <a:t>Typical scenario is an application server </a:t>
            </a:r>
            <a:r>
              <a:rPr lang="en-US" sz="2400" dirty="0" smtClean="0">
                <a:gradFill>
                  <a:gsLst>
                    <a:gs pos="0">
                      <a:schemeClr val="tx1"/>
                    </a:gs>
                    <a:gs pos="86000">
                      <a:schemeClr val="tx1"/>
                    </a:gs>
                  </a:gsLst>
                  <a:lin ang="5400000" scaled="0"/>
                </a:gradFill>
              </a:rPr>
              <a:t>(like </a:t>
            </a:r>
            <a:r>
              <a:rPr lang="en-US" sz="2400" dirty="0">
                <a:gradFill>
                  <a:gsLst>
                    <a:gs pos="0">
                      <a:schemeClr val="tx1"/>
                    </a:gs>
                    <a:gs pos="86000">
                      <a:schemeClr val="tx1"/>
                    </a:gs>
                  </a:gsLst>
                  <a:lin ang="5400000" scaled="0"/>
                </a:gradFill>
              </a:rPr>
              <a:t>SQL </a:t>
            </a:r>
            <a:r>
              <a:rPr lang="en-US" sz="2400" dirty="0" smtClean="0">
                <a:gradFill>
                  <a:gsLst>
                    <a:gs pos="0">
                      <a:schemeClr val="tx1"/>
                    </a:gs>
                    <a:gs pos="86000">
                      <a:schemeClr val="tx1"/>
                    </a:gs>
                  </a:gsLst>
                  <a:lin ang="5400000" scaled="0"/>
                </a:gradFill>
              </a:rPr>
              <a:t>Server) </a:t>
            </a:r>
            <a:r>
              <a:rPr lang="en-US" sz="2400" dirty="0">
                <a:gradFill>
                  <a:gsLst>
                    <a:gs pos="0">
                      <a:schemeClr val="tx1"/>
                    </a:gs>
                    <a:gs pos="86000">
                      <a:schemeClr val="tx1"/>
                    </a:gs>
                  </a:gsLst>
                  <a:lin ang="5400000" scaled="0"/>
                </a:gradFill>
              </a:rPr>
              <a:t>using </a:t>
            </a:r>
            <a:r>
              <a:rPr lang="en-US" sz="2400" dirty="0" smtClean="0">
                <a:gradFill>
                  <a:gsLst>
                    <a:gs pos="0">
                      <a:schemeClr val="tx1"/>
                    </a:gs>
                    <a:gs pos="86000">
                      <a:schemeClr val="tx1"/>
                    </a:gs>
                  </a:gsLst>
                  <a:lin ang="5400000" scaled="0"/>
                </a:gradFill>
              </a:rPr>
              <a:t>SMB2</a:t>
            </a:r>
          </a:p>
          <a:p>
            <a:r>
              <a:rPr lang="en-US" sz="2400" dirty="0">
                <a:gradFill>
                  <a:gsLst>
                    <a:gs pos="0">
                      <a:schemeClr val="tx1"/>
                    </a:gs>
                    <a:gs pos="86000">
                      <a:schemeClr val="tx1"/>
                    </a:gs>
                  </a:gsLst>
                  <a:lin ang="5400000" scaled="0"/>
                </a:gradFill>
              </a:rPr>
              <a:t>Could be combined with NIC teaming </a:t>
            </a:r>
            <a:r>
              <a:rPr lang="en-US" sz="2400" dirty="0" smtClean="0">
                <a:gradFill>
                  <a:gsLst>
                    <a:gs pos="0">
                      <a:schemeClr val="tx1"/>
                    </a:gs>
                    <a:gs pos="86000">
                      <a:schemeClr val="tx1"/>
                    </a:gs>
                  </a:gsLst>
                  <a:lin ang="5400000" scaled="0"/>
                </a:gradFill>
              </a:rPr>
              <a:t>on both sides</a:t>
            </a:r>
            <a:endParaRPr lang="en-US" sz="2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2057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Scenario Overview</a:t>
            </a:r>
            <a:endParaRPr lang="en-US" dirty="0"/>
          </a:p>
        </p:txBody>
      </p:sp>
      <p:sp>
        <p:nvSpPr>
          <p:cNvPr id="3" name="Content Placeholder 2"/>
          <p:cNvSpPr>
            <a:spLocks noGrp="1"/>
          </p:cNvSpPr>
          <p:nvPr>
            <p:ph sz="half" idx="1"/>
          </p:nvPr>
        </p:nvSpPr>
        <p:spPr>
          <a:xfrm>
            <a:off x="541784" y="1326887"/>
            <a:ext cx="4801033" cy="1785104"/>
          </a:xfrm>
        </p:spPr>
        <p:txBody>
          <a:bodyPr/>
          <a:lstStyle/>
          <a:p>
            <a:r>
              <a:rPr lang="en-US" sz="2000" dirty="0" smtClean="0"/>
              <a:t>File Servers are being consolidated </a:t>
            </a:r>
            <a:br>
              <a:rPr lang="en-US" sz="2000" dirty="0" smtClean="0"/>
            </a:br>
            <a:r>
              <a:rPr lang="en-US" sz="2000" dirty="0" smtClean="0"/>
              <a:t>(as are many other services </a:t>
            </a:r>
            <a:r>
              <a:rPr lang="en-US" sz="2000" dirty="0"/>
              <a:t>out there) </a:t>
            </a:r>
            <a:endParaRPr lang="en-US" sz="2000" dirty="0" smtClean="0"/>
          </a:p>
          <a:p>
            <a:r>
              <a:rPr lang="en-US" sz="2000" dirty="0" smtClean="0"/>
              <a:t>Consolidation will lead you to more shares running in fewer servers</a:t>
            </a:r>
          </a:p>
          <a:p>
            <a:r>
              <a:rPr lang="en-US" sz="2000" dirty="0" smtClean="0"/>
              <a:t>More shares and users per server calls for higher scalability and performance</a:t>
            </a:r>
          </a:p>
        </p:txBody>
      </p:sp>
      <p:sp>
        <p:nvSpPr>
          <p:cNvPr id="5" name="Content Placeholder 4"/>
          <p:cNvSpPr>
            <a:spLocks noGrp="1"/>
          </p:cNvSpPr>
          <p:nvPr>
            <p:ph sz="half" idx="2"/>
          </p:nvPr>
        </p:nvSpPr>
        <p:spPr>
          <a:xfrm>
            <a:off x="5441058" y="1326887"/>
            <a:ext cx="6514508" cy="1963614"/>
          </a:xfrm>
        </p:spPr>
        <p:txBody>
          <a:bodyPr/>
          <a:lstStyle/>
          <a:p>
            <a:r>
              <a:rPr lang="en-US" sz="2400" dirty="0"/>
              <a:t>Users want assurances </a:t>
            </a:r>
            <a:r>
              <a:rPr lang="en-US" sz="2400" dirty="0" smtClean="0"/>
              <a:t>that:</a:t>
            </a:r>
          </a:p>
          <a:p>
            <a:pPr lvl="1"/>
            <a:r>
              <a:rPr lang="en-US" sz="2000" dirty="0" smtClean="0"/>
              <a:t>Servers can deliver on scalability and performance</a:t>
            </a:r>
          </a:p>
          <a:p>
            <a:pPr lvl="1"/>
            <a:r>
              <a:rPr lang="en-US" sz="2000" dirty="0" smtClean="0"/>
              <a:t>Path to files do not change with consolidation</a:t>
            </a:r>
          </a:p>
          <a:p>
            <a:pPr lvl="1"/>
            <a:r>
              <a:rPr lang="en-US" sz="2000" dirty="0" smtClean="0"/>
              <a:t>Networks can scale and be fault tolerant</a:t>
            </a:r>
          </a:p>
          <a:p>
            <a:pPr lvl="1"/>
            <a:r>
              <a:rPr lang="en-US" sz="2000" dirty="0" smtClean="0"/>
              <a:t>File Service is highly available</a:t>
            </a:r>
            <a:endParaRPr lang="en-US" sz="2000" dirty="0"/>
          </a:p>
        </p:txBody>
      </p:sp>
      <p:graphicFrame>
        <p:nvGraphicFramePr>
          <p:cNvPr id="4" name="Diagram 3"/>
          <p:cNvGraphicFramePr/>
          <p:nvPr>
            <p:extLst>
              <p:ext uri="{D42A27DB-BD31-4B8C-83A1-F6EECF244321}">
                <p14:modId xmlns:p14="http://schemas.microsoft.com/office/powerpoint/2010/main" val="2651467689"/>
              </p:ext>
            </p:extLst>
          </p:nvPr>
        </p:nvGraphicFramePr>
        <p:xfrm>
          <a:off x="787479" y="3442446"/>
          <a:ext cx="10563648" cy="305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63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H="1" flipV="1">
            <a:off x="8176895" y="1468581"/>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1050" dirty="0" smtClean="0">
                <a:solidFill>
                  <a:srgbClr val="000000"/>
                </a:solidFill>
              </a:rPr>
              <a:t>File Server 1</a:t>
            </a:r>
            <a:endParaRPr lang="en-US" sz="1050" dirty="0">
              <a:solidFill>
                <a:srgbClr val="000000"/>
              </a:solidFill>
            </a:endParaRPr>
          </a:p>
        </p:txBody>
      </p:sp>
      <p:sp>
        <p:nvSpPr>
          <p:cNvPr id="66" name="Title 65"/>
          <p:cNvSpPr>
            <a:spLocks noGrp="1"/>
          </p:cNvSpPr>
          <p:nvPr>
            <p:ph type="title"/>
          </p:nvPr>
        </p:nvSpPr>
        <p:spPr/>
        <p:txBody>
          <a:bodyPr/>
          <a:lstStyle/>
          <a:p>
            <a:r>
              <a:rPr lang="en-US" smtClean="0"/>
              <a:t>4.5g. Cluster, router, single client NIC</a:t>
            </a:r>
            <a:endParaRPr lang="en-US" dirty="0"/>
          </a:p>
        </p:txBody>
      </p:sp>
      <p:cxnSp>
        <p:nvCxnSpPr>
          <p:cNvPr id="45" name="Straight Connector 44"/>
          <p:cNvCxnSpPr>
            <a:stCxn id="90" idx="3"/>
            <a:endCxn id="47" idx="1"/>
          </p:cNvCxnSpPr>
          <p:nvPr/>
        </p:nvCxnSpPr>
        <p:spPr>
          <a:xfrm flipV="1">
            <a:off x="7477479" y="2062941"/>
            <a:ext cx="564209" cy="7162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41688" y="1971501"/>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1.1</a:t>
            </a:r>
            <a:r>
              <a:rPr lang="en-US" sz="1050" dirty="0"/>
              <a:t>/24</a:t>
            </a:r>
          </a:p>
        </p:txBody>
      </p:sp>
      <p:cxnSp>
        <p:nvCxnSpPr>
          <p:cNvPr id="48" name="Straight Connector 47"/>
          <p:cNvCxnSpPr>
            <a:stCxn id="92" idx="3"/>
            <a:endCxn id="49" idx="1"/>
          </p:cNvCxnSpPr>
          <p:nvPr/>
        </p:nvCxnSpPr>
        <p:spPr>
          <a:xfrm flipV="1">
            <a:off x="7477479" y="2322247"/>
            <a:ext cx="564209" cy="7617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041688" y="2230806"/>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a:t>
            </a:r>
            <a:r>
              <a:rPr lang="en-US" sz="1050" dirty="0" smtClean="0"/>
              <a:t>/24</a:t>
            </a:r>
            <a:endParaRPr lang="en-US" sz="1050" dirty="0"/>
          </a:p>
        </p:txBody>
      </p:sp>
      <p:sp>
        <p:nvSpPr>
          <p:cNvPr id="51" name="Rectangle 50"/>
          <p:cNvSpPr/>
          <p:nvPr/>
        </p:nvSpPr>
        <p:spPr>
          <a:xfrm rot="10800000" flipH="1" flipV="1">
            <a:off x="8124768" y="3118481"/>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1050" dirty="0" smtClean="0">
                <a:solidFill>
                  <a:srgbClr val="000000"/>
                </a:solidFill>
              </a:rPr>
              <a:t>File Server 2</a:t>
            </a:r>
            <a:endParaRPr lang="en-US" sz="1050" dirty="0">
              <a:solidFill>
                <a:srgbClr val="000000"/>
              </a:solidFill>
            </a:endParaRPr>
          </a:p>
        </p:txBody>
      </p:sp>
      <p:sp>
        <p:nvSpPr>
          <p:cNvPr id="52" name="Rectangle 51"/>
          <p:cNvSpPr/>
          <p:nvPr/>
        </p:nvSpPr>
        <p:spPr>
          <a:xfrm>
            <a:off x="7989560" y="3602181"/>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1.2</a:t>
            </a:r>
            <a:r>
              <a:rPr lang="en-US" sz="1050" dirty="0" smtClean="0"/>
              <a:t>/24</a:t>
            </a:r>
            <a:endParaRPr lang="en-US" sz="1050" dirty="0"/>
          </a:p>
        </p:txBody>
      </p:sp>
      <p:sp>
        <p:nvSpPr>
          <p:cNvPr id="53" name="Rectangle 52"/>
          <p:cNvSpPr/>
          <p:nvPr/>
        </p:nvSpPr>
        <p:spPr>
          <a:xfrm>
            <a:off x="7989560" y="3880706"/>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a:t>
            </a:r>
            <a:r>
              <a:rPr lang="en-US" sz="1050" dirty="0" smtClean="0"/>
              <a:t>/24</a:t>
            </a:r>
            <a:endParaRPr lang="en-US" sz="1050" dirty="0"/>
          </a:p>
        </p:txBody>
      </p:sp>
      <p:cxnSp>
        <p:nvCxnSpPr>
          <p:cNvPr id="56" name="Straight Connector 55"/>
          <p:cNvCxnSpPr>
            <a:stCxn id="90" idx="3"/>
            <a:endCxn id="52" idx="1"/>
          </p:cNvCxnSpPr>
          <p:nvPr/>
        </p:nvCxnSpPr>
        <p:spPr>
          <a:xfrm>
            <a:off x="7477480" y="2779221"/>
            <a:ext cx="512081"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2" idx="3"/>
            <a:endCxn id="53" idx="1"/>
          </p:cNvCxnSpPr>
          <p:nvPr/>
        </p:nvCxnSpPr>
        <p:spPr>
          <a:xfrm>
            <a:off x="7477480" y="3084022"/>
            <a:ext cx="512081" cy="8881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10800000" flipH="1" flipV="1">
            <a:off x="10160425" y="1697182"/>
            <a:ext cx="1625177" cy="960659"/>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vert="vert270" rtlCol="0" anchor="b"/>
          <a:lstStyle/>
          <a:p>
            <a:pPr algn="ctr"/>
            <a:r>
              <a:rPr lang="en-US" sz="1100" dirty="0" smtClean="0">
                <a:solidFill>
                  <a:srgbClr val="000000"/>
                </a:solidFill>
              </a:rPr>
              <a:t>File Service A</a:t>
            </a:r>
          </a:p>
        </p:txBody>
      </p:sp>
      <p:sp>
        <p:nvSpPr>
          <p:cNvPr id="71" name="Rectangle 70"/>
          <p:cNvSpPr/>
          <p:nvPr/>
        </p:nvSpPr>
        <p:spPr>
          <a:xfrm>
            <a:off x="9957279" y="1987280"/>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1.11</a:t>
            </a:r>
            <a:endParaRPr lang="en-US" sz="1050" dirty="0"/>
          </a:p>
        </p:txBody>
      </p:sp>
      <p:sp>
        <p:nvSpPr>
          <p:cNvPr id="74" name="Rectangle 73"/>
          <p:cNvSpPr/>
          <p:nvPr/>
        </p:nvSpPr>
        <p:spPr>
          <a:xfrm>
            <a:off x="9957279" y="2215880"/>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2.11</a:t>
            </a:r>
            <a:endParaRPr lang="en-US" sz="1050" dirty="0"/>
          </a:p>
        </p:txBody>
      </p:sp>
      <p:sp>
        <p:nvSpPr>
          <p:cNvPr id="83" name="Rectangle 82"/>
          <p:cNvSpPr/>
          <p:nvPr/>
        </p:nvSpPr>
        <p:spPr>
          <a:xfrm rot="10800000" flipH="1" flipV="1">
            <a:off x="10104357" y="3297382"/>
            <a:ext cx="1625177" cy="944703"/>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vert="vert270" rtlCol="0" anchor="b"/>
          <a:lstStyle/>
          <a:p>
            <a:pPr algn="ctr"/>
            <a:r>
              <a:rPr lang="en-US" sz="1100" dirty="0" smtClean="0">
                <a:solidFill>
                  <a:srgbClr val="000000"/>
                </a:solidFill>
              </a:rPr>
              <a:t>File Service B</a:t>
            </a:r>
          </a:p>
        </p:txBody>
      </p:sp>
      <p:sp>
        <p:nvSpPr>
          <p:cNvPr id="84" name="Rectangle 83"/>
          <p:cNvSpPr/>
          <p:nvPr/>
        </p:nvSpPr>
        <p:spPr>
          <a:xfrm>
            <a:off x="9901211" y="3602004"/>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1.12</a:t>
            </a:r>
            <a:endParaRPr lang="en-US" sz="1050" dirty="0"/>
          </a:p>
        </p:txBody>
      </p:sp>
      <p:sp>
        <p:nvSpPr>
          <p:cNvPr id="85" name="Rectangle 84"/>
          <p:cNvSpPr/>
          <p:nvPr/>
        </p:nvSpPr>
        <p:spPr>
          <a:xfrm>
            <a:off x="9901211" y="3830604"/>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2.12</a:t>
            </a:r>
            <a:endParaRPr lang="en-US" sz="1050" dirty="0"/>
          </a:p>
        </p:txBody>
      </p:sp>
      <p:sp>
        <p:nvSpPr>
          <p:cNvPr id="102" name="Rectangle 101"/>
          <p:cNvSpPr/>
          <p:nvPr/>
        </p:nvSpPr>
        <p:spPr>
          <a:xfrm rot="10800000" flipH="1" flipV="1">
            <a:off x="306166" y="3283280"/>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103" name="Rectangle 102"/>
          <p:cNvSpPr/>
          <p:nvPr/>
        </p:nvSpPr>
        <p:spPr>
          <a:xfrm rot="10800000" flipH="1" flipV="1">
            <a:off x="610887" y="3147424"/>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104" name="Rectangle 103"/>
          <p:cNvSpPr/>
          <p:nvPr/>
        </p:nvSpPr>
        <p:spPr>
          <a:xfrm rot="10800000" flipH="1" flipV="1">
            <a:off x="306166" y="1833038"/>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105" name="Rectangle 104"/>
          <p:cNvSpPr/>
          <p:nvPr/>
        </p:nvSpPr>
        <p:spPr>
          <a:xfrm rot="10800000" flipH="1" flipV="1">
            <a:off x="610887" y="1697182"/>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106" name="Rectangle 105"/>
          <p:cNvSpPr/>
          <p:nvPr/>
        </p:nvSpPr>
        <p:spPr>
          <a:xfrm rot="10800000" flipH="1" flipV="1">
            <a:off x="917232" y="1544782"/>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1</a:t>
            </a:r>
            <a:endParaRPr lang="en-US" sz="1050" dirty="0">
              <a:solidFill>
                <a:srgbClr val="000000"/>
              </a:solidFill>
            </a:endParaRPr>
          </a:p>
        </p:txBody>
      </p:sp>
      <p:cxnSp>
        <p:nvCxnSpPr>
          <p:cNvPr id="107" name="Straight Connector 106"/>
          <p:cNvCxnSpPr>
            <a:stCxn id="99" idx="1"/>
            <a:endCxn id="108" idx="3"/>
          </p:cNvCxnSpPr>
          <p:nvPr/>
        </p:nvCxnSpPr>
        <p:spPr>
          <a:xfrm flipH="1" flipV="1">
            <a:off x="3114100" y="2221181"/>
            <a:ext cx="342472" cy="55804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1529552" y="212974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10.1.</a:t>
            </a:r>
            <a:r>
              <a:rPr lang="en-US" sz="1200" b="1" dirty="0" smtClean="0"/>
              <a:t>1.21</a:t>
            </a:r>
            <a:r>
              <a:rPr lang="en-US" sz="1050" dirty="0" smtClean="0"/>
              <a:t>/24</a:t>
            </a:r>
            <a:endParaRPr lang="en-US" sz="1050" dirty="0"/>
          </a:p>
        </p:txBody>
      </p:sp>
      <p:sp>
        <p:nvSpPr>
          <p:cNvPr id="109" name="Rectangle 108"/>
          <p:cNvSpPr/>
          <p:nvPr/>
        </p:nvSpPr>
        <p:spPr>
          <a:xfrm rot="10800000" flipH="1" flipV="1">
            <a:off x="905043" y="3036889"/>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Client 2</a:t>
            </a:r>
            <a:endParaRPr lang="en-US" sz="1050" dirty="0">
              <a:solidFill>
                <a:srgbClr val="000000"/>
              </a:solidFill>
            </a:endParaRPr>
          </a:p>
        </p:txBody>
      </p:sp>
      <p:cxnSp>
        <p:nvCxnSpPr>
          <p:cNvPr id="110" name="Straight Connector 109"/>
          <p:cNvCxnSpPr>
            <a:stCxn id="101" idx="1"/>
            <a:endCxn id="111" idx="3"/>
          </p:cNvCxnSpPr>
          <p:nvPr/>
        </p:nvCxnSpPr>
        <p:spPr>
          <a:xfrm flipH="1">
            <a:off x="3101911" y="3084021"/>
            <a:ext cx="354661" cy="62926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517363" y="3621847"/>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10.1.</a:t>
            </a:r>
            <a:r>
              <a:rPr lang="en-US" sz="1200" b="1" dirty="0" smtClean="0"/>
              <a:t>2.21</a:t>
            </a:r>
            <a:r>
              <a:rPr lang="en-US" sz="1050" dirty="0" smtClean="0"/>
              <a:t>/24</a:t>
            </a:r>
            <a:endParaRPr lang="en-US" sz="1050" dirty="0"/>
          </a:p>
        </p:txBody>
      </p:sp>
      <p:sp>
        <p:nvSpPr>
          <p:cNvPr id="90" name="Rectangle 89"/>
          <p:cNvSpPr/>
          <p:nvPr/>
        </p:nvSpPr>
        <p:spPr>
          <a:xfrm>
            <a:off x="6258596" y="2687781"/>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1</a:t>
            </a:r>
            <a:endParaRPr lang="en-US" sz="1050" dirty="0"/>
          </a:p>
        </p:txBody>
      </p:sp>
      <p:sp>
        <p:nvSpPr>
          <p:cNvPr id="92" name="Rectangle 91"/>
          <p:cNvSpPr/>
          <p:nvPr/>
        </p:nvSpPr>
        <p:spPr>
          <a:xfrm>
            <a:off x="6258596" y="2992581"/>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2</a:t>
            </a:r>
            <a:endParaRPr lang="en-US" sz="1050" dirty="0"/>
          </a:p>
        </p:txBody>
      </p:sp>
      <p:sp>
        <p:nvSpPr>
          <p:cNvPr id="94" name="Rectangle 93"/>
          <p:cNvSpPr/>
          <p:nvPr/>
        </p:nvSpPr>
        <p:spPr>
          <a:xfrm rot="16200000">
            <a:off x="5030841" y="2611660"/>
            <a:ext cx="914400" cy="6094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Router</a:t>
            </a:r>
            <a:endParaRPr lang="en-US" sz="1050" dirty="0"/>
          </a:p>
        </p:txBody>
      </p:sp>
      <p:cxnSp>
        <p:nvCxnSpPr>
          <p:cNvPr id="96" name="Straight Connector 95"/>
          <p:cNvCxnSpPr>
            <a:stCxn id="92" idx="1"/>
            <a:endCxn id="94" idx="2"/>
          </p:cNvCxnSpPr>
          <p:nvPr/>
        </p:nvCxnSpPr>
        <p:spPr>
          <a:xfrm flipH="1" flipV="1">
            <a:off x="5792763" y="2916383"/>
            <a:ext cx="465833" cy="16763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0" idx="1"/>
            <a:endCxn id="94" idx="2"/>
          </p:cNvCxnSpPr>
          <p:nvPr/>
        </p:nvCxnSpPr>
        <p:spPr>
          <a:xfrm flipH="1">
            <a:off x="5792763" y="2779222"/>
            <a:ext cx="465833" cy="13716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456571" y="2687781"/>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3</a:t>
            </a:r>
            <a:endParaRPr lang="en-US" sz="1050" dirty="0"/>
          </a:p>
        </p:txBody>
      </p:sp>
      <p:sp>
        <p:nvSpPr>
          <p:cNvPr id="101" name="Rectangle 100"/>
          <p:cNvSpPr/>
          <p:nvPr/>
        </p:nvSpPr>
        <p:spPr>
          <a:xfrm>
            <a:off x="3456571" y="2992581"/>
            <a:ext cx="1218883"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4</a:t>
            </a:r>
            <a:endParaRPr lang="en-US" sz="1050" dirty="0"/>
          </a:p>
        </p:txBody>
      </p:sp>
      <p:cxnSp>
        <p:nvCxnSpPr>
          <p:cNvPr id="117" name="Straight Connector 116"/>
          <p:cNvCxnSpPr>
            <a:stCxn id="101" idx="3"/>
            <a:endCxn id="94" idx="0"/>
          </p:cNvCxnSpPr>
          <p:nvPr/>
        </p:nvCxnSpPr>
        <p:spPr>
          <a:xfrm flipV="1">
            <a:off x="4675455" y="2916383"/>
            <a:ext cx="507866" cy="16763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99" idx="3"/>
            <a:endCxn id="94" idx="0"/>
          </p:cNvCxnSpPr>
          <p:nvPr/>
        </p:nvCxnSpPr>
        <p:spPr>
          <a:xfrm>
            <a:off x="4675455" y="2779222"/>
            <a:ext cx="507866" cy="13716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8378739" y="2657301"/>
            <a:ext cx="562804"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124" name="Rectangle 123"/>
          <p:cNvSpPr/>
          <p:nvPr/>
        </p:nvSpPr>
        <p:spPr>
          <a:xfrm>
            <a:off x="8378739" y="3114501"/>
            <a:ext cx="562804"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cxnSp>
        <p:nvCxnSpPr>
          <p:cNvPr id="125" name="Straight Connector 124"/>
          <p:cNvCxnSpPr>
            <a:stCxn id="124" idx="0"/>
            <a:endCxn id="123" idx="2"/>
          </p:cNvCxnSpPr>
          <p:nvPr/>
        </p:nvCxnSpPr>
        <p:spPr>
          <a:xfrm flipV="1">
            <a:off x="8660141" y="2840181"/>
            <a:ext cx="0" cy="2743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12119" y="5441058"/>
            <a:ext cx="10708304" cy="861774"/>
          </a:xfrm>
          <a:prstGeom prst="rect">
            <a:avLst/>
          </a:prstGeom>
          <a:noFill/>
          <a:ln>
            <a:noFill/>
          </a:ln>
        </p:spPr>
        <p:txBody>
          <a:bodyPr wrap="square" lIns="0" tIns="0" rIns="0" bIns="0" rtlCol="0">
            <a:spAutoFit/>
          </a:bodyPr>
          <a:lstStyle/>
          <a:p>
            <a:r>
              <a:rPr lang="en-US" sz="2800" dirty="0" smtClean="0">
                <a:gradFill>
                  <a:gsLst>
                    <a:gs pos="0">
                      <a:schemeClr val="tx1"/>
                    </a:gs>
                    <a:gs pos="86000">
                      <a:schemeClr val="tx1"/>
                    </a:gs>
                  </a:gsLst>
                  <a:lin ang="5400000" scaled="0"/>
                </a:gradFill>
              </a:rPr>
              <a:t>Ideal for clustered multi-NIC file server with single-NIC file clients</a:t>
            </a:r>
          </a:p>
          <a:p>
            <a:r>
              <a:rPr lang="en-US" sz="2800" dirty="0">
                <a:gradFill>
                  <a:gsLst>
                    <a:gs pos="0">
                      <a:schemeClr val="tx1"/>
                    </a:gs>
                    <a:gs pos="86000">
                      <a:schemeClr val="tx1"/>
                    </a:gs>
                  </a:gsLst>
                  <a:lin ang="5400000" scaled="0"/>
                </a:gradFill>
              </a:rPr>
              <a:t>Could be combined with NIC teaming </a:t>
            </a:r>
            <a:r>
              <a:rPr lang="en-US" sz="2800" dirty="0" smtClean="0">
                <a:gradFill>
                  <a:gsLst>
                    <a:gs pos="0">
                      <a:schemeClr val="tx1"/>
                    </a:gs>
                    <a:gs pos="86000">
                      <a:schemeClr val="tx1"/>
                    </a:gs>
                  </a:gsLst>
                  <a:lin ang="5400000" scaled="0"/>
                </a:gradFill>
              </a:rPr>
              <a:t>on the file server side.</a:t>
            </a:r>
            <a:endParaRPr lang="en-US" sz="28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2648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rot="10800000" flipH="1" flipV="1">
            <a:off x="781629" y="3124798"/>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0" name="Rectangle 59"/>
          <p:cNvSpPr/>
          <p:nvPr/>
        </p:nvSpPr>
        <p:spPr>
          <a:xfrm rot="10800000" flipH="1" flipV="1">
            <a:off x="1086350" y="2988942"/>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1" name="Rectangle 60"/>
          <p:cNvSpPr/>
          <p:nvPr/>
        </p:nvSpPr>
        <p:spPr>
          <a:xfrm rot="10800000" flipH="1" flipV="1">
            <a:off x="781629" y="1674556"/>
            <a:ext cx="1724873" cy="76318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sp>
        <p:nvSpPr>
          <p:cNvPr id="64" name="Rectangle 63"/>
          <p:cNvSpPr/>
          <p:nvPr/>
        </p:nvSpPr>
        <p:spPr>
          <a:xfrm rot="10800000" flipH="1" flipV="1">
            <a:off x="1086350" y="1538700"/>
            <a:ext cx="2074481" cy="1077531"/>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050" dirty="0">
              <a:solidFill>
                <a:srgbClr val="000000"/>
              </a:solidFill>
            </a:endParaRPr>
          </a:p>
        </p:txBody>
      </p:sp>
      <p:cxnSp>
        <p:nvCxnSpPr>
          <p:cNvPr id="34" name="Straight Connector 33"/>
          <p:cNvCxnSpPr>
            <a:endCxn id="38" idx="2"/>
          </p:cNvCxnSpPr>
          <p:nvPr/>
        </p:nvCxnSpPr>
        <p:spPr>
          <a:xfrm flipV="1">
            <a:off x="5439466" y="2284584"/>
            <a:ext cx="223462" cy="4447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71511" y="2093844"/>
            <a:ext cx="396137" cy="83223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373443" y="1595288"/>
            <a:ext cx="223462" cy="5368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596905" y="1595288"/>
            <a:ext cx="203147" cy="5368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053486" y="1827383"/>
            <a:ext cx="1218883" cy="45720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Router</a:t>
            </a:r>
            <a:endParaRPr lang="en-US" sz="1050" dirty="0"/>
          </a:p>
        </p:txBody>
      </p:sp>
      <p:sp>
        <p:nvSpPr>
          <p:cNvPr id="7" name="Rectangle 6"/>
          <p:cNvSpPr/>
          <p:nvPr/>
        </p:nvSpPr>
        <p:spPr>
          <a:xfrm rot="10800000" flipH="1" flipV="1">
            <a:off x="7665957" y="1325880"/>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1050" dirty="0" smtClean="0">
                <a:solidFill>
                  <a:srgbClr val="000000"/>
                </a:solidFill>
              </a:rPr>
              <a:t>File Server 1</a:t>
            </a:r>
            <a:endParaRPr lang="en-US" sz="1050" dirty="0">
              <a:solidFill>
                <a:srgbClr val="000000"/>
              </a:solidFill>
            </a:endParaRPr>
          </a:p>
        </p:txBody>
      </p:sp>
      <p:sp>
        <p:nvSpPr>
          <p:cNvPr id="66" name="Title 65"/>
          <p:cNvSpPr>
            <a:spLocks noGrp="1"/>
          </p:cNvSpPr>
          <p:nvPr>
            <p:ph type="title"/>
          </p:nvPr>
        </p:nvSpPr>
        <p:spPr>
          <a:xfrm>
            <a:off x="519112" y="228600"/>
            <a:ext cx="11149013" cy="553998"/>
          </a:xfrm>
        </p:spPr>
        <p:txBody>
          <a:bodyPr/>
          <a:lstStyle/>
          <a:p>
            <a:r>
              <a:rPr lang="en-US" sz="4000" dirty="0" smtClean="0"/>
              <a:t>4.5h. Cluster, multiple switches, multiple client NICs</a:t>
            </a:r>
            <a:endParaRPr lang="en-US" sz="4000" dirty="0"/>
          </a:p>
        </p:txBody>
      </p:sp>
      <p:sp>
        <p:nvSpPr>
          <p:cNvPr id="43" name="Rectangle 42"/>
          <p:cNvSpPr/>
          <p:nvPr/>
        </p:nvSpPr>
        <p:spPr>
          <a:xfrm>
            <a:off x="4840518" y="257556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1</a:t>
            </a:r>
            <a:endParaRPr lang="en-US" sz="1050" dirty="0"/>
          </a:p>
        </p:txBody>
      </p:sp>
      <p:cxnSp>
        <p:nvCxnSpPr>
          <p:cNvPr id="45" name="Straight Connector 44"/>
          <p:cNvCxnSpPr>
            <a:stCxn id="43" idx="3"/>
            <a:endCxn id="47" idx="1"/>
          </p:cNvCxnSpPr>
          <p:nvPr/>
        </p:nvCxnSpPr>
        <p:spPr>
          <a:xfrm flipV="1">
            <a:off x="6425066" y="1874520"/>
            <a:ext cx="1105684" cy="7924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530749" y="178308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192.168.</a:t>
            </a:r>
            <a:r>
              <a:rPr lang="en-US" sz="1200" b="1" dirty="0"/>
              <a:t>1.1</a:t>
            </a:r>
            <a:r>
              <a:rPr lang="en-US" sz="1050" dirty="0"/>
              <a:t>/24</a:t>
            </a:r>
          </a:p>
        </p:txBody>
      </p:sp>
      <p:cxnSp>
        <p:nvCxnSpPr>
          <p:cNvPr id="48" name="Straight Connector 47"/>
          <p:cNvCxnSpPr>
            <a:stCxn id="62" idx="3"/>
            <a:endCxn id="49" idx="1"/>
          </p:cNvCxnSpPr>
          <p:nvPr/>
        </p:nvCxnSpPr>
        <p:spPr>
          <a:xfrm flipV="1">
            <a:off x="6425066" y="2133825"/>
            <a:ext cx="1105684" cy="838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530749" y="204238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a:t>
            </a:r>
            <a:r>
              <a:rPr lang="en-US" sz="1050" dirty="0" smtClean="0"/>
              <a:t>/24</a:t>
            </a:r>
            <a:endParaRPr lang="en-US" sz="1050" dirty="0"/>
          </a:p>
        </p:txBody>
      </p:sp>
      <p:sp>
        <p:nvSpPr>
          <p:cNvPr id="62" name="Rectangle 61"/>
          <p:cNvSpPr/>
          <p:nvPr/>
        </p:nvSpPr>
        <p:spPr>
          <a:xfrm>
            <a:off x="4840518" y="288058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sz="1600">
                <a:solidFill>
                  <a:srgbClr val="000000"/>
                </a:solidFill>
              </a:defRPr>
            </a:pPr>
            <a:r>
              <a:rPr lang="en-US" sz="1050" dirty="0" smtClean="0"/>
              <a:t>Switch 2</a:t>
            </a:r>
            <a:endParaRPr lang="en-US" sz="1050" dirty="0"/>
          </a:p>
        </p:txBody>
      </p:sp>
      <p:sp>
        <p:nvSpPr>
          <p:cNvPr id="69" name="Rectangle 68"/>
          <p:cNvSpPr/>
          <p:nvPr/>
        </p:nvSpPr>
        <p:spPr>
          <a:xfrm rot="10800000" flipH="1" flipV="1">
            <a:off x="1381330" y="1389671"/>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Server 1</a:t>
            </a:r>
            <a:endParaRPr lang="en-US" sz="1050" dirty="0">
              <a:solidFill>
                <a:srgbClr val="000000"/>
              </a:solidFill>
            </a:endParaRPr>
          </a:p>
        </p:txBody>
      </p:sp>
      <p:cxnSp>
        <p:nvCxnSpPr>
          <p:cNvPr id="70" name="Straight Connector 69"/>
          <p:cNvCxnSpPr>
            <a:stCxn id="62" idx="1"/>
            <a:endCxn id="29" idx="3"/>
          </p:cNvCxnSpPr>
          <p:nvPr/>
        </p:nvCxnSpPr>
        <p:spPr>
          <a:xfrm flipH="1" flipV="1">
            <a:off x="3597699" y="2161469"/>
            <a:ext cx="1242819" cy="81055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rot="10800000" flipH="1" flipV="1">
            <a:off x="1369141" y="2881778"/>
            <a:ext cx="2072100" cy="1339703"/>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r>
              <a:rPr lang="en-US" sz="1050" dirty="0" smtClean="0">
                <a:solidFill>
                  <a:srgbClr val="000000"/>
                </a:solidFill>
              </a:rPr>
              <a:t>Server 2</a:t>
            </a:r>
            <a:endParaRPr lang="en-US" sz="1050" dirty="0">
              <a:solidFill>
                <a:srgbClr val="000000"/>
              </a:solidFill>
            </a:endParaRPr>
          </a:p>
        </p:txBody>
      </p:sp>
      <p:cxnSp>
        <p:nvCxnSpPr>
          <p:cNvPr id="73" name="Straight Connector 72"/>
          <p:cNvCxnSpPr>
            <a:stCxn id="62" idx="1"/>
            <a:endCxn id="32" idx="3"/>
          </p:cNvCxnSpPr>
          <p:nvPr/>
        </p:nvCxnSpPr>
        <p:spPr>
          <a:xfrm flipH="1">
            <a:off x="3587948" y="2972026"/>
            <a:ext cx="1252570" cy="6855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013152" y="178308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1.21</a:t>
            </a:r>
            <a:r>
              <a:rPr lang="en-US" sz="1050" dirty="0" smtClean="0"/>
              <a:t>/24</a:t>
            </a:r>
            <a:endParaRPr lang="en-US" sz="1050" dirty="0"/>
          </a:p>
        </p:txBody>
      </p:sp>
      <p:sp>
        <p:nvSpPr>
          <p:cNvPr id="29" name="Rectangle 28"/>
          <p:cNvSpPr/>
          <p:nvPr/>
        </p:nvSpPr>
        <p:spPr>
          <a:xfrm>
            <a:off x="2013152" y="2070028"/>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2.21</a:t>
            </a:r>
            <a:r>
              <a:rPr lang="en-US" sz="1050" dirty="0" smtClean="0"/>
              <a:t>/24</a:t>
            </a:r>
            <a:endParaRPr lang="en-US" sz="1050" dirty="0"/>
          </a:p>
        </p:txBody>
      </p:sp>
      <p:sp>
        <p:nvSpPr>
          <p:cNvPr id="31" name="Rectangle 30"/>
          <p:cNvSpPr/>
          <p:nvPr/>
        </p:nvSpPr>
        <p:spPr>
          <a:xfrm>
            <a:off x="2003401" y="326136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1.22</a:t>
            </a:r>
            <a:r>
              <a:rPr lang="en-US" sz="1050" dirty="0" smtClean="0"/>
              <a:t>/24</a:t>
            </a:r>
            <a:endParaRPr lang="en-US" sz="1050" dirty="0"/>
          </a:p>
        </p:txBody>
      </p:sp>
      <p:sp>
        <p:nvSpPr>
          <p:cNvPr id="32" name="Rectangle 31"/>
          <p:cNvSpPr/>
          <p:nvPr/>
        </p:nvSpPr>
        <p:spPr>
          <a:xfrm>
            <a:off x="2003401" y="356616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2.22</a:t>
            </a:r>
            <a:r>
              <a:rPr lang="en-US" sz="1050" dirty="0" smtClean="0"/>
              <a:t>/24</a:t>
            </a:r>
            <a:endParaRPr lang="en-US" sz="1050" dirty="0"/>
          </a:p>
        </p:txBody>
      </p:sp>
      <p:cxnSp>
        <p:nvCxnSpPr>
          <p:cNvPr id="40" name="Straight Connector 39"/>
          <p:cNvCxnSpPr>
            <a:stCxn id="43" idx="1"/>
            <a:endCxn id="28" idx="3"/>
          </p:cNvCxnSpPr>
          <p:nvPr/>
        </p:nvCxnSpPr>
        <p:spPr>
          <a:xfrm flipH="1" flipV="1">
            <a:off x="3597699" y="1874520"/>
            <a:ext cx="1242819" cy="7924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3" idx="1"/>
            <a:endCxn id="31" idx="3"/>
          </p:cNvCxnSpPr>
          <p:nvPr/>
        </p:nvCxnSpPr>
        <p:spPr>
          <a:xfrm flipH="1">
            <a:off x="3587948" y="2667000"/>
            <a:ext cx="1252570" cy="6858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10800000" flipH="1" flipV="1">
            <a:off x="7613829" y="2975780"/>
            <a:ext cx="2072100" cy="13716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1050" dirty="0" smtClean="0">
                <a:solidFill>
                  <a:srgbClr val="000000"/>
                </a:solidFill>
              </a:rPr>
              <a:t>File Server 2</a:t>
            </a:r>
            <a:endParaRPr lang="en-US" sz="1050" dirty="0">
              <a:solidFill>
                <a:srgbClr val="000000"/>
              </a:solidFill>
            </a:endParaRPr>
          </a:p>
        </p:txBody>
      </p:sp>
      <p:sp>
        <p:nvSpPr>
          <p:cNvPr id="52" name="Rectangle 51"/>
          <p:cNvSpPr/>
          <p:nvPr/>
        </p:nvSpPr>
        <p:spPr>
          <a:xfrm>
            <a:off x="7478621" y="3413760"/>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1.2</a:t>
            </a:r>
            <a:r>
              <a:rPr lang="en-US" sz="1050" dirty="0" smtClean="0"/>
              <a:t>/24</a:t>
            </a:r>
            <a:endParaRPr lang="en-US" sz="1050" dirty="0"/>
          </a:p>
        </p:txBody>
      </p:sp>
      <p:sp>
        <p:nvSpPr>
          <p:cNvPr id="53" name="Rectangle 52"/>
          <p:cNvSpPr/>
          <p:nvPr/>
        </p:nvSpPr>
        <p:spPr>
          <a:xfrm>
            <a:off x="7478621" y="3692285"/>
            <a:ext cx="158454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2.2</a:t>
            </a:r>
            <a:r>
              <a:rPr lang="en-US" sz="1050" dirty="0" smtClean="0"/>
              <a:t>/24</a:t>
            </a:r>
            <a:endParaRPr lang="en-US" sz="1050" dirty="0"/>
          </a:p>
        </p:txBody>
      </p:sp>
      <p:cxnSp>
        <p:nvCxnSpPr>
          <p:cNvPr id="56" name="Straight Connector 55"/>
          <p:cNvCxnSpPr>
            <a:stCxn id="43" idx="3"/>
            <a:endCxn id="52" idx="1"/>
          </p:cNvCxnSpPr>
          <p:nvPr/>
        </p:nvCxnSpPr>
        <p:spPr>
          <a:xfrm>
            <a:off x="6425066" y="2667000"/>
            <a:ext cx="1053556" cy="838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2" idx="3"/>
            <a:endCxn id="53" idx="1"/>
          </p:cNvCxnSpPr>
          <p:nvPr/>
        </p:nvCxnSpPr>
        <p:spPr>
          <a:xfrm>
            <a:off x="6425066" y="2972025"/>
            <a:ext cx="1053556" cy="8117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10800000" flipH="1" flipV="1">
            <a:off x="9547913" y="1538701"/>
            <a:ext cx="1625177" cy="960659"/>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vert="vert270" rtlCol="0" anchor="b"/>
          <a:lstStyle/>
          <a:p>
            <a:pPr algn="ctr"/>
            <a:r>
              <a:rPr lang="en-US" sz="1100" dirty="0" smtClean="0">
                <a:solidFill>
                  <a:srgbClr val="000000"/>
                </a:solidFill>
              </a:rPr>
              <a:t>File Service A</a:t>
            </a:r>
          </a:p>
        </p:txBody>
      </p:sp>
      <p:sp>
        <p:nvSpPr>
          <p:cNvPr id="80" name="Rectangle 79"/>
          <p:cNvSpPr/>
          <p:nvPr/>
        </p:nvSpPr>
        <p:spPr>
          <a:xfrm>
            <a:off x="9344766" y="1768379"/>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1.11</a:t>
            </a:r>
            <a:endParaRPr lang="en-US" sz="1050" dirty="0"/>
          </a:p>
        </p:txBody>
      </p:sp>
      <p:sp>
        <p:nvSpPr>
          <p:cNvPr id="81" name="Rectangle 80"/>
          <p:cNvSpPr/>
          <p:nvPr/>
        </p:nvSpPr>
        <p:spPr>
          <a:xfrm>
            <a:off x="9344766" y="1996979"/>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2.11</a:t>
            </a:r>
            <a:endParaRPr lang="en-US" sz="1050" dirty="0"/>
          </a:p>
        </p:txBody>
      </p:sp>
      <p:sp>
        <p:nvSpPr>
          <p:cNvPr id="87" name="Rectangle 86"/>
          <p:cNvSpPr/>
          <p:nvPr/>
        </p:nvSpPr>
        <p:spPr>
          <a:xfrm rot="10800000" flipH="1" flipV="1">
            <a:off x="9491845" y="3200577"/>
            <a:ext cx="1625177" cy="944703"/>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vert="vert270" rtlCol="0" anchor="b"/>
          <a:lstStyle/>
          <a:p>
            <a:pPr algn="ctr"/>
            <a:r>
              <a:rPr lang="en-US" sz="1100" dirty="0" smtClean="0">
                <a:solidFill>
                  <a:srgbClr val="000000"/>
                </a:solidFill>
              </a:rPr>
              <a:t>File Service B</a:t>
            </a:r>
          </a:p>
        </p:txBody>
      </p:sp>
      <p:sp>
        <p:nvSpPr>
          <p:cNvPr id="88" name="Rectangle 87"/>
          <p:cNvSpPr/>
          <p:nvPr/>
        </p:nvSpPr>
        <p:spPr>
          <a:xfrm>
            <a:off x="9288698" y="3444779"/>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1.12</a:t>
            </a:r>
            <a:endParaRPr lang="en-US" sz="1050" dirty="0"/>
          </a:p>
        </p:txBody>
      </p:sp>
      <p:sp>
        <p:nvSpPr>
          <p:cNvPr id="89" name="Rectangle 88"/>
          <p:cNvSpPr/>
          <p:nvPr/>
        </p:nvSpPr>
        <p:spPr>
          <a:xfrm>
            <a:off x="9288698" y="3673379"/>
            <a:ext cx="1358277"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smtClean="0"/>
              <a:t>192.168.</a:t>
            </a:r>
            <a:r>
              <a:rPr lang="en-US" sz="1200" b="1" dirty="0" smtClean="0"/>
              <a:t>2.12</a:t>
            </a:r>
            <a:endParaRPr lang="en-US" sz="1050" dirty="0"/>
          </a:p>
        </p:txBody>
      </p:sp>
      <p:sp>
        <p:nvSpPr>
          <p:cNvPr id="91" name="Rectangle 90"/>
          <p:cNvSpPr/>
          <p:nvPr/>
        </p:nvSpPr>
        <p:spPr>
          <a:xfrm>
            <a:off x="7821163" y="2514600"/>
            <a:ext cx="562804"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92" name="Rectangle 91"/>
          <p:cNvSpPr/>
          <p:nvPr/>
        </p:nvSpPr>
        <p:spPr>
          <a:xfrm>
            <a:off x="7821163" y="2971800"/>
            <a:ext cx="562804"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cxnSp>
        <p:nvCxnSpPr>
          <p:cNvPr id="93" name="Straight Connector 92"/>
          <p:cNvCxnSpPr>
            <a:stCxn id="92" idx="0"/>
            <a:endCxn id="91" idx="2"/>
          </p:cNvCxnSpPr>
          <p:nvPr/>
        </p:nvCxnSpPr>
        <p:spPr>
          <a:xfrm flipV="1">
            <a:off x="8102565" y="2697480"/>
            <a:ext cx="0" cy="2743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672383" y="1371600"/>
            <a:ext cx="2295562"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rgbClr val="000000"/>
                </a:solidFill>
              </a:rPr>
              <a:t>To client networks…</a:t>
            </a:r>
          </a:p>
        </p:txBody>
      </p:sp>
      <p:sp>
        <p:nvSpPr>
          <p:cNvPr id="46" name="Rectangle 45"/>
          <p:cNvSpPr/>
          <p:nvPr/>
        </p:nvSpPr>
        <p:spPr>
          <a:xfrm>
            <a:off x="2756105" y="2514600"/>
            <a:ext cx="562804"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sp>
        <p:nvSpPr>
          <p:cNvPr id="50" name="Rectangle 49"/>
          <p:cNvSpPr/>
          <p:nvPr/>
        </p:nvSpPr>
        <p:spPr>
          <a:xfrm>
            <a:off x="2756105" y="2895600"/>
            <a:ext cx="562804" cy="1828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dirty="0"/>
          </a:p>
        </p:txBody>
      </p:sp>
      <p:cxnSp>
        <p:nvCxnSpPr>
          <p:cNvPr id="54" name="Straight Connector 53"/>
          <p:cNvCxnSpPr>
            <a:stCxn id="50" idx="0"/>
            <a:endCxn id="46" idx="2"/>
          </p:cNvCxnSpPr>
          <p:nvPr/>
        </p:nvCxnSpPr>
        <p:spPr>
          <a:xfrm flipV="1">
            <a:off x="3037507" y="2697480"/>
            <a:ext cx="0" cy="1981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22809" y="4866724"/>
            <a:ext cx="11078123" cy="1292662"/>
          </a:xfrm>
          <a:prstGeom prst="rect">
            <a:avLst/>
          </a:prstGeom>
          <a:noFill/>
          <a:ln>
            <a:noFill/>
          </a:ln>
        </p:spPr>
        <p:txBody>
          <a:bodyPr wrap="square" lIns="0" tIns="0" rIns="0" bIns="0" rtlCol="0">
            <a:spAutoFit/>
          </a:bodyPr>
          <a:lstStyle/>
          <a:p>
            <a:r>
              <a:rPr lang="en-US" sz="2800" dirty="0" smtClean="0">
                <a:gradFill>
                  <a:gsLst>
                    <a:gs pos="0">
                      <a:schemeClr val="tx1"/>
                    </a:gs>
                    <a:gs pos="86000">
                      <a:schemeClr val="tx1"/>
                    </a:gs>
                  </a:gsLst>
                  <a:lin ang="5400000" scaled="0"/>
                </a:gradFill>
              </a:rPr>
              <a:t>Ideal for clustered multi-NIC file server with multi-NIC file clients</a:t>
            </a:r>
          </a:p>
          <a:p>
            <a:r>
              <a:rPr lang="en-US" sz="2800" dirty="0" smtClean="0">
                <a:gradFill>
                  <a:gsLst>
                    <a:gs pos="0">
                      <a:schemeClr val="tx1"/>
                    </a:gs>
                    <a:gs pos="86000">
                      <a:schemeClr val="tx1"/>
                    </a:gs>
                  </a:gsLst>
                  <a:lin ang="5400000" scaled="0"/>
                </a:gradFill>
              </a:rPr>
              <a:t>Typical scenario is an application server like SQL Server using SMB2</a:t>
            </a:r>
          </a:p>
          <a:p>
            <a:r>
              <a:rPr lang="en-US" sz="2800" dirty="0">
                <a:gradFill>
                  <a:gsLst>
                    <a:gs pos="0">
                      <a:schemeClr val="tx1"/>
                    </a:gs>
                    <a:gs pos="86000">
                      <a:schemeClr val="tx1"/>
                    </a:gs>
                  </a:gsLst>
                  <a:lin ang="5400000" scaled="0"/>
                </a:gradFill>
              </a:rPr>
              <a:t>Could be combined with NIC teaming on both </a:t>
            </a:r>
            <a:r>
              <a:rPr lang="en-US" sz="2800" dirty="0" smtClean="0">
                <a:gradFill>
                  <a:gsLst>
                    <a:gs pos="0">
                      <a:schemeClr val="tx1"/>
                    </a:gs>
                    <a:gs pos="86000">
                      <a:schemeClr val="tx1"/>
                    </a:gs>
                  </a:gsLst>
                  <a:lin ang="5400000" scaled="0"/>
                </a:gradFill>
              </a:rPr>
              <a:t>sides</a:t>
            </a:r>
            <a:endParaRPr lang="en-US" sz="28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33627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5. File Server High Availability</a:t>
            </a:r>
            <a:endParaRPr lang="en-US" dirty="0"/>
          </a:p>
        </p:txBody>
      </p:sp>
      <p:sp>
        <p:nvSpPr>
          <p:cNvPr id="6" name="Text Placeholder 5"/>
          <p:cNvSpPr>
            <a:spLocks noGrp="1"/>
          </p:cNvSpPr>
          <p:nvPr>
            <p:ph type="body" sz="quarter" idx="10"/>
          </p:nvPr>
        </p:nvSpPr>
        <p:spPr>
          <a:xfrm>
            <a:off x="519112" y="1447799"/>
            <a:ext cx="11149013" cy="4776692"/>
          </a:xfrm>
        </p:spPr>
        <p:txBody>
          <a:bodyPr/>
          <a:lstStyle/>
          <a:p>
            <a:pPr marL="0" indent="0">
              <a:buNone/>
            </a:pPr>
            <a:r>
              <a:rPr lang="en-US" dirty="0" smtClean="0"/>
              <a:t>5.1. Multi-Site DFS and Offline Files</a:t>
            </a:r>
          </a:p>
          <a:p>
            <a:pPr marL="0" indent="0">
              <a:buNone/>
            </a:pPr>
            <a:r>
              <a:rPr lang="en-US" dirty="0" smtClean="0"/>
              <a:t>5.2. Single-Site DFS</a:t>
            </a:r>
          </a:p>
          <a:p>
            <a:pPr marL="0" indent="0">
              <a:buNone/>
            </a:pPr>
            <a:r>
              <a:rPr lang="en-US" dirty="0" smtClean="0"/>
              <a:t>5.3. Cluster – Active/Passive vs. Multi-Active</a:t>
            </a:r>
          </a:p>
          <a:p>
            <a:pPr marL="0" indent="0">
              <a:buNone/>
            </a:pPr>
            <a:r>
              <a:rPr lang="en-US" dirty="0" smtClean="0"/>
              <a:t>5.4. File Server Cluster – FC SAN</a:t>
            </a:r>
          </a:p>
          <a:p>
            <a:pPr marL="0" indent="0">
              <a:buNone/>
            </a:pPr>
            <a:r>
              <a:rPr lang="en-US" dirty="0" smtClean="0"/>
              <a:t>5.5. File Server Cluster – SAS Array</a:t>
            </a:r>
          </a:p>
          <a:p>
            <a:pPr marL="0" indent="0">
              <a:buNone/>
            </a:pPr>
            <a:r>
              <a:rPr lang="en-US" dirty="0" smtClean="0"/>
              <a:t>5.6. File Server Cluster – </a:t>
            </a:r>
            <a:r>
              <a:rPr lang="en-US" dirty="0" err="1" smtClean="0"/>
              <a:t>iSCSI</a:t>
            </a:r>
            <a:r>
              <a:rPr lang="en-US" dirty="0" smtClean="0"/>
              <a:t> SAN</a:t>
            </a:r>
          </a:p>
          <a:p>
            <a:pPr marL="0" indent="0">
              <a:buNone/>
            </a:pPr>
            <a:r>
              <a:rPr lang="en-US" dirty="0" smtClean="0"/>
              <a:t>5.7. Virtual File Server with DFS</a:t>
            </a:r>
          </a:p>
          <a:p>
            <a:pPr marL="0" indent="0">
              <a:buNone/>
            </a:pPr>
            <a:r>
              <a:rPr lang="en-US" dirty="0" smtClean="0"/>
              <a:t>5.8. Virtual File Server – Host Cluster</a:t>
            </a:r>
          </a:p>
          <a:p>
            <a:pPr marL="0" indent="0">
              <a:buNone/>
            </a:pPr>
            <a:r>
              <a:rPr lang="en-US" dirty="0" smtClean="0"/>
              <a:t>5.9. Virtual File Server – Guest Cluster</a:t>
            </a:r>
          </a:p>
        </p:txBody>
      </p:sp>
    </p:spTree>
    <p:extLst>
      <p:ext uri="{BB962C8B-B14F-4D97-AF65-F5344CB8AC3E}">
        <p14:creationId xmlns:p14="http://schemas.microsoft.com/office/powerpoint/2010/main" val="12259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10330032" y="3821391"/>
            <a:ext cx="0" cy="767274"/>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58" name="Straight Connector 57"/>
          <p:cNvCxnSpPr/>
          <p:nvPr/>
        </p:nvCxnSpPr>
        <p:spPr>
          <a:xfrm>
            <a:off x="10330032" y="4885425"/>
            <a:ext cx="0" cy="767274"/>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4" name="Title 3"/>
          <p:cNvSpPr>
            <a:spLocks noGrp="1"/>
          </p:cNvSpPr>
          <p:nvPr>
            <p:ph type="title"/>
          </p:nvPr>
        </p:nvSpPr>
        <p:spPr/>
        <p:txBody>
          <a:bodyPr>
            <a:normAutofit/>
          </a:bodyPr>
          <a:lstStyle/>
          <a:p>
            <a:r>
              <a:rPr lang="en-US" dirty="0" smtClean="0"/>
              <a:t>5.1. Multi-site DFS and Offline Files</a:t>
            </a:r>
            <a:endParaRPr lang="en-US" dirty="0"/>
          </a:p>
        </p:txBody>
      </p:sp>
      <p:sp>
        <p:nvSpPr>
          <p:cNvPr id="18" name="Rectangle 17"/>
          <p:cNvSpPr/>
          <p:nvPr/>
        </p:nvSpPr>
        <p:spPr>
          <a:xfrm flipH="1" flipV="1">
            <a:off x="8227457" y="5652699"/>
            <a:ext cx="3656648" cy="923362"/>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20" name="TextBox 19"/>
          <p:cNvSpPr txBox="1"/>
          <p:nvPr/>
        </p:nvSpPr>
        <p:spPr>
          <a:xfrm>
            <a:off x="10658969" y="5689463"/>
            <a:ext cx="1422030" cy="276999"/>
          </a:xfrm>
          <a:prstGeom prst="rect">
            <a:avLst/>
          </a:prstGeom>
          <a:noFill/>
          <a:ln>
            <a:noFill/>
          </a:ln>
        </p:spPr>
        <p:txBody>
          <a:bodyPr wrap="square" rtlCol="0">
            <a:spAutoFit/>
          </a:bodyPr>
          <a:lstStyle/>
          <a:p>
            <a:r>
              <a:rPr lang="en-US" sz="1200" b="1" dirty="0" err="1" smtClean="0">
                <a:solidFill>
                  <a:srgbClr val="92D050"/>
                </a:solidFill>
              </a:rPr>
              <a:t>ServerHQ</a:t>
            </a:r>
            <a:endParaRPr lang="en-US" sz="1200" b="1" dirty="0">
              <a:solidFill>
                <a:srgbClr val="92D050"/>
              </a:solidFill>
            </a:endParaRPr>
          </a:p>
        </p:txBody>
      </p:sp>
      <p:sp>
        <p:nvSpPr>
          <p:cNvPr id="51" name="Rectangle 50"/>
          <p:cNvSpPr/>
          <p:nvPr/>
        </p:nvSpPr>
        <p:spPr>
          <a:xfrm rot="10800000" flipH="1" flipV="1">
            <a:off x="10507391" y="6280053"/>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SMB</a:t>
            </a:r>
            <a:endParaRPr lang="en-US" sz="1000" b="1" dirty="0">
              <a:solidFill>
                <a:srgbClr val="5C7EB9">
                  <a:lumMod val="50000"/>
                </a:srgbClr>
              </a:solidFill>
            </a:endParaRPr>
          </a:p>
        </p:txBody>
      </p:sp>
      <p:sp>
        <p:nvSpPr>
          <p:cNvPr id="52" name="Rectangle 51"/>
          <p:cNvSpPr/>
          <p:nvPr/>
        </p:nvSpPr>
        <p:spPr>
          <a:xfrm rot="10800000" flipH="1" flipV="1">
            <a:off x="11096518" y="6280053"/>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DFS-N</a:t>
            </a:r>
            <a:endParaRPr lang="en-US" sz="1000" b="1" dirty="0">
              <a:solidFill>
                <a:srgbClr val="5C7EB9">
                  <a:lumMod val="50000"/>
                </a:srgbClr>
              </a:solidFill>
            </a:endParaRPr>
          </a:p>
        </p:txBody>
      </p:sp>
      <p:sp>
        <p:nvSpPr>
          <p:cNvPr id="54" name="Rectangle 53"/>
          <p:cNvSpPr/>
          <p:nvPr/>
        </p:nvSpPr>
        <p:spPr>
          <a:xfrm rot="10800000" flipH="1" flipV="1">
            <a:off x="9669799" y="6219096"/>
            <a:ext cx="660233" cy="243839"/>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00" b="1" dirty="0" smtClean="0">
                <a:solidFill>
                  <a:schemeClr val="accent3">
                    <a:lumMod val="50000"/>
                  </a:schemeClr>
                </a:solidFill>
              </a:rPr>
              <a:t>DFS-R</a:t>
            </a:r>
          </a:p>
        </p:txBody>
      </p:sp>
      <p:sp>
        <p:nvSpPr>
          <p:cNvPr id="32" name="Can 31"/>
          <p:cNvSpPr/>
          <p:nvPr/>
        </p:nvSpPr>
        <p:spPr>
          <a:xfrm>
            <a:off x="8430604" y="5814062"/>
            <a:ext cx="812588" cy="457199"/>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bg1">
                    <a:lumMod val="65000"/>
                  </a:schemeClr>
                </a:solidFill>
              </a:rPr>
              <a:t>DAS</a:t>
            </a:r>
            <a:endParaRPr lang="en-US" sz="1600" dirty="0">
              <a:solidFill>
                <a:schemeClr val="bg1">
                  <a:lumMod val="65000"/>
                </a:schemeClr>
              </a:solidFill>
            </a:endParaRPr>
          </a:p>
        </p:txBody>
      </p:sp>
      <p:sp>
        <p:nvSpPr>
          <p:cNvPr id="33" name="Can 32"/>
          <p:cNvSpPr/>
          <p:nvPr/>
        </p:nvSpPr>
        <p:spPr>
          <a:xfrm>
            <a:off x="8633751" y="5966462"/>
            <a:ext cx="812588" cy="457199"/>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chemeClr val="bg1">
                  <a:lumMod val="65000"/>
                </a:schemeClr>
              </a:solidFill>
            </a:endParaRPr>
          </a:p>
        </p:txBody>
      </p:sp>
      <p:sp>
        <p:nvSpPr>
          <p:cNvPr id="29" name="Rectangle 28"/>
          <p:cNvSpPr/>
          <p:nvPr/>
        </p:nvSpPr>
        <p:spPr>
          <a:xfrm flipH="1" flipV="1">
            <a:off x="8227457" y="4343400"/>
            <a:ext cx="3656648" cy="8763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30" name="TextBox 29"/>
          <p:cNvSpPr txBox="1"/>
          <p:nvPr/>
        </p:nvSpPr>
        <p:spPr>
          <a:xfrm>
            <a:off x="10658969" y="4877764"/>
            <a:ext cx="1422030" cy="276999"/>
          </a:xfrm>
          <a:prstGeom prst="rect">
            <a:avLst/>
          </a:prstGeom>
          <a:noFill/>
          <a:ln>
            <a:noFill/>
          </a:ln>
        </p:spPr>
        <p:txBody>
          <a:bodyPr wrap="square" rtlCol="0">
            <a:spAutoFit/>
          </a:bodyPr>
          <a:lstStyle/>
          <a:p>
            <a:r>
              <a:rPr lang="en-US" sz="1200" b="1" dirty="0" err="1" smtClean="0">
                <a:solidFill>
                  <a:srgbClr val="92D050"/>
                </a:solidFill>
              </a:rPr>
              <a:t>ServerBO</a:t>
            </a:r>
            <a:endParaRPr lang="en-US" sz="1200" b="1" dirty="0">
              <a:solidFill>
                <a:srgbClr val="92D050"/>
              </a:solidFill>
            </a:endParaRPr>
          </a:p>
        </p:txBody>
      </p:sp>
      <p:sp>
        <p:nvSpPr>
          <p:cNvPr id="31" name="Rectangle 30"/>
          <p:cNvSpPr/>
          <p:nvPr/>
        </p:nvSpPr>
        <p:spPr>
          <a:xfrm rot="10800000" flipH="1" flipV="1">
            <a:off x="10499578" y="4465320"/>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SMB</a:t>
            </a:r>
            <a:endParaRPr lang="en-US" sz="1000" b="1" dirty="0">
              <a:solidFill>
                <a:srgbClr val="5C7EB9">
                  <a:lumMod val="50000"/>
                </a:srgbClr>
              </a:solidFill>
            </a:endParaRPr>
          </a:p>
        </p:txBody>
      </p:sp>
      <p:sp>
        <p:nvSpPr>
          <p:cNvPr id="36" name="Rectangle 35"/>
          <p:cNvSpPr/>
          <p:nvPr/>
        </p:nvSpPr>
        <p:spPr>
          <a:xfrm rot="10800000" flipH="1" flipV="1">
            <a:off x="11088705" y="4465320"/>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DFS-N</a:t>
            </a:r>
            <a:endParaRPr lang="en-US" sz="1000" b="1" dirty="0">
              <a:solidFill>
                <a:srgbClr val="5C7EB9">
                  <a:lumMod val="50000"/>
                </a:srgbClr>
              </a:solidFill>
            </a:endParaRPr>
          </a:p>
        </p:txBody>
      </p:sp>
      <p:sp>
        <p:nvSpPr>
          <p:cNvPr id="37" name="Rectangle 36"/>
          <p:cNvSpPr/>
          <p:nvPr/>
        </p:nvSpPr>
        <p:spPr>
          <a:xfrm rot="10800000" flipH="1" flipV="1">
            <a:off x="9669800" y="4465321"/>
            <a:ext cx="660233" cy="246689"/>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00" b="1" dirty="0" smtClean="0">
                <a:solidFill>
                  <a:schemeClr val="accent3">
                    <a:lumMod val="50000"/>
                  </a:schemeClr>
                </a:solidFill>
              </a:rPr>
              <a:t>DFS-R</a:t>
            </a:r>
          </a:p>
        </p:txBody>
      </p:sp>
      <p:sp>
        <p:nvSpPr>
          <p:cNvPr id="39" name="Can 38"/>
          <p:cNvSpPr/>
          <p:nvPr/>
        </p:nvSpPr>
        <p:spPr>
          <a:xfrm>
            <a:off x="8481388" y="4457700"/>
            <a:ext cx="812588" cy="4572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bg1">
                    <a:lumMod val="65000"/>
                  </a:schemeClr>
                </a:solidFill>
              </a:rPr>
              <a:t>DAS</a:t>
            </a:r>
            <a:endParaRPr lang="en-US" sz="1600" dirty="0">
              <a:solidFill>
                <a:schemeClr val="bg1">
                  <a:lumMod val="65000"/>
                </a:schemeClr>
              </a:solidFill>
            </a:endParaRPr>
          </a:p>
        </p:txBody>
      </p:sp>
      <p:sp>
        <p:nvSpPr>
          <p:cNvPr id="40" name="Can 39"/>
          <p:cNvSpPr/>
          <p:nvPr/>
        </p:nvSpPr>
        <p:spPr>
          <a:xfrm>
            <a:off x="8684535" y="4610100"/>
            <a:ext cx="812588" cy="4572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chemeClr val="bg1">
                  <a:lumMod val="65000"/>
                </a:schemeClr>
              </a:solidFill>
            </a:endParaRPr>
          </a:p>
        </p:txBody>
      </p:sp>
      <p:cxnSp>
        <p:nvCxnSpPr>
          <p:cNvPr id="13" name="Straight Connector 12"/>
          <p:cNvCxnSpPr>
            <a:stCxn id="54" idx="0"/>
            <a:endCxn id="37" idx="2"/>
          </p:cNvCxnSpPr>
          <p:nvPr/>
        </p:nvCxnSpPr>
        <p:spPr>
          <a:xfrm flipV="1">
            <a:off x="9999916" y="4712009"/>
            <a:ext cx="1" cy="1507086"/>
          </a:xfrm>
          <a:prstGeom prst="line">
            <a:avLst/>
          </a:prstGeom>
          <a:ln w="76200">
            <a:solidFill>
              <a:srgbClr val="F6AE1E"/>
            </a:solidFill>
            <a:prstDash val="sysDot"/>
          </a:ln>
        </p:spPr>
        <p:style>
          <a:lnRef idx="2">
            <a:schemeClr val="accent1"/>
          </a:lnRef>
          <a:fillRef idx="1">
            <a:schemeClr val="lt1"/>
          </a:fillRef>
          <a:effectRef idx="0">
            <a:schemeClr val="accent1"/>
          </a:effectRef>
          <a:fontRef idx="minor">
            <a:schemeClr val="dk1"/>
          </a:fontRef>
        </p:style>
      </p:cxnSp>
      <p:sp>
        <p:nvSpPr>
          <p:cNvPr id="53" name="Rectangle 52"/>
          <p:cNvSpPr/>
          <p:nvPr/>
        </p:nvSpPr>
        <p:spPr>
          <a:xfrm flipH="1" flipV="1">
            <a:off x="8227457" y="3162300"/>
            <a:ext cx="3656648" cy="8763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55" name="TextBox 54"/>
          <p:cNvSpPr txBox="1"/>
          <p:nvPr/>
        </p:nvSpPr>
        <p:spPr>
          <a:xfrm>
            <a:off x="10996507" y="3732126"/>
            <a:ext cx="896973" cy="276999"/>
          </a:xfrm>
          <a:prstGeom prst="rect">
            <a:avLst/>
          </a:prstGeom>
          <a:noFill/>
          <a:ln>
            <a:noFill/>
          </a:ln>
        </p:spPr>
        <p:txBody>
          <a:bodyPr wrap="square" rtlCol="0">
            <a:spAutoFit/>
          </a:bodyPr>
          <a:lstStyle/>
          <a:p>
            <a:r>
              <a:rPr lang="en-US" sz="1200" b="1" dirty="0" smtClean="0">
                <a:solidFill>
                  <a:srgbClr val="92D050"/>
                </a:solidFill>
              </a:rPr>
              <a:t>Client</a:t>
            </a:r>
            <a:endParaRPr lang="en-US" sz="1200" b="1" dirty="0">
              <a:solidFill>
                <a:srgbClr val="92D050"/>
              </a:solidFill>
            </a:endParaRPr>
          </a:p>
        </p:txBody>
      </p:sp>
      <p:sp>
        <p:nvSpPr>
          <p:cNvPr id="65" name="Rectangle 64"/>
          <p:cNvSpPr/>
          <p:nvPr/>
        </p:nvSpPr>
        <p:spPr>
          <a:xfrm rot="10800000" flipH="1" flipV="1">
            <a:off x="10411283" y="3280789"/>
            <a:ext cx="660233" cy="246689"/>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00" b="1" dirty="0" smtClean="0">
                <a:solidFill>
                  <a:schemeClr val="accent3">
                    <a:lumMod val="50000"/>
                  </a:schemeClr>
                </a:solidFill>
              </a:rPr>
              <a:t>CSC</a:t>
            </a:r>
          </a:p>
        </p:txBody>
      </p:sp>
      <p:sp>
        <p:nvSpPr>
          <p:cNvPr id="67" name="Can 66"/>
          <p:cNvSpPr/>
          <p:nvPr/>
        </p:nvSpPr>
        <p:spPr>
          <a:xfrm>
            <a:off x="8430604" y="3298877"/>
            <a:ext cx="812588" cy="4572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chemeClr val="bg1">
                  <a:lumMod val="65000"/>
                </a:schemeClr>
              </a:solidFill>
            </a:endParaRPr>
          </a:p>
        </p:txBody>
      </p:sp>
      <p:cxnSp>
        <p:nvCxnSpPr>
          <p:cNvPr id="68" name="Straight Connector 67"/>
          <p:cNvCxnSpPr>
            <a:stCxn id="31" idx="0"/>
            <a:endCxn id="65" idx="2"/>
          </p:cNvCxnSpPr>
          <p:nvPr/>
        </p:nvCxnSpPr>
        <p:spPr>
          <a:xfrm flipH="1" flipV="1">
            <a:off x="10741400" y="3527478"/>
            <a:ext cx="1955" cy="937843"/>
          </a:xfrm>
          <a:prstGeom prst="line">
            <a:avLst/>
          </a:prstGeom>
          <a:ln w="76200">
            <a:solidFill>
              <a:srgbClr val="F6AE1E"/>
            </a:solidFill>
            <a:prstDash val="sysDot"/>
          </a:ln>
        </p:spPr>
        <p:style>
          <a:lnRef idx="2">
            <a:schemeClr val="accent1"/>
          </a:lnRef>
          <a:fillRef idx="1">
            <a:schemeClr val="lt1"/>
          </a:fillRef>
          <a:effectRef idx="0">
            <a:schemeClr val="accent1"/>
          </a:effectRef>
          <a:fontRef idx="minor">
            <a:schemeClr val="dk1"/>
          </a:fontRef>
        </p:style>
      </p:cxnSp>
      <p:sp>
        <p:nvSpPr>
          <p:cNvPr id="71" name="Line Callout 2 70"/>
          <p:cNvSpPr/>
          <p:nvPr/>
        </p:nvSpPr>
        <p:spPr bwMode="auto">
          <a:xfrm>
            <a:off x="6361629" y="5890261"/>
            <a:ext cx="1218883" cy="685800"/>
          </a:xfrm>
          <a:prstGeom prst="borderCallout2">
            <a:avLst>
              <a:gd name="adj1" fmla="val 13809"/>
              <a:gd name="adj2" fmla="val 99596"/>
              <a:gd name="adj3" fmla="val 12597"/>
              <a:gd name="adj4" fmla="val 127179"/>
              <a:gd name="adj5" fmla="val -11322"/>
              <a:gd name="adj6" fmla="val 155455"/>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sp>
        <p:nvSpPr>
          <p:cNvPr id="28" name="Line Callout 2 27"/>
          <p:cNvSpPr/>
          <p:nvPr/>
        </p:nvSpPr>
        <p:spPr bwMode="auto">
          <a:xfrm>
            <a:off x="6602280" y="4966899"/>
            <a:ext cx="1218883" cy="685800"/>
          </a:xfrm>
          <a:prstGeom prst="borderCallout2">
            <a:avLst>
              <a:gd name="adj1" fmla="val 13809"/>
              <a:gd name="adj2" fmla="val 99596"/>
              <a:gd name="adj3" fmla="val 13622"/>
              <a:gd name="adj4" fmla="val 117179"/>
              <a:gd name="adj5" fmla="val -18501"/>
              <a:gd name="adj6" fmla="val 13391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sp>
        <p:nvSpPr>
          <p:cNvPr id="35" name="Line Callout 2 34"/>
          <p:cNvSpPr/>
          <p:nvPr/>
        </p:nvSpPr>
        <p:spPr bwMode="auto">
          <a:xfrm>
            <a:off x="9072077" y="2133600"/>
            <a:ext cx="1218883" cy="685800"/>
          </a:xfrm>
          <a:prstGeom prst="borderCallout2">
            <a:avLst>
              <a:gd name="adj1" fmla="val 99962"/>
              <a:gd name="adj2" fmla="val 20366"/>
              <a:gd name="adj3" fmla="val 121314"/>
              <a:gd name="adj4" fmla="val 20256"/>
              <a:gd name="adj5" fmla="val 149704"/>
              <a:gd name="adj6" fmla="val 50070"/>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Client</a:t>
            </a:r>
            <a:br>
              <a:rPr lang="en-US" sz="1200" b="1" dirty="0" smtClean="0">
                <a:solidFill>
                  <a:srgbClr val="000000"/>
                </a:solidFill>
              </a:rPr>
            </a:br>
            <a:r>
              <a:rPr lang="en-US" sz="1200" b="1" dirty="0" smtClean="0">
                <a:solidFill>
                  <a:srgbClr val="000000"/>
                </a:solidFill>
              </a:rPr>
              <a:t>Failure</a:t>
            </a:r>
          </a:p>
        </p:txBody>
      </p:sp>
      <p:sp>
        <p:nvSpPr>
          <p:cNvPr id="2" name="Rectangle 1"/>
          <p:cNvSpPr/>
          <p:nvPr/>
        </p:nvSpPr>
        <p:spPr>
          <a:xfrm>
            <a:off x="509455" y="1447800"/>
            <a:ext cx="6092825" cy="3208571"/>
          </a:xfrm>
          <a:prstGeom prst="rect">
            <a:avLst/>
          </a:prstGeom>
        </p:spPr>
        <p:txBody>
          <a:bodyPr>
            <a:spAutoFit/>
          </a:bodyPr>
          <a:lstStyle/>
          <a:p>
            <a:pPr>
              <a:spcAft>
                <a:spcPts val="300"/>
              </a:spcAft>
              <a:buFont typeface="Arial" pitchFamily="34" charset="0"/>
              <a:buChar char="•"/>
            </a:pPr>
            <a:r>
              <a:rPr lang="en-US" dirty="0"/>
              <a:t>Two File Servers (1 in HQ, 1 in branch)</a:t>
            </a:r>
          </a:p>
          <a:p>
            <a:pPr>
              <a:spcAft>
                <a:spcPts val="300"/>
              </a:spcAft>
              <a:buFont typeface="Arial" pitchFamily="34" charset="0"/>
              <a:buChar char="•"/>
            </a:pPr>
            <a:r>
              <a:rPr lang="en-US" dirty="0"/>
              <a:t>Distributed File System Namespaces (DFS-N)</a:t>
            </a:r>
          </a:p>
          <a:p>
            <a:pPr>
              <a:spcAft>
                <a:spcPts val="300"/>
              </a:spcAft>
              <a:buFont typeface="Arial" pitchFamily="34" charset="0"/>
              <a:buChar char="•"/>
            </a:pPr>
            <a:r>
              <a:rPr lang="en-US" dirty="0"/>
              <a:t>Distributed File System Replication (DFS-R)</a:t>
            </a:r>
          </a:p>
          <a:p>
            <a:pPr>
              <a:spcAft>
                <a:spcPts val="300"/>
              </a:spcAft>
              <a:buFont typeface="Arial" pitchFamily="34" charset="0"/>
              <a:buChar char="•"/>
            </a:pPr>
            <a:r>
              <a:rPr lang="en-US" dirty="0"/>
              <a:t>Client-side Caching (CSC), a.k.a. Offline Files</a:t>
            </a:r>
          </a:p>
          <a:p>
            <a:pPr>
              <a:spcAft>
                <a:spcPts val="300"/>
              </a:spcAft>
              <a:buFont typeface="Arial" pitchFamily="34" charset="0"/>
              <a:buChar char="•"/>
            </a:pPr>
            <a:endParaRPr lang="en-US" dirty="0"/>
          </a:p>
          <a:p>
            <a:pPr>
              <a:spcAft>
                <a:spcPts val="300"/>
              </a:spcAft>
              <a:buFont typeface="Arial" pitchFamily="34" charset="0"/>
              <a:buChar char="•"/>
            </a:pPr>
            <a:endParaRPr lang="en-US" dirty="0"/>
          </a:p>
          <a:p>
            <a:pPr>
              <a:spcAft>
                <a:spcPts val="300"/>
              </a:spcAft>
              <a:buFont typeface="Arial" pitchFamily="34" charset="0"/>
              <a:buChar char="•"/>
            </a:pPr>
            <a:r>
              <a:rPr lang="en-US" dirty="0">
                <a:solidFill>
                  <a:srgbClr val="FFFF00"/>
                </a:solidFill>
              </a:rPr>
              <a:t>No open file replication</a:t>
            </a:r>
          </a:p>
          <a:p>
            <a:pPr>
              <a:spcAft>
                <a:spcPts val="300"/>
              </a:spcAft>
              <a:buFont typeface="Arial" pitchFamily="34" charset="0"/>
              <a:buChar char="•"/>
            </a:pPr>
            <a:r>
              <a:rPr lang="en-US" dirty="0">
                <a:solidFill>
                  <a:srgbClr val="FFFF00"/>
                </a:solidFill>
              </a:rPr>
              <a:t>Potential replication delay between sites</a:t>
            </a:r>
          </a:p>
          <a:p>
            <a:pPr>
              <a:spcAft>
                <a:spcPts val="300"/>
              </a:spcAft>
              <a:buFont typeface="Arial" pitchFamily="34" charset="0"/>
              <a:buChar char="•"/>
            </a:pPr>
            <a:r>
              <a:rPr lang="en-US" dirty="0">
                <a:solidFill>
                  <a:srgbClr val="FFFF00"/>
                </a:solidFill>
              </a:rPr>
              <a:t>Potential replication conflicts</a:t>
            </a:r>
          </a:p>
          <a:p>
            <a:pPr>
              <a:spcAft>
                <a:spcPts val="300"/>
              </a:spcAft>
              <a:buFont typeface="Arial" pitchFamily="34" charset="0"/>
              <a:buChar char="•"/>
            </a:pPr>
            <a:r>
              <a:rPr lang="en-US" dirty="0">
                <a:solidFill>
                  <a:srgbClr val="FFFF00"/>
                </a:solidFill>
              </a:rPr>
              <a:t>Does not replace regular backups</a:t>
            </a:r>
          </a:p>
        </p:txBody>
      </p:sp>
    </p:spTree>
    <p:extLst>
      <p:ext uri="{BB962C8B-B14F-4D97-AF65-F5344CB8AC3E}">
        <p14:creationId xmlns:p14="http://schemas.microsoft.com/office/powerpoint/2010/main" val="198671423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a:stCxn id="24" idx="1"/>
            <a:endCxn id="20" idx="3"/>
          </p:cNvCxnSpPr>
          <p:nvPr/>
        </p:nvCxnSpPr>
        <p:spPr>
          <a:xfrm rot="10800000">
            <a:off x="9547913" y="4100900"/>
            <a:ext cx="507868"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58" name="Straight Connector 57"/>
          <p:cNvCxnSpPr/>
          <p:nvPr/>
        </p:nvCxnSpPr>
        <p:spPr>
          <a:xfrm rot="5400000">
            <a:off x="8849545" y="37719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59" name="Straight Connector 58"/>
          <p:cNvCxnSpPr/>
          <p:nvPr/>
        </p:nvCxnSpPr>
        <p:spPr>
          <a:xfrm rot="5400000">
            <a:off x="8646398" y="37719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60" name="Straight Connector 59"/>
          <p:cNvCxnSpPr/>
          <p:nvPr/>
        </p:nvCxnSpPr>
        <p:spPr>
          <a:xfrm rot="5400000">
            <a:off x="8443251" y="37719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61" name="Straight Connector 60"/>
          <p:cNvCxnSpPr/>
          <p:nvPr/>
        </p:nvCxnSpPr>
        <p:spPr>
          <a:xfrm rot="5400000">
            <a:off x="10677869" y="37719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62" name="Straight Connector 61"/>
          <p:cNvCxnSpPr/>
          <p:nvPr/>
        </p:nvCxnSpPr>
        <p:spPr>
          <a:xfrm rot="5400000">
            <a:off x="10474722" y="37719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63" name="Straight Connector 62"/>
          <p:cNvCxnSpPr/>
          <p:nvPr/>
        </p:nvCxnSpPr>
        <p:spPr>
          <a:xfrm rot="5400000">
            <a:off x="10271575" y="37719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4" name="Title 3"/>
          <p:cNvSpPr>
            <a:spLocks noGrp="1"/>
          </p:cNvSpPr>
          <p:nvPr>
            <p:ph type="title"/>
          </p:nvPr>
        </p:nvSpPr>
        <p:spPr/>
        <p:txBody>
          <a:bodyPr/>
          <a:lstStyle/>
          <a:p>
            <a:r>
              <a:rPr lang="en-US" smtClean="0"/>
              <a:t>5.2. Single-site DFS</a:t>
            </a:r>
            <a:endParaRPr lang="en-US" dirty="0"/>
          </a:p>
        </p:txBody>
      </p:sp>
      <p:sp>
        <p:nvSpPr>
          <p:cNvPr id="18" name="Rectangle 17"/>
          <p:cNvSpPr/>
          <p:nvPr/>
        </p:nvSpPr>
        <p:spPr>
          <a:xfrm flipH="1" flipV="1">
            <a:off x="8125883" y="3962400"/>
            <a:ext cx="1422030" cy="2209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20" name="TextBox 19"/>
          <p:cNvSpPr txBox="1"/>
          <p:nvPr/>
        </p:nvSpPr>
        <p:spPr>
          <a:xfrm>
            <a:off x="8125883" y="3962401"/>
            <a:ext cx="1422030" cy="276999"/>
          </a:xfrm>
          <a:prstGeom prst="rect">
            <a:avLst/>
          </a:prstGeom>
          <a:noFill/>
          <a:ln>
            <a:noFill/>
          </a:ln>
        </p:spPr>
        <p:txBody>
          <a:bodyPr wrap="square" rtlCol="0">
            <a:spAutoFit/>
          </a:bodyPr>
          <a:lstStyle/>
          <a:p>
            <a:r>
              <a:rPr lang="en-US" sz="1200" b="1" dirty="0" smtClean="0">
                <a:solidFill>
                  <a:srgbClr val="92D050"/>
                </a:solidFill>
              </a:rPr>
              <a:t>Server1</a:t>
            </a:r>
            <a:endParaRPr lang="en-US" sz="1200" b="1" dirty="0">
              <a:solidFill>
                <a:srgbClr val="92D050"/>
              </a:solidFill>
            </a:endParaRPr>
          </a:p>
        </p:txBody>
      </p:sp>
      <p:sp>
        <p:nvSpPr>
          <p:cNvPr id="22" name="Rectangle 21"/>
          <p:cNvSpPr/>
          <p:nvPr/>
        </p:nvSpPr>
        <p:spPr>
          <a:xfrm flipH="1" flipV="1">
            <a:off x="10055780" y="3962400"/>
            <a:ext cx="1422030" cy="2209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24" name="TextBox 23"/>
          <p:cNvSpPr txBox="1"/>
          <p:nvPr/>
        </p:nvSpPr>
        <p:spPr>
          <a:xfrm>
            <a:off x="10055780" y="3962401"/>
            <a:ext cx="1422030" cy="276999"/>
          </a:xfrm>
          <a:prstGeom prst="rect">
            <a:avLst/>
          </a:prstGeom>
          <a:noFill/>
          <a:ln>
            <a:noFill/>
          </a:ln>
        </p:spPr>
        <p:txBody>
          <a:bodyPr wrap="square" rtlCol="0">
            <a:spAutoFit/>
          </a:bodyPr>
          <a:lstStyle/>
          <a:p>
            <a:pPr algn="r"/>
            <a:r>
              <a:rPr lang="en-US" sz="1200" b="1" dirty="0" smtClean="0">
                <a:solidFill>
                  <a:srgbClr val="92D050"/>
                </a:solidFill>
              </a:rPr>
              <a:t>Server2</a:t>
            </a:r>
            <a:endParaRPr lang="en-US" sz="1200" b="1" dirty="0">
              <a:solidFill>
                <a:srgbClr val="92D050"/>
              </a:solidFill>
            </a:endParaRPr>
          </a:p>
        </p:txBody>
      </p:sp>
      <p:sp>
        <p:nvSpPr>
          <p:cNvPr id="51" name="Rectangle 50"/>
          <p:cNvSpPr/>
          <p:nvPr/>
        </p:nvSpPr>
        <p:spPr>
          <a:xfrm rot="10800000" flipH="1" flipV="1">
            <a:off x="8247772" y="4389120"/>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SMB</a:t>
            </a:r>
            <a:endParaRPr lang="en-US" sz="1000" b="1" dirty="0">
              <a:solidFill>
                <a:srgbClr val="5C7EB9">
                  <a:lumMod val="50000"/>
                </a:srgbClr>
              </a:solidFill>
            </a:endParaRPr>
          </a:p>
        </p:txBody>
      </p:sp>
      <p:sp>
        <p:nvSpPr>
          <p:cNvPr id="52" name="Rectangle 51"/>
          <p:cNvSpPr/>
          <p:nvPr/>
        </p:nvSpPr>
        <p:spPr>
          <a:xfrm rot="10800000" flipH="1" flipV="1">
            <a:off x="8836898" y="4389120"/>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DFS-N</a:t>
            </a:r>
            <a:endParaRPr lang="en-US" sz="1000" b="1" dirty="0">
              <a:solidFill>
                <a:srgbClr val="5C7EB9">
                  <a:lumMod val="50000"/>
                </a:srgbClr>
              </a:solidFill>
            </a:endParaRPr>
          </a:p>
        </p:txBody>
      </p:sp>
      <p:sp>
        <p:nvSpPr>
          <p:cNvPr id="50" name="Rectangle 49"/>
          <p:cNvSpPr/>
          <p:nvPr/>
        </p:nvSpPr>
        <p:spPr>
          <a:xfrm rot="10800000" flipH="1" flipV="1">
            <a:off x="10360501" y="4724400"/>
            <a:ext cx="914162" cy="304800"/>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00" b="1" dirty="0" smtClean="0">
                <a:solidFill>
                  <a:schemeClr val="accent3">
                    <a:lumMod val="50000"/>
                  </a:schemeClr>
                </a:solidFill>
              </a:rPr>
              <a:t>DFS-R</a:t>
            </a:r>
            <a:endParaRPr lang="en-US" sz="1000" b="1" dirty="0">
              <a:solidFill>
                <a:schemeClr val="accent3">
                  <a:lumMod val="50000"/>
                </a:schemeClr>
              </a:solidFill>
            </a:endParaRPr>
          </a:p>
        </p:txBody>
      </p:sp>
      <p:sp>
        <p:nvSpPr>
          <p:cNvPr id="54" name="Rectangle 53"/>
          <p:cNvSpPr/>
          <p:nvPr/>
        </p:nvSpPr>
        <p:spPr>
          <a:xfrm rot="10800000" flipH="1" flipV="1">
            <a:off x="8329032" y="4724400"/>
            <a:ext cx="914162" cy="304800"/>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00" b="1" dirty="0" smtClean="0">
                <a:solidFill>
                  <a:schemeClr val="accent3">
                    <a:lumMod val="50000"/>
                  </a:schemeClr>
                </a:solidFill>
              </a:rPr>
              <a:t>DFS-R</a:t>
            </a:r>
          </a:p>
        </p:txBody>
      </p:sp>
      <p:cxnSp>
        <p:nvCxnSpPr>
          <p:cNvPr id="13" name="Straight Connector 12"/>
          <p:cNvCxnSpPr>
            <a:stCxn id="54" idx="3"/>
            <a:endCxn id="50" idx="1"/>
          </p:cNvCxnSpPr>
          <p:nvPr/>
        </p:nvCxnSpPr>
        <p:spPr>
          <a:xfrm>
            <a:off x="9243194" y="4876800"/>
            <a:ext cx="1117308" cy="0"/>
          </a:xfrm>
          <a:prstGeom prst="line">
            <a:avLst/>
          </a:prstGeom>
          <a:ln w="76200">
            <a:solidFill>
              <a:srgbClr val="F6AE1E"/>
            </a:solidFill>
            <a:prstDash val="sysDot"/>
          </a:ln>
        </p:spPr>
        <p:style>
          <a:lnRef idx="2">
            <a:schemeClr val="accent1"/>
          </a:lnRef>
          <a:fillRef idx="1">
            <a:schemeClr val="lt1"/>
          </a:fillRef>
          <a:effectRef idx="0">
            <a:schemeClr val="accent1"/>
          </a:effectRef>
          <a:fontRef idx="minor">
            <a:schemeClr val="dk1"/>
          </a:fontRef>
        </p:style>
      </p:cxnSp>
      <p:sp>
        <p:nvSpPr>
          <p:cNvPr id="25" name="TextBox 24"/>
          <p:cNvSpPr txBox="1"/>
          <p:nvPr/>
        </p:nvSpPr>
        <p:spPr>
          <a:xfrm>
            <a:off x="10766795" y="3424536"/>
            <a:ext cx="1625177"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27" name="Rectangle 26"/>
          <p:cNvSpPr/>
          <p:nvPr/>
        </p:nvSpPr>
        <p:spPr>
          <a:xfrm rot="10800000" flipH="1" flipV="1">
            <a:off x="10195999" y="4440225"/>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SMB</a:t>
            </a:r>
            <a:endParaRPr lang="en-US" sz="1000" b="1" dirty="0">
              <a:solidFill>
                <a:srgbClr val="5C7EB9">
                  <a:lumMod val="50000"/>
                </a:srgbClr>
              </a:solidFill>
            </a:endParaRPr>
          </a:p>
        </p:txBody>
      </p:sp>
      <p:sp>
        <p:nvSpPr>
          <p:cNvPr id="28" name="Rectangle 27"/>
          <p:cNvSpPr/>
          <p:nvPr/>
        </p:nvSpPr>
        <p:spPr>
          <a:xfrm rot="10800000" flipH="1" flipV="1">
            <a:off x="10785125" y="4440225"/>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DFS-N</a:t>
            </a:r>
            <a:endParaRPr lang="en-US" sz="1000" b="1" dirty="0">
              <a:solidFill>
                <a:srgbClr val="5C7EB9">
                  <a:lumMod val="50000"/>
                </a:srgbClr>
              </a:solidFill>
            </a:endParaRPr>
          </a:p>
        </p:txBody>
      </p:sp>
      <p:sp>
        <p:nvSpPr>
          <p:cNvPr id="32" name="Can 31"/>
          <p:cNvSpPr/>
          <p:nvPr/>
        </p:nvSpPr>
        <p:spPr>
          <a:xfrm>
            <a:off x="8329031" y="52578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bg1">
                    <a:lumMod val="65000"/>
                  </a:schemeClr>
                </a:solidFill>
              </a:rPr>
              <a:t>DAS</a:t>
            </a:r>
            <a:endParaRPr lang="en-US" sz="1600" dirty="0">
              <a:solidFill>
                <a:schemeClr val="bg1">
                  <a:lumMod val="65000"/>
                </a:schemeClr>
              </a:solidFill>
            </a:endParaRPr>
          </a:p>
        </p:txBody>
      </p:sp>
      <p:sp>
        <p:nvSpPr>
          <p:cNvPr id="33" name="Can 32"/>
          <p:cNvSpPr/>
          <p:nvPr/>
        </p:nvSpPr>
        <p:spPr>
          <a:xfrm>
            <a:off x="8532178" y="54102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bg1">
                    <a:lumMod val="65000"/>
                  </a:schemeClr>
                </a:solidFill>
              </a:rPr>
              <a:t>DAS</a:t>
            </a:r>
            <a:endParaRPr lang="en-US" sz="1600" dirty="0">
              <a:solidFill>
                <a:schemeClr val="bg1">
                  <a:lumMod val="65000"/>
                </a:schemeClr>
              </a:solidFill>
            </a:endParaRPr>
          </a:p>
        </p:txBody>
      </p:sp>
      <p:sp>
        <p:nvSpPr>
          <p:cNvPr id="34" name="Can 33"/>
          <p:cNvSpPr/>
          <p:nvPr/>
        </p:nvSpPr>
        <p:spPr>
          <a:xfrm>
            <a:off x="10258928" y="52578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bg1">
                    <a:lumMod val="65000"/>
                  </a:schemeClr>
                </a:solidFill>
              </a:rPr>
              <a:t>DAS</a:t>
            </a:r>
            <a:endParaRPr lang="en-US" sz="1600" dirty="0">
              <a:solidFill>
                <a:schemeClr val="bg1">
                  <a:lumMod val="65000"/>
                </a:schemeClr>
              </a:solidFill>
            </a:endParaRPr>
          </a:p>
        </p:txBody>
      </p:sp>
      <p:sp>
        <p:nvSpPr>
          <p:cNvPr id="35" name="Can 34"/>
          <p:cNvSpPr/>
          <p:nvPr/>
        </p:nvSpPr>
        <p:spPr>
          <a:xfrm>
            <a:off x="10462075" y="54102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bg1">
                    <a:lumMod val="65000"/>
                  </a:schemeClr>
                </a:solidFill>
              </a:rPr>
              <a:t>DAS</a:t>
            </a:r>
            <a:endParaRPr lang="en-US" sz="1600" dirty="0">
              <a:solidFill>
                <a:schemeClr val="bg1">
                  <a:lumMod val="65000"/>
                </a:schemeClr>
              </a:solidFill>
            </a:endParaRPr>
          </a:p>
        </p:txBody>
      </p:sp>
      <p:sp>
        <p:nvSpPr>
          <p:cNvPr id="2" name="Oval 1"/>
          <p:cNvSpPr/>
          <p:nvPr/>
        </p:nvSpPr>
        <p:spPr bwMode="auto">
          <a:xfrm>
            <a:off x="10055780" y="4189660"/>
            <a:ext cx="1422030" cy="199460"/>
          </a:xfrm>
          <a:prstGeom prst="ellipse">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rgbClr val="5C7EB9">
                    <a:lumMod val="50000"/>
                  </a:srgbClr>
                </a:solidFill>
              </a:rPr>
              <a:t>Read-Only</a:t>
            </a:r>
            <a:endParaRPr lang="en-US" sz="1000" b="1" dirty="0">
              <a:solidFill>
                <a:srgbClr val="5C7EB9">
                  <a:lumMod val="50000"/>
                </a:srgbClr>
              </a:solidFill>
            </a:endParaRPr>
          </a:p>
        </p:txBody>
      </p:sp>
      <p:sp>
        <p:nvSpPr>
          <p:cNvPr id="30" name="Line Callout 2 29"/>
          <p:cNvSpPr/>
          <p:nvPr/>
        </p:nvSpPr>
        <p:spPr bwMode="auto">
          <a:xfrm>
            <a:off x="6500706" y="6019800"/>
            <a:ext cx="1218883" cy="685800"/>
          </a:xfrm>
          <a:prstGeom prst="borderCallout2">
            <a:avLst>
              <a:gd name="adj1" fmla="val 13809"/>
              <a:gd name="adj2" fmla="val 99596"/>
              <a:gd name="adj3" fmla="val 14648"/>
              <a:gd name="adj4" fmla="val 115641"/>
              <a:gd name="adj5" fmla="val -58501"/>
              <a:gd name="adj6" fmla="val 13314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sp>
        <p:nvSpPr>
          <p:cNvPr id="12" name="Rectangle 11"/>
          <p:cNvSpPr/>
          <p:nvPr/>
        </p:nvSpPr>
        <p:spPr>
          <a:xfrm>
            <a:off x="519113" y="1447800"/>
            <a:ext cx="6092825" cy="3762568"/>
          </a:xfrm>
          <a:prstGeom prst="rect">
            <a:avLst/>
          </a:prstGeom>
        </p:spPr>
        <p:txBody>
          <a:bodyPr>
            <a:spAutoFit/>
          </a:bodyPr>
          <a:lstStyle/>
          <a:p>
            <a:pPr>
              <a:spcAft>
                <a:spcPts val="300"/>
              </a:spcAft>
              <a:buFont typeface="Arial" pitchFamily="34" charset="0"/>
              <a:buChar char="•"/>
            </a:pPr>
            <a:r>
              <a:rPr lang="en-US" dirty="0"/>
              <a:t>Two File Servers</a:t>
            </a:r>
          </a:p>
          <a:p>
            <a:pPr>
              <a:spcAft>
                <a:spcPts val="300"/>
              </a:spcAft>
              <a:buFont typeface="Arial" pitchFamily="34" charset="0"/>
              <a:buChar char="•"/>
            </a:pPr>
            <a:r>
              <a:rPr lang="en-US" dirty="0"/>
              <a:t>Directly Attached Storage (DAS)</a:t>
            </a:r>
          </a:p>
          <a:p>
            <a:pPr>
              <a:spcAft>
                <a:spcPts val="300"/>
              </a:spcAft>
              <a:buFont typeface="Arial" pitchFamily="34" charset="0"/>
              <a:buChar char="•"/>
            </a:pPr>
            <a:r>
              <a:rPr lang="en-US" dirty="0"/>
              <a:t>Distributed File System Namespaces (DFS-N)</a:t>
            </a:r>
          </a:p>
          <a:p>
            <a:pPr>
              <a:spcAft>
                <a:spcPts val="300"/>
              </a:spcAft>
              <a:buFont typeface="Arial" pitchFamily="34" charset="0"/>
              <a:buChar char="•"/>
            </a:pPr>
            <a:r>
              <a:rPr lang="en-US" dirty="0"/>
              <a:t>Distributed File System Replication (DFS-R)</a:t>
            </a:r>
          </a:p>
          <a:p>
            <a:pPr>
              <a:spcAft>
                <a:spcPts val="300"/>
              </a:spcAft>
              <a:buFont typeface="Arial" pitchFamily="34" charset="0"/>
              <a:buChar char="•"/>
            </a:pPr>
            <a:r>
              <a:rPr lang="en-US" dirty="0"/>
              <a:t>Single-site with high/low priority targets</a:t>
            </a:r>
            <a:br>
              <a:rPr lang="en-US" dirty="0"/>
            </a:br>
            <a:r>
              <a:rPr lang="en-US" dirty="0"/>
              <a:t>(use DFS-N Target Prioritization)</a:t>
            </a:r>
          </a:p>
          <a:p>
            <a:pPr>
              <a:spcAft>
                <a:spcPts val="300"/>
              </a:spcAft>
              <a:buFont typeface="Arial" pitchFamily="34" charset="0"/>
              <a:buChar char="•"/>
            </a:pPr>
            <a:r>
              <a:rPr lang="en-US" dirty="0"/>
              <a:t>Low priority shares defined as read-only</a:t>
            </a:r>
            <a:br>
              <a:rPr lang="en-US" dirty="0"/>
            </a:br>
            <a:r>
              <a:rPr lang="en-US" dirty="0"/>
              <a:t>(make read/write manually upon failure)</a:t>
            </a:r>
          </a:p>
          <a:p>
            <a:pPr>
              <a:spcAft>
                <a:spcPts val="300"/>
              </a:spcAft>
              <a:buFont typeface="Arial" pitchFamily="34" charset="0"/>
              <a:buChar char="•"/>
            </a:pPr>
            <a:endParaRPr lang="en-US" dirty="0"/>
          </a:p>
          <a:p>
            <a:pPr>
              <a:spcAft>
                <a:spcPts val="300"/>
              </a:spcAft>
              <a:buFont typeface="Arial" pitchFamily="34" charset="0"/>
              <a:buChar char="•"/>
            </a:pPr>
            <a:r>
              <a:rPr lang="en-US" dirty="0">
                <a:solidFill>
                  <a:srgbClr val="FFFF00"/>
                </a:solidFill>
              </a:rPr>
              <a:t>No open file replication</a:t>
            </a:r>
          </a:p>
          <a:p>
            <a:pPr>
              <a:spcAft>
                <a:spcPts val="300"/>
              </a:spcAft>
              <a:buFont typeface="Arial" pitchFamily="34" charset="0"/>
              <a:buChar char="•"/>
            </a:pPr>
            <a:r>
              <a:rPr lang="en-US" dirty="0">
                <a:solidFill>
                  <a:srgbClr val="FFFF00"/>
                </a:solidFill>
              </a:rPr>
              <a:t>Non-replicated data lost if main file server fails</a:t>
            </a:r>
          </a:p>
          <a:p>
            <a:pPr>
              <a:spcAft>
                <a:spcPts val="300"/>
              </a:spcAft>
              <a:buFont typeface="Arial" pitchFamily="34" charset="0"/>
              <a:buChar char="•"/>
            </a:pPr>
            <a:r>
              <a:rPr lang="en-US" dirty="0">
                <a:solidFill>
                  <a:srgbClr val="FFFF00"/>
                </a:solidFill>
              </a:rPr>
              <a:t>Does not replace regular backups</a:t>
            </a:r>
          </a:p>
        </p:txBody>
      </p:sp>
    </p:spTree>
    <p:extLst>
      <p:ext uri="{BB962C8B-B14F-4D97-AF65-F5344CB8AC3E}">
        <p14:creationId xmlns:p14="http://schemas.microsoft.com/office/powerpoint/2010/main" val="394073609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5.2. File Servers plus DFS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1" y="1276087"/>
            <a:ext cx="7610398"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560" y="3048000"/>
            <a:ext cx="5561151" cy="34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bwMode="auto">
          <a:xfrm>
            <a:off x="203147" y="3505200"/>
            <a:ext cx="2640912" cy="914400"/>
          </a:xfrm>
          <a:prstGeom prst="wedgeRectCallout">
            <a:avLst>
              <a:gd name="adj1" fmla="val 69368"/>
              <a:gd name="adj2" fmla="val -5995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DFS Server:</a:t>
            </a:r>
          </a:p>
          <a:p>
            <a:pPr algn="ctr" defTabSz="914099" fontAlgn="base">
              <a:spcBef>
                <a:spcPct val="0"/>
              </a:spcBef>
              <a:spcAft>
                <a:spcPct val="0"/>
              </a:spcAft>
            </a:pPr>
            <a:r>
              <a:rPr lang="en-US" sz="1400" b="1" dirty="0" smtClean="0">
                <a:solidFill>
                  <a:schemeClr val="bg1"/>
                </a:solidFill>
              </a:rPr>
              <a:t>Target priority</a:t>
            </a:r>
            <a:br>
              <a:rPr lang="en-US" sz="1400" b="1" dirty="0" smtClean="0">
                <a:solidFill>
                  <a:schemeClr val="bg1"/>
                </a:solidFill>
              </a:rPr>
            </a:br>
            <a:r>
              <a:rPr lang="en-US" sz="1400" b="1" dirty="0" smtClean="0">
                <a:solidFill>
                  <a:schemeClr val="bg1"/>
                </a:solidFill>
              </a:rPr>
              <a:t>is defined</a:t>
            </a:r>
          </a:p>
        </p:txBody>
      </p:sp>
      <p:sp>
        <p:nvSpPr>
          <p:cNvPr id="7" name="Rectangular Callout 6"/>
          <p:cNvSpPr/>
          <p:nvPr/>
        </p:nvSpPr>
        <p:spPr bwMode="auto">
          <a:xfrm>
            <a:off x="9078135" y="1752600"/>
            <a:ext cx="2640912" cy="914400"/>
          </a:xfrm>
          <a:prstGeom prst="wedgeRectCallout">
            <a:avLst>
              <a:gd name="adj1" fmla="val -1036"/>
              <a:gd name="adj2" fmla="val 19852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DFS Client: </a:t>
            </a:r>
            <a:br>
              <a:rPr lang="en-US" sz="1400" b="1" dirty="0" smtClean="0">
                <a:solidFill>
                  <a:schemeClr val="bg1"/>
                </a:solidFill>
              </a:rPr>
            </a:br>
            <a:r>
              <a:rPr lang="en-US" sz="1400" b="1" dirty="0" smtClean="0">
                <a:solidFill>
                  <a:schemeClr val="bg1"/>
                </a:solidFill>
              </a:rPr>
              <a:t>Prioritized Target </a:t>
            </a:r>
            <a:br>
              <a:rPr lang="en-US" sz="1400" b="1" dirty="0" smtClean="0">
                <a:solidFill>
                  <a:schemeClr val="bg1"/>
                </a:solidFill>
              </a:rPr>
            </a:br>
            <a:r>
              <a:rPr lang="en-US" sz="1400" b="1" dirty="0" smtClean="0">
                <a:solidFill>
                  <a:schemeClr val="bg1"/>
                </a:solidFill>
              </a:rPr>
              <a:t>is used</a:t>
            </a:r>
          </a:p>
        </p:txBody>
      </p:sp>
    </p:spTree>
    <p:extLst>
      <p:ext uri="{BB962C8B-B14F-4D97-AF65-F5344CB8AC3E}">
        <p14:creationId xmlns:p14="http://schemas.microsoft.com/office/powerpoint/2010/main" val="259349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5.3. Cluster - Active/Passive vs. Multi-Active</a:t>
            </a:r>
            <a:endParaRPr lang="en-US" dirty="0"/>
          </a:p>
        </p:txBody>
      </p:sp>
      <p:sp>
        <p:nvSpPr>
          <p:cNvPr id="4" name="Rectangle 3"/>
          <p:cNvSpPr/>
          <p:nvPr/>
        </p:nvSpPr>
        <p:spPr>
          <a:xfrm flipH="1" flipV="1">
            <a:off x="304720" y="5334000"/>
            <a:ext cx="3859795" cy="1066800"/>
          </a:xfrm>
          <a:prstGeom prst="rect">
            <a:avLst/>
          </a:prstGeom>
          <a:solidFill>
            <a:schemeClr val="tx1"/>
          </a:solidFill>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a:stCxn id="7" idx="0"/>
            <a:endCxn id="9" idx="2"/>
          </p:cNvCxnSpPr>
          <p:nvPr/>
        </p:nvCxnSpPr>
        <p:spPr>
          <a:xfrm rot="16200000" flipH="1">
            <a:off x="1509391" y="2531240"/>
            <a:ext cx="559605" cy="73432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509391" y="3315434"/>
            <a:ext cx="559605" cy="73432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flipH="1" flipV="1">
            <a:off x="711015" y="1551801"/>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a:off x="711015" y="1551802"/>
            <a:ext cx="1422030" cy="276999"/>
          </a:xfrm>
          <a:prstGeom prst="rect">
            <a:avLst/>
          </a:prstGeom>
          <a:noFill/>
          <a:ln>
            <a:noFill/>
          </a:ln>
        </p:spPr>
        <p:txBody>
          <a:bodyPr wrap="square" rtlCol="0">
            <a:spAutoFit/>
          </a:bodyPr>
          <a:lstStyle/>
          <a:p>
            <a:r>
              <a:rPr lang="en-US" sz="1200" b="1" dirty="0" smtClean="0">
                <a:solidFill>
                  <a:srgbClr val="92D050"/>
                </a:solidFill>
              </a:rPr>
              <a:t>Client</a:t>
            </a:r>
            <a:endParaRPr lang="en-US" sz="1200" b="1" dirty="0">
              <a:solidFill>
                <a:srgbClr val="92D050"/>
              </a:solidFill>
            </a:endParaRPr>
          </a:p>
        </p:txBody>
      </p:sp>
      <p:sp>
        <p:nvSpPr>
          <p:cNvPr id="9" name="Rectangle 8"/>
          <p:cNvSpPr/>
          <p:nvPr/>
        </p:nvSpPr>
        <p:spPr>
          <a:xfrm flipH="1" flipV="1">
            <a:off x="1570227" y="3178207"/>
            <a:ext cx="1172259" cy="224589"/>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p:cNvSpPr txBox="1"/>
          <p:nvPr/>
        </p:nvSpPr>
        <p:spPr>
          <a:xfrm>
            <a:off x="452918" y="3152002"/>
            <a:ext cx="1011573" cy="276999"/>
          </a:xfrm>
          <a:prstGeom prst="rect">
            <a:avLst/>
          </a:prstGeom>
          <a:noFill/>
          <a:ln>
            <a:noFill/>
          </a:ln>
        </p:spPr>
        <p:txBody>
          <a:bodyPr wrap="square" rtlCol="0">
            <a:spAutoFit/>
          </a:bodyPr>
          <a:lstStyle/>
          <a:p>
            <a:pPr algn="r"/>
            <a:r>
              <a:rPr lang="en-US" sz="1200" b="1" dirty="0" smtClean="0">
                <a:solidFill>
                  <a:schemeClr val="bg1"/>
                </a:solidFill>
              </a:rPr>
              <a:t>Switch</a:t>
            </a:r>
            <a:endParaRPr lang="en-US" sz="1200" b="1" dirty="0">
              <a:solidFill>
                <a:schemeClr val="bg1"/>
              </a:solidFill>
            </a:endParaRPr>
          </a:p>
        </p:txBody>
      </p:sp>
      <p:sp>
        <p:nvSpPr>
          <p:cNvPr id="11" name="Rectangle 10"/>
          <p:cNvSpPr/>
          <p:nvPr/>
        </p:nvSpPr>
        <p:spPr>
          <a:xfrm flipH="1" flipV="1">
            <a:off x="711015" y="39624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p:cNvSpPr txBox="1"/>
          <p:nvPr/>
        </p:nvSpPr>
        <p:spPr>
          <a:xfrm>
            <a:off x="601116" y="3678826"/>
            <a:ext cx="1726750" cy="276999"/>
          </a:xfrm>
          <a:prstGeom prst="rect">
            <a:avLst/>
          </a:prstGeom>
          <a:noFill/>
          <a:ln>
            <a:noFill/>
          </a:ln>
        </p:spPr>
        <p:txBody>
          <a:bodyPr wrap="square" rtlCol="0">
            <a:spAutoFit/>
          </a:bodyPr>
          <a:lstStyle/>
          <a:p>
            <a:r>
              <a:rPr lang="en-US" sz="1200" b="1" dirty="0" smtClean="0">
                <a:solidFill>
                  <a:srgbClr val="92D050"/>
                </a:solidFill>
              </a:rPr>
              <a:t>FS1 = 10.1.1.1</a:t>
            </a:r>
            <a:endParaRPr lang="en-US" sz="1200" b="1" dirty="0">
              <a:solidFill>
                <a:srgbClr val="92D050"/>
              </a:solidFill>
            </a:endParaRPr>
          </a:p>
        </p:txBody>
      </p:sp>
      <p:sp>
        <p:nvSpPr>
          <p:cNvPr id="13" name="TextBox 12"/>
          <p:cNvSpPr txBox="1"/>
          <p:nvPr/>
        </p:nvSpPr>
        <p:spPr>
          <a:xfrm>
            <a:off x="2437765" y="6047602"/>
            <a:ext cx="1828324" cy="276999"/>
          </a:xfrm>
          <a:prstGeom prst="rect">
            <a:avLst/>
          </a:prstGeom>
          <a:noFill/>
          <a:ln>
            <a:noFill/>
          </a:ln>
        </p:spPr>
        <p:txBody>
          <a:bodyPr wrap="square" rtlCol="0">
            <a:spAutoFit/>
          </a:bodyPr>
          <a:lstStyle/>
          <a:p>
            <a:r>
              <a:rPr lang="en-US" sz="1200" b="1" dirty="0" smtClean="0">
                <a:solidFill>
                  <a:srgbClr val="92D050"/>
                </a:solidFill>
              </a:rPr>
              <a:t>Shared Storage</a:t>
            </a:r>
            <a:endParaRPr lang="en-US" sz="1200" b="1" dirty="0">
              <a:solidFill>
                <a:srgbClr val="92D050"/>
              </a:solidFill>
            </a:endParaRPr>
          </a:p>
        </p:txBody>
      </p:sp>
      <p:cxnSp>
        <p:nvCxnSpPr>
          <p:cNvPr id="14" name="Straight Connector 13"/>
          <p:cNvCxnSpPr/>
          <p:nvPr/>
        </p:nvCxnSpPr>
        <p:spPr>
          <a:xfrm rot="16200000" flipH="1">
            <a:off x="2321980" y="3237172"/>
            <a:ext cx="559605" cy="89085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flipH="1" flipV="1">
            <a:off x="2336191" y="39624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2234618" y="3685402"/>
            <a:ext cx="1726750" cy="276999"/>
          </a:xfrm>
          <a:prstGeom prst="rect">
            <a:avLst/>
          </a:prstGeom>
          <a:noFill/>
          <a:ln>
            <a:noFill/>
          </a:ln>
        </p:spPr>
        <p:txBody>
          <a:bodyPr wrap="square" rtlCol="0">
            <a:spAutoFit/>
          </a:bodyPr>
          <a:lstStyle/>
          <a:p>
            <a:pPr algn="r"/>
            <a:r>
              <a:rPr lang="en-US" sz="1200" b="1" dirty="0" smtClean="0">
                <a:solidFill>
                  <a:srgbClr val="92D050"/>
                </a:solidFill>
              </a:rPr>
              <a:t>FS2 = 10.1.1.2</a:t>
            </a:r>
            <a:endParaRPr lang="en-US" sz="1200" b="1" dirty="0">
              <a:solidFill>
                <a:srgbClr val="92D050"/>
              </a:solidFill>
            </a:endParaRPr>
          </a:p>
        </p:txBody>
      </p:sp>
      <p:sp>
        <p:nvSpPr>
          <p:cNvPr id="20" name="Rectangle 19"/>
          <p:cNvSpPr/>
          <p:nvPr/>
        </p:nvSpPr>
        <p:spPr>
          <a:xfrm rot="10800000" flipH="1" flipV="1">
            <a:off x="914162" y="4343400"/>
            <a:ext cx="1015735" cy="381000"/>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50" b="1" dirty="0" smtClean="0">
                <a:solidFill>
                  <a:schemeClr val="accent3">
                    <a:lumMod val="50000"/>
                  </a:schemeClr>
                </a:solidFill>
              </a:rPr>
              <a:t>Name=FSA</a:t>
            </a:r>
          </a:p>
          <a:p>
            <a:pPr algn="ctr">
              <a:defRPr>
                <a:solidFill>
                  <a:schemeClr val="bg1">
                    <a:lumMod val="65000"/>
                  </a:schemeClr>
                </a:solidFill>
              </a:defRPr>
            </a:pPr>
            <a:r>
              <a:rPr lang="en-US" sz="1050" b="1" dirty="0" smtClean="0">
                <a:solidFill>
                  <a:schemeClr val="accent3">
                    <a:lumMod val="50000"/>
                  </a:schemeClr>
                </a:solidFill>
              </a:rPr>
              <a:t>IP=10.1.1.3</a:t>
            </a:r>
            <a:endParaRPr lang="en-US" sz="1050" b="1" dirty="0">
              <a:solidFill>
                <a:schemeClr val="accent3">
                  <a:lumMod val="50000"/>
                </a:schemeClr>
              </a:solidFill>
            </a:endParaRPr>
          </a:p>
        </p:txBody>
      </p:sp>
      <p:sp>
        <p:nvSpPr>
          <p:cNvPr id="21" name="TextBox 20"/>
          <p:cNvSpPr txBox="1"/>
          <p:nvPr/>
        </p:nvSpPr>
        <p:spPr>
          <a:xfrm>
            <a:off x="914162" y="4767590"/>
            <a:ext cx="599844" cy="261610"/>
          </a:xfrm>
          <a:prstGeom prst="rect">
            <a:avLst/>
          </a:prstGeom>
          <a:noFill/>
        </p:spPr>
        <p:txBody>
          <a:bodyPr wrap="none" rtlCol="0">
            <a:spAutoFit/>
          </a:bodyPr>
          <a:lstStyle/>
          <a:p>
            <a:r>
              <a:rPr lang="en-US" sz="1100" b="1" dirty="0" smtClean="0"/>
              <a:t>Active</a:t>
            </a:r>
          </a:p>
        </p:txBody>
      </p:sp>
      <p:sp>
        <p:nvSpPr>
          <p:cNvPr id="24" name="Can 23"/>
          <p:cNvSpPr/>
          <p:nvPr/>
        </p:nvSpPr>
        <p:spPr>
          <a:xfrm>
            <a:off x="507868" y="5486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chemeClr val="dk1"/>
                </a:solidFill>
              </a:rPr>
              <a:t>Share1</a:t>
            </a:r>
          </a:p>
          <a:p>
            <a:pPr algn="ctr"/>
            <a:r>
              <a:rPr lang="en-US" sz="1000" b="1" dirty="0" smtClean="0"/>
              <a:t>Share2</a:t>
            </a:r>
            <a:endParaRPr lang="en-US" sz="1000" b="1" dirty="0">
              <a:solidFill>
                <a:schemeClr val="dk1"/>
              </a:solidFill>
            </a:endParaRPr>
          </a:p>
        </p:txBody>
      </p:sp>
      <p:cxnSp>
        <p:nvCxnSpPr>
          <p:cNvPr id="25" name="Straight Connector 24"/>
          <p:cNvCxnSpPr>
            <a:endCxn id="24" idx="1"/>
          </p:cNvCxnSpPr>
          <p:nvPr/>
        </p:nvCxnSpPr>
        <p:spPr>
          <a:xfrm rot="5400000">
            <a:off x="685562" y="5257800"/>
            <a:ext cx="457200" cy="0"/>
          </a:xfrm>
          <a:prstGeom prst="line">
            <a:avLst/>
          </a:prstGeom>
          <a:ln w="76200">
            <a:solidFill>
              <a:srgbClr val="92D050"/>
            </a:solidFill>
          </a:ln>
        </p:spPr>
        <p:style>
          <a:lnRef idx="2">
            <a:schemeClr val="accent1"/>
          </a:lnRef>
          <a:fillRef idx="1">
            <a:schemeClr val="lt1"/>
          </a:fillRef>
          <a:effectRef idx="0">
            <a:schemeClr val="accent1"/>
          </a:effectRef>
          <a:fontRef idx="minor">
            <a:schemeClr val="dk1"/>
          </a:fontRef>
        </p:style>
      </p:cxnSp>
      <p:sp>
        <p:nvSpPr>
          <p:cNvPr id="26" name="TextBox 25"/>
          <p:cNvSpPr txBox="1"/>
          <p:nvPr/>
        </p:nvSpPr>
        <p:spPr>
          <a:xfrm>
            <a:off x="3047206" y="1295401"/>
            <a:ext cx="2844059" cy="2677656"/>
          </a:xfrm>
          <a:prstGeom prst="rect">
            <a:avLst/>
          </a:prstGeom>
          <a:noFill/>
        </p:spPr>
        <p:txBody>
          <a:bodyPr wrap="square" rtlCol="0">
            <a:spAutoFit/>
          </a:bodyPr>
          <a:lstStyle/>
          <a:p>
            <a:pPr algn="r"/>
            <a:r>
              <a:rPr lang="en-US" sz="1400" dirty="0" smtClean="0"/>
              <a:t>1 service, 1 name</a:t>
            </a:r>
          </a:p>
          <a:p>
            <a:pPr algn="r"/>
            <a:r>
              <a:rPr lang="en-US" sz="1400" dirty="0" smtClean="0"/>
              <a:t>Active/Passive</a:t>
            </a:r>
          </a:p>
          <a:p>
            <a:pPr algn="r"/>
            <a:r>
              <a:rPr lang="en-US" sz="1400" dirty="0"/>
              <a:t>2 volumes, 4 shares</a:t>
            </a:r>
          </a:p>
          <a:p>
            <a:pPr algn="r"/>
            <a:endParaRPr lang="en-US" sz="1400" dirty="0"/>
          </a:p>
          <a:p>
            <a:pPr algn="r"/>
            <a:r>
              <a:rPr lang="en-US" sz="1400" dirty="0" smtClean="0"/>
              <a:t>\\FSA\Share1</a:t>
            </a:r>
            <a:br>
              <a:rPr lang="en-US" sz="1400" dirty="0" smtClean="0"/>
            </a:br>
            <a:r>
              <a:rPr lang="en-US" sz="1400" dirty="0" smtClean="0"/>
              <a:t>\\FSA\Share2</a:t>
            </a:r>
          </a:p>
          <a:p>
            <a:pPr algn="r"/>
            <a:r>
              <a:rPr lang="en-US" sz="1400" dirty="0" smtClean="0"/>
              <a:t>\\FSA\Share3</a:t>
            </a:r>
          </a:p>
          <a:p>
            <a:pPr algn="r"/>
            <a:r>
              <a:rPr lang="en-US" sz="1400" dirty="0" smtClean="0"/>
              <a:t>\\FSA\Share4</a:t>
            </a:r>
          </a:p>
          <a:p>
            <a:pPr algn="r"/>
            <a:endParaRPr lang="en-US" sz="1400" dirty="0"/>
          </a:p>
          <a:p>
            <a:pPr algn="r"/>
            <a:r>
              <a:rPr lang="en-US" sz="1400" dirty="0" smtClean="0"/>
              <a:t>No overload on failure</a:t>
            </a:r>
          </a:p>
          <a:p>
            <a:pPr algn="r"/>
            <a:r>
              <a:rPr lang="en-US" sz="1400" dirty="0" smtClean="0"/>
              <a:t>Easier to manage</a:t>
            </a:r>
            <a:br>
              <a:rPr lang="en-US" sz="1400" dirty="0" smtClean="0"/>
            </a:br>
            <a:r>
              <a:rPr lang="en-US" sz="1400" dirty="0" smtClean="0"/>
              <a:t>Single name</a:t>
            </a:r>
          </a:p>
        </p:txBody>
      </p:sp>
      <p:sp>
        <p:nvSpPr>
          <p:cNvPr id="29" name="TextBox 28"/>
          <p:cNvSpPr txBox="1"/>
          <p:nvPr/>
        </p:nvSpPr>
        <p:spPr>
          <a:xfrm>
            <a:off x="2640913" y="4767590"/>
            <a:ext cx="665567" cy="261610"/>
          </a:xfrm>
          <a:prstGeom prst="rect">
            <a:avLst/>
          </a:prstGeom>
          <a:noFill/>
        </p:spPr>
        <p:txBody>
          <a:bodyPr wrap="none" rtlCol="0">
            <a:spAutoFit/>
          </a:bodyPr>
          <a:lstStyle/>
          <a:p>
            <a:r>
              <a:rPr lang="en-US" sz="1100" b="1" dirty="0" smtClean="0"/>
              <a:t>Passive</a:t>
            </a:r>
          </a:p>
        </p:txBody>
      </p:sp>
      <p:sp>
        <p:nvSpPr>
          <p:cNvPr id="30" name="Can 29"/>
          <p:cNvSpPr/>
          <p:nvPr/>
        </p:nvSpPr>
        <p:spPr>
          <a:xfrm>
            <a:off x="1523603" y="5486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chemeClr val="dk1"/>
                </a:solidFill>
              </a:rPr>
              <a:t>Share3</a:t>
            </a:r>
          </a:p>
          <a:p>
            <a:pPr algn="ctr"/>
            <a:r>
              <a:rPr lang="en-US" sz="1000" b="1" dirty="0" smtClean="0"/>
              <a:t>Share4</a:t>
            </a:r>
            <a:endParaRPr lang="en-US" sz="1000" b="1" dirty="0">
              <a:solidFill>
                <a:schemeClr val="dk1"/>
              </a:solidFill>
            </a:endParaRPr>
          </a:p>
        </p:txBody>
      </p:sp>
      <p:cxnSp>
        <p:nvCxnSpPr>
          <p:cNvPr id="31" name="Straight Connector 30"/>
          <p:cNvCxnSpPr>
            <a:endCxn id="30" idx="1"/>
          </p:cNvCxnSpPr>
          <p:nvPr/>
        </p:nvCxnSpPr>
        <p:spPr>
          <a:xfrm rot="5400000">
            <a:off x="1701297" y="5257800"/>
            <a:ext cx="457200" cy="0"/>
          </a:xfrm>
          <a:prstGeom prst="line">
            <a:avLst/>
          </a:prstGeom>
          <a:ln w="76200">
            <a:solidFill>
              <a:srgbClr val="92D050"/>
            </a:solidFill>
          </a:ln>
        </p:spPr>
        <p:style>
          <a:lnRef idx="2">
            <a:schemeClr val="accent1"/>
          </a:lnRef>
          <a:fillRef idx="1">
            <a:schemeClr val="lt1"/>
          </a:fillRef>
          <a:effectRef idx="0">
            <a:schemeClr val="accent1"/>
          </a:effectRef>
          <a:fontRef idx="minor">
            <a:schemeClr val="dk1"/>
          </a:fontRef>
        </p:style>
      </p:cxnSp>
      <p:sp>
        <p:nvSpPr>
          <p:cNvPr id="32" name="Rectangle 31"/>
          <p:cNvSpPr/>
          <p:nvPr/>
        </p:nvSpPr>
        <p:spPr>
          <a:xfrm flipH="1" flipV="1">
            <a:off x="8024310" y="5334000"/>
            <a:ext cx="3859795" cy="1066800"/>
          </a:xfrm>
          <a:prstGeom prst="rect">
            <a:avLst/>
          </a:prstGeom>
          <a:solidFill>
            <a:schemeClr val="tx1"/>
          </a:solidFill>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3" name="Straight Connector 32"/>
          <p:cNvCxnSpPr>
            <a:stCxn id="35" idx="0"/>
            <a:endCxn id="37" idx="2"/>
          </p:cNvCxnSpPr>
          <p:nvPr/>
        </p:nvCxnSpPr>
        <p:spPr>
          <a:xfrm rot="5400000">
            <a:off x="10041569" y="2452978"/>
            <a:ext cx="559605" cy="89085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9228981" y="3315434"/>
            <a:ext cx="559605" cy="73432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flipH="1" flipV="1">
            <a:off x="10055780" y="1551801"/>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p:cNvSpPr txBox="1"/>
          <p:nvPr/>
        </p:nvSpPr>
        <p:spPr>
          <a:xfrm>
            <a:off x="10055780" y="1551802"/>
            <a:ext cx="1422030" cy="276999"/>
          </a:xfrm>
          <a:prstGeom prst="rect">
            <a:avLst/>
          </a:prstGeom>
          <a:noFill/>
          <a:ln>
            <a:noFill/>
          </a:ln>
        </p:spPr>
        <p:txBody>
          <a:bodyPr wrap="square" rtlCol="0">
            <a:spAutoFit/>
          </a:bodyPr>
          <a:lstStyle/>
          <a:p>
            <a:r>
              <a:rPr lang="en-US" sz="1200" b="1" dirty="0" smtClean="0">
                <a:solidFill>
                  <a:srgbClr val="92D050"/>
                </a:solidFill>
              </a:rPr>
              <a:t>Client</a:t>
            </a:r>
            <a:endParaRPr lang="en-US" sz="1200" b="1" dirty="0">
              <a:solidFill>
                <a:srgbClr val="92D050"/>
              </a:solidFill>
            </a:endParaRPr>
          </a:p>
        </p:txBody>
      </p:sp>
      <p:sp>
        <p:nvSpPr>
          <p:cNvPr id="37" name="Rectangle 36"/>
          <p:cNvSpPr/>
          <p:nvPr/>
        </p:nvSpPr>
        <p:spPr>
          <a:xfrm flipH="1" flipV="1">
            <a:off x="9289817" y="3178207"/>
            <a:ext cx="1172259" cy="224589"/>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8" name="TextBox 37"/>
          <p:cNvSpPr txBox="1"/>
          <p:nvPr/>
        </p:nvSpPr>
        <p:spPr>
          <a:xfrm>
            <a:off x="10364665" y="3152002"/>
            <a:ext cx="1011573" cy="276999"/>
          </a:xfrm>
          <a:prstGeom prst="rect">
            <a:avLst/>
          </a:prstGeom>
          <a:noFill/>
          <a:ln>
            <a:noFill/>
          </a:ln>
        </p:spPr>
        <p:txBody>
          <a:bodyPr wrap="square" rtlCol="0">
            <a:spAutoFit/>
          </a:bodyPr>
          <a:lstStyle/>
          <a:p>
            <a:pPr algn="r"/>
            <a:r>
              <a:rPr lang="en-US" sz="1200" b="1" dirty="0" smtClean="0">
                <a:solidFill>
                  <a:schemeClr val="bg1"/>
                </a:solidFill>
              </a:rPr>
              <a:t>Switch</a:t>
            </a:r>
            <a:endParaRPr lang="en-US" sz="1200" b="1" dirty="0">
              <a:solidFill>
                <a:schemeClr val="bg1"/>
              </a:solidFill>
            </a:endParaRPr>
          </a:p>
        </p:txBody>
      </p:sp>
      <p:sp>
        <p:nvSpPr>
          <p:cNvPr id="39" name="Rectangle 38"/>
          <p:cNvSpPr/>
          <p:nvPr/>
        </p:nvSpPr>
        <p:spPr>
          <a:xfrm flipH="1" flipV="1">
            <a:off x="8430604" y="39624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p:cNvSpPr txBox="1"/>
          <p:nvPr/>
        </p:nvSpPr>
        <p:spPr>
          <a:xfrm>
            <a:off x="8024310" y="6123802"/>
            <a:ext cx="2082258" cy="276999"/>
          </a:xfrm>
          <a:prstGeom prst="rect">
            <a:avLst/>
          </a:prstGeom>
          <a:noFill/>
          <a:ln>
            <a:noFill/>
          </a:ln>
        </p:spPr>
        <p:txBody>
          <a:bodyPr wrap="square" rtlCol="0">
            <a:spAutoFit/>
          </a:bodyPr>
          <a:lstStyle/>
          <a:p>
            <a:r>
              <a:rPr lang="en-US" sz="1200" b="1" dirty="0" smtClean="0">
                <a:solidFill>
                  <a:srgbClr val="92D050"/>
                </a:solidFill>
              </a:rPr>
              <a:t>Shared Storage</a:t>
            </a:r>
            <a:endParaRPr lang="en-US" sz="1200" b="1" dirty="0">
              <a:solidFill>
                <a:srgbClr val="92D050"/>
              </a:solidFill>
            </a:endParaRPr>
          </a:p>
        </p:txBody>
      </p:sp>
      <p:cxnSp>
        <p:nvCxnSpPr>
          <p:cNvPr id="42" name="Straight Connector 41"/>
          <p:cNvCxnSpPr/>
          <p:nvPr/>
        </p:nvCxnSpPr>
        <p:spPr>
          <a:xfrm rot="16200000" flipH="1">
            <a:off x="10041569" y="3237172"/>
            <a:ext cx="559605" cy="89085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flipH="1" flipV="1">
            <a:off x="10055780" y="39624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rot="10800000" flipH="1" flipV="1">
            <a:off x="8633751" y="4082142"/>
            <a:ext cx="1015735" cy="381000"/>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50" b="1" dirty="0" smtClean="0">
                <a:solidFill>
                  <a:schemeClr val="accent3">
                    <a:lumMod val="50000"/>
                  </a:schemeClr>
                </a:solidFill>
              </a:rPr>
              <a:t>Name=FSA</a:t>
            </a:r>
          </a:p>
          <a:p>
            <a:pPr algn="ctr">
              <a:defRPr>
                <a:solidFill>
                  <a:schemeClr val="bg1">
                    <a:lumMod val="65000"/>
                  </a:schemeClr>
                </a:solidFill>
              </a:defRPr>
            </a:pPr>
            <a:r>
              <a:rPr lang="en-US" sz="1050" b="1" dirty="0" smtClean="0">
                <a:solidFill>
                  <a:schemeClr val="accent3">
                    <a:lumMod val="50000"/>
                  </a:schemeClr>
                </a:solidFill>
              </a:rPr>
              <a:t>IP=10.1.1.3</a:t>
            </a:r>
            <a:endParaRPr lang="en-US" sz="1050" b="1" dirty="0">
              <a:solidFill>
                <a:schemeClr val="accent3">
                  <a:lumMod val="50000"/>
                </a:schemeClr>
              </a:solidFill>
            </a:endParaRPr>
          </a:p>
        </p:txBody>
      </p:sp>
      <p:sp>
        <p:nvSpPr>
          <p:cNvPr id="47" name="Can 46"/>
          <p:cNvSpPr/>
          <p:nvPr/>
        </p:nvSpPr>
        <p:spPr>
          <a:xfrm>
            <a:off x="8735325" y="5486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chemeClr val="dk1"/>
                </a:solidFill>
              </a:rPr>
              <a:t>Share1</a:t>
            </a:r>
          </a:p>
          <a:p>
            <a:pPr algn="ctr"/>
            <a:r>
              <a:rPr lang="en-US" sz="1000" b="1" dirty="0" smtClean="0"/>
              <a:t>Share2</a:t>
            </a:r>
            <a:endParaRPr lang="en-US" sz="1000" b="1" dirty="0">
              <a:solidFill>
                <a:schemeClr val="dk1"/>
              </a:solidFill>
            </a:endParaRPr>
          </a:p>
        </p:txBody>
      </p:sp>
      <p:cxnSp>
        <p:nvCxnSpPr>
          <p:cNvPr id="48" name="Straight Connector 47"/>
          <p:cNvCxnSpPr>
            <a:endCxn id="47" idx="1"/>
          </p:cNvCxnSpPr>
          <p:nvPr/>
        </p:nvCxnSpPr>
        <p:spPr>
          <a:xfrm rot="5400000">
            <a:off x="8913019" y="5257800"/>
            <a:ext cx="457200" cy="0"/>
          </a:xfrm>
          <a:prstGeom prst="line">
            <a:avLst/>
          </a:prstGeom>
          <a:ln w="76200">
            <a:solidFill>
              <a:srgbClr val="92D050"/>
            </a:solidFill>
          </a:ln>
        </p:spPr>
        <p:style>
          <a:lnRef idx="2">
            <a:schemeClr val="accent1"/>
          </a:lnRef>
          <a:fillRef idx="1">
            <a:schemeClr val="lt1"/>
          </a:fillRef>
          <a:effectRef idx="0">
            <a:schemeClr val="accent1"/>
          </a:effectRef>
          <a:fontRef idx="minor">
            <a:schemeClr val="dk1"/>
          </a:fontRef>
        </p:style>
      </p:cxnSp>
      <p:sp>
        <p:nvSpPr>
          <p:cNvPr id="49" name="TextBox 48"/>
          <p:cNvSpPr txBox="1"/>
          <p:nvPr/>
        </p:nvSpPr>
        <p:spPr>
          <a:xfrm>
            <a:off x="6297560" y="1295401"/>
            <a:ext cx="3351927" cy="2246769"/>
          </a:xfrm>
          <a:prstGeom prst="rect">
            <a:avLst/>
          </a:prstGeom>
          <a:noFill/>
        </p:spPr>
        <p:txBody>
          <a:bodyPr wrap="square" rtlCol="0">
            <a:spAutoFit/>
          </a:bodyPr>
          <a:lstStyle/>
          <a:p>
            <a:r>
              <a:rPr lang="en-US" sz="1400" dirty="0" smtClean="0"/>
              <a:t>2 services, 2 names</a:t>
            </a:r>
          </a:p>
          <a:p>
            <a:r>
              <a:rPr lang="en-US" sz="1400" dirty="0" smtClean="0"/>
              <a:t>Dual Active</a:t>
            </a:r>
          </a:p>
          <a:p>
            <a:r>
              <a:rPr lang="en-US" sz="1400" dirty="0"/>
              <a:t>2 volumes, 4 shares</a:t>
            </a:r>
          </a:p>
          <a:p>
            <a:endParaRPr lang="en-US" sz="1400" dirty="0"/>
          </a:p>
          <a:p>
            <a:r>
              <a:rPr lang="en-US" sz="1400" dirty="0" smtClean="0"/>
              <a:t>\\FSA\Share1</a:t>
            </a:r>
            <a:r>
              <a:rPr lang="en-US" sz="1400" dirty="0"/>
              <a:t/>
            </a:r>
            <a:br>
              <a:rPr lang="en-US" sz="1400" dirty="0"/>
            </a:br>
            <a:r>
              <a:rPr lang="en-US" sz="1400" dirty="0"/>
              <a:t>\\</a:t>
            </a:r>
            <a:r>
              <a:rPr lang="en-US" sz="1400" dirty="0" smtClean="0"/>
              <a:t>FSA\Share2</a:t>
            </a:r>
            <a:endParaRPr lang="en-US" sz="1400" dirty="0"/>
          </a:p>
          <a:p>
            <a:r>
              <a:rPr lang="en-US" sz="1400" dirty="0"/>
              <a:t>\\</a:t>
            </a:r>
            <a:r>
              <a:rPr lang="en-US" sz="1400" dirty="0" smtClean="0"/>
              <a:t>FSB\Share3</a:t>
            </a:r>
            <a:endParaRPr lang="en-US" sz="1400" dirty="0"/>
          </a:p>
          <a:p>
            <a:r>
              <a:rPr lang="en-US" sz="1400" dirty="0"/>
              <a:t>\\</a:t>
            </a:r>
            <a:r>
              <a:rPr lang="en-US" sz="1400" dirty="0" smtClean="0"/>
              <a:t>FSB\Share4</a:t>
            </a:r>
            <a:endParaRPr lang="en-US" sz="1400" dirty="0"/>
          </a:p>
          <a:p>
            <a:endParaRPr lang="en-US" sz="1400" dirty="0" smtClean="0"/>
          </a:p>
          <a:p>
            <a:r>
              <a:rPr lang="en-US" sz="1400" dirty="0" smtClean="0"/>
              <a:t>No idle nodes</a:t>
            </a:r>
          </a:p>
        </p:txBody>
      </p:sp>
      <p:sp>
        <p:nvSpPr>
          <p:cNvPr id="51" name="Can 50"/>
          <p:cNvSpPr/>
          <p:nvPr/>
        </p:nvSpPr>
        <p:spPr>
          <a:xfrm>
            <a:off x="10360501" y="5486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solidFill>
                  <a:schemeClr val="dk1"/>
                </a:solidFill>
              </a:rPr>
              <a:t>Share3</a:t>
            </a:r>
          </a:p>
          <a:p>
            <a:pPr algn="ctr"/>
            <a:r>
              <a:rPr lang="en-US" sz="1000" b="1" dirty="0" smtClean="0"/>
              <a:t>Share4</a:t>
            </a:r>
            <a:endParaRPr lang="en-US" sz="1000" b="1" dirty="0">
              <a:solidFill>
                <a:schemeClr val="dk1"/>
              </a:solidFill>
            </a:endParaRPr>
          </a:p>
        </p:txBody>
      </p:sp>
      <p:cxnSp>
        <p:nvCxnSpPr>
          <p:cNvPr id="52" name="Straight Connector 51"/>
          <p:cNvCxnSpPr>
            <a:endCxn id="51" idx="1"/>
          </p:cNvCxnSpPr>
          <p:nvPr/>
        </p:nvCxnSpPr>
        <p:spPr>
          <a:xfrm rot="5400000">
            <a:off x="10538195" y="5257800"/>
            <a:ext cx="457200" cy="0"/>
          </a:xfrm>
          <a:prstGeom prst="line">
            <a:avLst/>
          </a:prstGeom>
          <a:ln w="76200">
            <a:solidFill>
              <a:srgbClr val="92D050"/>
            </a:solidFill>
          </a:ln>
        </p:spPr>
        <p:style>
          <a:lnRef idx="2">
            <a:schemeClr val="accent1"/>
          </a:lnRef>
          <a:fillRef idx="1">
            <a:schemeClr val="lt1"/>
          </a:fillRef>
          <a:effectRef idx="0">
            <a:schemeClr val="accent1"/>
          </a:effectRef>
          <a:fontRef idx="minor">
            <a:schemeClr val="dk1"/>
          </a:fontRef>
        </p:style>
      </p:cxnSp>
      <p:sp>
        <p:nvSpPr>
          <p:cNvPr id="53" name="Rectangle 52"/>
          <p:cNvSpPr/>
          <p:nvPr/>
        </p:nvSpPr>
        <p:spPr>
          <a:xfrm rot="10800000" flipH="1" flipV="1">
            <a:off x="10258928" y="4539342"/>
            <a:ext cx="1015735" cy="381000"/>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50" b="1" dirty="0" smtClean="0">
                <a:solidFill>
                  <a:schemeClr val="accent3">
                    <a:lumMod val="50000"/>
                  </a:schemeClr>
                </a:solidFill>
              </a:rPr>
              <a:t>Name=FSB</a:t>
            </a:r>
          </a:p>
          <a:p>
            <a:pPr algn="ctr">
              <a:defRPr>
                <a:solidFill>
                  <a:schemeClr val="bg1">
                    <a:lumMod val="65000"/>
                  </a:schemeClr>
                </a:solidFill>
              </a:defRPr>
            </a:pPr>
            <a:r>
              <a:rPr lang="en-US" sz="1050" b="1" dirty="0" smtClean="0">
                <a:solidFill>
                  <a:schemeClr val="accent3">
                    <a:lumMod val="50000"/>
                  </a:schemeClr>
                </a:solidFill>
              </a:rPr>
              <a:t>IP=10.1.1.4</a:t>
            </a:r>
            <a:endParaRPr lang="en-US" sz="1050" b="1" dirty="0">
              <a:solidFill>
                <a:schemeClr val="accent3">
                  <a:lumMod val="50000"/>
                </a:schemeClr>
              </a:solidFill>
            </a:endParaRPr>
          </a:p>
        </p:txBody>
      </p:sp>
      <p:sp>
        <p:nvSpPr>
          <p:cNvPr id="54" name="Oval 53"/>
          <p:cNvSpPr/>
          <p:nvPr/>
        </p:nvSpPr>
        <p:spPr>
          <a:xfrm>
            <a:off x="2844059" y="4381500"/>
            <a:ext cx="406294" cy="304800"/>
          </a:xfrm>
          <a:prstGeom prst="ellipse">
            <a:avLst/>
          </a:prstGeom>
          <a:ln w="76200">
            <a:solidFill>
              <a:schemeClr val="tx1">
                <a:lumMod val="65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defRPr sz="800" b="1">
                <a:solidFill>
                  <a:schemeClr val="accent3">
                    <a:lumMod val="50000"/>
                  </a:schemeClr>
                </a:solidFill>
              </a:defRPr>
            </a:pPr>
            <a:endParaRPr lang="en-US"/>
          </a:p>
        </p:txBody>
      </p:sp>
      <p:cxnSp>
        <p:nvCxnSpPr>
          <p:cNvPr id="58" name="Straight Connector 57"/>
          <p:cNvCxnSpPr>
            <a:stCxn id="20" idx="3"/>
            <a:endCxn id="54" idx="2"/>
          </p:cNvCxnSpPr>
          <p:nvPr/>
        </p:nvCxnSpPr>
        <p:spPr>
          <a:xfrm>
            <a:off x="1929897" y="4533900"/>
            <a:ext cx="914162" cy="0"/>
          </a:xfrm>
          <a:prstGeom prst="line">
            <a:avLst/>
          </a:prstGeom>
          <a:ln w="76200">
            <a:solidFill>
              <a:schemeClr val="tx1">
                <a:lumMod val="65000"/>
              </a:schemeClr>
            </a:solidFill>
            <a:prstDash val="sysDot"/>
          </a:ln>
        </p:spPr>
        <p:style>
          <a:lnRef idx="2">
            <a:schemeClr val="accent1"/>
          </a:lnRef>
          <a:fillRef idx="1">
            <a:schemeClr val="lt1"/>
          </a:fillRef>
          <a:effectRef idx="0">
            <a:schemeClr val="accent1"/>
          </a:effectRef>
          <a:fontRef idx="minor">
            <a:schemeClr val="dk1"/>
          </a:fontRef>
        </p:style>
      </p:cxnSp>
      <p:sp>
        <p:nvSpPr>
          <p:cNvPr id="61" name="Oval 60"/>
          <p:cNvSpPr/>
          <p:nvPr/>
        </p:nvSpPr>
        <p:spPr>
          <a:xfrm>
            <a:off x="8938472" y="4572000"/>
            <a:ext cx="406294" cy="304800"/>
          </a:xfrm>
          <a:prstGeom prst="ellipse">
            <a:avLst/>
          </a:prstGeom>
          <a:ln w="76200">
            <a:solidFill>
              <a:schemeClr val="tx1">
                <a:lumMod val="65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defRPr sz="800" b="1">
                <a:solidFill>
                  <a:schemeClr val="accent3">
                    <a:lumMod val="50000"/>
                  </a:schemeClr>
                </a:solidFill>
              </a:defRPr>
            </a:pPr>
            <a:endParaRPr lang="en-US"/>
          </a:p>
        </p:txBody>
      </p:sp>
      <p:sp>
        <p:nvSpPr>
          <p:cNvPr id="63" name="Oval 62"/>
          <p:cNvSpPr/>
          <p:nvPr/>
        </p:nvSpPr>
        <p:spPr>
          <a:xfrm>
            <a:off x="10563648" y="4114800"/>
            <a:ext cx="406294" cy="304800"/>
          </a:xfrm>
          <a:prstGeom prst="ellipse">
            <a:avLst/>
          </a:prstGeom>
          <a:ln w="76200">
            <a:solidFill>
              <a:schemeClr val="tx1">
                <a:lumMod val="65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defRPr sz="800" b="1">
                <a:solidFill>
                  <a:schemeClr val="accent3">
                    <a:lumMod val="50000"/>
                  </a:schemeClr>
                </a:solidFill>
              </a:defRPr>
            </a:pPr>
            <a:endParaRPr lang="en-US"/>
          </a:p>
        </p:txBody>
      </p:sp>
      <p:cxnSp>
        <p:nvCxnSpPr>
          <p:cNvPr id="65" name="Straight Connector 64"/>
          <p:cNvCxnSpPr/>
          <p:nvPr/>
        </p:nvCxnSpPr>
        <p:spPr>
          <a:xfrm flipV="1">
            <a:off x="9649486" y="4267200"/>
            <a:ext cx="914162" cy="5442"/>
          </a:xfrm>
          <a:prstGeom prst="line">
            <a:avLst/>
          </a:prstGeom>
          <a:ln w="76200">
            <a:solidFill>
              <a:schemeClr val="tx1">
                <a:lumMod val="65000"/>
              </a:schemeClr>
            </a:solidFill>
            <a:prstDash val="sysDot"/>
          </a:ln>
        </p:spPr>
        <p:style>
          <a:lnRef idx="2">
            <a:schemeClr val="accent1"/>
          </a:lnRef>
          <a:fillRef idx="1">
            <a:schemeClr val="lt1"/>
          </a:fillRef>
          <a:effectRef idx="0">
            <a:schemeClr val="accent1"/>
          </a:effectRef>
          <a:fontRef idx="minor">
            <a:schemeClr val="dk1"/>
          </a:fontRef>
        </p:style>
      </p:cxnSp>
      <p:cxnSp>
        <p:nvCxnSpPr>
          <p:cNvPr id="67" name="Straight Connector 66"/>
          <p:cNvCxnSpPr>
            <a:stCxn id="61" idx="6"/>
            <a:endCxn id="53" idx="1"/>
          </p:cNvCxnSpPr>
          <p:nvPr/>
        </p:nvCxnSpPr>
        <p:spPr>
          <a:xfrm>
            <a:off x="9344766" y="4724400"/>
            <a:ext cx="914162" cy="5442"/>
          </a:xfrm>
          <a:prstGeom prst="line">
            <a:avLst/>
          </a:prstGeom>
          <a:ln w="76200">
            <a:solidFill>
              <a:schemeClr val="tx1">
                <a:lumMod val="65000"/>
              </a:schemeClr>
            </a:solidFill>
            <a:prstDash val="sysDot"/>
          </a:ln>
        </p:spPr>
        <p:style>
          <a:lnRef idx="2">
            <a:schemeClr val="accent1"/>
          </a:lnRef>
          <a:fillRef idx="1">
            <a:schemeClr val="lt1"/>
          </a:fillRef>
          <a:effectRef idx="0">
            <a:schemeClr val="accent1"/>
          </a:effectRef>
          <a:fontRef idx="minor">
            <a:schemeClr val="dk1"/>
          </a:fontRef>
        </p:style>
      </p:cxnSp>
      <p:cxnSp>
        <p:nvCxnSpPr>
          <p:cNvPr id="72" name="Straight Connector 71"/>
          <p:cNvCxnSpPr/>
          <p:nvPr/>
        </p:nvCxnSpPr>
        <p:spPr>
          <a:xfrm>
            <a:off x="6094413" y="1371600"/>
            <a:ext cx="0" cy="510540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a:off x="3047207" y="5075584"/>
            <a:ext cx="1" cy="258417"/>
          </a:xfrm>
          <a:prstGeom prst="line">
            <a:avLst/>
          </a:prstGeom>
          <a:ln w="76200">
            <a:solidFill>
              <a:srgbClr val="92D050"/>
            </a:solidFill>
            <a:prstDash val="sysDot"/>
          </a:ln>
        </p:spPr>
        <p:style>
          <a:lnRef idx="2">
            <a:schemeClr val="accent1"/>
          </a:lnRef>
          <a:fillRef idx="1">
            <a:schemeClr val="lt1"/>
          </a:fillRef>
          <a:effectRef idx="0">
            <a:schemeClr val="accent1"/>
          </a:effectRef>
          <a:fontRef idx="minor">
            <a:schemeClr val="dk1"/>
          </a:fontRef>
        </p:style>
      </p:cxnSp>
      <p:sp>
        <p:nvSpPr>
          <p:cNvPr id="56" name="TextBox 55"/>
          <p:cNvSpPr txBox="1"/>
          <p:nvPr/>
        </p:nvSpPr>
        <p:spPr>
          <a:xfrm>
            <a:off x="8320705" y="3612538"/>
            <a:ext cx="1726750" cy="276999"/>
          </a:xfrm>
          <a:prstGeom prst="rect">
            <a:avLst/>
          </a:prstGeom>
          <a:noFill/>
          <a:ln>
            <a:noFill/>
          </a:ln>
        </p:spPr>
        <p:txBody>
          <a:bodyPr wrap="square" rtlCol="0">
            <a:spAutoFit/>
          </a:bodyPr>
          <a:lstStyle/>
          <a:p>
            <a:r>
              <a:rPr lang="en-US" sz="1200" b="1" dirty="0" smtClean="0">
                <a:solidFill>
                  <a:srgbClr val="92D050"/>
                </a:solidFill>
              </a:rPr>
              <a:t>FS1 = 10.1.1.1</a:t>
            </a:r>
            <a:endParaRPr lang="en-US" sz="1200" b="1" dirty="0">
              <a:solidFill>
                <a:srgbClr val="92D050"/>
              </a:solidFill>
            </a:endParaRPr>
          </a:p>
        </p:txBody>
      </p:sp>
      <p:sp>
        <p:nvSpPr>
          <p:cNvPr id="57" name="TextBox 56"/>
          <p:cNvSpPr txBox="1"/>
          <p:nvPr/>
        </p:nvSpPr>
        <p:spPr>
          <a:xfrm>
            <a:off x="9954207" y="3619114"/>
            <a:ext cx="1726750" cy="276999"/>
          </a:xfrm>
          <a:prstGeom prst="rect">
            <a:avLst/>
          </a:prstGeom>
          <a:noFill/>
          <a:ln>
            <a:noFill/>
          </a:ln>
        </p:spPr>
        <p:txBody>
          <a:bodyPr wrap="square" rtlCol="0">
            <a:spAutoFit/>
          </a:bodyPr>
          <a:lstStyle/>
          <a:p>
            <a:pPr algn="r"/>
            <a:r>
              <a:rPr lang="en-US" sz="1200" b="1" dirty="0" smtClean="0">
                <a:solidFill>
                  <a:srgbClr val="92D050"/>
                </a:solidFill>
              </a:rPr>
              <a:t>FS2 = 10.1.1.2</a:t>
            </a:r>
            <a:endParaRPr lang="en-US" sz="1200" b="1" dirty="0">
              <a:solidFill>
                <a:srgbClr val="92D050"/>
              </a:solidFill>
            </a:endParaRPr>
          </a:p>
        </p:txBody>
      </p:sp>
    </p:spTree>
    <p:extLst>
      <p:ext uri="{BB962C8B-B14F-4D97-AF65-F5344CB8AC3E}">
        <p14:creationId xmlns:p14="http://schemas.microsoft.com/office/powerpoint/2010/main" val="104301493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a:stCxn id="13" idx="0"/>
            <a:endCxn id="39" idx="2"/>
          </p:cNvCxnSpPr>
          <p:nvPr/>
        </p:nvCxnSpPr>
        <p:spPr>
          <a:xfrm rot="5400000">
            <a:off x="9877014" y="3933971"/>
            <a:ext cx="385011" cy="1290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0"/>
            <a:endCxn id="33" idx="2"/>
          </p:cNvCxnSpPr>
          <p:nvPr/>
        </p:nvCxnSpPr>
        <p:spPr>
          <a:xfrm rot="16200000" flipH="1">
            <a:off x="8304627" y="3912664"/>
            <a:ext cx="381000" cy="1756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2" idx="0"/>
            <a:endCxn id="39" idx="2"/>
          </p:cNvCxnSpPr>
          <p:nvPr/>
        </p:nvCxnSpPr>
        <p:spPr>
          <a:xfrm rot="16200000" flipH="1">
            <a:off x="9015642" y="3201649"/>
            <a:ext cx="381000" cy="159770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3" idx="0"/>
            <a:endCxn id="33" idx="2"/>
          </p:cNvCxnSpPr>
          <p:nvPr/>
        </p:nvCxnSpPr>
        <p:spPr>
          <a:xfrm rot="5400000">
            <a:off x="9165999" y="3222957"/>
            <a:ext cx="385011" cy="155107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5" idx="0"/>
            <a:endCxn id="62" idx="2"/>
          </p:cNvCxnSpPr>
          <p:nvPr/>
        </p:nvCxnSpPr>
        <p:spPr>
          <a:xfrm flipH="1">
            <a:off x="8407292" y="3048001"/>
            <a:ext cx="23313" cy="5374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5" idx="0"/>
            <a:endCxn id="13" idx="2"/>
          </p:cNvCxnSpPr>
          <p:nvPr/>
        </p:nvCxnSpPr>
        <p:spPr>
          <a:xfrm>
            <a:off x="8430604" y="3048000"/>
            <a:ext cx="1703438" cy="5334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7" idx="0"/>
            <a:endCxn id="62" idx="2"/>
          </p:cNvCxnSpPr>
          <p:nvPr/>
        </p:nvCxnSpPr>
        <p:spPr>
          <a:xfrm flipH="1">
            <a:off x="8407292" y="3048001"/>
            <a:ext cx="1648489" cy="5374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7" idx="0"/>
            <a:endCxn id="13" idx="2"/>
          </p:cNvCxnSpPr>
          <p:nvPr/>
        </p:nvCxnSpPr>
        <p:spPr>
          <a:xfrm>
            <a:off x="10055781" y="3048000"/>
            <a:ext cx="78261" cy="5334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mtClean="0"/>
              <a:t>5.4. File Server Cluster – FC SAN</a:t>
            </a:r>
            <a:endParaRPr lang="en-US" dirty="0"/>
          </a:p>
        </p:txBody>
      </p:sp>
      <p:sp>
        <p:nvSpPr>
          <p:cNvPr id="13" name="Rectangle 12"/>
          <p:cNvSpPr/>
          <p:nvPr/>
        </p:nvSpPr>
        <p:spPr>
          <a:xfrm flipH="1" flipV="1">
            <a:off x="9547913" y="3581400"/>
            <a:ext cx="1172259" cy="224589"/>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4" name="Straight Connector 23"/>
          <p:cNvCxnSpPr/>
          <p:nvPr/>
        </p:nvCxnSpPr>
        <p:spPr>
          <a:xfrm rot="5400000">
            <a:off x="8544825"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5" name="Straight Connector 24"/>
          <p:cNvCxnSpPr/>
          <p:nvPr/>
        </p:nvCxnSpPr>
        <p:spPr>
          <a:xfrm rot="5400000">
            <a:off x="8341678"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6" name="Straight Connector 25"/>
          <p:cNvCxnSpPr/>
          <p:nvPr/>
        </p:nvCxnSpPr>
        <p:spPr>
          <a:xfrm rot="5400000">
            <a:off x="8138530"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7" name="Straight Connector 26"/>
          <p:cNvCxnSpPr/>
          <p:nvPr/>
        </p:nvCxnSpPr>
        <p:spPr>
          <a:xfrm rot="5400000">
            <a:off x="7935383"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8" name="Straight Connector 27"/>
          <p:cNvCxnSpPr/>
          <p:nvPr/>
        </p:nvCxnSpPr>
        <p:spPr>
          <a:xfrm rot="5400000">
            <a:off x="10170001"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rot="5400000">
            <a:off x="9966854"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rot="5400000">
            <a:off x="9763707"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1" name="Straight Connector 30"/>
          <p:cNvCxnSpPr/>
          <p:nvPr/>
        </p:nvCxnSpPr>
        <p:spPr>
          <a:xfrm rot="5400000">
            <a:off x="9560560"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32" name="Rectangle 31"/>
          <p:cNvSpPr/>
          <p:nvPr/>
        </p:nvSpPr>
        <p:spPr>
          <a:xfrm flipH="1" flipV="1">
            <a:off x="6907001" y="4191000"/>
            <a:ext cx="4773956" cy="2057400"/>
          </a:xfrm>
          <a:prstGeom prst="rect">
            <a:avLst/>
          </a:prstGeom>
          <a:solidFill>
            <a:schemeClr val="tx1"/>
          </a:solidFill>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p:cNvSpPr/>
          <p:nvPr/>
        </p:nvSpPr>
        <p:spPr>
          <a:xfrm flipH="1" flipV="1">
            <a:off x="8125883"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34" name="TextBox 33"/>
          <p:cNvSpPr txBox="1"/>
          <p:nvPr/>
        </p:nvSpPr>
        <p:spPr>
          <a:xfrm>
            <a:off x="6907001" y="4263188"/>
            <a:ext cx="1218883" cy="461665"/>
          </a:xfrm>
          <a:prstGeom prst="rect">
            <a:avLst/>
          </a:prstGeom>
          <a:noFill/>
          <a:ln>
            <a:noFill/>
          </a:ln>
        </p:spPr>
        <p:txBody>
          <a:bodyPr wrap="square" rtlCol="0">
            <a:spAutoFit/>
          </a:bodyPr>
          <a:lstStyle/>
          <a:p>
            <a:pPr algn="r"/>
            <a:r>
              <a:rPr lang="en-US" sz="1200" b="1" dirty="0" smtClean="0">
                <a:solidFill>
                  <a:schemeClr val="bg1">
                    <a:lumMod val="65000"/>
                  </a:schemeClr>
                </a:solidFill>
              </a:rPr>
              <a:t>Controller </a:t>
            </a:r>
          </a:p>
          <a:p>
            <a:pPr algn="r"/>
            <a:r>
              <a:rPr lang="en-US" sz="1200" b="1" dirty="0" smtClean="0">
                <a:solidFill>
                  <a:schemeClr val="bg1">
                    <a:lumMod val="65000"/>
                  </a:schemeClr>
                </a:solidFill>
              </a:rPr>
              <a:t>1 </a:t>
            </a:r>
            <a:endParaRPr lang="en-US" sz="1200" b="1" dirty="0">
              <a:solidFill>
                <a:schemeClr val="bg1">
                  <a:lumMod val="65000"/>
                </a:schemeClr>
              </a:solidFill>
            </a:endParaRPr>
          </a:p>
        </p:txBody>
      </p:sp>
      <p:sp>
        <p:nvSpPr>
          <p:cNvPr id="35" name="Rectangle 34"/>
          <p:cNvSpPr/>
          <p:nvPr/>
        </p:nvSpPr>
        <p:spPr>
          <a:xfrm flipH="1" flipV="1">
            <a:off x="7719589"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p:cNvSpPr txBox="1"/>
          <p:nvPr/>
        </p:nvSpPr>
        <p:spPr>
          <a:xfrm>
            <a:off x="7719589" y="1981201"/>
            <a:ext cx="1422030" cy="276999"/>
          </a:xfrm>
          <a:prstGeom prst="rect">
            <a:avLst/>
          </a:prstGeom>
          <a:noFill/>
          <a:ln>
            <a:noFill/>
          </a:ln>
        </p:spPr>
        <p:txBody>
          <a:bodyPr wrap="square" rtlCol="0">
            <a:spAutoFit/>
          </a:bodyPr>
          <a:lstStyle/>
          <a:p>
            <a:r>
              <a:rPr lang="en-US" sz="1200" b="1" dirty="0" smtClean="0">
                <a:solidFill>
                  <a:srgbClr val="92D050"/>
                </a:solidFill>
              </a:rPr>
              <a:t>Node1</a:t>
            </a:r>
            <a:endParaRPr lang="en-US" sz="1200" b="1" dirty="0">
              <a:solidFill>
                <a:srgbClr val="92D050"/>
              </a:solidFill>
            </a:endParaRPr>
          </a:p>
        </p:txBody>
      </p:sp>
      <p:sp>
        <p:nvSpPr>
          <p:cNvPr id="37" name="Rectangle 36"/>
          <p:cNvSpPr/>
          <p:nvPr/>
        </p:nvSpPr>
        <p:spPr>
          <a:xfrm flipH="1" flipV="1">
            <a:off x="9344766"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p:cNvSpPr txBox="1"/>
          <p:nvPr/>
        </p:nvSpPr>
        <p:spPr>
          <a:xfrm>
            <a:off x="9344766" y="2009002"/>
            <a:ext cx="1422030" cy="276999"/>
          </a:xfrm>
          <a:prstGeom prst="rect">
            <a:avLst/>
          </a:prstGeom>
          <a:noFill/>
          <a:ln>
            <a:noFill/>
          </a:ln>
        </p:spPr>
        <p:txBody>
          <a:bodyPr wrap="square" rtlCol="0">
            <a:spAutoFit/>
          </a:bodyPr>
          <a:lstStyle/>
          <a:p>
            <a:pPr algn="r"/>
            <a:r>
              <a:rPr lang="en-US" sz="1200" b="1" dirty="0" smtClean="0">
                <a:solidFill>
                  <a:srgbClr val="92D050"/>
                </a:solidFill>
              </a:rPr>
              <a:t>Node2</a:t>
            </a:r>
            <a:endParaRPr lang="en-US" sz="1200" b="1" dirty="0">
              <a:solidFill>
                <a:srgbClr val="92D050"/>
              </a:solidFill>
            </a:endParaRPr>
          </a:p>
        </p:txBody>
      </p:sp>
      <p:sp>
        <p:nvSpPr>
          <p:cNvPr id="39" name="Rectangle 38"/>
          <p:cNvSpPr/>
          <p:nvPr/>
        </p:nvSpPr>
        <p:spPr>
          <a:xfrm flipH="1" flipV="1">
            <a:off x="9547913"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40" name="TextBox 39"/>
          <p:cNvSpPr txBox="1"/>
          <p:nvPr/>
        </p:nvSpPr>
        <p:spPr>
          <a:xfrm>
            <a:off x="10462075" y="4267201"/>
            <a:ext cx="1218883" cy="461665"/>
          </a:xfrm>
          <a:prstGeom prst="rect">
            <a:avLst/>
          </a:prstGeom>
          <a:noFill/>
          <a:ln>
            <a:noFill/>
          </a:ln>
        </p:spPr>
        <p:txBody>
          <a:bodyPr wrap="square" rtlCol="0">
            <a:spAutoFit/>
          </a:bodyPr>
          <a:lstStyle/>
          <a:p>
            <a:r>
              <a:rPr lang="en-US" sz="1200" b="1" dirty="0" smtClean="0">
                <a:solidFill>
                  <a:schemeClr val="bg1">
                    <a:lumMod val="65000"/>
                  </a:schemeClr>
                </a:solidFill>
              </a:rPr>
              <a:t>Controller</a:t>
            </a:r>
          </a:p>
          <a:p>
            <a:r>
              <a:rPr lang="en-US" sz="1200" b="1" dirty="0" smtClean="0">
                <a:solidFill>
                  <a:schemeClr val="bg1">
                    <a:lumMod val="65000"/>
                  </a:schemeClr>
                </a:solidFill>
              </a:rPr>
              <a:t>2 </a:t>
            </a:r>
            <a:endParaRPr lang="en-US" sz="1200" b="1" dirty="0">
              <a:solidFill>
                <a:schemeClr val="bg1">
                  <a:lumMod val="65000"/>
                </a:schemeClr>
              </a:solidFill>
            </a:endParaRPr>
          </a:p>
        </p:txBody>
      </p:sp>
      <p:cxnSp>
        <p:nvCxnSpPr>
          <p:cNvPr id="41" name="Straight Connector 40"/>
          <p:cNvCxnSpPr/>
          <p:nvPr/>
        </p:nvCxnSpPr>
        <p:spPr>
          <a:xfrm>
            <a:off x="7719589" y="4876800"/>
            <a:ext cx="314878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2" name="Straight Connector 41"/>
          <p:cNvCxnSpPr/>
          <p:nvPr/>
        </p:nvCxnSpPr>
        <p:spPr>
          <a:xfrm rot="5400000">
            <a:off x="7605289"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rot="5400000">
            <a:off x="8722598"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4" name="Straight Connector 43"/>
          <p:cNvCxnSpPr/>
          <p:nvPr/>
        </p:nvCxnSpPr>
        <p:spPr>
          <a:xfrm rot="5400000">
            <a:off x="9738334"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5" name="Straight Connector 44"/>
          <p:cNvCxnSpPr/>
          <p:nvPr/>
        </p:nvCxnSpPr>
        <p:spPr>
          <a:xfrm rot="5400000">
            <a:off x="10754069"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6" name="Straight Connector 45"/>
          <p:cNvCxnSpPr/>
          <p:nvPr/>
        </p:nvCxnSpPr>
        <p:spPr>
          <a:xfrm rot="5400000">
            <a:off x="8417878"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7" name="Straight Connector 46"/>
          <p:cNvCxnSpPr/>
          <p:nvPr/>
        </p:nvCxnSpPr>
        <p:spPr>
          <a:xfrm rot="5400000">
            <a:off x="9941481"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sp>
        <p:nvSpPr>
          <p:cNvPr id="51" name="Can 50"/>
          <p:cNvSpPr/>
          <p:nvPr/>
        </p:nvSpPr>
        <p:spPr>
          <a:xfrm>
            <a:off x="7414869"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2" name="Can 51"/>
          <p:cNvSpPr/>
          <p:nvPr/>
        </p:nvSpPr>
        <p:spPr>
          <a:xfrm>
            <a:off x="8430604"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3" name="Can 52"/>
          <p:cNvSpPr/>
          <p:nvPr/>
        </p:nvSpPr>
        <p:spPr>
          <a:xfrm>
            <a:off x="9446340"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4" name="Can 53"/>
          <p:cNvSpPr/>
          <p:nvPr/>
        </p:nvSpPr>
        <p:spPr>
          <a:xfrm>
            <a:off x="10462075"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62" name="Rectangle 61"/>
          <p:cNvSpPr/>
          <p:nvPr/>
        </p:nvSpPr>
        <p:spPr>
          <a:xfrm flipH="1" flipV="1">
            <a:off x="7821163" y="3585412"/>
            <a:ext cx="1172259" cy="224589"/>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3" name="TextBox 62"/>
          <p:cNvSpPr txBox="1"/>
          <p:nvPr/>
        </p:nvSpPr>
        <p:spPr>
          <a:xfrm>
            <a:off x="6703854" y="3429001"/>
            <a:ext cx="1011573" cy="276999"/>
          </a:xfrm>
          <a:prstGeom prst="rect">
            <a:avLst/>
          </a:prstGeom>
          <a:noFill/>
          <a:ln>
            <a:noFill/>
          </a:ln>
        </p:spPr>
        <p:txBody>
          <a:bodyPr wrap="square" rtlCol="0">
            <a:spAutoFit/>
          </a:bodyPr>
          <a:lstStyle/>
          <a:p>
            <a:pPr algn="r"/>
            <a:r>
              <a:rPr lang="en-US" sz="1200" b="1" dirty="0" smtClean="0">
                <a:solidFill>
                  <a:schemeClr val="bg1"/>
                </a:solidFill>
              </a:rPr>
              <a:t>FC Switch</a:t>
            </a:r>
            <a:endParaRPr lang="en-US" sz="1200" b="1" dirty="0">
              <a:solidFill>
                <a:schemeClr val="bg1"/>
              </a:solidFill>
            </a:endParaRPr>
          </a:p>
        </p:txBody>
      </p:sp>
      <p:sp>
        <p:nvSpPr>
          <p:cNvPr id="64" name="TextBox 63"/>
          <p:cNvSpPr txBox="1"/>
          <p:nvPr/>
        </p:nvSpPr>
        <p:spPr>
          <a:xfrm>
            <a:off x="10770959" y="3429001"/>
            <a:ext cx="1011573" cy="276999"/>
          </a:xfrm>
          <a:prstGeom prst="rect">
            <a:avLst/>
          </a:prstGeom>
          <a:noFill/>
          <a:ln>
            <a:noFill/>
          </a:ln>
        </p:spPr>
        <p:txBody>
          <a:bodyPr wrap="square" rtlCol="0">
            <a:spAutoFit/>
          </a:bodyPr>
          <a:lstStyle/>
          <a:p>
            <a:r>
              <a:rPr lang="en-US" sz="1200" b="1" dirty="0" smtClean="0">
                <a:solidFill>
                  <a:schemeClr val="bg1"/>
                </a:solidFill>
              </a:rPr>
              <a:t>FC Switch</a:t>
            </a:r>
            <a:endParaRPr lang="en-US" sz="1200" b="1" dirty="0">
              <a:solidFill>
                <a:schemeClr val="bg1"/>
              </a:solidFill>
            </a:endParaRPr>
          </a:p>
        </p:txBody>
      </p:sp>
      <p:sp>
        <p:nvSpPr>
          <p:cNvPr id="84" name="Can 83"/>
          <p:cNvSpPr/>
          <p:nvPr/>
        </p:nvSpPr>
        <p:spPr>
          <a:xfrm>
            <a:off x="7618016"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5" name="Can 84"/>
          <p:cNvSpPr/>
          <p:nvPr/>
        </p:nvSpPr>
        <p:spPr>
          <a:xfrm>
            <a:off x="8633751"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6" name="Can 85"/>
          <p:cNvSpPr/>
          <p:nvPr/>
        </p:nvSpPr>
        <p:spPr>
          <a:xfrm>
            <a:off x="9649487"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7" name="Can 86"/>
          <p:cNvSpPr/>
          <p:nvPr/>
        </p:nvSpPr>
        <p:spPr>
          <a:xfrm>
            <a:off x="10665222"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8" name="TextBox 87"/>
          <p:cNvSpPr txBox="1"/>
          <p:nvPr/>
        </p:nvSpPr>
        <p:spPr>
          <a:xfrm>
            <a:off x="6907001" y="5943601"/>
            <a:ext cx="1218883" cy="276999"/>
          </a:xfrm>
          <a:prstGeom prst="rect">
            <a:avLst/>
          </a:prstGeom>
          <a:noFill/>
          <a:ln>
            <a:noFill/>
          </a:ln>
        </p:spPr>
        <p:txBody>
          <a:bodyPr wrap="square" rtlCol="0">
            <a:spAutoFit/>
          </a:bodyPr>
          <a:lstStyle/>
          <a:p>
            <a:r>
              <a:rPr lang="en-US" sz="1200" b="1" dirty="0" smtClean="0">
                <a:solidFill>
                  <a:srgbClr val="92D050"/>
                </a:solidFill>
              </a:rPr>
              <a:t>FC Array</a:t>
            </a:r>
            <a:endParaRPr lang="en-US" sz="1200" b="1" dirty="0">
              <a:solidFill>
                <a:srgbClr val="92D050"/>
              </a:solidFill>
            </a:endParaRPr>
          </a:p>
        </p:txBody>
      </p:sp>
      <p:sp>
        <p:nvSpPr>
          <p:cNvPr id="78" name="Rectangle 77"/>
          <p:cNvSpPr/>
          <p:nvPr/>
        </p:nvSpPr>
        <p:spPr>
          <a:xfrm rot="10800000" flipH="1" flipV="1">
            <a:off x="9649486" y="2819400"/>
            <a:ext cx="914162" cy="228600"/>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solidFill>
                  <a:schemeClr val="accent3">
                    <a:lumMod val="50000"/>
                  </a:schemeClr>
                </a:solidFill>
              </a:rPr>
              <a:t>FC HBA</a:t>
            </a:r>
          </a:p>
        </p:txBody>
      </p:sp>
      <p:sp>
        <p:nvSpPr>
          <p:cNvPr id="80" name="Rectangle 79"/>
          <p:cNvSpPr/>
          <p:nvPr/>
        </p:nvSpPr>
        <p:spPr>
          <a:xfrm rot="10800000" flipH="1" flipV="1">
            <a:off x="8024310" y="2819400"/>
            <a:ext cx="914162" cy="228600"/>
          </a:xfrm>
          <a:prstGeom prst="rect">
            <a:avLst/>
          </a:prstGeom>
          <a:ln w="762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solidFill>
                  <a:schemeClr val="accent3">
                    <a:lumMod val="50000"/>
                  </a:schemeClr>
                </a:solidFill>
              </a:rPr>
              <a:t>FC HBA</a:t>
            </a:r>
          </a:p>
        </p:txBody>
      </p:sp>
      <p:cxnSp>
        <p:nvCxnSpPr>
          <p:cNvPr id="89" name="Straight Connector 88"/>
          <p:cNvCxnSpPr/>
          <p:nvPr/>
        </p:nvCxnSpPr>
        <p:spPr>
          <a:xfrm>
            <a:off x="9115054" y="4426634"/>
            <a:ext cx="487553" cy="0"/>
          </a:xfrm>
          <a:prstGeom prst="line">
            <a:avLst/>
          </a:prstGeom>
          <a:ln w="57150">
            <a:solidFill>
              <a:schemeClr val="tx1">
                <a:lumMod val="65000"/>
              </a:schemeClr>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cxnSp>
      <p:sp>
        <p:nvSpPr>
          <p:cNvPr id="66" name="Rectangle 65"/>
          <p:cNvSpPr/>
          <p:nvPr/>
        </p:nvSpPr>
        <p:spPr>
          <a:xfrm rot="10800000" flipH="1" flipV="1">
            <a:off x="9446340" y="2362201"/>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68" name="Rectangle 67"/>
          <p:cNvSpPr/>
          <p:nvPr/>
        </p:nvSpPr>
        <p:spPr>
          <a:xfrm rot="10800000" flipH="1" flipV="1">
            <a:off x="10177669" y="2362201"/>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70" name="Rectangle 69"/>
          <p:cNvSpPr/>
          <p:nvPr/>
        </p:nvSpPr>
        <p:spPr>
          <a:xfrm rot="10800000" flipH="1" flipV="1">
            <a:off x="7821163" y="2362200"/>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72" name="Rectangle 71"/>
          <p:cNvSpPr/>
          <p:nvPr/>
        </p:nvSpPr>
        <p:spPr>
          <a:xfrm rot="10800000" flipH="1" flipV="1">
            <a:off x="8552492" y="2362200"/>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56" name="TextBox 55"/>
          <p:cNvSpPr txBox="1"/>
          <p:nvPr/>
        </p:nvSpPr>
        <p:spPr>
          <a:xfrm>
            <a:off x="10665222" y="1519536"/>
            <a:ext cx="1625177"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57" name="Line Callout 2 56"/>
          <p:cNvSpPr/>
          <p:nvPr/>
        </p:nvSpPr>
        <p:spPr bwMode="auto">
          <a:xfrm>
            <a:off x="6012634" y="1554229"/>
            <a:ext cx="1218883" cy="685800"/>
          </a:xfrm>
          <a:prstGeom prst="borderCallout2">
            <a:avLst>
              <a:gd name="adj1" fmla="val 13809"/>
              <a:gd name="adj2" fmla="val 99596"/>
              <a:gd name="adj3" fmla="val 11571"/>
              <a:gd name="adj4" fmla="val 118718"/>
              <a:gd name="adj5" fmla="val 59447"/>
              <a:gd name="adj6" fmla="val 1454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sp>
        <p:nvSpPr>
          <p:cNvPr id="61" name="Content Placeholder 3"/>
          <p:cNvSpPr txBox="1">
            <a:spLocks/>
          </p:cNvSpPr>
          <p:nvPr/>
        </p:nvSpPr>
        <p:spPr>
          <a:xfrm>
            <a:off x="519113" y="1447800"/>
            <a:ext cx="6094413" cy="4034999"/>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2400" smtClean="0"/>
              <a:t>Two Nodes with Windows Server </a:t>
            </a:r>
            <a:br>
              <a:rPr lang="en-US" sz="2400" smtClean="0"/>
            </a:br>
            <a:r>
              <a:rPr lang="en-US" sz="2400" smtClean="0"/>
              <a:t>Failover Clustering (WSFC)</a:t>
            </a:r>
          </a:p>
          <a:p>
            <a:pPr>
              <a:buFont typeface="Arial" pitchFamily="34" charset="0"/>
              <a:buChar char="•"/>
            </a:pPr>
            <a:r>
              <a:rPr lang="en-US" sz="2400" smtClean="0"/>
              <a:t>Shared Storage</a:t>
            </a:r>
          </a:p>
          <a:p>
            <a:pPr>
              <a:buFont typeface="Arial" pitchFamily="34" charset="0"/>
              <a:buChar char="•"/>
            </a:pPr>
            <a:r>
              <a:rPr lang="en-US" sz="2400" smtClean="0"/>
              <a:t>FC Array with dual controllers</a:t>
            </a:r>
            <a:endParaRPr lang="en-US" sz="2400" dirty="0"/>
          </a:p>
        </p:txBody>
      </p:sp>
    </p:spTree>
    <p:extLst>
      <p:ext uri="{BB962C8B-B14F-4D97-AF65-F5344CB8AC3E}">
        <p14:creationId xmlns:p14="http://schemas.microsoft.com/office/powerpoint/2010/main" val="177324878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a:stCxn id="35" idx="0"/>
            <a:endCxn id="33" idx="2"/>
          </p:cNvCxnSpPr>
          <p:nvPr/>
        </p:nvCxnSpPr>
        <p:spPr>
          <a:xfrm>
            <a:off x="8430604" y="3048000"/>
            <a:ext cx="152360" cy="1143000"/>
          </a:xfrm>
          <a:prstGeom prst="line">
            <a:avLst/>
          </a:prstGeom>
          <a:ln w="571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5" idx="0"/>
            <a:endCxn id="39" idx="2"/>
          </p:cNvCxnSpPr>
          <p:nvPr/>
        </p:nvCxnSpPr>
        <p:spPr>
          <a:xfrm>
            <a:off x="8430604" y="3048000"/>
            <a:ext cx="1574390" cy="1143000"/>
          </a:xfrm>
          <a:prstGeom prst="line">
            <a:avLst/>
          </a:prstGeom>
          <a:ln w="571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7" idx="0"/>
            <a:endCxn id="33" idx="2"/>
          </p:cNvCxnSpPr>
          <p:nvPr/>
        </p:nvCxnSpPr>
        <p:spPr>
          <a:xfrm flipH="1">
            <a:off x="8582964" y="3048000"/>
            <a:ext cx="1472816" cy="1143000"/>
          </a:xfrm>
          <a:prstGeom prst="line">
            <a:avLst/>
          </a:prstGeom>
          <a:ln w="571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7" idx="0"/>
            <a:endCxn id="39" idx="2"/>
          </p:cNvCxnSpPr>
          <p:nvPr/>
        </p:nvCxnSpPr>
        <p:spPr>
          <a:xfrm flipH="1">
            <a:off x="10004994" y="3048000"/>
            <a:ext cx="50787" cy="1143000"/>
          </a:xfrm>
          <a:prstGeom prst="line">
            <a:avLst/>
          </a:prstGeom>
          <a:ln w="571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5.5. File Server Cluster – SAS Array</a:t>
            </a:r>
            <a:endParaRPr lang="en-US" dirty="0"/>
          </a:p>
        </p:txBody>
      </p:sp>
      <p:cxnSp>
        <p:nvCxnSpPr>
          <p:cNvPr id="24" name="Straight Connector 23"/>
          <p:cNvCxnSpPr/>
          <p:nvPr/>
        </p:nvCxnSpPr>
        <p:spPr>
          <a:xfrm rot="5400000">
            <a:off x="8544825"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5" name="Straight Connector 24"/>
          <p:cNvCxnSpPr/>
          <p:nvPr/>
        </p:nvCxnSpPr>
        <p:spPr>
          <a:xfrm rot="5400000">
            <a:off x="8341678"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6" name="Straight Connector 25"/>
          <p:cNvCxnSpPr/>
          <p:nvPr/>
        </p:nvCxnSpPr>
        <p:spPr>
          <a:xfrm rot="5400000">
            <a:off x="8138530"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7" name="Straight Connector 26"/>
          <p:cNvCxnSpPr/>
          <p:nvPr/>
        </p:nvCxnSpPr>
        <p:spPr>
          <a:xfrm rot="5400000">
            <a:off x="7935383"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8" name="Straight Connector 27"/>
          <p:cNvCxnSpPr/>
          <p:nvPr/>
        </p:nvCxnSpPr>
        <p:spPr>
          <a:xfrm rot="5400000">
            <a:off x="10170001"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rot="5400000">
            <a:off x="9966854"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rot="5400000">
            <a:off x="9763707"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1" name="Straight Connector 30"/>
          <p:cNvCxnSpPr/>
          <p:nvPr/>
        </p:nvCxnSpPr>
        <p:spPr>
          <a:xfrm rot="5400000">
            <a:off x="9560560"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32" name="Rectangle 31"/>
          <p:cNvSpPr/>
          <p:nvPr/>
        </p:nvSpPr>
        <p:spPr>
          <a:xfrm flipH="1" flipV="1">
            <a:off x="6907001" y="4191000"/>
            <a:ext cx="4773956" cy="2057400"/>
          </a:xfrm>
          <a:prstGeom prst="rect">
            <a:avLst/>
          </a:prstGeom>
          <a:solidFill>
            <a:schemeClr val="tx1"/>
          </a:solidFill>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p:cNvSpPr/>
          <p:nvPr/>
        </p:nvSpPr>
        <p:spPr>
          <a:xfrm flipH="1" flipV="1">
            <a:off x="8125883"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34" name="TextBox 33"/>
          <p:cNvSpPr txBox="1"/>
          <p:nvPr/>
        </p:nvSpPr>
        <p:spPr>
          <a:xfrm>
            <a:off x="6907001" y="4263188"/>
            <a:ext cx="1218883" cy="461665"/>
          </a:xfrm>
          <a:prstGeom prst="rect">
            <a:avLst/>
          </a:prstGeom>
          <a:noFill/>
          <a:ln>
            <a:noFill/>
          </a:ln>
        </p:spPr>
        <p:txBody>
          <a:bodyPr wrap="square" rtlCol="0">
            <a:spAutoFit/>
          </a:bodyPr>
          <a:lstStyle/>
          <a:p>
            <a:pPr algn="r"/>
            <a:r>
              <a:rPr lang="en-US" sz="1200" b="1" dirty="0" smtClean="0">
                <a:solidFill>
                  <a:schemeClr val="bg1">
                    <a:lumMod val="65000"/>
                  </a:schemeClr>
                </a:solidFill>
              </a:rPr>
              <a:t>Controller </a:t>
            </a:r>
          </a:p>
          <a:p>
            <a:pPr algn="r"/>
            <a:r>
              <a:rPr lang="en-US" sz="1200" b="1" dirty="0" smtClean="0">
                <a:solidFill>
                  <a:schemeClr val="bg1">
                    <a:lumMod val="65000"/>
                  </a:schemeClr>
                </a:solidFill>
              </a:rPr>
              <a:t>1 </a:t>
            </a:r>
            <a:endParaRPr lang="en-US" sz="1200" b="1" dirty="0">
              <a:solidFill>
                <a:schemeClr val="bg1">
                  <a:lumMod val="65000"/>
                </a:schemeClr>
              </a:solidFill>
            </a:endParaRPr>
          </a:p>
        </p:txBody>
      </p:sp>
      <p:sp>
        <p:nvSpPr>
          <p:cNvPr id="35" name="Rectangle 34"/>
          <p:cNvSpPr/>
          <p:nvPr/>
        </p:nvSpPr>
        <p:spPr>
          <a:xfrm flipH="1" flipV="1">
            <a:off x="7719589"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p:cNvSpPr txBox="1"/>
          <p:nvPr/>
        </p:nvSpPr>
        <p:spPr>
          <a:xfrm>
            <a:off x="7719589" y="1981201"/>
            <a:ext cx="1422030" cy="276999"/>
          </a:xfrm>
          <a:prstGeom prst="rect">
            <a:avLst/>
          </a:prstGeom>
          <a:noFill/>
          <a:ln>
            <a:noFill/>
          </a:ln>
        </p:spPr>
        <p:txBody>
          <a:bodyPr wrap="square" rtlCol="0">
            <a:spAutoFit/>
          </a:bodyPr>
          <a:lstStyle/>
          <a:p>
            <a:r>
              <a:rPr lang="en-US" sz="1200" b="1" dirty="0" smtClean="0">
                <a:solidFill>
                  <a:srgbClr val="92D050"/>
                </a:solidFill>
              </a:rPr>
              <a:t>Node1</a:t>
            </a:r>
            <a:endParaRPr lang="en-US" sz="1200" b="1" dirty="0">
              <a:solidFill>
                <a:srgbClr val="92D050"/>
              </a:solidFill>
            </a:endParaRPr>
          </a:p>
        </p:txBody>
      </p:sp>
      <p:sp>
        <p:nvSpPr>
          <p:cNvPr id="37" name="Rectangle 36"/>
          <p:cNvSpPr/>
          <p:nvPr/>
        </p:nvSpPr>
        <p:spPr>
          <a:xfrm flipH="1" flipV="1">
            <a:off x="9344766"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p:cNvSpPr txBox="1"/>
          <p:nvPr/>
        </p:nvSpPr>
        <p:spPr>
          <a:xfrm>
            <a:off x="9344766" y="2009002"/>
            <a:ext cx="1422030" cy="276999"/>
          </a:xfrm>
          <a:prstGeom prst="rect">
            <a:avLst/>
          </a:prstGeom>
          <a:noFill/>
          <a:ln>
            <a:noFill/>
          </a:ln>
        </p:spPr>
        <p:txBody>
          <a:bodyPr wrap="square" rtlCol="0">
            <a:spAutoFit/>
          </a:bodyPr>
          <a:lstStyle/>
          <a:p>
            <a:pPr algn="r"/>
            <a:r>
              <a:rPr lang="en-US" sz="1200" b="1" dirty="0" smtClean="0">
                <a:solidFill>
                  <a:srgbClr val="92D050"/>
                </a:solidFill>
              </a:rPr>
              <a:t>Node2</a:t>
            </a:r>
            <a:endParaRPr lang="en-US" sz="1200" b="1" dirty="0">
              <a:solidFill>
                <a:srgbClr val="92D050"/>
              </a:solidFill>
            </a:endParaRPr>
          </a:p>
        </p:txBody>
      </p:sp>
      <p:sp>
        <p:nvSpPr>
          <p:cNvPr id="39" name="Rectangle 38"/>
          <p:cNvSpPr/>
          <p:nvPr/>
        </p:nvSpPr>
        <p:spPr>
          <a:xfrm flipH="1" flipV="1">
            <a:off x="9547913"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40" name="TextBox 39"/>
          <p:cNvSpPr txBox="1"/>
          <p:nvPr/>
        </p:nvSpPr>
        <p:spPr>
          <a:xfrm>
            <a:off x="10462075" y="4267201"/>
            <a:ext cx="1218883" cy="461665"/>
          </a:xfrm>
          <a:prstGeom prst="rect">
            <a:avLst/>
          </a:prstGeom>
          <a:noFill/>
          <a:ln>
            <a:noFill/>
          </a:ln>
        </p:spPr>
        <p:txBody>
          <a:bodyPr wrap="square" rtlCol="0">
            <a:spAutoFit/>
          </a:bodyPr>
          <a:lstStyle/>
          <a:p>
            <a:r>
              <a:rPr lang="en-US" sz="1200" b="1" dirty="0" smtClean="0">
                <a:solidFill>
                  <a:schemeClr val="bg1">
                    <a:lumMod val="65000"/>
                  </a:schemeClr>
                </a:solidFill>
              </a:rPr>
              <a:t>Controller</a:t>
            </a:r>
          </a:p>
          <a:p>
            <a:r>
              <a:rPr lang="en-US" sz="1200" b="1" dirty="0" smtClean="0">
                <a:solidFill>
                  <a:schemeClr val="bg1">
                    <a:lumMod val="65000"/>
                  </a:schemeClr>
                </a:solidFill>
              </a:rPr>
              <a:t>2 </a:t>
            </a:r>
            <a:endParaRPr lang="en-US" sz="1200" b="1" dirty="0">
              <a:solidFill>
                <a:schemeClr val="bg1">
                  <a:lumMod val="65000"/>
                </a:schemeClr>
              </a:solidFill>
            </a:endParaRPr>
          </a:p>
        </p:txBody>
      </p:sp>
      <p:cxnSp>
        <p:nvCxnSpPr>
          <p:cNvPr id="41" name="Straight Connector 40"/>
          <p:cNvCxnSpPr/>
          <p:nvPr/>
        </p:nvCxnSpPr>
        <p:spPr>
          <a:xfrm>
            <a:off x="7719589" y="4876800"/>
            <a:ext cx="314878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2" name="Straight Connector 41"/>
          <p:cNvCxnSpPr/>
          <p:nvPr/>
        </p:nvCxnSpPr>
        <p:spPr>
          <a:xfrm rot="5400000">
            <a:off x="7605289"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rot="5400000">
            <a:off x="8722598"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4" name="Straight Connector 43"/>
          <p:cNvCxnSpPr/>
          <p:nvPr/>
        </p:nvCxnSpPr>
        <p:spPr>
          <a:xfrm rot="5400000">
            <a:off x="9738334"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5" name="Straight Connector 44"/>
          <p:cNvCxnSpPr/>
          <p:nvPr/>
        </p:nvCxnSpPr>
        <p:spPr>
          <a:xfrm rot="5400000">
            <a:off x="10754069"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6" name="Straight Connector 45"/>
          <p:cNvCxnSpPr/>
          <p:nvPr/>
        </p:nvCxnSpPr>
        <p:spPr>
          <a:xfrm rot="5400000">
            <a:off x="8417878"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7" name="Straight Connector 46"/>
          <p:cNvCxnSpPr/>
          <p:nvPr/>
        </p:nvCxnSpPr>
        <p:spPr>
          <a:xfrm rot="5400000">
            <a:off x="9941481"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sp>
        <p:nvSpPr>
          <p:cNvPr id="51" name="Can 50"/>
          <p:cNvSpPr/>
          <p:nvPr/>
        </p:nvSpPr>
        <p:spPr>
          <a:xfrm>
            <a:off x="7414869" y="51054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2" name="Can 51"/>
          <p:cNvSpPr/>
          <p:nvPr/>
        </p:nvSpPr>
        <p:spPr>
          <a:xfrm>
            <a:off x="8430604" y="51054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3" name="Can 52"/>
          <p:cNvSpPr/>
          <p:nvPr/>
        </p:nvSpPr>
        <p:spPr>
          <a:xfrm>
            <a:off x="9446340" y="51054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4" name="Can 53"/>
          <p:cNvSpPr/>
          <p:nvPr/>
        </p:nvSpPr>
        <p:spPr>
          <a:xfrm>
            <a:off x="10462075" y="51054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4" name="Can 83"/>
          <p:cNvSpPr/>
          <p:nvPr/>
        </p:nvSpPr>
        <p:spPr>
          <a:xfrm>
            <a:off x="7618016" y="52578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5" name="Can 84"/>
          <p:cNvSpPr/>
          <p:nvPr/>
        </p:nvSpPr>
        <p:spPr>
          <a:xfrm>
            <a:off x="8633751" y="52578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6" name="Can 85"/>
          <p:cNvSpPr/>
          <p:nvPr/>
        </p:nvSpPr>
        <p:spPr>
          <a:xfrm>
            <a:off x="9649487" y="52578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7" name="Can 86"/>
          <p:cNvSpPr/>
          <p:nvPr/>
        </p:nvSpPr>
        <p:spPr>
          <a:xfrm>
            <a:off x="10665222" y="5257800"/>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8" name="TextBox 87"/>
          <p:cNvSpPr txBox="1"/>
          <p:nvPr/>
        </p:nvSpPr>
        <p:spPr>
          <a:xfrm>
            <a:off x="6907001" y="5943601"/>
            <a:ext cx="1218883" cy="276999"/>
          </a:xfrm>
          <a:prstGeom prst="rect">
            <a:avLst/>
          </a:prstGeom>
          <a:noFill/>
          <a:ln>
            <a:noFill/>
          </a:ln>
        </p:spPr>
        <p:txBody>
          <a:bodyPr wrap="square" rtlCol="0">
            <a:spAutoFit/>
          </a:bodyPr>
          <a:lstStyle/>
          <a:p>
            <a:r>
              <a:rPr lang="en-US" sz="1200" b="1" dirty="0" smtClean="0">
                <a:solidFill>
                  <a:schemeClr val="tx2">
                    <a:lumMod val="75000"/>
                  </a:schemeClr>
                </a:solidFill>
              </a:rPr>
              <a:t>SAS Array</a:t>
            </a:r>
            <a:endParaRPr lang="en-US" sz="1200" b="1" dirty="0">
              <a:solidFill>
                <a:schemeClr val="tx2">
                  <a:lumMod val="75000"/>
                </a:schemeClr>
              </a:solidFill>
            </a:endParaRPr>
          </a:p>
        </p:txBody>
      </p:sp>
      <p:sp>
        <p:nvSpPr>
          <p:cNvPr id="78" name="Rectangle 77"/>
          <p:cNvSpPr/>
          <p:nvPr/>
        </p:nvSpPr>
        <p:spPr>
          <a:xfrm rot="10800000" flipH="1" flipV="1">
            <a:off x="9649486" y="2819400"/>
            <a:ext cx="914162" cy="228600"/>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smtClean="0">
                <a:solidFill>
                  <a:schemeClr val="accent3">
                    <a:lumMod val="50000"/>
                  </a:schemeClr>
                </a:solidFill>
              </a:rPr>
              <a:t>SAS </a:t>
            </a:r>
            <a:r>
              <a:rPr lang="en-US" sz="1050" b="1" dirty="0">
                <a:solidFill>
                  <a:schemeClr val="accent3">
                    <a:lumMod val="50000"/>
                  </a:schemeClr>
                </a:solidFill>
              </a:rPr>
              <a:t>HBA</a:t>
            </a:r>
          </a:p>
        </p:txBody>
      </p:sp>
      <p:sp>
        <p:nvSpPr>
          <p:cNvPr id="80" name="Rectangle 79"/>
          <p:cNvSpPr/>
          <p:nvPr/>
        </p:nvSpPr>
        <p:spPr>
          <a:xfrm rot="10800000" flipH="1" flipV="1">
            <a:off x="8024310" y="2819400"/>
            <a:ext cx="914162" cy="228600"/>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smtClean="0">
                <a:solidFill>
                  <a:schemeClr val="accent3">
                    <a:lumMod val="50000"/>
                  </a:schemeClr>
                </a:solidFill>
              </a:rPr>
              <a:t>SAS HBA</a:t>
            </a:r>
            <a:endParaRPr lang="en-US" sz="1050" b="1" dirty="0">
              <a:solidFill>
                <a:schemeClr val="accent3">
                  <a:lumMod val="50000"/>
                </a:schemeClr>
              </a:solidFill>
            </a:endParaRPr>
          </a:p>
        </p:txBody>
      </p:sp>
      <p:cxnSp>
        <p:nvCxnSpPr>
          <p:cNvPr id="89" name="Straight Connector 88"/>
          <p:cNvCxnSpPr>
            <a:stCxn id="33" idx="1"/>
            <a:endCxn id="39" idx="3"/>
          </p:cNvCxnSpPr>
          <p:nvPr/>
        </p:nvCxnSpPr>
        <p:spPr>
          <a:xfrm>
            <a:off x="9040045" y="4417594"/>
            <a:ext cx="507868" cy="0"/>
          </a:xfrm>
          <a:prstGeom prst="line">
            <a:avLst/>
          </a:prstGeom>
          <a:ln w="57150">
            <a:solidFill>
              <a:schemeClr val="tx1">
                <a:lumMod val="65000"/>
              </a:schemeClr>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cxnSp>
      <p:sp>
        <p:nvSpPr>
          <p:cNvPr id="74" name="Rectangle 73"/>
          <p:cNvSpPr/>
          <p:nvPr/>
        </p:nvSpPr>
        <p:spPr>
          <a:xfrm rot="10800000" flipH="1" flipV="1">
            <a:off x="9446340" y="2362201"/>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chemeClr val="accent3">
                    <a:lumMod val="50000"/>
                  </a:schemeClr>
                </a:solidFill>
              </a:rPr>
              <a:t>WSFC</a:t>
            </a:r>
            <a:endParaRPr lang="en-US" sz="1050" b="1" dirty="0">
              <a:solidFill>
                <a:schemeClr val="accent3">
                  <a:lumMod val="50000"/>
                </a:schemeClr>
              </a:solidFill>
            </a:endParaRPr>
          </a:p>
        </p:txBody>
      </p:sp>
      <p:sp>
        <p:nvSpPr>
          <p:cNvPr id="76" name="Rectangle 75"/>
          <p:cNvSpPr/>
          <p:nvPr/>
        </p:nvSpPr>
        <p:spPr>
          <a:xfrm rot="10800000" flipH="1" flipV="1">
            <a:off x="10177669" y="2362201"/>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chemeClr val="accent3">
                    <a:lumMod val="50000"/>
                  </a:schemeClr>
                </a:solidFill>
              </a:rPr>
              <a:t>SMB</a:t>
            </a:r>
            <a:endParaRPr lang="en-US" sz="1050" b="1" dirty="0">
              <a:solidFill>
                <a:schemeClr val="accent3">
                  <a:lumMod val="50000"/>
                </a:schemeClr>
              </a:solidFill>
            </a:endParaRPr>
          </a:p>
        </p:txBody>
      </p:sp>
      <p:sp>
        <p:nvSpPr>
          <p:cNvPr id="81" name="Rectangle 80"/>
          <p:cNvSpPr/>
          <p:nvPr/>
        </p:nvSpPr>
        <p:spPr>
          <a:xfrm rot="10800000" flipH="1" flipV="1">
            <a:off x="7821163" y="2362200"/>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chemeClr val="accent3">
                    <a:lumMod val="50000"/>
                  </a:schemeClr>
                </a:solidFill>
              </a:rPr>
              <a:t>WSFC</a:t>
            </a:r>
            <a:endParaRPr lang="en-US" sz="1050" b="1" dirty="0">
              <a:solidFill>
                <a:schemeClr val="accent3">
                  <a:lumMod val="50000"/>
                </a:schemeClr>
              </a:solidFill>
            </a:endParaRPr>
          </a:p>
        </p:txBody>
      </p:sp>
      <p:sp>
        <p:nvSpPr>
          <p:cNvPr id="82" name="Rectangle 81"/>
          <p:cNvSpPr/>
          <p:nvPr/>
        </p:nvSpPr>
        <p:spPr>
          <a:xfrm rot="10800000" flipH="1" flipV="1">
            <a:off x="8552492" y="2362200"/>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chemeClr val="accent3">
                    <a:lumMod val="50000"/>
                  </a:schemeClr>
                </a:solidFill>
              </a:rPr>
              <a:t>SMB</a:t>
            </a:r>
            <a:endParaRPr lang="en-US" sz="1050" b="1" dirty="0">
              <a:solidFill>
                <a:schemeClr val="accent3">
                  <a:lumMod val="50000"/>
                </a:schemeClr>
              </a:solidFill>
            </a:endParaRPr>
          </a:p>
        </p:txBody>
      </p:sp>
      <p:sp>
        <p:nvSpPr>
          <p:cNvPr id="48" name="TextBox 47"/>
          <p:cNvSpPr txBox="1"/>
          <p:nvPr/>
        </p:nvSpPr>
        <p:spPr>
          <a:xfrm>
            <a:off x="10562884" y="1519536"/>
            <a:ext cx="1625177"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49" name="Line Callout 2 48"/>
          <p:cNvSpPr/>
          <p:nvPr/>
        </p:nvSpPr>
        <p:spPr bwMode="auto">
          <a:xfrm>
            <a:off x="6012634" y="1554229"/>
            <a:ext cx="1218883" cy="685800"/>
          </a:xfrm>
          <a:prstGeom prst="borderCallout2">
            <a:avLst>
              <a:gd name="adj1" fmla="val 13809"/>
              <a:gd name="adj2" fmla="val 99596"/>
              <a:gd name="adj3" fmla="val 11571"/>
              <a:gd name="adj4" fmla="val 118718"/>
              <a:gd name="adj5" fmla="val 59447"/>
              <a:gd name="adj6" fmla="val 1454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sp>
        <p:nvSpPr>
          <p:cNvPr id="55" name="Content Placeholder 3"/>
          <p:cNvSpPr txBox="1">
            <a:spLocks/>
          </p:cNvSpPr>
          <p:nvPr/>
        </p:nvSpPr>
        <p:spPr>
          <a:xfrm>
            <a:off x="519113" y="1450141"/>
            <a:ext cx="6602280" cy="4034999"/>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2400" smtClean="0"/>
              <a:t>Two Nodes with Windows Server </a:t>
            </a:r>
            <a:br>
              <a:rPr lang="en-US" sz="2400" smtClean="0"/>
            </a:br>
            <a:r>
              <a:rPr lang="en-US" sz="2400" smtClean="0"/>
              <a:t>Failover Clustering (WSFC)</a:t>
            </a:r>
          </a:p>
          <a:p>
            <a:pPr>
              <a:buFont typeface="Arial" pitchFamily="34" charset="0"/>
              <a:buChar char="•"/>
            </a:pPr>
            <a:r>
              <a:rPr lang="en-US" sz="2400" smtClean="0"/>
              <a:t>Shared Storage</a:t>
            </a:r>
          </a:p>
          <a:p>
            <a:pPr>
              <a:buFont typeface="Arial" pitchFamily="34" charset="0"/>
              <a:buChar char="•"/>
            </a:pPr>
            <a:r>
              <a:rPr lang="en-US" sz="2400" smtClean="0"/>
              <a:t>SAS Array with dual controllers</a:t>
            </a:r>
            <a:endParaRPr lang="en-US" sz="2400" dirty="0"/>
          </a:p>
        </p:txBody>
      </p:sp>
    </p:spTree>
    <p:extLst>
      <p:ext uri="{BB962C8B-B14F-4D97-AF65-F5344CB8AC3E}">
        <p14:creationId xmlns:p14="http://schemas.microsoft.com/office/powerpoint/2010/main" val="204527006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a:stCxn id="13" idx="0"/>
            <a:endCxn id="39" idx="2"/>
          </p:cNvCxnSpPr>
          <p:nvPr/>
        </p:nvCxnSpPr>
        <p:spPr>
          <a:xfrm rot="5400000">
            <a:off x="9872851" y="3933971"/>
            <a:ext cx="385011" cy="12904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0"/>
            <a:endCxn id="33" idx="2"/>
          </p:cNvCxnSpPr>
          <p:nvPr/>
        </p:nvCxnSpPr>
        <p:spPr>
          <a:xfrm rot="16200000" flipH="1">
            <a:off x="8300464" y="3912664"/>
            <a:ext cx="381000" cy="17567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2" idx="0"/>
            <a:endCxn id="39" idx="2"/>
          </p:cNvCxnSpPr>
          <p:nvPr/>
        </p:nvCxnSpPr>
        <p:spPr>
          <a:xfrm rot="16200000" flipH="1">
            <a:off x="9011479" y="3201649"/>
            <a:ext cx="381000" cy="159770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3" idx="0"/>
            <a:endCxn id="33" idx="2"/>
          </p:cNvCxnSpPr>
          <p:nvPr/>
        </p:nvCxnSpPr>
        <p:spPr>
          <a:xfrm rot="5400000">
            <a:off x="9161837" y="3222957"/>
            <a:ext cx="385011" cy="155107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5" idx="0"/>
            <a:endCxn id="62" idx="2"/>
          </p:cNvCxnSpPr>
          <p:nvPr/>
        </p:nvCxnSpPr>
        <p:spPr>
          <a:xfrm flipH="1">
            <a:off x="8403129" y="3048001"/>
            <a:ext cx="23313" cy="53741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5" idx="0"/>
            <a:endCxn id="13" idx="2"/>
          </p:cNvCxnSpPr>
          <p:nvPr/>
        </p:nvCxnSpPr>
        <p:spPr>
          <a:xfrm>
            <a:off x="8426442" y="3048000"/>
            <a:ext cx="1703438" cy="533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7" idx="0"/>
            <a:endCxn id="62" idx="2"/>
          </p:cNvCxnSpPr>
          <p:nvPr/>
        </p:nvCxnSpPr>
        <p:spPr>
          <a:xfrm flipH="1">
            <a:off x="8403129" y="3048001"/>
            <a:ext cx="1648489" cy="53741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7" idx="0"/>
            <a:endCxn id="13" idx="2"/>
          </p:cNvCxnSpPr>
          <p:nvPr/>
        </p:nvCxnSpPr>
        <p:spPr>
          <a:xfrm>
            <a:off x="10051618" y="3048000"/>
            <a:ext cx="78261" cy="533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5.6. File Server Cluster – iSCSI SAN</a:t>
            </a:r>
            <a:endParaRPr lang="en-US" dirty="0"/>
          </a:p>
        </p:txBody>
      </p:sp>
      <p:sp>
        <p:nvSpPr>
          <p:cNvPr id="13" name="Rectangle 12"/>
          <p:cNvSpPr/>
          <p:nvPr/>
        </p:nvSpPr>
        <p:spPr>
          <a:xfrm flipH="1" flipV="1">
            <a:off x="9543750" y="3581400"/>
            <a:ext cx="1172259" cy="224589"/>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5" name="Straight Connector 24"/>
          <p:cNvCxnSpPr/>
          <p:nvPr/>
        </p:nvCxnSpPr>
        <p:spPr>
          <a:xfrm rot="5400000">
            <a:off x="8337515"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6" name="Straight Connector 25"/>
          <p:cNvCxnSpPr/>
          <p:nvPr/>
        </p:nvCxnSpPr>
        <p:spPr>
          <a:xfrm rot="5400000">
            <a:off x="8134368"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7" name="Straight Connector 26"/>
          <p:cNvCxnSpPr/>
          <p:nvPr/>
        </p:nvCxnSpPr>
        <p:spPr>
          <a:xfrm rot="5400000">
            <a:off x="7931220"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rot="5400000">
            <a:off x="9962691"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rot="5400000">
            <a:off x="9759544"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1" name="Straight Connector 30"/>
          <p:cNvCxnSpPr/>
          <p:nvPr/>
        </p:nvCxnSpPr>
        <p:spPr>
          <a:xfrm rot="5400000">
            <a:off x="9556397"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32" name="Rectangle 31"/>
          <p:cNvSpPr/>
          <p:nvPr/>
        </p:nvSpPr>
        <p:spPr>
          <a:xfrm flipH="1" flipV="1">
            <a:off x="6902838" y="4191000"/>
            <a:ext cx="4773956" cy="2057400"/>
          </a:xfrm>
          <a:prstGeom prst="rect">
            <a:avLst/>
          </a:prstGeom>
          <a:solidFill>
            <a:schemeClr val="tx1"/>
          </a:solidFill>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B0F0"/>
              </a:solidFill>
            </a:endParaRPr>
          </a:p>
        </p:txBody>
      </p:sp>
      <p:sp>
        <p:nvSpPr>
          <p:cNvPr id="33" name="Rectangle 32"/>
          <p:cNvSpPr/>
          <p:nvPr/>
        </p:nvSpPr>
        <p:spPr>
          <a:xfrm flipH="1" flipV="1">
            <a:off x="8121720"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34" name="TextBox 33"/>
          <p:cNvSpPr txBox="1"/>
          <p:nvPr/>
        </p:nvSpPr>
        <p:spPr>
          <a:xfrm>
            <a:off x="6902838" y="4263188"/>
            <a:ext cx="1218883" cy="461665"/>
          </a:xfrm>
          <a:prstGeom prst="rect">
            <a:avLst/>
          </a:prstGeom>
          <a:noFill/>
          <a:ln>
            <a:noFill/>
          </a:ln>
        </p:spPr>
        <p:txBody>
          <a:bodyPr wrap="square" rtlCol="0">
            <a:spAutoFit/>
          </a:bodyPr>
          <a:lstStyle/>
          <a:p>
            <a:pPr algn="r"/>
            <a:r>
              <a:rPr lang="en-US" sz="1200" b="1" dirty="0" smtClean="0">
                <a:solidFill>
                  <a:schemeClr val="bg1">
                    <a:lumMod val="65000"/>
                  </a:schemeClr>
                </a:solidFill>
              </a:rPr>
              <a:t>Controller </a:t>
            </a:r>
          </a:p>
          <a:p>
            <a:pPr algn="r"/>
            <a:r>
              <a:rPr lang="en-US" sz="1200" b="1" dirty="0" smtClean="0">
                <a:solidFill>
                  <a:schemeClr val="bg1">
                    <a:lumMod val="65000"/>
                  </a:schemeClr>
                </a:solidFill>
              </a:rPr>
              <a:t>1 </a:t>
            </a:r>
            <a:endParaRPr lang="en-US" sz="1200" b="1" dirty="0">
              <a:solidFill>
                <a:schemeClr val="bg1">
                  <a:lumMod val="65000"/>
                </a:schemeClr>
              </a:solidFill>
            </a:endParaRPr>
          </a:p>
        </p:txBody>
      </p:sp>
      <p:sp>
        <p:nvSpPr>
          <p:cNvPr id="35" name="Rectangle 34"/>
          <p:cNvSpPr/>
          <p:nvPr/>
        </p:nvSpPr>
        <p:spPr>
          <a:xfrm flipH="1" flipV="1">
            <a:off x="7715426"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p:cNvSpPr txBox="1"/>
          <p:nvPr/>
        </p:nvSpPr>
        <p:spPr>
          <a:xfrm>
            <a:off x="7715426" y="1981201"/>
            <a:ext cx="1422030" cy="276999"/>
          </a:xfrm>
          <a:prstGeom prst="rect">
            <a:avLst/>
          </a:prstGeom>
          <a:noFill/>
          <a:ln>
            <a:noFill/>
          </a:ln>
        </p:spPr>
        <p:txBody>
          <a:bodyPr wrap="square" rtlCol="0">
            <a:spAutoFit/>
          </a:bodyPr>
          <a:lstStyle/>
          <a:p>
            <a:r>
              <a:rPr lang="en-US" sz="1200" b="1" dirty="0" smtClean="0">
                <a:solidFill>
                  <a:srgbClr val="92D050"/>
                </a:solidFill>
              </a:rPr>
              <a:t>Node1</a:t>
            </a:r>
            <a:endParaRPr lang="en-US" sz="1200" b="1" dirty="0">
              <a:solidFill>
                <a:srgbClr val="92D050"/>
              </a:solidFill>
            </a:endParaRPr>
          </a:p>
        </p:txBody>
      </p:sp>
      <p:sp>
        <p:nvSpPr>
          <p:cNvPr id="37" name="Rectangle 36"/>
          <p:cNvSpPr/>
          <p:nvPr/>
        </p:nvSpPr>
        <p:spPr>
          <a:xfrm flipH="1" flipV="1">
            <a:off x="9340603"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p:cNvSpPr txBox="1"/>
          <p:nvPr/>
        </p:nvSpPr>
        <p:spPr>
          <a:xfrm>
            <a:off x="9340603" y="2009002"/>
            <a:ext cx="1422030" cy="276999"/>
          </a:xfrm>
          <a:prstGeom prst="rect">
            <a:avLst/>
          </a:prstGeom>
          <a:noFill/>
          <a:ln>
            <a:noFill/>
          </a:ln>
        </p:spPr>
        <p:txBody>
          <a:bodyPr wrap="square" rtlCol="0">
            <a:spAutoFit/>
          </a:bodyPr>
          <a:lstStyle/>
          <a:p>
            <a:pPr algn="r"/>
            <a:r>
              <a:rPr lang="en-US" sz="1200" b="1" dirty="0" smtClean="0">
                <a:solidFill>
                  <a:srgbClr val="92D050"/>
                </a:solidFill>
              </a:rPr>
              <a:t>Node2</a:t>
            </a:r>
            <a:endParaRPr lang="en-US" sz="1200" b="1" dirty="0">
              <a:solidFill>
                <a:srgbClr val="92D050"/>
              </a:solidFill>
            </a:endParaRPr>
          </a:p>
        </p:txBody>
      </p:sp>
      <p:sp>
        <p:nvSpPr>
          <p:cNvPr id="39" name="Rectangle 38"/>
          <p:cNvSpPr/>
          <p:nvPr/>
        </p:nvSpPr>
        <p:spPr>
          <a:xfrm flipH="1" flipV="1">
            <a:off x="9543750"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40" name="TextBox 39"/>
          <p:cNvSpPr txBox="1"/>
          <p:nvPr/>
        </p:nvSpPr>
        <p:spPr>
          <a:xfrm>
            <a:off x="10457912" y="4267201"/>
            <a:ext cx="1218883" cy="461665"/>
          </a:xfrm>
          <a:prstGeom prst="rect">
            <a:avLst/>
          </a:prstGeom>
          <a:noFill/>
          <a:ln>
            <a:noFill/>
          </a:ln>
        </p:spPr>
        <p:txBody>
          <a:bodyPr wrap="square" rtlCol="0">
            <a:spAutoFit/>
          </a:bodyPr>
          <a:lstStyle/>
          <a:p>
            <a:r>
              <a:rPr lang="en-US" sz="1200" b="1" dirty="0" smtClean="0">
                <a:solidFill>
                  <a:schemeClr val="bg1">
                    <a:lumMod val="65000"/>
                  </a:schemeClr>
                </a:solidFill>
              </a:rPr>
              <a:t>Controller</a:t>
            </a:r>
          </a:p>
          <a:p>
            <a:r>
              <a:rPr lang="en-US" sz="1200" b="1" dirty="0" smtClean="0">
                <a:solidFill>
                  <a:schemeClr val="bg1">
                    <a:lumMod val="65000"/>
                  </a:schemeClr>
                </a:solidFill>
              </a:rPr>
              <a:t>2 </a:t>
            </a:r>
            <a:endParaRPr lang="en-US" sz="1200" b="1" dirty="0">
              <a:solidFill>
                <a:schemeClr val="bg1">
                  <a:lumMod val="65000"/>
                </a:schemeClr>
              </a:solidFill>
            </a:endParaRPr>
          </a:p>
        </p:txBody>
      </p:sp>
      <p:cxnSp>
        <p:nvCxnSpPr>
          <p:cNvPr id="41" name="Straight Connector 40"/>
          <p:cNvCxnSpPr/>
          <p:nvPr/>
        </p:nvCxnSpPr>
        <p:spPr>
          <a:xfrm>
            <a:off x="7715426" y="4876800"/>
            <a:ext cx="314878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2" name="Straight Connector 41"/>
          <p:cNvCxnSpPr/>
          <p:nvPr/>
        </p:nvCxnSpPr>
        <p:spPr>
          <a:xfrm rot="5400000">
            <a:off x="7601126"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rot="5400000">
            <a:off x="8718435"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4" name="Straight Connector 43"/>
          <p:cNvCxnSpPr/>
          <p:nvPr/>
        </p:nvCxnSpPr>
        <p:spPr>
          <a:xfrm rot="5400000">
            <a:off x="9734171"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5" name="Straight Connector 44"/>
          <p:cNvCxnSpPr/>
          <p:nvPr/>
        </p:nvCxnSpPr>
        <p:spPr>
          <a:xfrm rot="5400000">
            <a:off x="10749906"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6" name="Straight Connector 45"/>
          <p:cNvCxnSpPr/>
          <p:nvPr/>
        </p:nvCxnSpPr>
        <p:spPr>
          <a:xfrm rot="5400000">
            <a:off x="8413715"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47" name="Straight Connector 46"/>
          <p:cNvCxnSpPr/>
          <p:nvPr/>
        </p:nvCxnSpPr>
        <p:spPr>
          <a:xfrm rot="5400000">
            <a:off x="9937318"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sp>
        <p:nvSpPr>
          <p:cNvPr id="51" name="Can 50"/>
          <p:cNvSpPr/>
          <p:nvPr/>
        </p:nvSpPr>
        <p:spPr>
          <a:xfrm>
            <a:off x="7410706"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2" name="Can 51"/>
          <p:cNvSpPr/>
          <p:nvPr/>
        </p:nvSpPr>
        <p:spPr>
          <a:xfrm>
            <a:off x="8426441"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3" name="Can 52"/>
          <p:cNvSpPr/>
          <p:nvPr/>
        </p:nvSpPr>
        <p:spPr>
          <a:xfrm>
            <a:off x="9442177"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4" name="Can 53"/>
          <p:cNvSpPr/>
          <p:nvPr/>
        </p:nvSpPr>
        <p:spPr>
          <a:xfrm>
            <a:off x="10457912"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62" name="Rectangle 61"/>
          <p:cNvSpPr/>
          <p:nvPr/>
        </p:nvSpPr>
        <p:spPr>
          <a:xfrm flipH="1" flipV="1">
            <a:off x="7817000" y="3585412"/>
            <a:ext cx="1172259" cy="224589"/>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3" name="TextBox 62"/>
          <p:cNvSpPr txBox="1"/>
          <p:nvPr/>
        </p:nvSpPr>
        <p:spPr>
          <a:xfrm>
            <a:off x="6703854" y="3837802"/>
            <a:ext cx="1417867" cy="276999"/>
          </a:xfrm>
          <a:prstGeom prst="rect">
            <a:avLst/>
          </a:prstGeom>
          <a:noFill/>
          <a:ln>
            <a:noFill/>
          </a:ln>
        </p:spPr>
        <p:txBody>
          <a:bodyPr wrap="square" rtlCol="0">
            <a:spAutoFit/>
          </a:bodyPr>
          <a:lstStyle/>
          <a:p>
            <a:pPr algn="r"/>
            <a:r>
              <a:rPr lang="en-US" sz="1200" b="1" dirty="0" smtClean="0">
                <a:solidFill>
                  <a:schemeClr val="bg1"/>
                </a:solidFill>
              </a:rPr>
              <a:t>Switch</a:t>
            </a:r>
            <a:endParaRPr lang="en-US" sz="1200" b="1" dirty="0">
              <a:solidFill>
                <a:schemeClr val="bg1"/>
              </a:solidFill>
            </a:endParaRPr>
          </a:p>
        </p:txBody>
      </p:sp>
      <p:sp>
        <p:nvSpPr>
          <p:cNvPr id="64" name="TextBox 63"/>
          <p:cNvSpPr txBox="1"/>
          <p:nvPr/>
        </p:nvSpPr>
        <p:spPr>
          <a:xfrm>
            <a:off x="10356338" y="3837802"/>
            <a:ext cx="1457732" cy="276999"/>
          </a:xfrm>
          <a:prstGeom prst="rect">
            <a:avLst/>
          </a:prstGeom>
          <a:noFill/>
          <a:ln>
            <a:noFill/>
          </a:ln>
        </p:spPr>
        <p:txBody>
          <a:bodyPr wrap="square" rtlCol="0">
            <a:spAutoFit/>
          </a:bodyPr>
          <a:lstStyle/>
          <a:p>
            <a:r>
              <a:rPr lang="en-US" sz="1200" b="1" dirty="0" smtClean="0">
                <a:solidFill>
                  <a:schemeClr val="bg1"/>
                </a:solidFill>
              </a:rPr>
              <a:t>Switch</a:t>
            </a:r>
            <a:endParaRPr lang="en-US" sz="1200" b="1" dirty="0">
              <a:solidFill>
                <a:schemeClr val="bg1"/>
              </a:solidFill>
            </a:endParaRPr>
          </a:p>
        </p:txBody>
      </p:sp>
      <p:sp>
        <p:nvSpPr>
          <p:cNvPr id="84" name="Can 83"/>
          <p:cNvSpPr/>
          <p:nvPr/>
        </p:nvSpPr>
        <p:spPr>
          <a:xfrm>
            <a:off x="7613853"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5" name="Can 84"/>
          <p:cNvSpPr/>
          <p:nvPr/>
        </p:nvSpPr>
        <p:spPr>
          <a:xfrm>
            <a:off x="8629588"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6" name="Can 85"/>
          <p:cNvSpPr/>
          <p:nvPr/>
        </p:nvSpPr>
        <p:spPr>
          <a:xfrm>
            <a:off x="9645324"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7" name="Can 86"/>
          <p:cNvSpPr/>
          <p:nvPr/>
        </p:nvSpPr>
        <p:spPr>
          <a:xfrm>
            <a:off x="10661059"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88" name="TextBox 87"/>
          <p:cNvSpPr txBox="1"/>
          <p:nvPr/>
        </p:nvSpPr>
        <p:spPr>
          <a:xfrm>
            <a:off x="6902838" y="5943601"/>
            <a:ext cx="1625177" cy="276999"/>
          </a:xfrm>
          <a:prstGeom prst="rect">
            <a:avLst/>
          </a:prstGeom>
          <a:noFill/>
          <a:ln>
            <a:noFill/>
          </a:ln>
        </p:spPr>
        <p:txBody>
          <a:bodyPr wrap="square" rtlCol="0">
            <a:spAutoFit/>
          </a:bodyPr>
          <a:lstStyle/>
          <a:p>
            <a:r>
              <a:rPr lang="en-US" sz="1200" b="1" dirty="0" smtClean="0">
                <a:solidFill>
                  <a:srgbClr val="00B0F0"/>
                </a:solidFill>
              </a:rPr>
              <a:t>iSCSI Array</a:t>
            </a:r>
            <a:endParaRPr lang="en-US" sz="1200" b="1" dirty="0">
              <a:solidFill>
                <a:srgbClr val="00B0F0"/>
              </a:solidFill>
            </a:endParaRPr>
          </a:p>
        </p:txBody>
      </p:sp>
      <p:cxnSp>
        <p:nvCxnSpPr>
          <p:cNvPr id="89" name="Straight Connector 88"/>
          <p:cNvCxnSpPr/>
          <p:nvPr/>
        </p:nvCxnSpPr>
        <p:spPr>
          <a:xfrm>
            <a:off x="9110891" y="4426634"/>
            <a:ext cx="487553" cy="0"/>
          </a:xfrm>
          <a:prstGeom prst="line">
            <a:avLst/>
          </a:prstGeom>
          <a:ln w="57150">
            <a:solidFill>
              <a:schemeClr val="tx1">
                <a:lumMod val="65000"/>
              </a:schemeClr>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cxnSp>
      <p:sp>
        <p:nvSpPr>
          <p:cNvPr id="66" name="Rectangle 65"/>
          <p:cNvSpPr/>
          <p:nvPr/>
        </p:nvSpPr>
        <p:spPr>
          <a:xfrm rot="10800000" flipH="1" flipV="1">
            <a:off x="9442177" y="2362201"/>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68" name="Rectangle 67"/>
          <p:cNvSpPr/>
          <p:nvPr/>
        </p:nvSpPr>
        <p:spPr>
          <a:xfrm rot="10800000" flipH="1" flipV="1">
            <a:off x="10173506" y="2362201"/>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70" name="Rectangle 69"/>
          <p:cNvSpPr/>
          <p:nvPr/>
        </p:nvSpPr>
        <p:spPr>
          <a:xfrm rot="10800000" flipH="1" flipV="1">
            <a:off x="7817000" y="2362200"/>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72" name="Rectangle 71"/>
          <p:cNvSpPr/>
          <p:nvPr/>
        </p:nvSpPr>
        <p:spPr>
          <a:xfrm rot="10800000" flipH="1" flipV="1">
            <a:off x="8548329" y="2362200"/>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56" name="TextBox 55"/>
          <p:cNvSpPr txBox="1"/>
          <p:nvPr/>
        </p:nvSpPr>
        <p:spPr>
          <a:xfrm>
            <a:off x="10417283" y="1519536"/>
            <a:ext cx="1766616"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57" name="TextBox 56"/>
          <p:cNvSpPr txBox="1"/>
          <p:nvPr/>
        </p:nvSpPr>
        <p:spPr>
          <a:xfrm>
            <a:off x="10457912" y="3043536"/>
            <a:ext cx="1766616" cy="461665"/>
          </a:xfrm>
          <a:prstGeom prst="rect">
            <a:avLst/>
          </a:prstGeom>
          <a:noFill/>
        </p:spPr>
        <p:txBody>
          <a:bodyPr wrap="square" rtlCol="0">
            <a:spAutoFit/>
          </a:bodyPr>
          <a:lstStyle/>
          <a:p>
            <a:pPr algn="ctr"/>
            <a:r>
              <a:rPr lang="en-US" sz="1200" b="1" dirty="0" smtClean="0">
                <a:solidFill>
                  <a:schemeClr val="bg1"/>
                </a:solidFill>
              </a:rPr>
              <a:t>iSCSI Network</a:t>
            </a:r>
          </a:p>
          <a:p>
            <a:pPr algn="ctr"/>
            <a:r>
              <a:rPr lang="en-US" sz="1200" b="1" dirty="0" smtClean="0">
                <a:solidFill>
                  <a:schemeClr val="bg1"/>
                </a:solidFill>
              </a:rPr>
              <a:t>Interfaces</a:t>
            </a:r>
          </a:p>
        </p:txBody>
      </p:sp>
      <p:sp>
        <p:nvSpPr>
          <p:cNvPr id="58" name="Rectangle 57"/>
          <p:cNvSpPr/>
          <p:nvPr/>
        </p:nvSpPr>
        <p:spPr>
          <a:xfrm rot="10800000" flipH="1" flipV="1">
            <a:off x="7805342" y="2622197"/>
            <a:ext cx="1230539"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iSCSI Initiator</a:t>
            </a:r>
            <a:endParaRPr lang="en-US" sz="1000" b="1" dirty="0">
              <a:solidFill>
                <a:schemeClr val="accent3">
                  <a:lumMod val="50000"/>
                </a:schemeClr>
              </a:solidFill>
            </a:endParaRPr>
          </a:p>
        </p:txBody>
      </p:sp>
      <p:sp>
        <p:nvSpPr>
          <p:cNvPr id="59" name="Rectangle 58"/>
          <p:cNvSpPr/>
          <p:nvPr/>
        </p:nvSpPr>
        <p:spPr>
          <a:xfrm rot="10800000" flipH="1" flipV="1">
            <a:off x="9450086" y="2622197"/>
            <a:ext cx="1230539"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iSCSI Initiator</a:t>
            </a:r>
            <a:endParaRPr lang="en-US" sz="1000" b="1" dirty="0">
              <a:solidFill>
                <a:schemeClr val="accent3">
                  <a:lumMod val="50000"/>
                </a:schemeClr>
              </a:solidFill>
            </a:endParaRPr>
          </a:p>
        </p:txBody>
      </p:sp>
      <p:sp>
        <p:nvSpPr>
          <p:cNvPr id="60" name="Line Callout 2 59"/>
          <p:cNvSpPr/>
          <p:nvPr/>
        </p:nvSpPr>
        <p:spPr bwMode="auto">
          <a:xfrm>
            <a:off x="6012634" y="1554229"/>
            <a:ext cx="1218883" cy="685800"/>
          </a:xfrm>
          <a:prstGeom prst="borderCallout2">
            <a:avLst>
              <a:gd name="adj1" fmla="val 13809"/>
              <a:gd name="adj2" fmla="val 99596"/>
              <a:gd name="adj3" fmla="val 11571"/>
              <a:gd name="adj4" fmla="val 118718"/>
              <a:gd name="adj5" fmla="val 59447"/>
              <a:gd name="adj6" fmla="val 1454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454297"/>
            <a:ext cx="686435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3491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File Server Scalability and Performance</a:t>
            </a:r>
            <a:endParaRPr lang="en-US" dirty="0"/>
          </a:p>
        </p:txBody>
      </p:sp>
      <p:sp>
        <p:nvSpPr>
          <p:cNvPr id="6" name="Text Placeholder 5"/>
          <p:cNvSpPr>
            <a:spLocks noGrp="1"/>
          </p:cNvSpPr>
          <p:nvPr>
            <p:ph type="body" sz="quarter" idx="10"/>
          </p:nvPr>
        </p:nvSpPr>
        <p:spPr>
          <a:xfrm>
            <a:off x="519112" y="1447799"/>
            <a:ext cx="11149013" cy="2609945"/>
          </a:xfrm>
        </p:spPr>
        <p:txBody>
          <a:bodyPr/>
          <a:lstStyle/>
          <a:p>
            <a:pPr marL="0" indent="0">
              <a:buNone/>
            </a:pPr>
            <a:r>
              <a:rPr lang="en-US" dirty="0" smtClean="0"/>
              <a:t>2.1. Improvements since Windows Server 2003</a:t>
            </a:r>
          </a:p>
          <a:p>
            <a:pPr marL="0" indent="0">
              <a:buNone/>
            </a:pPr>
            <a:r>
              <a:rPr lang="en-US" dirty="0" smtClean="0"/>
              <a:t>2.2. Sample </a:t>
            </a:r>
            <a:r>
              <a:rPr lang="en-US" dirty="0"/>
              <a:t>Configuration</a:t>
            </a:r>
            <a:r>
              <a:rPr lang="en-US" dirty="0" smtClean="0"/>
              <a:t> – 24 spindles</a:t>
            </a:r>
          </a:p>
          <a:p>
            <a:pPr marL="0" indent="0">
              <a:buNone/>
            </a:pPr>
            <a:r>
              <a:rPr lang="en-US" dirty="0" smtClean="0"/>
              <a:t>2.3. Sample </a:t>
            </a:r>
            <a:r>
              <a:rPr lang="en-US" dirty="0"/>
              <a:t>Configuration</a:t>
            </a:r>
            <a:r>
              <a:rPr lang="en-US" dirty="0" smtClean="0"/>
              <a:t> – 96 spindles</a:t>
            </a:r>
          </a:p>
          <a:p>
            <a:pPr marL="0" indent="0">
              <a:buNone/>
            </a:pPr>
            <a:r>
              <a:rPr lang="en-US" dirty="0" smtClean="0"/>
              <a:t>2.4. Sample Configuration – 192 spindles</a:t>
            </a:r>
            <a:endParaRPr lang="en-US" dirty="0"/>
          </a:p>
          <a:p>
            <a:pPr marL="0" indent="0">
              <a:buNone/>
            </a:pPr>
            <a:endParaRPr lang="en-US" dirty="0" smtClean="0"/>
          </a:p>
        </p:txBody>
      </p:sp>
    </p:spTree>
    <p:extLst>
      <p:ext uri="{BB962C8B-B14F-4D97-AF65-F5344CB8AC3E}">
        <p14:creationId xmlns:p14="http://schemas.microsoft.com/office/powerpoint/2010/main" val="363109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5.6. File Server Cluster – iSCSI SAN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36" y="1295400"/>
            <a:ext cx="10065303" cy="467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bwMode="auto">
          <a:xfrm>
            <a:off x="5578368" y="2091009"/>
            <a:ext cx="1674976" cy="804017"/>
          </a:xfrm>
          <a:prstGeom prst="wedgeRectCallout">
            <a:avLst>
              <a:gd name="adj1" fmla="val -101810"/>
              <a:gd name="adj2" fmla="val 2432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Running now on </a:t>
            </a:r>
            <a:br>
              <a:rPr lang="en-US" sz="1400" b="1" dirty="0" smtClean="0">
                <a:solidFill>
                  <a:schemeClr val="bg1"/>
                </a:solidFill>
              </a:rPr>
            </a:br>
            <a:r>
              <a:rPr lang="en-US" sz="1400" b="1" dirty="0" smtClean="0">
                <a:solidFill>
                  <a:schemeClr val="bg1"/>
                </a:solidFill>
              </a:rPr>
              <a:t>CONTOSO-S4</a:t>
            </a:r>
          </a:p>
        </p:txBody>
      </p:sp>
      <p:sp>
        <p:nvSpPr>
          <p:cNvPr id="4" name="Rectangular Callout 3"/>
          <p:cNvSpPr/>
          <p:nvPr/>
        </p:nvSpPr>
        <p:spPr bwMode="auto">
          <a:xfrm>
            <a:off x="2811567" y="952180"/>
            <a:ext cx="1504060" cy="816478"/>
          </a:xfrm>
          <a:prstGeom prst="wedgeRectCallout">
            <a:avLst>
              <a:gd name="adj1" fmla="val -71174"/>
              <a:gd name="adj2" fmla="val 10630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File Service</a:t>
            </a:r>
            <a:br>
              <a:rPr lang="en-US" sz="1400" b="1" dirty="0" smtClean="0">
                <a:solidFill>
                  <a:schemeClr val="bg1"/>
                </a:solidFill>
              </a:rPr>
            </a:br>
            <a:r>
              <a:rPr lang="en-US" sz="1400" b="1" dirty="0" smtClean="0">
                <a:solidFill>
                  <a:schemeClr val="bg1"/>
                </a:solidFill>
              </a:rPr>
              <a:t>is Highly Available</a:t>
            </a:r>
          </a:p>
        </p:txBody>
      </p:sp>
      <p:sp>
        <p:nvSpPr>
          <p:cNvPr id="7" name="Rectangular Callout 6"/>
          <p:cNvSpPr/>
          <p:nvPr/>
        </p:nvSpPr>
        <p:spPr bwMode="auto">
          <a:xfrm>
            <a:off x="1273322" y="5334000"/>
            <a:ext cx="1471079" cy="914400"/>
          </a:xfrm>
          <a:prstGeom prst="wedgeRectCallout">
            <a:avLst>
              <a:gd name="adj1" fmla="val 81368"/>
              <a:gd name="adj2" fmla="val -3100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File share is</a:t>
            </a:r>
          </a:p>
          <a:p>
            <a:pPr algn="ctr" defTabSz="914099" fontAlgn="base">
              <a:spcBef>
                <a:spcPct val="0"/>
              </a:spcBef>
              <a:spcAft>
                <a:spcPct val="0"/>
              </a:spcAft>
            </a:pPr>
            <a:r>
              <a:rPr lang="en-US" sz="1400" b="1" dirty="0">
                <a:solidFill>
                  <a:schemeClr val="bg1"/>
                </a:solidFill>
              </a:rPr>
              <a:t>c</a:t>
            </a:r>
            <a:r>
              <a:rPr lang="en-US" sz="1400" b="1" dirty="0" smtClean="0">
                <a:solidFill>
                  <a:schemeClr val="bg1"/>
                </a:solidFill>
              </a:rPr>
              <a:t>alled Reviews</a:t>
            </a:r>
          </a:p>
        </p:txBody>
      </p:sp>
      <p:sp>
        <p:nvSpPr>
          <p:cNvPr id="8" name="Rectangular Callout 7"/>
          <p:cNvSpPr/>
          <p:nvPr/>
        </p:nvSpPr>
        <p:spPr bwMode="auto">
          <a:xfrm>
            <a:off x="1273323" y="3948023"/>
            <a:ext cx="1471078" cy="914400"/>
          </a:xfrm>
          <a:prstGeom prst="wedgeRectCallout">
            <a:avLst>
              <a:gd name="adj1" fmla="val 76189"/>
              <a:gd name="adj2" fmla="val 1767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Using Cluster Disk 2 as Shared Storage</a:t>
            </a:r>
          </a:p>
        </p:txBody>
      </p:sp>
      <p:sp>
        <p:nvSpPr>
          <p:cNvPr id="9" name="Rectangular Callout 8"/>
          <p:cNvSpPr/>
          <p:nvPr/>
        </p:nvSpPr>
        <p:spPr bwMode="auto">
          <a:xfrm>
            <a:off x="8700165" y="5293633"/>
            <a:ext cx="2520463" cy="914400"/>
          </a:xfrm>
          <a:prstGeom prst="wedgeRectCallout">
            <a:avLst>
              <a:gd name="adj1" fmla="val 49184"/>
              <a:gd name="adj2" fmla="val 1861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Access path is</a:t>
            </a:r>
            <a:br>
              <a:rPr lang="en-US" sz="1400" b="1" dirty="0" smtClean="0">
                <a:solidFill>
                  <a:schemeClr val="bg1"/>
                </a:solidFill>
              </a:rPr>
            </a:br>
            <a:r>
              <a:rPr lang="en-US" sz="1400" b="1" dirty="0">
                <a:solidFill>
                  <a:schemeClr val="bg1"/>
                </a:solidFill>
              </a:rPr>
              <a:t>\\CONTOSO-FS\Reviews</a:t>
            </a:r>
          </a:p>
        </p:txBody>
      </p:sp>
      <p:sp>
        <p:nvSpPr>
          <p:cNvPr id="10" name="Rectangular Callout 9"/>
          <p:cNvSpPr/>
          <p:nvPr/>
        </p:nvSpPr>
        <p:spPr bwMode="auto">
          <a:xfrm>
            <a:off x="152728" y="2296718"/>
            <a:ext cx="1120593" cy="779767"/>
          </a:xfrm>
          <a:prstGeom prst="wedgeRectCallout">
            <a:avLst>
              <a:gd name="adj1" fmla="val 82284"/>
              <a:gd name="adj2" fmla="val -297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Two potential nodes</a:t>
            </a:r>
          </a:p>
        </p:txBody>
      </p:sp>
    </p:spTree>
    <p:extLst>
      <p:ext uri="{BB962C8B-B14F-4D97-AF65-F5344CB8AC3E}">
        <p14:creationId xmlns:p14="http://schemas.microsoft.com/office/powerpoint/2010/main" val="7219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8680338" y="3371347"/>
            <a:ext cx="0" cy="22860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6" name="Straight Connector 25"/>
          <p:cNvCxnSpPr/>
          <p:nvPr/>
        </p:nvCxnSpPr>
        <p:spPr>
          <a:xfrm>
            <a:off x="8477190" y="3371348"/>
            <a:ext cx="0" cy="236921"/>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a:off x="10305514" y="3371347"/>
            <a:ext cx="0" cy="22860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a:off x="10102367" y="3371348"/>
            <a:ext cx="0" cy="236921"/>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74" name="Rectangle 73"/>
          <p:cNvSpPr/>
          <p:nvPr/>
        </p:nvSpPr>
        <p:spPr>
          <a:xfrm rot="10800000" flipH="1" flipV="1">
            <a:off x="9492927" y="1931869"/>
            <a:ext cx="2492752" cy="2597496"/>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Rectangle 59"/>
          <p:cNvSpPr/>
          <p:nvPr/>
        </p:nvSpPr>
        <p:spPr>
          <a:xfrm rot="10800000" flipH="1" flipV="1">
            <a:off x="6795335" y="1931869"/>
            <a:ext cx="2504372" cy="259749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smtClean="0"/>
              <a:t>5.7. Virtual File Server</a:t>
            </a:r>
            <a:r>
              <a:rPr lang="en-US" dirty="0"/>
              <a:t> </a:t>
            </a:r>
            <a:r>
              <a:rPr lang="en-US" dirty="0" smtClean="0"/>
              <a:t>– DFS </a:t>
            </a:r>
            <a:endParaRPr lang="en-US" dirty="0"/>
          </a:p>
        </p:txBody>
      </p:sp>
      <p:sp>
        <p:nvSpPr>
          <p:cNvPr id="61" name="TextBox 60"/>
          <p:cNvSpPr txBox="1"/>
          <p:nvPr/>
        </p:nvSpPr>
        <p:spPr>
          <a:xfrm>
            <a:off x="7922736" y="4065469"/>
            <a:ext cx="1422030" cy="276999"/>
          </a:xfrm>
          <a:prstGeom prst="rect">
            <a:avLst/>
          </a:prstGeom>
          <a:noFill/>
          <a:ln>
            <a:noFill/>
          </a:ln>
        </p:spPr>
        <p:txBody>
          <a:bodyPr wrap="square" rtlCol="0">
            <a:spAutoFit/>
          </a:bodyPr>
          <a:lstStyle/>
          <a:p>
            <a:r>
              <a:rPr lang="en-US" sz="1200" b="1" dirty="0" smtClean="0">
                <a:solidFill>
                  <a:schemeClr val="bg1">
                    <a:lumMod val="65000"/>
                  </a:schemeClr>
                </a:solidFill>
              </a:rPr>
              <a:t>Hyper-V 1</a:t>
            </a:r>
            <a:endParaRPr lang="en-US" sz="1200" b="1" dirty="0">
              <a:solidFill>
                <a:schemeClr val="bg1">
                  <a:lumMod val="65000"/>
                </a:schemeClr>
              </a:solidFill>
            </a:endParaRPr>
          </a:p>
        </p:txBody>
      </p:sp>
      <p:sp>
        <p:nvSpPr>
          <p:cNvPr id="76" name="TextBox 75"/>
          <p:cNvSpPr txBox="1"/>
          <p:nvPr/>
        </p:nvSpPr>
        <p:spPr>
          <a:xfrm>
            <a:off x="9649486" y="4065469"/>
            <a:ext cx="1422030" cy="276999"/>
          </a:xfrm>
          <a:prstGeom prst="rect">
            <a:avLst/>
          </a:prstGeom>
          <a:noFill/>
          <a:ln>
            <a:noFill/>
          </a:ln>
        </p:spPr>
        <p:txBody>
          <a:bodyPr wrap="square" rtlCol="0">
            <a:spAutoFit/>
          </a:bodyPr>
          <a:lstStyle/>
          <a:p>
            <a:r>
              <a:rPr lang="en-US" sz="1200" b="1" dirty="0" smtClean="0">
                <a:solidFill>
                  <a:schemeClr val="bg1">
                    <a:lumMod val="65000"/>
                  </a:schemeClr>
                </a:solidFill>
              </a:rPr>
              <a:t>Hyper-V 2</a:t>
            </a:r>
            <a:endParaRPr lang="en-US" sz="1200" b="1" dirty="0">
              <a:solidFill>
                <a:schemeClr val="bg1">
                  <a:lumMod val="65000"/>
                </a:schemeClr>
              </a:solidFill>
            </a:endParaRPr>
          </a:p>
        </p:txBody>
      </p:sp>
      <p:cxnSp>
        <p:nvCxnSpPr>
          <p:cNvPr id="28" name="Straight Connector 27"/>
          <p:cNvCxnSpPr>
            <a:stCxn id="44" idx="1"/>
            <a:endCxn id="42" idx="3"/>
          </p:cNvCxnSpPr>
          <p:nvPr/>
        </p:nvCxnSpPr>
        <p:spPr>
          <a:xfrm flipH="1">
            <a:off x="9141619" y="2297163"/>
            <a:ext cx="507868"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2" name="Straight Connector 31"/>
          <p:cNvCxnSpPr/>
          <p:nvPr/>
        </p:nvCxnSpPr>
        <p:spPr>
          <a:xfrm rot="5400000">
            <a:off x="8443251" y="187583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3" name="Straight Connector 32"/>
          <p:cNvCxnSpPr/>
          <p:nvPr/>
        </p:nvCxnSpPr>
        <p:spPr>
          <a:xfrm rot="5400000">
            <a:off x="8240104" y="187583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4" name="Straight Connector 33"/>
          <p:cNvCxnSpPr/>
          <p:nvPr/>
        </p:nvCxnSpPr>
        <p:spPr>
          <a:xfrm rot="5400000">
            <a:off x="8036957" y="187583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8" name="Straight Connector 37"/>
          <p:cNvCxnSpPr/>
          <p:nvPr/>
        </p:nvCxnSpPr>
        <p:spPr>
          <a:xfrm rot="5400000">
            <a:off x="10271575" y="187583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9" name="Straight Connector 38"/>
          <p:cNvCxnSpPr/>
          <p:nvPr/>
        </p:nvCxnSpPr>
        <p:spPr>
          <a:xfrm rot="5400000">
            <a:off x="10068428" y="187583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40" name="Straight Connector 39"/>
          <p:cNvCxnSpPr/>
          <p:nvPr/>
        </p:nvCxnSpPr>
        <p:spPr>
          <a:xfrm rot="5400000">
            <a:off x="9865281" y="187583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41" name="Rectangle 40"/>
          <p:cNvSpPr/>
          <p:nvPr/>
        </p:nvSpPr>
        <p:spPr>
          <a:xfrm flipH="1" flipV="1">
            <a:off x="7719589" y="2066330"/>
            <a:ext cx="1422030" cy="169433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42" name="TextBox 41"/>
          <p:cNvSpPr txBox="1"/>
          <p:nvPr/>
        </p:nvSpPr>
        <p:spPr>
          <a:xfrm>
            <a:off x="7719589" y="2066331"/>
            <a:ext cx="1422030" cy="461665"/>
          </a:xfrm>
          <a:prstGeom prst="rect">
            <a:avLst/>
          </a:prstGeom>
          <a:noFill/>
          <a:ln>
            <a:noFill/>
          </a:ln>
        </p:spPr>
        <p:txBody>
          <a:bodyPr wrap="square" rtlCol="0">
            <a:spAutoFit/>
          </a:bodyPr>
          <a:lstStyle/>
          <a:p>
            <a:r>
              <a:rPr lang="en-US" sz="1200" b="1" dirty="0" smtClean="0">
                <a:solidFill>
                  <a:srgbClr val="92D050"/>
                </a:solidFill>
              </a:rPr>
              <a:t>VM1 with </a:t>
            </a:r>
            <a:br>
              <a:rPr lang="en-US" sz="1200" b="1" dirty="0" smtClean="0">
                <a:solidFill>
                  <a:srgbClr val="92D050"/>
                </a:solidFill>
              </a:rPr>
            </a:br>
            <a:r>
              <a:rPr lang="en-US" sz="1200" b="1" dirty="0" smtClean="0">
                <a:solidFill>
                  <a:srgbClr val="92D050"/>
                </a:solidFill>
              </a:rPr>
              <a:t>File Server</a:t>
            </a:r>
            <a:endParaRPr lang="en-US" sz="1200" b="1" dirty="0">
              <a:solidFill>
                <a:srgbClr val="92D050"/>
              </a:solidFill>
            </a:endParaRPr>
          </a:p>
        </p:txBody>
      </p:sp>
      <p:sp>
        <p:nvSpPr>
          <p:cNvPr id="43" name="Rectangle 42"/>
          <p:cNvSpPr/>
          <p:nvPr/>
        </p:nvSpPr>
        <p:spPr>
          <a:xfrm flipH="1" flipV="1">
            <a:off x="9649486" y="2066330"/>
            <a:ext cx="1422030" cy="1694338"/>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endParaRPr>
          </a:p>
        </p:txBody>
      </p:sp>
      <p:sp>
        <p:nvSpPr>
          <p:cNvPr id="44" name="TextBox 43"/>
          <p:cNvSpPr txBox="1"/>
          <p:nvPr/>
        </p:nvSpPr>
        <p:spPr>
          <a:xfrm>
            <a:off x="9649486" y="2066331"/>
            <a:ext cx="1422030" cy="461665"/>
          </a:xfrm>
          <a:prstGeom prst="rect">
            <a:avLst/>
          </a:prstGeom>
          <a:noFill/>
          <a:ln>
            <a:noFill/>
          </a:ln>
        </p:spPr>
        <p:txBody>
          <a:bodyPr wrap="square" rtlCol="0">
            <a:spAutoFit/>
          </a:bodyPr>
          <a:lstStyle/>
          <a:p>
            <a:pPr algn="r"/>
            <a:r>
              <a:rPr lang="en-US" sz="1200" b="1" dirty="0" smtClean="0">
                <a:solidFill>
                  <a:srgbClr val="92D050"/>
                </a:solidFill>
              </a:rPr>
              <a:t>VM2 with File Server</a:t>
            </a:r>
            <a:endParaRPr lang="en-US" sz="1200" b="1" dirty="0">
              <a:solidFill>
                <a:srgbClr val="92D050"/>
              </a:solidFill>
            </a:endParaRPr>
          </a:p>
        </p:txBody>
      </p:sp>
      <p:sp>
        <p:nvSpPr>
          <p:cNvPr id="45" name="Rectangle 44"/>
          <p:cNvSpPr/>
          <p:nvPr/>
        </p:nvSpPr>
        <p:spPr>
          <a:xfrm rot="10800000" flipH="1" flipV="1">
            <a:off x="7841477" y="2935231"/>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SMB</a:t>
            </a:r>
            <a:endParaRPr lang="en-US" sz="1050" b="1" dirty="0">
              <a:solidFill>
                <a:srgbClr val="5C7EB9">
                  <a:lumMod val="50000"/>
                </a:srgbClr>
              </a:solidFill>
            </a:endParaRPr>
          </a:p>
        </p:txBody>
      </p:sp>
      <p:sp>
        <p:nvSpPr>
          <p:cNvPr id="46" name="Rectangle 45"/>
          <p:cNvSpPr/>
          <p:nvPr/>
        </p:nvSpPr>
        <p:spPr>
          <a:xfrm rot="10800000" flipH="1" flipV="1">
            <a:off x="8430604" y="2935231"/>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DFS-N</a:t>
            </a:r>
            <a:endParaRPr lang="en-US" sz="1050" b="1" dirty="0">
              <a:solidFill>
                <a:srgbClr val="5C7EB9">
                  <a:lumMod val="50000"/>
                </a:srgbClr>
              </a:solidFill>
            </a:endParaRPr>
          </a:p>
        </p:txBody>
      </p:sp>
      <p:sp>
        <p:nvSpPr>
          <p:cNvPr id="47" name="Rectangle 46"/>
          <p:cNvSpPr/>
          <p:nvPr/>
        </p:nvSpPr>
        <p:spPr>
          <a:xfrm rot="10800000" flipH="1" flipV="1">
            <a:off x="9954207" y="3270511"/>
            <a:ext cx="914162" cy="304800"/>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50" b="1" dirty="0" smtClean="0">
                <a:solidFill>
                  <a:schemeClr val="accent3">
                    <a:lumMod val="50000"/>
                  </a:schemeClr>
                </a:solidFill>
              </a:rPr>
              <a:t>DFS-R</a:t>
            </a:r>
            <a:endParaRPr lang="en-US" sz="1050" b="1" dirty="0">
              <a:solidFill>
                <a:schemeClr val="accent3">
                  <a:lumMod val="50000"/>
                </a:schemeClr>
              </a:solidFill>
            </a:endParaRPr>
          </a:p>
        </p:txBody>
      </p:sp>
      <p:sp>
        <p:nvSpPr>
          <p:cNvPr id="48" name="Rectangle 47"/>
          <p:cNvSpPr/>
          <p:nvPr/>
        </p:nvSpPr>
        <p:spPr>
          <a:xfrm rot="10800000" flipH="1" flipV="1">
            <a:off x="7922738" y="3270511"/>
            <a:ext cx="914162" cy="304800"/>
          </a:xfrm>
          <a:prstGeom prst="rect">
            <a:avLst/>
          </a:prstGeom>
          <a:ln w="76200">
            <a:solidFill>
              <a:srgbClr val="F6AE1E"/>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solidFill>
                  <a:schemeClr val="bg1">
                    <a:lumMod val="65000"/>
                  </a:schemeClr>
                </a:solidFill>
              </a:defRPr>
            </a:pPr>
            <a:r>
              <a:rPr lang="en-US" sz="1050" b="1" dirty="0" smtClean="0">
                <a:solidFill>
                  <a:schemeClr val="accent3">
                    <a:lumMod val="50000"/>
                  </a:schemeClr>
                </a:solidFill>
              </a:rPr>
              <a:t>DFS-R</a:t>
            </a:r>
          </a:p>
        </p:txBody>
      </p:sp>
      <p:cxnSp>
        <p:nvCxnSpPr>
          <p:cNvPr id="49" name="Straight Connector 48"/>
          <p:cNvCxnSpPr>
            <a:stCxn id="48" idx="3"/>
            <a:endCxn id="47" idx="1"/>
          </p:cNvCxnSpPr>
          <p:nvPr/>
        </p:nvCxnSpPr>
        <p:spPr>
          <a:xfrm>
            <a:off x="8836900" y="3422911"/>
            <a:ext cx="1117308" cy="0"/>
          </a:xfrm>
          <a:prstGeom prst="line">
            <a:avLst/>
          </a:prstGeom>
          <a:ln w="76200">
            <a:solidFill>
              <a:srgbClr val="F6AE1E"/>
            </a:solidFill>
            <a:prstDash val="sysDot"/>
          </a:ln>
        </p:spPr>
        <p:style>
          <a:lnRef idx="2">
            <a:schemeClr val="accent1"/>
          </a:lnRef>
          <a:fillRef idx="1">
            <a:schemeClr val="lt1"/>
          </a:fillRef>
          <a:effectRef idx="0">
            <a:schemeClr val="accent1"/>
          </a:effectRef>
          <a:fontRef idx="minor">
            <a:schemeClr val="dk1"/>
          </a:fontRef>
        </p:style>
      </p:cxnSp>
      <p:sp>
        <p:nvSpPr>
          <p:cNvPr id="50" name="TextBox 49"/>
          <p:cNvSpPr txBox="1"/>
          <p:nvPr/>
        </p:nvSpPr>
        <p:spPr>
          <a:xfrm>
            <a:off x="10360501" y="1447801"/>
            <a:ext cx="1625177"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51" name="Rectangle 50"/>
          <p:cNvSpPr/>
          <p:nvPr/>
        </p:nvSpPr>
        <p:spPr>
          <a:xfrm rot="10800000" flipH="1" flipV="1">
            <a:off x="9789705" y="2986336"/>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SMB</a:t>
            </a:r>
            <a:endParaRPr lang="en-US" sz="1050" b="1" dirty="0">
              <a:solidFill>
                <a:srgbClr val="5C7EB9">
                  <a:lumMod val="50000"/>
                </a:srgbClr>
              </a:solidFill>
            </a:endParaRPr>
          </a:p>
        </p:txBody>
      </p:sp>
      <p:sp>
        <p:nvSpPr>
          <p:cNvPr id="52" name="Rectangle 51"/>
          <p:cNvSpPr/>
          <p:nvPr/>
        </p:nvSpPr>
        <p:spPr>
          <a:xfrm rot="10800000" flipH="1" flipV="1">
            <a:off x="10378831" y="2986336"/>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DFS-N</a:t>
            </a:r>
            <a:endParaRPr lang="en-US" sz="1050" b="1" dirty="0">
              <a:solidFill>
                <a:srgbClr val="5C7EB9">
                  <a:lumMod val="50000"/>
                </a:srgbClr>
              </a:solidFill>
            </a:endParaRPr>
          </a:p>
        </p:txBody>
      </p:sp>
      <p:sp>
        <p:nvSpPr>
          <p:cNvPr id="53" name="Can 52"/>
          <p:cNvSpPr/>
          <p:nvPr/>
        </p:nvSpPr>
        <p:spPr>
          <a:xfrm>
            <a:off x="6998482" y="3836869"/>
            <a:ext cx="564546" cy="505599"/>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chemeClr val="bg1">
                  <a:lumMod val="65000"/>
                </a:schemeClr>
              </a:solidFill>
            </a:endParaRPr>
          </a:p>
        </p:txBody>
      </p:sp>
      <p:sp>
        <p:nvSpPr>
          <p:cNvPr id="55" name="Can 54"/>
          <p:cNvSpPr/>
          <p:nvPr/>
        </p:nvSpPr>
        <p:spPr>
          <a:xfrm>
            <a:off x="11219676" y="3836869"/>
            <a:ext cx="552763" cy="505599"/>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chemeClr val="bg1">
                  <a:lumMod val="65000"/>
                </a:schemeClr>
              </a:solidFill>
            </a:endParaRPr>
          </a:p>
        </p:txBody>
      </p:sp>
      <p:sp>
        <p:nvSpPr>
          <p:cNvPr id="58" name="Oval 57"/>
          <p:cNvSpPr/>
          <p:nvPr/>
        </p:nvSpPr>
        <p:spPr bwMode="auto">
          <a:xfrm>
            <a:off x="9649486" y="2723008"/>
            <a:ext cx="1422030" cy="199460"/>
          </a:xfrm>
          <a:prstGeom prst="ellipse">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50" b="1" dirty="0" smtClean="0">
                <a:solidFill>
                  <a:srgbClr val="5C7EB9">
                    <a:lumMod val="50000"/>
                  </a:srgbClr>
                </a:solidFill>
              </a:rPr>
              <a:t>Read-Only</a:t>
            </a:r>
            <a:endParaRPr lang="en-US" sz="1050" b="1" dirty="0">
              <a:solidFill>
                <a:srgbClr val="5C7EB9">
                  <a:lumMod val="50000"/>
                </a:srgbClr>
              </a:solidFill>
            </a:endParaRPr>
          </a:p>
        </p:txBody>
      </p:sp>
      <p:sp>
        <p:nvSpPr>
          <p:cNvPr id="35" name="Line Callout 2 34"/>
          <p:cNvSpPr/>
          <p:nvPr/>
        </p:nvSpPr>
        <p:spPr bwMode="auto">
          <a:xfrm>
            <a:off x="9529379" y="4876800"/>
            <a:ext cx="1218883" cy="685800"/>
          </a:xfrm>
          <a:prstGeom prst="borderCallout2">
            <a:avLst>
              <a:gd name="adj1" fmla="val 16013"/>
              <a:gd name="adj2" fmla="val -1463"/>
              <a:gd name="adj3" fmla="val 15903"/>
              <a:gd name="adj4" fmla="val -51207"/>
              <a:gd name="adj5" fmla="val -48245"/>
              <a:gd name="adj6" fmla="val -7338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sp>
        <p:nvSpPr>
          <p:cNvPr id="36" name="Content Placeholder 3"/>
          <p:cNvSpPr txBox="1">
            <a:spLocks/>
          </p:cNvSpPr>
          <p:nvPr/>
        </p:nvSpPr>
        <p:spPr>
          <a:xfrm>
            <a:off x="609441" y="1828801"/>
            <a:ext cx="7618016" cy="4034999"/>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Font typeface="Arial" pitchFamily="34" charset="0"/>
              <a:buChar char="•"/>
            </a:pPr>
            <a:r>
              <a:rPr lang="en-US" sz="1800" smtClean="0"/>
              <a:t>Two Virtual File Servers</a:t>
            </a:r>
          </a:p>
          <a:p>
            <a:pPr>
              <a:spcAft>
                <a:spcPts val="300"/>
              </a:spcAft>
              <a:buFont typeface="Arial" pitchFamily="34" charset="0"/>
              <a:buChar char="•"/>
            </a:pPr>
            <a:r>
              <a:rPr lang="en-US" sz="1800" smtClean="0"/>
              <a:t>Directly Attached Storage (DAS)</a:t>
            </a:r>
          </a:p>
          <a:p>
            <a:pPr>
              <a:spcAft>
                <a:spcPts val="300"/>
              </a:spcAft>
              <a:buFont typeface="Arial" pitchFamily="34" charset="0"/>
              <a:buChar char="•"/>
            </a:pPr>
            <a:r>
              <a:rPr lang="en-US" sz="1800" smtClean="0"/>
              <a:t>DFS Namespaces (DFS-N)</a:t>
            </a:r>
          </a:p>
          <a:p>
            <a:pPr>
              <a:spcAft>
                <a:spcPts val="300"/>
              </a:spcAft>
              <a:buFont typeface="Arial" pitchFamily="34" charset="0"/>
              <a:buChar char="•"/>
            </a:pPr>
            <a:r>
              <a:rPr lang="en-US" sz="1800" smtClean="0"/>
              <a:t>DFS Replication (DFS-R)</a:t>
            </a:r>
          </a:p>
          <a:p>
            <a:pPr>
              <a:spcAft>
                <a:spcPts val="300"/>
              </a:spcAft>
              <a:buFont typeface="Arial" pitchFamily="34" charset="0"/>
              <a:buChar char="•"/>
            </a:pPr>
            <a:r>
              <a:rPr lang="en-US" sz="1800" smtClean="0"/>
              <a:t>Single-site with high/low priority targets</a:t>
            </a:r>
            <a:br>
              <a:rPr lang="en-US" sz="1800" smtClean="0"/>
            </a:br>
            <a:r>
              <a:rPr lang="en-US" sz="1800" smtClean="0"/>
              <a:t>(use DFS-N Target Prioritization)</a:t>
            </a:r>
          </a:p>
          <a:p>
            <a:pPr>
              <a:spcAft>
                <a:spcPts val="300"/>
              </a:spcAft>
              <a:buFont typeface="Arial" pitchFamily="34" charset="0"/>
              <a:buChar char="•"/>
            </a:pPr>
            <a:r>
              <a:rPr lang="en-US" sz="1800" smtClean="0"/>
              <a:t>Low priority shares defined as read-only</a:t>
            </a:r>
            <a:br>
              <a:rPr lang="en-US" sz="1800" smtClean="0"/>
            </a:br>
            <a:r>
              <a:rPr lang="en-US" sz="1800" smtClean="0"/>
              <a:t>(make read/write manually upon failure)</a:t>
            </a:r>
          </a:p>
          <a:p>
            <a:pPr>
              <a:spcAft>
                <a:spcPts val="300"/>
              </a:spcAft>
              <a:buFont typeface="Arial" pitchFamily="34" charset="0"/>
              <a:buChar char="•"/>
            </a:pPr>
            <a:endParaRPr lang="en-US" sz="1800" smtClean="0"/>
          </a:p>
          <a:p>
            <a:pPr>
              <a:spcAft>
                <a:spcPts val="300"/>
              </a:spcAft>
              <a:buFont typeface="Arial" pitchFamily="34" charset="0"/>
              <a:buChar char="•"/>
            </a:pPr>
            <a:r>
              <a:rPr lang="en-US" sz="1800" smtClean="0">
                <a:solidFill>
                  <a:srgbClr val="FFFF00"/>
                </a:solidFill>
              </a:rPr>
              <a:t>No open file replication</a:t>
            </a:r>
          </a:p>
          <a:p>
            <a:pPr>
              <a:spcAft>
                <a:spcPts val="300"/>
              </a:spcAft>
              <a:buFont typeface="Arial" pitchFamily="34" charset="0"/>
              <a:buChar char="•"/>
            </a:pPr>
            <a:r>
              <a:rPr lang="en-US" sz="1800" smtClean="0">
                <a:solidFill>
                  <a:srgbClr val="FFFF00"/>
                </a:solidFill>
              </a:rPr>
              <a:t>Non-replicated data lost if main file server fails</a:t>
            </a:r>
          </a:p>
          <a:p>
            <a:pPr>
              <a:spcAft>
                <a:spcPts val="300"/>
              </a:spcAft>
              <a:buFont typeface="Arial" pitchFamily="34" charset="0"/>
              <a:buChar char="•"/>
            </a:pPr>
            <a:r>
              <a:rPr lang="en-US" sz="1800" smtClean="0">
                <a:solidFill>
                  <a:srgbClr val="FFFF00"/>
                </a:solidFill>
              </a:rPr>
              <a:t>Does not replace regular backups</a:t>
            </a:r>
            <a:endParaRPr lang="en-US" sz="1800" dirty="0">
              <a:solidFill>
                <a:srgbClr val="FFFF00"/>
              </a:solidFill>
            </a:endParaRPr>
          </a:p>
        </p:txBody>
      </p:sp>
    </p:spTree>
    <p:extLst>
      <p:ext uri="{BB962C8B-B14F-4D97-AF65-F5344CB8AC3E}">
        <p14:creationId xmlns:p14="http://schemas.microsoft.com/office/powerpoint/2010/main" val="176064715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rot="10800000" flipH="1" flipV="1">
            <a:off x="8191706" y="4959699"/>
            <a:ext cx="1762502" cy="1371599"/>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5" name="TextBox 64"/>
          <p:cNvSpPr txBox="1"/>
          <p:nvPr/>
        </p:nvSpPr>
        <p:spPr>
          <a:xfrm>
            <a:off x="8146808" y="5001400"/>
            <a:ext cx="2213693" cy="276999"/>
          </a:xfrm>
          <a:prstGeom prst="rect">
            <a:avLst/>
          </a:prstGeom>
          <a:noFill/>
          <a:ln>
            <a:noFill/>
          </a:ln>
        </p:spPr>
        <p:txBody>
          <a:bodyPr wrap="square" rtlCol="0">
            <a:spAutoFit/>
          </a:bodyPr>
          <a:lstStyle/>
          <a:p>
            <a:r>
              <a:rPr lang="en-US" sz="1200" b="1" dirty="0" smtClean="0">
                <a:solidFill>
                  <a:schemeClr val="bg1">
                    <a:lumMod val="65000"/>
                  </a:schemeClr>
                </a:solidFill>
              </a:rPr>
              <a:t>Shared Storage</a:t>
            </a:r>
            <a:endParaRPr lang="en-US" sz="1200" b="1" dirty="0">
              <a:solidFill>
                <a:schemeClr val="bg1">
                  <a:lumMod val="65000"/>
                </a:schemeClr>
              </a:solidFill>
            </a:endParaRPr>
          </a:p>
        </p:txBody>
      </p:sp>
      <p:cxnSp>
        <p:nvCxnSpPr>
          <p:cNvPr id="25" name="Straight Connector 24"/>
          <p:cNvCxnSpPr/>
          <p:nvPr/>
        </p:nvCxnSpPr>
        <p:spPr>
          <a:xfrm>
            <a:off x="8329030" y="2902298"/>
            <a:ext cx="0" cy="22860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6" name="Straight Connector 25"/>
          <p:cNvCxnSpPr/>
          <p:nvPr/>
        </p:nvCxnSpPr>
        <p:spPr>
          <a:xfrm>
            <a:off x="8125883" y="2902299"/>
            <a:ext cx="0" cy="236921"/>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a:off x="9954207" y="2902298"/>
            <a:ext cx="0" cy="22860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0" name="Straight Connector 29"/>
          <p:cNvCxnSpPr/>
          <p:nvPr/>
        </p:nvCxnSpPr>
        <p:spPr>
          <a:xfrm>
            <a:off x="9751060" y="2902299"/>
            <a:ext cx="0" cy="236921"/>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74" name="Rectangle 73"/>
          <p:cNvSpPr/>
          <p:nvPr/>
        </p:nvSpPr>
        <p:spPr>
          <a:xfrm rot="10800000" flipH="1" flipV="1">
            <a:off x="9141620" y="3139220"/>
            <a:ext cx="2707517" cy="1371599"/>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Rectangle 59"/>
          <p:cNvSpPr/>
          <p:nvPr/>
        </p:nvSpPr>
        <p:spPr>
          <a:xfrm rot="10800000" flipH="1" flipV="1">
            <a:off x="6240883" y="3130899"/>
            <a:ext cx="2707517" cy="1371599"/>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smtClean="0"/>
              <a:t>5.8. Virtual File Server, Host Cluster</a:t>
            </a:r>
            <a:endParaRPr lang="en-US" dirty="0"/>
          </a:p>
        </p:txBody>
      </p:sp>
      <p:cxnSp>
        <p:nvCxnSpPr>
          <p:cNvPr id="27" name="Straight Connector 26"/>
          <p:cNvCxnSpPr/>
          <p:nvPr/>
        </p:nvCxnSpPr>
        <p:spPr>
          <a:xfrm rot="5400000">
            <a:off x="7732236" y="3092798"/>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31" name="Straight Connector 30"/>
          <p:cNvCxnSpPr/>
          <p:nvPr/>
        </p:nvCxnSpPr>
        <p:spPr>
          <a:xfrm rot="5400000">
            <a:off x="9357413" y="3092798"/>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35" name="Rectangle 34"/>
          <p:cNvSpPr/>
          <p:nvPr/>
        </p:nvSpPr>
        <p:spPr>
          <a:xfrm flipH="1" flipV="1">
            <a:off x="7831626" y="3291618"/>
            <a:ext cx="1002823"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p:cNvSpPr txBox="1"/>
          <p:nvPr/>
        </p:nvSpPr>
        <p:spPr>
          <a:xfrm>
            <a:off x="7821162" y="3283298"/>
            <a:ext cx="1218883" cy="430887"/>
          </a:xfrm>
          <a:prstGeom prst="rect">
            <a:avLst/>
          </a:prstGeom>
          <a:noFill/>
          <a:ln>
            <a:noFill/>
          </a:ln>
        </p:spPr>
        <p:txBody>
          <a:bodyPr wrap="square" rtlCol="0">
            <a:spAutoFit/>
          </a:bodyPr>
          <a:lstStyle/>
          <a:p>
            <a:r>
              <a:rPr lang="en-US" sz="1100" b="1" dirty="0" smtClean="0">
                <a:solidFill>
                  <a:srgbClr val="92D050"/>
                </a:solidFill>
              </a:rPr>
              <a:t>VM with</a:t>
            </a:r>
            <a:br>
              <a:rPr lang="en-US" sz="1100" b="1" dirty="0" smtClean="0">
                <a:solidFill>
                  <a:srgbClr val="92D050"/>
                </a:solidFill>
              </a:rPr>
            </a:br>
            <a:r>
              <a:rPr lang="en-US" sz="1100" b="1" dirty="0" smtClean="0">
                <a:solidFill>
                  <a:srgbClr val="92D050"/>
                </a:solidFill>
              </a:rPr>
              <a:t>File Server</a:t>
            </a:r>
            <a:endParaRPr lang="en-US" sz="1100" b="1" dirty="0">
              <a:solidFill>
                <a:srgbClr val="92D050"/>
              </a:solidFill>
            </a:endParaRPr>
          </a:p>
        </p:txBody>
      </p:sp>
      <p:sp>
        <p:nvSpPr>
          <p:cNvPr id="37" name="Rectangle 36"/>
          <p:cNvSpPr/>
          <p:nvPr/>
        </p:nvSpPr>
        <p:spPr>
          <a:xfrm flipH="1" flipV="1">
            <a:off x="9344766" y="3283298"/>
            <a:ext cx="914162" cy="1066800"/>
          </a:xfrm>
          <a:prstGeom prst="rect">
            <a:avLst/>
          </a:prstGeom>
          <a:ln w="76200">
            <a:solidFill>
              <a:srgbClr val="92D050"/>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Rectangle 69"/>
          <p:cNvSpPr/>
          <p:nvPr/>
        </p:nvSpPr>
        <p:spPr>
          <a:xfrm rot="10800000" flipH="1" flipV="1">
            <a:off x="6703854" y="3881897"/>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72" name="Rectangle 71"/>
          <p:cNvSpPr/>
          <p:nvPr/>
        </p:nvSpPr>
        <p:spPr>
          <a:xfrm rot="10800000" flipH="1" flipV="1">
            <a:off x="8055087" y="3881897"/>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56" name="TextBox 55"/>
          <p:cNvSpPr txBox="1"/>
          <p:nvPr/>
        </p:nvSpPr>
        <p:spPr>
          <a:xfrm>
            <a:off x="10188208" y="2590801"/>
            <a:ext cx="1766616"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61" name="TextBox 60"/>
          <p:cNvSpPr txBox="1"/>
          <p:nvPr/>
        </p:nvSpPr>
        <p:spPr>
          <a:xfrm>
            <a:off x="6500707" y="3172600"/>
            <a:ext cx="1422030" cy="276999"/>
          </a:xfrm>
          <a:prstGeom prst="rect">
            <a:avLst/>
          </a:prstGeom>
          <a:noFill/>
          <a:ln>
            <a:noFill/>
          </a:ln>
        </p:spPr>
        <p:txBody>
          <a:bodyPr wrap="square" rtlCol="0">
            <a:spAutoFit/>
          </a:bodyPr>
          <a:lstStyle/>
          <a:p>
            <a:r>
              <a:rPr lang="en-US" sz="1200" b="1" dirty="0" smtClean="0">
                <a:solidFill>
                  <a:schemeClr val="bg1">
                    <a:lumMod val="65000"/>
                  </a:schemeClr>
                </a:solidFill>
              </a:rPr>
              <a:t>Hyper-V 1</a:t>
            </a:r>
            <a:endParaRPr lang="en-US" sz="1200" b="1" dirty="0">
              <a:solidFill>
                <a:schemeClr val="bg1">
                  <a:lumMod val="65000"/>
                </a:schemeClr>
              </a:solidFill>
            </a:endParaRPr>
          </a:p>
        </p:txBody>
      </p:sp>
      <p:sp>
        <p:nvSpPr>
          <p:cNvPr id="76" name="TextBox 75"/>
          <p:cNvSpPr txBox="1"/>
          <p:nvPr/>
        </p:nvSpPr>
        <p:spPr>
          <a:xfrm>
            <a:off x="10665222" y="3158700"/>
            <a:ext cx="1422030" cy="276999"/>
          </a:xfrm>
          <a:prstGeom prst="rect">
            <a:avLst/>
          </a:prstGeom>
          <a:noFill/>
          <a:ln>
            <a:noFill/>
          </a:ln>
        </p:spPr>
        <p:txBody>
          <a:bodyPr wrap="square" rtlCol="0">
            <a:spAutoFit/>
          </a:bodyPr>
          <a:lstStyle/>
          <a:p>
            <a:r>
              <a:rPr lang="en-US" sz="1200" b="1" dirty="0" smtClean="0">
                <a:solidFill>
                  <a:schemeClr val="bg1">
                    <a:lumMod val="65000"/>
                  </a:schemeClr>
                </a:solidFill>
              </a:rPr>
              <a:t>Hyper-V 2</a:t>
            </a:r>
            <a:endParaRPr lang="en-US" sz="1200" b="1" dirty="0">
              <a:solidFill>
                <a:schemeClr val="bg1">
                  <a:lumMod val="65000"/>
                </a:schemeClr>
              </a:solidFill>
            </a:endParaRPr>
          </a:p>
        </p:txBody>
      </p:sp>
      <p:sp>
        <p:nvSpPr>
          <p:cNvPr id="78" name="Can 77"/>
          <p:cNvSpPr/>
          <p:nvPr/>
        </p:nvSpPr>
        <p:spPr>
          <a:xfrm>
            <a:off x="8441067" y="5340698"/>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80" name="Can 79"/>
          <p:cNvSpPr/>
          <p:nvPr/>
        </p:nvSpPr>
        <p:spPr>
          <a:xfrm>
            <a:off x="8847361" y="5569298"/>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69" name="Rectangle 68"/>
          <p:cNvSpPr/>
          <p:nvPr/>
        </p:nvSpPr>
        <p:spPr>
          <a:xfrm rot="10800000" flipH="1" flipV="1">
            <a:off x="10720209" y="3881898"/>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cxnSp>
        <p:nvCxnSpPr>
          <p:cNvPr id="73" name="Straight Connector 72"/>
          <p:cNvCxnSpPr>
            <a:stCxn id="60" idx="2"/>
            <a:endCxn id="64" idx="0"/>
          </p:cNvCxnSpPr>
          <p:nvPr/>
        </p:nvCxnSpPr>
        <p:spPr>
          <a:xfrm>
            <a:off x="7594642" y="4502498"/>
            <a:ext cx="1478315" cy="457201"/>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75" name="Straight Connector 74"/>
          <p:cNvCxnSpPr>
            <a:stCxn id="64" idx="0"/>
            <a:endCxn id="74" idx="2"/>
          </p:cNvCxnSpPr>
          <p:nvPr/>
        </p:nvCxnSpPr>
        <p:spPr>
          <a:xfrm flipV="1">
            <a:off x="9072957" y="4510818"/>
            <a:ext cx="1422421" cy="44888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sp>
        <p:nvSpPr>
          <p:cNvPr id="28" name="Line Callout 2 27"/>
          <p:cNvSpPr/>
          <p:nvPr/>
        </p:nvSpPr>
        <p:spPr bwMode="auto">
          <a:xfrm>
            <a:off x="5467302" y="4796998"/>
            <a:ext cx="1218883" cy="685800"/>
          </a:xfrm>
          <a:prstGeom prst="borderCallout2">
            <a:avLst>
              <a:gd name="adj1" fmla="val 13809"/>
              <a:gd name="adj2" fmla="val 99596"/>
              <a:gd name="adj3" fmla="val 12597"/>
              <a:gd name="adj4" fmla="val 124872"/>
              <a:gd name="adj5" fmla="val -48245"/>
              <a:gd name="adj6" fmla="val 14237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94" y="1397000"/>
            <a:ext cx="5767388"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78663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5.8. Virtual File Server, Host Cluster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267" y="1493059"/>
            <a:ext cx="8046720" cy="49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bwMode="auto">
          <a:xfrm>
            <a:off x="412482" y="1493059"/>
            <a:ext cx="2640912" cy="914400"/>
          </a:xfrm>
          <a:prstGeom prst="wedgeRectCallout">
            <a:avLst>
              <a:gd name="adj1" fmla="val 76089"/>
              <a:gd name="adj2" fmla="val 574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Virtual Machine is Highly Available</a:t>
            </a:r>
          </a:p>
        </p:txBody>
      </p:sp>
      <p:sp>
        <p:nvSpPr>
          <p:cNvPr id="6" name="Rectangular Callout 5"/>
          <p:cNvSpPr/>
          <p:nvPr/>
        </p:nvSpPr>
        <p:spPr bwMode="auto">
          <a:xfrm>
            <a:off x="5688118" y="5021013"/>
            <a:ext cx="2640912" cy="914400"/>
          </a:xfrm>
          <a:prstGeom prst="wedgeRectCallout">
            <a:avLst>
              <a:gd name="adj1" fmla="val 49532"/>
              <a:gd name="adj2" fmla="val 4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File Service and </a:t>
            </a:r>
            <a:br>
              <a:rPr lang="en-US" sz="1400" b="1" dirty="0" smtClean="0">
                <a:solidFill>
                  <a:schemeClr val="bg1"/>
                </a:solidFill>
              </a:rPr>
            </a:br>
            <a:r>
              <a:rPr lang="en-US" sz="1400" b="1" dirty="0" smtClean="0">
                <a:solidFill>
                  <a:schemeClr val="bg1"/>
                </a:solidFill>
              </a:rPr>
              <a:t>File Shares in the VM</a:t>
            </a:r>
            <a:br>
              <a:rPr lang="en-US" sz="1400" b="1" dirty="0" smtClean="0">
                <a:solidFill>
                  <a:schemeClr val="bg1"/>
                </a:solidFill>
              </a:rPr>
            </a:br>
            <a:r>
              <a:rPr lang="en-US" sz="1400" b="1" dirty="0" smtClean="0">
                <a:solidFill>
                  <a:schemeClr val="bg1"/>
                </a:solidFill>
              </a:rPr>
              <a:t>(not visible here)</a:t>
            </a:r>
          </a:p>
        </p:txBody>
      </p:sp>
    </p:spTree>
    <p:extLst>
      <p:ext uri="{BB962C8B-B14F-4D97-AF65-F5344CB8AC3E}">
        <p14:creationId xmlns:p14="http://schemas.microsoft.com/office/powerpoint/2010/main" val="8183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rot="10800000" flipH="1" flipV="1">
            <a:off x="9343078" y="1830247"/>
            <a:ext cx="2707517" cy="1371599"/>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Rectangle 59"/>
          <p:cNvSpPr/>
          <p:nvPr/>
        </p:nvSpPr>
        <p:spPr>
          <a:xfrm rot="10800000" flipH="1" flipV="1">
            <a:off x="6442341" y="1821926"/>
            <a:ext cx="2707517" cy="1371599"/>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smtClean="0"/>
              <a:t>5.9. Virtual File Server, Guest Cluster</a:t>
            </a:r>
            <a:endParaRPr lang="en-US" dirty="0"/>
          </a:p>
        </p:txBody>
      </p:sp>
      <p:sp>
        <p:nvSpPr>
          <p:cNvPr id="57" name="TextBox 56"/>
          <p:cNvSpPr txBox="1"/>
          <p:nvPr/>
        </p:nvSpPr>
        <p:spPr>
          <a:xfrm>
            <a:off x="10391355" y="3208721"/>
            <a:ext cx="1766616" cy="461665"/>
          </a:xfrm>
          <a:prstGeom prst="rect">
            <a:avLst/>
          </a:prstGeom>
          <a:noFill/>
        </p:spPr>
        <p:txBody>
          <a:bodyPr wrap="square" rtlCol="0">
            <a:spAutoFit/>
          </a:bodyPr>
          <a:lstStyle/>
          <a:p>
            <a:pPr algn="ctr"/>
            <a:r>
              <a:rPr lang="en-US" sz="1200" b="1" dirty="0" smtClean="0">
                <a:solidFill>
                  <a:schemeClr val="bg1"/>
                </a:solidFill>
              </a:rPr>
              <a:t>iSCSI Network</a:t>
            </a:r>
          </a:p>
          <a:p>
            <a:pPr algn="ctr"/>
            <a:r>
              <a:rPr lang="en-US" sz="1200" b="1" dirty="0" smtClean="0">
                <a:solidFill>
                  <a:schemeClr val="bg1"/>
                </a:solidFill>
              </a:rPr>
              <a:t>Interfaces</a:t>
            </a:r>
          </a:p>
        </p:txBody>
      </p:sp>
      <p:sp>
        <p:nvSpPr>
          <p:cNvPr id="61" name="TextBox 60"/>
          <p:cNvSpPr txBox="1"/>
          <p:nvPr/>
        </p:nvSpPr>
        <p:spPr>
          <a:xfrm>
            <a:off x="6399133" y="1828801"/>
            <a:ext cx="1422030" cy="276999"/>
          </a:xfrm>
          <a:prstGeom prst="rect">
            <a:avLst/>
          </a:prstGeom>
          <a:noFill/>
          <a:ln>
            <a:noFill/>
          </a:ln>
        </p:spPr>
        <p:txBody>
          <a:bodyPr wrap="square" rtlCol="0">
            <a:spAutoFit/>
          </a:bodyPr>
          <a:lstStyle/>
          <a:p>
            <a:r>
              <a:rPr lang="en-US" sz="1200" b="1" dirty="0" smtClean="0">
                <a:solidFill>
                  <a:schemeClr val="bg1">
                    <a:lumMod val="65000"/>
                  </a:schemeClr>
                </a:solidFill>
              </a:rPr>
              <a:t>Hyper-V 1</a:t>
            </a:r>
            <a:endParaRPr lang="en-US" sz="1200" b="1" dirty="0">
              <a:solidFill>
                <a:schemeClr val="bg1">
                  <a:lumMod val="65000"/>
                </a:schemeClr>
              </a:solidFill>
            </a:endParaRPr>
          </a:p>
        </p:txBody>
      </p:sp>
      <p:sp>
        <p:nvSpPr>
          <p:cNvPr id="76" name="TextBox 75"/>
          <p:cNvSpPr txBox="1"/>
          <p:nvPr/>
        </p:nvSpPr>
        <p:spPr>
          <a:xfrm>
            <a:off x="10868369" y="1828801"/>
            <a:ext cx="1422030" cy="276999"/>
          </a:xfrm>
          <a:prstGeom prst="rect">
            <a:avLst/>
          </a:prstGeom>
          <a:noFill/>
          <a:ln>
            <a:noFill/>
          </a:ln>
        </p:spPr>
        <p:txBody>
          <a:bodyPr wrap="square" rtlCol="0">
            <a:spAutoFit/>
          </a:bodyPr>
          <a:lstStyle/>
          <a:p>
            <a:r>
              <a:rPr lang="en-US" sz="1200" b="1" dirty="0" smtClean="0">
                <a:solidFill>
                  <a:schemeClr val="bg1">
                    <a:lumMod val="65000"/>
                  </a:schemeClr>
                </a:solidFill>
              </a:rPr>
              <a:t>Hyper-V 2</a:t>
            </a:r>
            <a:endParaRPr lang="en-US" sz="1200" b="1" dirty="0">
              <a:solidFill>
                <a:schemeClr val="bg1">
                  <a:lumMod val="65000"/>
                </a:schemeClr>
              </a:solidFill>
            </a:endParaRPr>
          </a:p>
        </p:txBody>
      </p:sp>
      <p:sp>
        <p:nvSpPr>
          <p:cNvPr id="78" name="Can 77"/>
          <p:cNvSpPr/>
          <p:nvPr/>
        </p:nvSpPr>
        <p:spPr>
          <a:xfrm>
            <a:off x="6600591" y="2470826"/>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80" name="Can 79"/>
          <p:cNvSpPr/>
          <p:nvPr/>
        </p:nvSpPr>
        <p:spPr>
          <a:xfrm>
            <a:off x="11069827" y="2446765"/>
            <a:ext cx="812588" cy="609600"/>
          </a:xfrm>
          <a:prstGeom prst="can">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lumMod val="65000"/>
                </a:schemeClr>
              </a:solidFill>
            </a:endParaRPr>
          </a:p>
        </p:txBody>
      </p:sp>
      <p:cxnSp>
        <p:nvCxnSpPr>
          <p:cNvPr id="58" name="Straight Connector 57"/>
          <p:cNvCxnSpPr>
            <a:stCxn id="68" idx="0"/>
            <a:endCxn id="89" idx="2"/>
          </p:cNvCxnSpPr>
          <p:nvPr/>
        </p:nvCxnSpPr>
        <p:spPr>
          <a:xfrm rot="5400000">
            <a:off x="9872851" y="3933971"/>
            <a:ext cx="385011" cy="12904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43" idx="0"/>
            <a:endCxn id="79" idx="2"/>
          </p:cNvCxnSpPr>
          <p:nvPr/>
        </p:nvCxnSpPr>
        <p:spPr>
          <a:xfrm rot="16200000" flipH="1">
            <a:off x="8300464" y="3912664"/>
            <a:ext cx="381000" cy="17567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43" idx="0"/>
            <a:endCxn id="89" idx="2"/>
          </p:cNvCxnSpPr>
          <p:nvPr/>
        </p:nvCxnSpPr>
        <p:spPr>
          <a:xfrm rot="16200000" flipH="1">
            <a:off x="9011479" y="3201649"/>
            <a:ext cx="381000" cy="159770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8" idx="0"/>
            <a:endCxn id="79" idx="2"/>
          </p:cNvCxnSpPr>
          <p:nvPr/>
        </p:nvCxnSpPr>
        <p:spPr>
          <a:xfrm rot="5400000">
            <a:off x="9161837" y="3222957"/>
            <a:ext cx="385011" cy="155107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85" idx="0"/>
            <a:endCxn id="143" idx="2"/>
          </p:cNvCxnSpPr>
          <p:nvPr/>
        </p:nvCxnSpPr>
        <p:spPr>
          <a:xfrm flipH="1">
            <a:off x="8403129" y="3048001"/>
            <a:ext cx="23313" cy="53741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85" idx="0"/>
            <a:endCxn id="68" idx="2"/>
          </p:cNvCxnSpPr>
          <p:nvPr/>
        </p:nvCxnSpPr>
        <p:spPr>
          <a:xfrm>
            <a:off x="8426442" y="3048000"/>
            <a:ext cx="1703438" cy="533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87" idx="0"/>
            <a:endCxn id="143" idx="2"/>
          </p:cNvCxnSpPr>
          <p:nvPr/>
        </p:nvCxnSpPr>
        <p:spPr>
          <a:xfrm flipH="1">
            <a:off x="8403129" y="3048001"/>
            <a:ext cx="1648489" cy="53741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7" idx="0"/>
            <a:endCxn id="68" idx="2"/>
          </p:cNvCxnSpPr>
          <p:nvPr/>
        </p:nvCxnSpPr>
        <p:spPr>
          <a:xfrm>
            <a:off x="10051618" y="3048000"/>
            <a:ext cx="78261" cy="533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flipH="1" flipV="1">
            <a:off x="9543750" y="3581400"/>
            <a:ext cx="1172259" cy="224589"/>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69" name="Straight Connector 68"/>
          <p:cNvCxnSpPr/>
          <p:nvPr/>
        </p:nvCxnSpPr>
        <p:spPr>
          <a:xfrm rot="5400000">
            <a:off x="8337515"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70" name="Straight Connector 69"/>
          <p:cNvCxnSpPr/>
          <p:nvPr/>
        </p:nvCxnSpPr>
        <p:spPr>
          <a:xfrm rot="5400000">
            <a:off x="8134368"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71" name="Straight Connector 70"/>
          <p:cNvCxnSpPr/>
          <p:nvPr/>
        </p:nvCxnSpPr>
        <p:spPr>
          <a:xfrm rot="5400000">
            <a:off x="7931220"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72" name="Straight Connector 71"/>
          <p:cNvCxnSpPr/>
          <p:nvPr/>
        </p:nvCxnSpPr>
        <p:spPr>
          <a:xfrm rot="5400000">
            <a:off x="9962691"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73" name="Straight Connector 72"/>
          <p:cNvCxnSpPr/>
          <p:nvPr/>
        </p:nvCxnSpPr>
        <p:spPr>
          <a:xfrm rot="5400000">
            <a:off x="9759544"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cxnSp>
        <p:nvCxnSpPr>
          <p:cNvPr id="75" name="Straight Connector 74"/>
          <p:cNvCxnSpPr/>
          <p:nvPr/>
        </p:nvCxnSpPr>
        <p:spPr>
          <a:xfrm rot="5400000">
            <a:off x="9556397" y="1790700"/>
            <a:ext cx="381000" cy="0"/>
          </a:xfrm>
          <a:prstGeom prst="line">
            <a:avLst/>
          </a:prstGeom>
          <a:ln w="76200">
            <a:solidFill>
              <a:srgbClr val="00B0F0"/>
            </a:solidFill>
          </a:ln>
        </p:spPr>
        <p:style>
          <a:lnRef idx="2">
            <a:schemeClr val="accent1"/>
          </a:lnRef>
          <a:fillRef idx="1">
            <a:schemeClr val="lt1"/>
          </a:fillRef>
          <a:effectRef idx="0">
            <a:schemeClr val="accent1"/>
          </a:effectRef>
          <a:fontRef idx="minor">
            <a:schemeClr val="dk1"/>
          </a:fontRef>
        </p:style>
      </p:cxnSp>
      <p:sp>
        <p:nvSpPr>
          <p:cNvPr id="77" name="Rectangle 76"/>
          <p:cNvSpPr/>
          <p:nvPr/>
        </p:nvSpPr>
        <p:spPr>
          <a:xfrm flipH="1" flipV="1">
            <a:off x="6902838" y="4191000"/>
            <a:ext cx="4773956" cy="2057400"/>
          </a:xfrm>
          <a:prstGeom prst="rect">
            <a:avLst/>
          </a:prstGeom>
          <a:solidFill>
            <a:schemeClr val="tx1"/>
          </a:solidFill>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B0F0"/>
              </a:solidFill>
            </a:endParaRPr>
          </a:p>
        </p:txBody>
      </p:sp>
      <p:sp>
        <p:nvSpPr>
          <p:cNvPr id="79" name="Rectangle 78"/>
          <p:cNvSpPr/>
          <p:nvPr/>
        </p:nvSpPr>
        <p:spPr>
          <a:xfrm flipH="1" flipV="1">
            <a:off x="8121720"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84" name="TextBox 83"/>
          <p:cNvSpPr txBox="1"/>
          <p:nvPr/>
        </p:nvSpPr>
        <p:spPr>
          <a:xfrm>
            <a:off x="6902838" y="4263188"/>
            <a:ext cx="1218883" cy="461665"/>
          </a:xfrm>
          <a:prstGeom prst="rect">
            <a:avLst/>
          </a:prstGeom>
          <a:noFill/>
          <a:ln>
            <a:noFill/>
          </a:ln>
        </p:spPr>
        <p:txBody>
          <a:bodyPr wrap="square" rtlCol="0">
            <a:spAutoFit/>
          </a:bodyPr>
          <a:lstStyle/>
          <a:p>
            <a:pPr algn="r"/>
            <a:r>
              <a:rPr lang="en-US" sz="1200" b="1" dirty="0" smtClean="0">
                <a:solidFill>
                  <a:schemeClr val="bg1">
                    <a:lumMod val="65000"/>
                  </a:schemeClr>
                </a:solidFill>
              </a:rPr>
              <a:t>Controller </a:t>
            </a:r>
          </a:p>
          <a:p>
            <a:pPr algn="r"/>
            <a:r>
              <a:rPr lang="en-US" sz="1200" b="1" dirty="0" smtClean="0">
                <a:solidFill>
                  <a:schemeClr val="bg1">
                    <a:lumMod val="65000"/>
                  </a:schemeClr>
                </a:solidFill>
              </a:rPr>
              <a:t>1 </a:t>
            </a:r>
            <a:endParaRPr lang="en-US" sz="1200" b="1" dirty="0">
              <a:solidFill>
                <a:schemeClr val="bg1">
                  <a:lumMod val="65000"/>
                </a:schemeClr>
              </a:solidFill>
            </a:endParaRPr>
          </a:p>
        </p:txBody>
      </p:sp>
      <p:sp>
        <p:nvSpPr>
          <p:cNvPr id="85" name="Rectangle 84"/>
          <p:cNvSpPr/>
          <p:nvPr/>
        </p:nvSpPr>
        <p:spPr>
          <a:xfrm flipH="1" flipV="1">
            <a:off x="7715426"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TextBox 85"/>
          <p:cNvSpPr txBox="1"/>
          <p:nvPr/>
        </p:nvSpPr>
        <p:spPr>
          <a:xfrm>
            <a:off x="7715426" y="1981201"/>
            <a:ext cx="1422030" cy="276999"/>
          </a:xfrm>
          <a:prstGeom prst="rect">
            <a:avLst/>
          </a:prstGeom>
          <a:noFill/>
          <a:ln>
            <a:noFill/>
          </a:ln>
        </p:spPr>
        <p:txBody>
          <a:bodyPr wrap="square" rtlCol="0">
            <a:spAutoFit/>
          </a:bodyPr>
          <a:lstStyle/>
          <a:p>
            <a:r>
              <a:rPr lang="en-US" sz="1200" b="1" dirty="0" smtClean="0">
                <a:solidFill>
                  <a:srgbClr val="92D050"/>
                </a:solidFill>
              </a:rPr>
              <a:t>Node1</a:t>
            </a:r>
            <a:endParaRPr lang="en-US" sz="1200" b="1" dirty="0">
              <a:solidFill>
                <a:srgbClr val="92D050"/>
              </a:solidFill>
            </a:endParaRPr>
          </a:p>
        </p:txBody>
      </p:sp>
      <p:sp>
        <p:nvSpPr>
          <p:cNvPr id="87" name="Rectangle 86"/>
          <p:cNvSpPr/>
          <p:nvPr/>
        </p:nvSpPr>
        <p:spPr>
          <a:xfrm flipH="1" flipV="1">
            <a:off x="9340603" y="1981200"/>
            <a:ext cx="1422030" cy="1066800"/>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8" name="TextBox 87"/>
          <p:cNvSpPr txBox="1"/>
          <p:nvPr/>
        </p:nvSpPr>
        <p:spPr>
          <a:xfrm>
            <a:off x="9340603" y="2009002"/>
            <a:ext cx="1422030" cy="276999"/>
          </a:xfrm>
          <a:prstGeom prst="rect">
            <a:avLst/>
          </a:prstGeom>
          <a:noFill/>
          <a:ln>
            <a:noFill/>
          </a:ln>
        </p:spPr>
        <p:txBody>
          <a:bodyPr wrap="square" rtlCol="0">
            <a:spAutoFit/>
          </a:bodyPr>
          <a:lstStyle/>
          <a:p>
            <a:pPr algn="r"/>
            <a:r>
              <a:rPr lang="en-US" sz="1200" b="1" dirty="0" smtClean="0">
                <a:solidFill>
                  <a:srgbClr val="92D050"/>
                </a:solidFill>
              </a:rPr>
              <a:t>Node2</a:t>
            </a:r>
            <a:endParaRPr lang="en-US" sz="1200" b="1" dirty="0">
              <a:solidFill>
                <a:srgbClr val="92D050"/>
              </a:solidFill>
            </a:endParaRPr>
          </a:p>
        </p:txBody>
      </p:sp>
      <p:sp>
        <p:nvSpPr>
          <p:cNvPr id="89" name="Rectangle 88"/>
          <p:cNvSpPr/>
          <p:nvPr/>
        </p:nvSpPr>
        <p:spPr>
          <a:xfrm flipH="1" flipV="1">
            <a:off x="9543750" y="4191001"/>
            <a:ext cx="914162" cy="453187"/>
          </a:xfrm>
          <a:prstGeom prst="rect">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lumMod val="65000"/>
                </a:schemeClr>
              </a:solidFill>
            </a:endParaRPr>
          </a:p>
        </p:txBody>
      </p:sp>
      <p:sp>
        <p:nvSpPr>
          <p:cNvPr id="131" name="TextBox 130"/>
          <p:cNvSpPr txBox="1"/>
          <p:nvPr/>
        </p:nvSpPr>
        <p:spPr>
          <a:xfrm>
            <a:off x="10457912" y="4267201"/>
            <a:ext cx="1218883" cy="461665"/>
          </a:xfrm>
          <a:prstGeom prst="rect">
            <a:avLst/>
          </a:prstGeom>
          <a:noFill/>
          <a:ln>
            <a:noFill/>
          </a:ln>
        </p:spPr>
        <p:txBody>
          <a:bodyPr wrap="square" rtlCol="0">
            <a:spAutoFit/>
          </a:bodyPr>
          <a:lstStyle/>
          <a:p>
            <a:r>
              <a:rPr lang="en-US" sz="1200" b="1" dirty="0" smtClean="0">
                <a:solidFill>
                  <a:schemeClr val="bg1">
                    <a:lumMod val="65000"/>
                  </a:schemeClr>
                </a:solidFill>
              </a:rPr>
              <a:t>Controller</a:t>
            </a:r>
          </a:p>
          <a:p>
            <a:r>
              <a:rPr lang="en-US" sz="1200" b="1" dirty="0" smtClean="0">
                <a:solidFill>
                  <a:schemeClr val="bg1">
                    <a:lumMod val="65000"/>
                  </a:schemeClr>
                </a:solidFill>
              </a:rPr>
              <a:t>2 </a:t>
            </a:r>
            <a:endParaRPr lang="en-US" sz="1200" b="1" dirty="0">
              <a:solidFill>
                <a:schemeClr val="bg1">
                  <a:lumMod val="65000"/>
                </a:schemeClr>
              </a:solidFill>
            </a:endParaRPr>
          </a:p>
        </p:txBody>
      </p:sp>
      <p:cxnSp>
        <p:nvCxnSpPr>
          <p:cNvPr id="132" name="Straight Connector 131"/>
          <p:cNvCxnSpPr/>
          <p:nvPr/>
        </p:nvCxnSpPr>
        <p:spPr>
          <a:xfrm>
            <a:off x="7715426" y="4876800"/>
            <a:ext cx="314878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133" name="Straight Connector 132"/>
          <p:cNvCxnSpPr/>
          <p:nvPr/>
        </p:nvCxnSpPr>
        <p:spPr>
          <a:xfrm rot="5400000">
            <a:off x="7601126"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134" name="Straight Connector 133"/>
          <p:cNvCxnSpPr/>
          <p:nvPr/>
        </p:nvCxnSpPr>
        <p:spPr>
          <a:xfrm rot="5400000">
            <a:off x="8718435"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135" name="Straight Connector 134"/>
          <p:cNvCxnSpPr/>
          <p:nvPr/>
        </p:nvCxnSpPr>
        <p:spPr>
          <a:xfrm rot="5400000">
            <a:off x="9734171"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136" name="Straight Connector 135"/>
          <p:cNvCxnSpPr/>
          <p:nvPr/>
        </p:nvCxnSpPr>
        <p:spPr>
          <a:xfrm rot="5400000">
            <a:off x="10749906" y="49911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137" name="Straight Connector 136"/>
          <p:cNvCxnSpPr/>
          <p:nvPr/>
        </p:nvCxnSpPr>
        <p:spPr>
          <a:xfrm rot="5400000">
            <a:off x="8413715"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cxnSp>
        <p:nvCxnSpPr>
          <p:cNvPr id="138" name="Straight Connector 137"/>
          <p:cNvCxnSpPr/>
          <p:nvPr/>
        </p:nvCxnSpPr>
        <p:spPr>
          <a:xfrm rot="5400000">
            <a:off x="9937318" y="4762500"/>
            <a:ext cx="228600" cy="0"/>
          </a:xfrm>
          <a:prstGeom prst="line">
            <a:avLst/>
          </a:prstGeom>
          <a:ln w="76200">
            <a:solidFill>
              <a:schemeClr val="tx1">
                <a:lumMod val="65000"/>
              </a:schemeClr>
            </a:solidFill>
          </a:ln>
        </p:spPr>
        <p:style>
          <a:lnRef idx="2">
            <a:schemeClr val="accent1"/>
          </a:lnRef>
          <a:fillRef idx="1">
            <a:schemeClr val="lt1"/>
          </a:fillRef>
          <a:effectRef idx="0">
            <a:schemeClr val="accent1"/>
          </a:effectRef>
          <a:fontRef idx="minor">
            <a:schemeClr val="dk1"/>
          </a:fontRef>
        </p:style>
      </p:cxnSp>
      <p:sp>
        <p:nvSpPr>
          <p:cNvPr id="139" name="Can 138"/>
          <p:cNvSpPr/>
          <p:nvPr/>
        </p:nvSpPr>
        <p:spPr>
          <a:xfrm>
            <a:off x="7410706"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0" name="Can 139"/>
          <p:cNvSpPr/>
          <p:nvPr/>
        </p:nvSpPr>
        <p:spPr>
          <a:xfrm>
            <a:off x="8426441"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1" name="Can 140"/>
          <p:cNvSpPr/>
          <p:nvPr/>
        </p:nvSpPr>
        <p:spPr>
          <a:xfrm>
            <a:off x="9442177"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2" name="Can 141"/>
          <p:cNvSpPr/>
          <p:nvPr/>
        </p:nvSpPr>
        <p:spPr>
          <a:xfrm>
            <a:off x="10457912" y="51054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3" name="Rectangle 142"/>
          <p:cNvSpPr/>
          <p:nvPr/>
        </p:nvSpPr>
        <p:spPr>
          <a:xfrm flipH="1" flipV="1">
            <a:off x="7817000" y="3585412"/>
            <a:ext cx="1172259" cy="224589"/>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4" name="TextBox 143"/>
          <p:cNvSpPr txBox="1"/>
          <p:nvPr/>
        </p:nvSpPr>
        <p:spPr>
          <a:xfrm>
            <a:off x="6703854" y="3837802"/>
            <a:ext cx="1417867" cy="276999"/>
          </a:xfrm>
          <a:prstGeom prst="rect">
            <a:avLst/>
          </a:prstGeom>
          <a:noFill/>
          <a:ln>
            <a:noFill/>
          </a:ln>
        </p:spPr>
        <p:txBody>
          <a:bodyPr wrap="square" rtlCol="0">
            <a:spAutoFit/>
          </a:bodyPr>
          <a:lstStyle/>
          <a:p>
            <a:pPr algn="r"/>
            <a:r>
              <a:rPr lang="en-US" sz="1200" b="1" dirty="0" smtClean="0">
                <a:solidFill>
                  <a:schemeClr val="bg1"/>
                </a:solidFill>
              </a:rPr>
              <a:t>Switch</a:t>
            </a:r>
            <a:endParaRPr lang="en-US" sz="1200" b="1" dirty="0">
              <a:solidFill>
                <a:schemeClr val="bg1"/>
              </a:solidFill>
            </a:endParaRPr>
          </a:p>
        </p:txBody>
      </p:sp>
      <p:sp>
        <p:nvSpPr>
          <p:cNvPr id="145" name="TextBox 144"/>
          <p:cNvSpPr txBox="1"/>
          <p:nvPr/>
        </p:nvSpPr>
        <p:spPr>
          <a:xfrm>
            <a:off x="10356338" y="3837802"/>
            <a:ext cx="1457732" cy="276999"/>
          </a:xfrm>
          <a:prstGeom prst="rect">
            <a:avLst/>
          </a:prstGeom>
          <a:noFill/>
          <a:ln>
            <a:noFill/>
          </a:ln>
        </p:spPr>
        <p:txBody>
          <a:bodyPr wrap="square" rtlCol="0">
            <a:spAutoFit/>
          </a:bodyPr>
          <a:lstStyle/>
          <a:p>
            <a:r>
              <a:rPr lang="en-US" sz="1200" b="1" dirty="0" smtClean="0">
                <a:solidFill>
                  <a:schemeClr val="bg1"/>
                </a:solidFill>
              </a:rPr>
              <a:t>Switch</a:t>
            </a:r>
            <a:endParaRPr lang="en-US" sz="1200" b="1" dirty="0">
              <a:solidFill>
                <a:schemeClr val="bg1"/>
              </a:solidFill>
            </a:endParaRPr>
          </a:p>
        </p:txBody>
      </p:sp>
      <p:sp>
        <p:nvSpPr>
          <p:cNvPr id="146" name="Can 145"/>
          <p:cNvSpPr/>
          <p:nvPr/>
        </p:nvSpPr>
        <p:spPr>
          <a:xfrm>
            <a:off x="7613853"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7" name="Can 146"/>
          <p:cNvSpPr/>
          <p:nvPr/>
        </p:nvSpPr>
        <p:spPr>
          <a:xfrm>
            <a:off x="8629588"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8" name="Can 147"/>
          <p:cNvSpPr/>
          <p:nvPr/>
        </p:nvSpPr>
        <p:spPr>
          <a:xfrm>
            <a:off x="9645324"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49" name="Can 148"/>
          <p:cNvSpPr/>
          <p:nvPr/>
        </p:nvSpPr>
        <p:spPr>
          <a:xfrm>
            <a:off x="10661059" y="5257800"/>
            <a:ext cx="812588" cy="609600"/>
          </a:xfrm>
          <a:prstGeom prst="can">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50" name="TextBox 149"/>
          <p:cNvSpPr txBox="1"/>
          <p:nvPr/>
        </p:nvSpPr>
        <p:spPr>
          <a:xfrm>
            <a:off x="6902838" y="5943601"/>
            <a:ext cx="1625177" cy="276999"/>
          </a:xfrm>
          <a:prstGeom prst="rect">
            <a:avLst/>
          </a:prstGeom>
          <a:noFill/>
          <a:ln>
            <a:noFill/>
          </a:ln>
        </p:spPr>
        <p:txBody>
          <a:bodyPr wrap="square" rtlCol="0">
            <a:spAutoFit/>
          </a:bodyPr>
          <a:lstStyle/>
          <a:p>
            <a:r>
              <a:rPr lang="en-US" sz="1200" b="1" dirty="0" smtClean="0">
                <a:solidFill>
                  <a:srgbClr val="00B0F0"/>
                </a:solidFill>
              </a:rPr>
              <a:t>iSCSI Array</a:t>
            </a:r>
            <a:endParaRPr lang="en-US" sz="1200" b="1" dirty="0">
              <a:solidFill>
                <a:srgbClr val="00B0F0"/>
              </a:solidFill>
            </a:endParaRPr>
          </a:p>
        </p:txBody>
      </p:sp>
      <p:cxnSp>
        <p:nvCxnSpPr>
          <p:cNvPr id="151" name="Straight Connector 150"/>
          <p:cNvCxnSpPr/>
          <p:nvPr/>
        </p:nvCxnSpPr>
        <p:spPr>
          <a:xfrm>
            <a:off x="9110891" y="4426634"/>
            <a:ext cx="487553" cy="0"/>
          </a:xfrm>
          <a:prstGeom prst="line">
            <a:avLst/>
          </a:prstGeom>
          <a:ln w="57150">
            <a:solidFill>
              <a:schemeClr val="tx1">
                <a:lumMod val="65000"/>
              </a:schemeClr>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cxnSp>
      <p:sp>
        <p:nvSpPr>
          <p:cNvPr id="152" name="Rectangle 151"/>
          <p:cNvSpPr/>
          <p:nvPr/>
        </p:nvSpPr>
        <p:spPr>
          <a:xfrm rot="10800000" flipH="1" flipV="1">
            <a:off x="9442177" y="2362201"/>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153" name="Rectangle 152"/>
          <p:cNvSpPr/>
          <p:nvPr/>
        </p:nvSpPr>
        <p:spPr>
          <a:xfrm rot="10800000" flipH="1" flipV="1">
            <a:off x="10173506" y="2362201"/>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154" name="Rectangle 153"/>
          <p:cNvSpPr/>
          <p:nvPr/>
        </p:nvSpPr>
        <p:spPr>
          <a:xfrm rot="10800000" flipH="1" flipV="1">
            <a:off x="7817000" y="2362200"/>
            <a:ext cx="609441"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WSFC</a:t>
            </a:r>
            <a:endParaRPr lang="en-US" sz="1000" b="1" dirty="0">
              <a:solidFill>
                <a:schemeClr val="accent3">
                  <a:lumMod val="50000"/>
                </a:schemeClr>
              </a:solidFill>
            </a:endParaRPr>
          </a:p>
        </p:txBody>
      </p:sp>
      <p:sp>
        <p:nvSpPr>
          <p:cNvPr id="155" name="Rectangle 154"/>
          <p:cNvSpPr/>
          <p:nvPr/>
        </p:nvSpPr>
        <p:spPr>
          <a:xfrm rot="10800000" flipH="1" flipV="1">
            <a:off x="8548329" y="2362200"/>
            <a:ext cx="487553"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SMB</a:t>
            </a:r>
            <a:endParaRPr lang="en-US" sz="1000" b="1" dirty="0">
              <a:solidFill>
                <a:schemeClr val="accent3">
                  <a:lumMod val="50000"/>
                </a:schemeClr>
              </a:solidFill>
            </a:endParaRPr>
          </a:p>
        </p:txBody>
      </p:sp>
      <p:sp>
        <p:nvSpPr>
          <p:cNvPr id="156" name="Rectangle 155"/>
          <p:cNvSpPr/>
          <p:nvPr/>
        </p:nvSpPr>
        <p:spPr>
          <a:xfrm rot="10800000" flipH="1" flipV="1">
            <a:off x="7805342" y="2622197"/>
            <a:ext cx="1230539"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iSCSI Initiator</a:t>
            </a:r>
            <a:endParaRPr lang="en-US" sz="1000" b="1" dirty="0">
              <a:solidFill>
                <a:schemeClr val="accent3">
                  <a:lumMod val="50000"/>
                </a:schemeClr>
              </a:solidFill>
            </a:endParaRPr>
          </a:p>
        </p:txBody>
      </p:sp>
      <p:sp>
        <p:nvSpPr>
          <p:cNvPr id="157" name="Rectangle 156"/>
          <p:cNvSpPr/>
          <p:nvPr/>
        </p:nvSpPr>
        <p:spPr>
          <a:xfrm rot="10800000" flipH="1" flipV="1">
            <a:off x="9450086" y="2622197"/>
            <a:ext cx="1230539" cy="182880"/>
          </a:xfrm>
          <a:prstGeom prst="rect">
            <a:avLst/>
          </a:prstGeom>
          <a:solidFill>
            <a:schemeClr val="accent3">
              <a:lumMod val="20000"/>
              <a:lumOff val="80000"/>
            </a:schemeClr>
          </a:solidFill>
          <a:ln w="28575">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lIns="45720" tIns="0" rIns="45720" bIns="0" rtlCol="0" anchor="ctr"/>
          <a:lstStyle/>
          <a:p>
            <a:pPr algn="ctr"/>
            <a:r>
              <a:rPr lang="en-US" sz="1000" b="1" dirty="0" smtClean="0">
                <a:solidFill>
                  <a:schemeClr val="accent3">
                    <a:lumMod val="50000"/>
                  </a:schemeClr>
                </a:solidFill>
              </a:rPr>
              <a:t>iSCSI Initiator</a:t>
            </a:r>
            <a:endParaRPr lang="en-US" sz="1000" b="1" dirty="0">
              <a:solidFill>
                <a:schemeClr val="accent3">
                  <a:lumMod val="50000"/>
                </a:schemeClr>
              </a:solidFill>
            </a:endParaRPr>
          </a:p>
        </p:txBody>
      </p:sp>
      <p:sp>
        <p:nvSpPr>
          <p:cNvPr id="158" name="TextBox 157"/>
          <p:cNvSpPr txBox="1"/>
          <p:nvPr/>
        </p:nvSpPr>
        <p:spPr>
          <a:xfrm>
            <a:off x="10356339" y="1219201"/>
            <a:ext cx="1766616" cy="276999"/>
          </a:xfrm>
          <a:prstGeom prst="rect">
            <a:avLst/>
          </a:prstGeom>
          <a:noFill/>
        </p:spPr>
        <p:txBody>
          <a:bodyPr wrap="square" rtlCol="0">
            <a:spAutoFit/>
          </a:bodyPr>
          <a:lstStyle/>
          <a:p>
            <a:pPr algn="ctr"/>
            <a:r>
              <a:rPr lang="en-US" sz="1200" b="1" dirty="0" smtClean="0">
                <a:solidFill>
                  <a:schemeClr val="bg1"/>
                </a:solidFill>
              </a:rPr>
              <a:t>Network</a:t>
            </a:r>
            <a:r>
              <a:rPr lang="en-US" sz="1200" dirty="0" smtClean="0">
                <a:solidFill>
                  <a:schemeClr val="bg1"/>
                </a:solidFill>
              </a:rPr>
              <a:t> </a:t>
            </a:r>
            <a:r>
              <a:rPr lang="en-US" sz="1200" b="1" dirty="0" smtClean="0">
                <a:solidFill>
                  <a:schemeClr val="bg1"/>
                </a:solidFill>
              </a:rPr>
              <a:t>Interfaces</a:t>
            </a:r>
          </a:p>
        </p:txBody>
      </p:sp>
      <p:sp>
        <p:nvSpPr>
          <p:cNvPr id="82" name="Line Callout 2 81"/>
          <p:cNvSpPr/>
          <p:nvPr/>
        </p:nvSpPr>
        <p:spPr bwMode="auto">
          <a:xfrm>
            <a:off x="4773956" y="1405093"/>
            <a:ext cx="1218883" cy="685800"/>
          </a:xfrm>
          <a:prstGeom prst="borderCallout2">
            <a:avLst>
              <a:gd name="adj1" fmla="val 13809"/>
              <a:gd name="adj2" fmla="val 99596"/>
              <a:gd name="adj3" fmla="val 12597"/>
              <a:gd name="adj4" fmla="val 127949"/>
              <a:gd name="adj5" fmla="val 59447"/>
              <a:gd name="adj6" fmla="val 1454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rgbClr val="000000"/>
                </a:solidFill>
              </a:rPr>
              <a:t>Potential Host</a:t>
            </a:r>
            <a:br>
              <a:rPr lang="en-US" sz="1200" b="1" dirty="0" smtClean="0">
                <a:solidFill>
                  <a:srgbClr val="000000"/>
                </a:solidFill>
              </a:rPr>
            </a:br>
            <a:r>
              <a:rPr lang="en-US" sz="1200" b="1" dirty="0" smtClean="0">
                <a:solidFill>
                  <a:srgbClr val="000000"/>
                </a:solidFill>
              </a:rPr>
              <a:t>Failure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33" y="2304942"/>
            <a:ext cx="59690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49830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Virtual File Servers</a:t>
            </a:r>
            <a:br>
              <a:rPr lang="en-US" smtClean="0"/>
            </a:br>
            <a:r>
              <a:rPr lang="en-US" smtClean="0"/>
              <a:t>Guest Cluster</a:t>
            </a:r>
            <a:br>
              <a:rPr lang="en-US" smtClean="0"/>
            </a:br>
            <a:r>
              <a:rPr lang="en-US" smtClean="0"/>
              <a:t>iSCSI SAN</a:t>
            </a:r>
            <a:endParaRPr lang="en-US" dirty="0"/>
          </a:p>
        </p:txBody>
      </p:sp>
      <p:sp>
        <p:nvSpPr>
          <p:cNvPr id="6" name="Subtitle 5"/>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758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6. In Review: Session Objectives</a:t>
            </a:r>
            <a:endParaRPr lang="en-US" dirty="0"/>
          </a:p>
        </p:txBody>
      </p:sp>
      <p:sp>
        <p:nvSpPr>
          <p:cNvPr id="6" name="Text Placeholder 5"/>
          <p:cNvSpPr>
            <a:spLocks noGrp="1"/>
          </p:cNvSpPr>
          <p:nvPr>
            <p:ph type="body" sz="quarter" idx="10"/>
          </p:nvPr>
        </p:nvSpPr>
        <p:spPr/>
        <p:txBody>
          <a:bodyPr/>
          <a:lstStyle/>
          <a:p>
            <a:r>
              <a:rPr lang="en-US" smtClean="0"/>
              <a:t>Session Objective(s):  </a:t>
            </a:r>
          </a:p>
          <a:p>
            <a:pPr lvl="1"/>
            <a:r>
              <a:rPr lang="en-US" smtClean="0"/>
              <a:t>Describe the technical improvements in Windows Server 2008 R2 file services, including performance, scalability and availability.</a:t>
            </a:r>
          </a:p>
          <a:p>
            <a:pPr lvl="1"/>
            <a:r>
              <a:rPr lang="en-US" smtClean="0"/>
              <a:t>Outline different strategies to implement name consolidation, network fault tolerance and higher availability in your file services.</a:t>
            </a:r>
          </a:p>
          <a:p>
            <a:pPr lvl="1"/>
            <a:r>
              <a:rPr lang="en-US" smtClean="0"/>
              <a:t>Compare a few recommended Windows Server 2008 R2 consolidated file services configurations.</a:t>
            </a:r>
            <a:endParaRPr lang="en-US" dirty="0"/>
          </a:p>
        </p:txBody>
      </p:sp>
    </p:spTree>
    <p:extLst>
      <p:ext uri="{BB962C8B-B14F-4D97-AF65-F5344CB8AC3E}">
        <p14:creationId xmlns:p14="http://schemas.microsoft.com/office/powerpoint/2010/main" val="20289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179192"/>
            <a:ext cx="11173090" cy="830997"/>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solidFill>
                  <a:srgbClr val="F8F57B"/>
                </a:solidFill>
              </a:rPr>
              <a:t>WSV317</a:t>
            </a:r>
            <a:r>
              <a:rPr lang="en-US" sz="2000" dirty="0">
                <a:gradFill>
                  <a:gsLst>
                    <a:gs pos="0">
                      <a:schemeClr val="tx1"/>
                    </a:gs>
                    <a:gs pos="100000">
                      <a:schemeClr val="tx1"/>
                    </a:gs>
                  </a:gsLst>
                  <a:lin ang="5400000" scaled="0"/>
                </a:gradFill>
              </a:rPr>
              <a:t> | Windows Server 2008 R2 File Services Consolidation: Technology Update (Repeats on 5/19 at 10:15am) </a:t>
            </a:r>
          </a:p>
        </p:txBody>
      </p:sp>
      <p:sp>
        <p:nvSpPr>
          <p:cNvPr id="10" name="Rectangle 9"/>
          <p:cNvSpPr/>
          <p:nvPr/>
        </p:nvSpPr>
        <p:spPr bwMode="auto">
          <a:xfrm>
            <a:off x="507868" y="2170608"/>
            <a:ext cx="11173090" cy="83099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solidFill>
                  <a:srgbClr val="F8F57B"/>
                </a:solidFill>
              </a:rPr>
              <a:t>WSV317-R</a:t>
            </a:r>
            <a:r>
              <a:rPr lang="en-US" sz="2000" dirty="0">
                <a:gradFill>
                  <a:gsLst>
                    <a:gs pos="0">
                      <a:schemeClr val="tx1"/>
                    </a:gs>
                    <a:gs pos="100000">
                      <a:schemeClr val="tx1"/>
                    </a:gs>
                  </a:gsLst>
                  <a:lin ang="5400000" scaled="0"/>
                </a:gradFill>
              </a:rPr>
              <a:t> | Windows Server 2008 R2 File Services Consolidation: Technology Update (Repeated from 5/18 at 10:15am) </a:t>
            </a:r>
          </a:p>
        </p:txBody>
      </p:sp>
      <p:sp>
        <p:nvSpPr>
          <p:cNvPr id="11" name="Rectangle 10"/>
          <p:cNvSpPr/>
          <p:nvPr/>
        </p:nvSpPr>
        <p:spPr bwMode="auto">
          <a:xfrm>
            <a:off x="507868" y="3184695"/>
            <a:ext cx="11173090" cy="83099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solidFill>
                  <a:srgbClr val="F8F57B"/>
                </a:solidFill>
              </a:rPr>
              <a:t>WSV318</a:t>
            </a:r>
            <a:r>
              <a:rPr lang="en-US" sz="2000" dirty="0">
                <a:gradFill>
                  <a:gsLst>
                    <a:gs pos="0">
                      <a:schemeClr val="tx1"/>
                    </a:gs>
                    <a:gs pos="100000">
                      <a:schemeClr val="tx1"/>
                    </a:gs>
                  </a:gsLst>
                  <a:lin ang="5400000" scaled="0"/>
                </a:gradFill>
              </a:rPr>
              <a:t> | Windows Storage Server 2008 R2 Technical Overview </a:t>
            </a:r>
            <a:br>
              <a:rPr lang="en-US" sz="2000" dirty="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Wednesday</a:t>
            </a:r>
            <a:r>
              <a:rPr lang="en-US" sz="2000" dirty="0">
                <a:gradFill>
                  <a:gsLst>
                    <a:gs pos="0">
                      <a:schemeClr val="tx1"/>
                    </a:gs>
                    <a:gs pos="100000">
                      <a:schemeClr val="tx1"/>
                    </a:gs>
                  </a:gsLst>
                  <a:lin ang="5400000" scaled="0"/>
                </a:gradFill>
              </a:rPr>
              <a:t>, May 18 | 3:15 PM - 4:30 PM | Room: B309 </a:t>
            </a:r>
          </a:p>
        </p:txBody>
      </p:sp>
      <p:sp>
        <p:nvSpPr>
          <p:cNvPr id="12" name="Rectangle 11"/>
          <p:cNvSpPr/>
          <p:nvPr/>
        </p:nvSpPr>
        <p:spPr bwMode="auto">
          <a:xfrm>
            <a:off x="507868" y="4196059"/>
            <a:ext cx="11173090" cy="83099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solidFill>
                  <a:srgbClr val="F8F57B"/>
                </a:solidFill>
              </a:rPr>
              <a:t>WSV313</a:t>
            </a:r>
            <a:r>
              <a:rPr lang="en-US" sz="2000" dirty="0">
                <a:gradFill>
                  <a:gsLst>
                    <a:gs pos="0">
                      <a:schemeClr val="tx1"/>
                    </a:gs>
                    <a:gs pos="100000">
                      <a:schemeClr val="tx1"/>
                    </a:gs>
                  </a:gsLst>
                  <a:lin ang="5400000" scaled="0"/>
                </a:gradFill>
              </a:rPr>
              <a:t> | Microsoft iSCSI Software Target 3.3 for Application </a:t>
            </a:r>
            <a:r>
              <a:rPr lang="en-US" sz="2000" dirty="0" smtClean="0">
                <a:gradFill>
                  <a:gsLst>
                    <a:gs pos="0">
                      <a:schemeClr val="tx1"/>
                    </a:gs>
                    <a:gs pos="100000">
                      <a:schemeClr val="tx1"/>
                    </a:gs>
                  </a:gsLst>
                  <a:lin ang="5400000" scaled="0"/>
                </a:gradFill>
              </a:rPr>
              <a:t>Storage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Tuesday</a:t>
            </a:r>
            <a:r>
              <a:rPr lang="en-US" sz="2000" dirty="0">
                <a:gradFill>
                  <a:gsLst>
                    <a:gs pos="0">
                      <a:schemeClr val="tx1"/>
                    </a:gs>
                    <a:gs pos="100000">
                      <a:schemeClr val="tx1"/>
                    </a:gs>
                  </a:gsLst>
                  <a:lin ang="5400000" scaled="0"/>
                </a:gradFill>
              </a:rPr>
              <a:t>, </a:t>
            </a:r>
            <a:r>
              <a:rPr lang="en-US" sz="2000" dirty="0">
                <a:solidFill>
                  <a:schemeClr val="tx1"/>
                </a:solidFill>
              </a:rPr>
              <a:t>May</a:t>
            </a:r>
            <a:r>
              <a:rPr lang="en-US" sz="2000" dirty="0">
                <a:gradFill>
                  <a:gsLst>
                    <a:gs pos="0">
                      <a:schemeClr val="tx1"/>
                    </a:gs>
                    <a:gs pos="100000">
                      <a:schemeClr val="tx1"/>
                    </a:gs>
                  </a:gsLst>
                  <a:lin ang="5400000" scaled="0"/>
                </a:gradFill>
              </a:rPr>
              <a:t> 17 | 5:00 PM - 6:15 PM | Room: B101 </a:t>
            </a:r>
          </a:p>
        </p:txBody>
      </p:sp>
      <p:sp>
        <p:nvSpPr>
          <p:cNvPr id="14" name="Rectangle 13"/>
          <p:cNvSpPr/>
          <p:nvPr/>
        </p:nvSpPr>
        <p:spPr bwMode="auto">
          <a:xfrm>
            <a:off x="507868" y="5197756"/>
            <a:ext cx="11173090" cy="11079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solidFill>
                  <a:srgbClr val="F8F57B"/>
                </a:solidFill>
              </a:rPr>
              <a:t>WSV323 </a:t>
            </a:r>
            <a:r>
              <a:rPr lang="en-US" sz="2000" dirty="0">
                <a:gradFill>
                  <a:gsLst>
                    <a:gs pos="0">
                      <a:schemeClr val="tx1"/>
                    </a:gs>
                    <a:gs pos="100000">
                      <a:schemeClr val="tx1"/>
                    </a:gs>
                  </a:gsLst>
                  <a:lin ang="5400000" scaled="0"/>
                </a:gradFill>
              </a:rPr>
              <a:t>| Information Governance for Unstructured Data Using the Data Classification Toolkit for Windows Server 2008 </a:t>
            </a:r>
            <a:r>
              <a:rPr lang="en-US" sz="2000" dirty="0" smtClean="0">
                <a:gradFill>
                  <a:gsLst>
                    <a:gs pos="0">
                      <a:schemeClr val="tx1"/>
                    </a:gs>
                    <a:gs pos="100000">
                      <a:schemeClr val="tx1"/>
                    </a:gs>
                  </a:gsLst>
                  <a:lin ang="5400000" scaled="0"/>
                </a:gradFill>
              </a:rPr>
              <a:t>R2 </a:t>
            </a:r>
            <a:r>
              <a:rPr lang="en-US" sz="2000" dirty="0">
                <a:gradFill>
                  <a:gsLst>
                    <a:gs pos="0">
                      <a:schemeClr val="tx1"/>
                    </a:gs>
                    <a:gs pos="100000">
                      <a:schemeClr val="tx1"/>
                    </a:gs>
                  </a:gsLst>
                  <a:lin ang="5400000" scaled="0"/>
                </a:gradFill>
              </a:rPr>
              <a:t/>
            </a:r>
            <a:br>
              <a:rPr lang="en-US" sz="2000" dirty="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Wednesday</a:t>
            </a:r>
            <a:r>
              <a:rPr lang="en-US" sz="2000" dirty="0">
                <a:gradFill>
                  <a:gsLst>
                    <a:gs pos="0">
                      <a:schemeClr val="tx1"/>
                    </a:gs>
                    <a:gs pos="100000">
                      <a:schemeClr val="tx1"/>
                    </a:gs>
                  </a:gsLst>
                  <a:lin ang="5400000" scaled="0"/>
                </a:gradFill>
              </a:rPr>
              <a:t>, May 18 | 10:15 AM - 11:30 AM | Room: C206 </a:t>
            </a:r>
          </a:p>
        </p:txBody>
      </p:sp>
    </p:spTree>
    <p:extLst>
      <p:ext uri="{BB962C8B-B14F-4D97-AF65-F5344CB8AC3E}">
        <p14:creationId xmlns:p14="http://schemas.microsoft.com/office/powerpoint/2010/main" val="221424788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Where to find me</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Blog: </a:t>
            </a:r>
            <a:r>
              <a:rPr lang="en-US" sz="2400" dirty="0" smtClean="0">
                <a:gradFill>
                  <a:gsLst>
                    <a:gs pos="0">
                      <a:schemeClr val="tx1"/>
                    </a:gs>
                    <a:gs pos="100000">
                      <a:schemeClr val="tx1"/>
                    </a:gs>
                  </a:gsLst>
                  <a:lin ang="5400000" scaled="0"/>
                </a:gradFill>
                <a:hlinkClick r:id="rId4"/>
              </a:rPr>
              <a:t>http://blogs.technet.com/josebda</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Twitter: </a:t>
            </a:r>
            <a:r>
              <a:rPr lang="en-US" sz="2400" dirty="0" smtClean="0">
                <a:gradFill>
                  <a:gsLst>
                    <a:gs pos="0">
                      <a:schemeClr val="tx1"/>
                    </a:gs>
                    <a:gs pos="100000">
                      <a:schemeClr val="tx1"/>
                    </a:gs>
                  </a:gsLst>
                  <a:lin ang="5400000" scaled="0"/>
                </a:gradFill>
                <a:hlinkClick r:id="rId5"/>
              </a:rPr>
              <a:t>http://twitter.com/josebarreto</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Technical Learning Center (TLC) booth WSV (Windows Server) 13 </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pPr marL="0" indent="0"/>
            <a:r>
              <a:rPr lang="en-US" sz="3600" dirty="0"/>
              <a:t>2.1. </a:t>
            </a:r>
            <a:r>
              <a:rPr lang="en-US" sz="3600" dirty="0" smtClean="0"/>
              <a:t>Improvements </a:t>
            </a:r>
            <a:r>
              <a:rPr lang="en-US" sz="3600" dirty="0"/>
              <a:t>since Windows </a:t>
            </a:r>
            <a:r>
              <a:rPr lang="en-US" sz="3600" dirty="0" smtClean="0"/>
              <a:t>Server 2003</a:t>
            </a:r>
            <a:endParaRPr lang="en-US" sz="3600" dirty="0"/>
          </a:p>
        </p:txBody>
      </p:sp>
      <p:sp>
        <p:nvSpPr>
          <p:cNvPr id="3" name="Content Placeholder 2"/>
          <p:cNvSpPr>
            <a:spLocks noGrp="1"/>
          </p:cNvSpPr>
          <p:nvPr>
            <p:ph idx="1"/>
          </p:nvPr>
        </p:nvSpPr>
        <p:spPr>
          <a:xfrm>
            <a:off x="507868" y="1751540"/>
            <a:ext cx="6069665" cy="3508653"/>
          </a:xfrm>
        </p:spPr>
        <p:txBody>
          <a:bodyPr/>
          <a:lstStyle/>
          <a:p>
            <a:pPr>
              <a:lnSpc>
                <a:spcPct val="100000"/>
              </a:lnSpc>
              <a:spcBef>
                <a:spcPts val="600"/>
              </a:spcBef>
            </a:pPr>
            <a:r>
              <a:rPr lang="en-US" sz="2000" dirty="0" smtClean="0"/>
              <a:t>8 years of innovation in File Services:</a:t>
            </a:r>
          </a:p>
          <a:p>
            <a:pPr lvl="1">
              <a:lnSpc>
                <a:spcPct val="100000"/>
              </a:lnSpc>
              <a:spcBef>
                <a:spcPts val="600"/>
              </a:spcBef>
            </a:pPr>
            <a:r>
              <a:rPr lang="en-US" sz="1800" dirty="0" smtClean="0"/>
              <a:t>Performance – more throughput, more users/server</a:t>
            </a:r>
          </a:p>
          <a:p>
            <a:pPr lvl="1">
              <a:lnSpc>
                <a:spcPct val="100000"/>
              </a:lnSpc>
              <a:spcBef>
                <a:spcPts val="600"/>
              </a:spcBef>
            </a:pPr>
            <a:r>
              <a:rPr lang="en-US" sz="1800" dirty="0" smtClean="0"/>
              <a:t>Scalability – more shares, more files and more users</a:t>
            </a:r>
          </a:p>
          <a:p>
            <a:pPr lvl="1">
              <a:lnSpc>
                <a:spcPct val="100000"/>
              </a:lnSpc>
              <a:spcBef>
                <a:spcPts val="600"/>
              </a:spcBef>
            </a:pPr>
            <a:r>
              <a:rPr lang="en-US" sz="1800" dirty="0" smtClean="0"/>
              <a:t>WAN Efficiency – faster over high latency</a:t>
            </a:r>
          </a:p>
          <a:p>
            <a:pPr lvl="1">
              <a:lnSpc>
                <a:spcPct val="100000"/>
              </a:lnSpc>
              <a:spcBef>
                <a:spcPts val="600"/>
              </a:spcBef>
            </a:pPr>
            <a:r>
              <a:rPr lang="en-US" sz="1800" dirty="0" smtClean="0"/>
              <a:t>Metrics – Using the File Server Capacity Tool (FSCT)</a:t>
            </a:r>
          </a:p>
          <a:p>
            <a:pPr lvl="1">
              <a:lnSpc>
                <a:spcPct val="100000"/>
              </a:lnSpc>
              <a:spcBef>
                <a:spcPts val="600"/>
              </a:spcBef>
            </a:pPr>
            <a:r>
              <a:rPr lang="en-US" sz="1800" dirty="0" smtClean="0"/>
              <a:t>Better together with Windows 7</a:t>
            </a:r>
          </a:p>
          <a:p>
            <a:pPr lvl="1">
              <a:lnSpc>
                <a:spcPct val="100000"/>
              </a:lnSpc>
              <a:spcBef>
                <a:spcPts val="600"/>
              </a:spcBef>
            </a:pPr>
            <a:endParaRPr lang="en-US" sz="1800" dirty="0" smtClean="0"/>
          </a:p>
          <a:p>
            <a:pPr>
              <a:lnSpc>
                <a:spcPct val="100000"/>
              </a:lnSpc>
              <a:spcBef>
                <a:spcPts val="600"/>
              </a:spcBef>
            </a:pPr>
            <a:r>
              <a:rPr lang="en-US" sz="2000" dirty="0"/>
              <a:t>What do you need to know about </a:t>
            </a:r>
            <a:r>
              <a:rPr lang="en-US" sz="2000" dirty="0" smtClean="0"/>
              <a:t/>
            </a:r>
            <a:br>
              <a:rPr lang="en-US" sz="2000" dirty="0" smtClean="0"/>
            </a:br>
            <a:r>
              <a:rPr lang="en-US" sz="2000" dirty="0" smtClean="0"/>
              <a:t>moving </a:t>
            </a:r>
            <a:r>
              <a:rPr lang="en-US" sz="2000" dirty="0"/>
              <a:t>to </a:t>
            </a:r>
            <a:r>
              <a:rPr lang="en-US" sz="2000" dirty="0" smtClean="0"/>
              <a:t>Windows Server 2008 </a:t>
            </a:r>
            <a:r>
              <a:rPr lang="en-US" sz="2000" dirty="0"/>
              <a:t>R2?</a:t>
            </a:r>
          </a:p>
          <a:p>
            <a:pPr>
              <a:lnSpc>
                <a:spcPct val="100000"/>
              </a:lnSpc>
              <a:spcBef>
                <a:spcPts val="600"/>
              </a:spcBef>
            </a:pPr>
            <a:endParaRPr lang="en-US" sz="2000" dirty="0"/>
          </a:p>
        </p:txBody>
      </p:sp>
      <p:sp>
        <p:nvSpPr>
          <p:cNvPr id="4" name="Rounded Rectangle 3"/>
          <p:cNvSpPr/>
          <p:nvPr/>
        </p:nvSpPr>
        <p:spPr bwMode="auto">
          <a:xfrm>
            <a:off x="7267273" y="1106523"/>
            <a:ext cx="4474251" cy="480249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8002695" y="1342438"/>
            <a:ext cx="1761524" cy="461665"/>
          </a:xfrm>
          <a:prstGeom prst="rect">
            <a:avLst/>
          </a:prstGeom>
          <a:noFill/>
        </p:spPr>
        <p:txBody>
          <a:bodyPr wrap="square" rtlCol="0">
            <a:spAutoFit/>
          </a:bodyPr>
          <a:lstStyle/>
          <a:p>
            <a:r>
              <a:rPr lang="en-US" sz="2400" b="1" dirty="0" smtClean="0">
                <a:solidFill>
                  <a:schemeClr val="bg1"/>
                </a:solidFill>
                <a:latin typeface="Verdana" pitchFamily="34" charset="0"/>
                <a:ea typeface="Verdana" pitchFamily="34" charset="0"/>
                <a:cs typeface="Verdana" pitchFamily="34" charset="0"/>
              </a:rPr>
              <a:t>SMB 2.1</a:t>
            </a:r>
            <a:endParaRPr lang="en-US" sz="2400"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7779854" y="5081468"/>
            <a:ext cx="2167874" cy="430887"/>
          </a:xfrm>
          <a:prstGeom prst="rect">
            <a:avLst/>
          </a:prstGeom>
          <a:noFill/>
        </p:spPr>
        <p:txBody>
          <a:bodyPr wrap="square" rtlCol="0">
            <a:spAutoFit/>
          </a:bodyPr>
          <a:lstStyle/>
          <a:p>
            <a:r>
              <a:rPr lang="en-US" sz="1100" b="1" dirty="0" smtClean="0">
                <a:solidFill>
                  <a:schemeClr val="bg1"/>
                </a:solidFill>
                <a:latin typeface="Verdana" pitchFamily="34" charset="0"/>
                <a:ea typeface="Verdana" pitchFamily="34" charset="0"/>
                <a:cs typeface="Verdana" pitchFamily="34" charset="0"/>
              </a:rPr>
              <a:t>File Classification Infrastructure (FCI)</a:t>
            </a:r>
            <a:endParaRPr lang="en-US" sz="1100" b="1" dirty="0">
              <a:solidFill>
                <a:schemeClr val="bg1"/>
              </a:solidFill>
              <a:latin typeface="Verdana" pitchFamily="34" charset="0"/>
              <a:ea typeface="Verdana" pitchFamily="34" charset="0"/>
              <a:cs typeface="Verdana" pitchFamily="34" charset="0"/>
            </a:endParaRPr>
          </a:p>
        </p:txBody>
      </p:sp>
      <p:sp>
        <p:nvSpPr>
          <p:cNvPr id="7" name="TextBox 6"/>
          <p:cNvSpPr txBox="1"/>
          <p:nvPr/>
        </p:nvSpPr>
        <p:spPr>
          <a:xfrm>
            <a:off x="8180681" y="3810367"/>
            <a:ext cx="1405551" cy="461665"/>
          </a:xfrm>
          <a:prstGeom prst="rect">
            <a:avLst/>
          </a:prstGeom>
          <a:noFill/>
        </p:spPr>
        <p:txBody>
          <a:bodyPr wrap="square" rtlCol="0">
            <a:spAutoFit/>
          </a:bodyPr>
          <a:lstStyle/>
          <a:p>
            <a:r>
              <a:rPr lang="en-US" sz="2400" b="1" dirty="0" smtClean="0">
                <a:solidFill>
                  <a:schemeClr val="bg1"/>
                </a:solidFill>
                <a:latin typeface="Verdana" pitchFamily="34" charset="0"/>
                <a:ea typeface="Verdana" pitchFamily="34" charset="0"/>
                <a:cs typeface="Verdana" pitchFamily="34" charset="0"/>
              </a:rPr>
              <a:t>DFS-N</a:t>
            </a:r>
            <a:endParaRPr lang="en-US" sz="2400" b="1" dirty="0">
              <a:solidFill>
                <a:schemeClr val="bg1"/>
              </a:solidFill>
              <a:latin typeface="Verdana" pitchFamily="34" charset="0"/>
              <a:ea typeface="Verdana" pitchFamily="34" charset="0"/>
              <a:cs typeface="Verdana" pitchFamily="34" charset="0"/>
            </a:endParaRPr>
          </a:p>
        </p:txBody>
      </p:sp>
      <p:sp>
        <p:nvSpPr>
          <p:cNvPr id="8" name="TextBox 7"/>
          <p:cNvSpPr txBox="1"/>
          <p:nvPr/>
        </p:nvSpPr>
        <p:spPr>
          <a:xfrm>
            <a:off x="8772105" y="2318208"/>
            <a:ext cx="2635136" cy="369332"/>
          </a:xfrm>
          <a:prstGeom prst="rect">
            <a:avLst/>
          </a:prstGeom>
          <a:noFill/>
        </p:spPr>
        <p:txBody>
          <a:bodyPr wrap="square" rtlCol="0">
            <a:spAutoFit/>
          </a:bodyPr>
          <a:lstStyle/>
          <a:p>
            <a:r>
              <a:rPr lang="en-US" b="1" dirty="0" smtClean="0">
                <a:solidFill>
                  <a:schemeClr val="bg1"/>
                </a:solidFill>
                <a:latin typeface="Verdana" pitchFamily="34" charset="0"/>
                <a:ea typeface="Verdana" pitchFamily="34" charset="0"/>
                <a:cs typeface="Verdana" pitchFamily="34" charset="0"/>
              </a:rPr>
              <a:t>File Services Role</a:t>
            </a:r>
            <a:endParaRPr lang="en-US" b="1" dirty="0">
              <a:solidFill>
                <a:schemeClr val="bg1"/>
              </a:solidFill>
              <a:latin typeface="Verdana" pitchFamily="34" charset="0"/>
              <a:ea typeface="Verdana" pitchFamily="34" charset="0"/>
              <a:cs typeface="Verdana" pitchFamily="34" charset="0"/>
            </a:endParaRPr>
          </a:p>
        </p:txBody>
      </p:sp>
      <p:sp>
        <p:nvSpPr>
          <p:cNvPr id="9" name="TextBox 8"/>
          <p:cNvSpPr txBox="1"/>
          <p:nvPr/>
        </p:nvSpPr>
        <p:spPr>
          <a:xfrm>
            <a:off x="10177791" y="1619437"/>
            <a:ext cx="1038696" cy="369332"/>
          </a:xfrm>
          <a:prstGeom prst="rect">
            <a:avLst/>
          </a:prstGeom>
          <a:noFill/>
        </p:spPr>
        <p:txBody>
          <a:bodyPr wrap="square" rtlCol="0">
            <a:spAutoFit/>
          </a:bodyPr>
          <a:lstStyle/>
          <a:p>
            <a:r>
              <a:rPr lang="en-US" b="1" dirty="0" smtClean="0">
                <a:solidFill>
                  <a:schemeClr val="bg1"/>
                </a:solidFill>
                <a:latin typeface="Verdana" pitchFamily="34" charset="0"/>
                <a:ea typeface="Verdana" pitchFamily="34" charset="0"/>
                <a:cs typeface="Verdana" pitchFamily="34" charset="0"/>
              </a:rPr>
              <a:t>DFS-R</a:t>
            </a:r>
            <a:endParaRPr lang="en-US" b="1" dirty="0">
              <a:solidFill>
                <a:schemeClr val="bg1"/>
              </a:solidFill>
              <a:latin typeface="Verdana" pitchFamily="34" charset="0"/>
              <a:ea typeface="Verdana" pitchFamily="34" charset="0"/>
              <a:cs typeface="Verdana" pitchFamily="34" charset="0"/>
            </a:endParaRPr>
          </a:p>
        </p:txBody>
      </p:sp>
      <p:sp>
        <p:nvSpPr>
          <p:cNvPr id="10" name="TextBox 9"/>
          <p:cNvSpPr txBox="1"/>
          <p:nvPr/>
        </p:nvSpPr>
        <p:spPr>
          <a:xfrm>
            <a:off x="8357730" y="2811517"/>
            <a:ext cx="1091548" cy="253916"/>
          </a:xfrm>
          <a:prstGeom prst="rect">
            <a:avLst/>
          </a:prstGeom>
          <a:noFill/>
        </p:spPr>
        <p:txBody>
          <a:bodyPr wrap="square" rtlCol="0">
            <a:spAutoFit/>
          </a:bodyPr>
          <a:lstStyle/>
          <a:p>
            <a:r>
              <a:rPr lang="en-US" sz="1050" b="1" dirty="0" smtClean="0">
                <a:solidFill>
                  <a:schemeClr val="bg1"/>
                </a:solidFill>
                <a:latin typeface="Verdana" pitchFamily="34" charset="0"/>
                <a:ea typeface="Verdana" pitchFamily="34" charset="0"/>
                <a:cs typeface="Verdana" pitchFamily="34" charset="0"/>
              </a:rPr>
              <a:t>Offline Files</a:t>
            </a:r>
            <a:endParaRPr lang="en-US" sz="1050" b="1" dirty="0">
              <a:solidFill>
                <a:schemeClr val="bg1"/>
              </a:solidFill>
              <a:latin typeface="Verdana" pitchFamily="34" charset="0"/>
              <a:ea typeface="Verdana" pitchFamily="34" charset="0"/>
              <a:cs typeface="Verdana" pitchFamily="34" charset="0"/>
            </a:endParaRPr>
          </a:p>
        </p:txBody>
      </p:sp>
      <p:sp>
        <p:nvSpPr>
          <p:cNvPr id="11" name="TextBox 10"/>
          <p:cNvSpPr txBox="1"/>
          <p:nvPr/>
        </p:nvSpPr>
        <p:spPr>
          <a:xfrm>
            <a:off x="7561461" y="3291668"/>
            <a:ext cx="2278217" cy="307777"/>
          </a:xfrm>
          <a:prstGeom prst="rect">
            <a:avLst/>
          </a:prstGeom>
          <a:noFill/>
        </p:spPr>
        <p:txBody>
          <a:bodyPr wrap="square" rtlCol="0">
            <a:spAutoFit/>
          </a:bodyPr>
          <a:lstStyle/>
          <a:p>
            <a:r>
              <a:rPr lang="en-US" sz="1400" b="1" dirty="0" smtClean="0">
                <a:solidFill>
                  <a:schemeClr val="bg1"/>
                </a:solidFill>
                <a:latin typeface="Verdana" pitchFamily="34" charset="0"/>
                <a:ea typeface="Verdana" pitchFamily="34" charset="0"/>
                <a:cs typeface="Verdana" pitchFamily="34" charset="0"/>
              </a:rPr>
              <a:t>Folder Redirection</a:t>
            </a:r>
            <a:endParaRPr lang="en-US" sz="1400" b="1" dirty="0">
              <a:solidFill>
                <a:schemeClr val="bg1"/>
              </a:solidFill>
              <a:latin typeface="Verdana" pitchFamily="34" charset="0"/>
              <a:ea typeface="Verdana" pitchFamily="34" charset="0"/>
              <a:cs typeface="Verdana" pitchFamily="34" charset="0"/>
            </a:endParaRPr>
          </a:p>
        </p:txBody>
      </p:sp>
      <p:sp>
        <p:nvSpPr>
          <p:cNvPr id="12" name="TextBox 11"/>
          <p:cNvSpPr txBox="1"/>
          <p:nvPr/>
        </p:nvSpPr>
        <p:spPr>
          <a:xfrm>
            <a:off x="9593678" y="2834600"/>
            <a:ext cx="1831014" cy="461665"/>
          </a:xfrm>
          <a:prstGeom prst="rect">
            <a:avLst/>
          </a:prstGeom>
          <a:noFill/>
        </p:spPr>
        <p:txBody>
          <a:bodyPr wrap="square" rtlCol="0">
            <a:spAutoFit/>
          </a:bodyPr>
          <a:lstStyle/>
          <a:p>
            <a:r>
              <a:rPr lang="en-US" sz="2400" b="1" dirty="0" smtClean="0">
                <a:solidFill>
                  <a:schemeClr val="bg1"/>
                </a:solidFill>
                <a:latin typeface="Verdana" pitchFamily="34" charset="0"/>
                <a:ea typeface="Verdana" pitchFamily="34" charset="0"/>
                <a:cs typeface="Verdana" pitchFamily="34" charset="0"/>
              </a:rPr>
              <a:t>CHKDSK</a:t>
            </a:r>
            <a:endParaRPr lang="en-US" sz="2400" b="1" dirty="0">
              <a:solidFill>
                <a:schemeClr val="bg1"/>
              </a:solidFill>
              <a:latin typeface="Verdana" pitchFamily="34" charset="0"/>
              <a:ea typeface="Verdana" pitchFamily="34" charset="0"/>
              <a:cs typeface="Verdana" pitchFamily="34" charset="0"/>
            </a:endParaRPr>
          </a:p>
        </p:txBody>
      </p:sp>
      <p:sp>
        <p:nvSpPr>
          <p:cNvPr id="13" name="TextBox 12"/>
          <p:cNvSpPr txBox="1"/>
          <p:nvPr/>
        </p:nvSpPr>
        <p:spPr>
          <a:xfrm>
            <a:off x="9997423" y="4773691"/>
            <a:ext cx="2272944" cy="307777"/>
          </a:xfrm>
          <a:prstGeom prst="rect">
            <a:avLst/>
          </a:prstGeom>
          <a:noFill/>
        </p:spPr>
        <p:txBody>
          <a:bodyPr wrap="square" rtlCol="0">
            <a:spAutoFit/>
          </a:bodyPr>
          <a:lstStyle/>
          <a:p>
            <a:r>
              <a:rPr lang="en-US" sz="1400" b="1" dirty="0" smtClean="0">
                <a:solidFill>
                  <a:schemeClr val="bg1"/>
                </a:solidFill>
                <a:latin typeface="Verdana" pitchFamily="34" charset="0"/>
                <a:ea typeface="Verdana" pitchFamily="34" charset="0"/>
                <a:cs typeface="Verdana" pitchFamily="34" charset="0"/>
              </a:rPr>
              <a:t>Storage Server</a:t>
            </a:r>
            <a:endParaRPr lang="en-US" sz="1400" b="1" dirty="0">
              <a:solidFill>
                <a:schemeClr val="bg1"/>
              </a:solidFill>
              <a:latin typeface="Verdana" pitchFamily="34" charset="0"/>
              <a:ea typeface="Verdana" pitchFamily="34" charset="0"/>
              <a:cs typeface="Verdana" pitchFamily="34" charset="0"/>
            </a:endParaRPr>
          </a:p>
        </p:txBody>
      </p:sp>
      <p:sp>
        <p:nvSpPr>
          <p:cNvPr id="14" name="TextBox 13"/>
          <p:cNvSpPr txBox="1"/>
          <p:nvPr/>
        </p:nvSpPr>
        <p:spPr>
          <a:xfrm>
            <a:off x="9687210" y="3792104"/>
            <a:ext cx="1632503" cy="307777"/>
          </a:xfrm>
          <a:prstGeom prst="rect">
            <a:avLst/>
          </a:prstGeom>
          <a:noFill/>
        </p:spPr>
        <p:txBody>
          <a:bodyPr wrap="square" rtlCol="0">
            <a:spAutoFit/>
          </a:bodyPr>
          <a:lstStyle/>
          <a:p>
            <a:r>
              <a:rPr lang="en-US" sz="1400" b="1" dirty="0" err="1" smtClean="0">
                <a:solidFill>
                  <a:schemeClr val="bg1"/>
                </a:solidFill>
                <a:latin typeface="Verdana" pitchFamily="34" charset="0"/>
                <a:ea typeface="Verdana" pitchFamily="34" charset="0"/>
                <a:cs typeface="Verdana" pitchFamily="34" charset="0"/>
              </a:rPr>
              <a:t>BranchCache</a:t>
            </a:r>
            <a:endParaRPr lang="en-US" sz="1400" b="1" dirty="0">
              <a:solidFill>
                <a:schemeClr val="bg1"/>
              </a:solidFill>
              <a:latin typeface="Verdana" pitchFamily="34" charset="0"/>
              <a:ea typeface="Verdana" pitchFamily="34" charset="0"/>
              <a:cs typeface="Verdana" pitchFamily="34" charset="0"/>
            </a:endParaRPr>
          </a:p>
        </p:txBody>
      </p:sp>
      <p:sp>
        <p:nvSpPr>
          <p:cNvPr id="15" name="TextBox 14"/>
          <p:cNvSpPr txBox="1"/>
          <p:nvPr/>
        </p:nvSpPr>
        <p:spPr>
          <a:xfrm>
            <a:off x="7561461" y="1942602"/>
            <a:ext cx="2815454" cy="369332"/>
          </a:xfrm>
          <a:prstGeom prst="rect">
            <a:avLst/>
          </a:prstGeom>
          <a:noFill/>
        </p:spPr>
        <p:txBody>
          <a:bodyPr wrap="square" rtlCol="0">
            <a:spAutoFit/>
          </a:bodyPr>
          <a:lstStyle/>
          <a:p>
            <a:r>
              <a:rPr lang="en-US" b="1" dirty="0" smtClean="0">
                <a:solidFill>
                  <a:schemeClr val="bg1"/>
                </a:solidFill>
                <a:latin typeface="Verdana" pitchFamily="34" charset="0"/>
                <a:ea typeface="Verdana" pitchFamily="34" charset="0"/>
                <a:cs typeface="Verdana" pitchFamily="34" charset="0"/>
              </a:rPr>
              <a:t>Failover Clustering</a:t>
            </a:r>
            <a:endParaRPr lang="en-US" b="1" dirty="0">
              <a:solidFill>
                <a:schemeClr val="bg1"/>
              </a:solidFill>
              <a:latin typeface="Verdana" pitchFamily="34" charset="0"/>
              <a:ea typeface="Verdana" pitchFamily="34" charset="0"/>
              <a:cs typeface="Verdana" pitchFamily="34" charset="0"/>
            </a:endParaRPr>
          </a:p>
        </p:txBody>
      </p:sp>
      <p:sp>
        <p:nvSpPr>
          <p:cNvPr id="16" name="TextBox 15"/>
          <p:cNvSpPr txBox="1"/>
          <p:nvPr/>
        </p:nvSpPr>
        <p:spPr>
          <a:xfrm>
            <a:off x="7844653" y="4543420"/>
            <a:ext cx="1023151" cy="276999"/>
          </a:xfrm>
          <a:prstGeom prst="rect">
            <a:avLst/>
          </a:prstGeom>
          <a:noFill/>
        </p:spPr>
        <p:txBody>
          <a:bodyPr wrap="square" rtlCol="0">
            <a:spAutoFit/>
          </a:bodyPr>
          <a:lstStyle/>
          <a:p>
            <a:r>
              <a:rPr lang="en-US" sz="1200" b="1" dirty="0" err="1" smtClean="0">
                <a:solidFill>
                  <a:schemeClr val="bg1"/>
                </a:solidFill>
                <a:latin typeface="Verdana" pitchFamily="34" charset="0"/>
                <a:ea typeface="Verdana" pitchFamily="34" charset="0"/>
                <a:cs typeface="Verdana" pitchFamily="34" charset="0"/>
              </a:rPr>
              <a:t>Robocopy</a:t>
            </a:r>
            <a:endParaRPr lang="en-US" sz="1200" b="1" dirty="0">
              <a:solidFill>
                <a:schemeClr val="bg1"/>
              </a:solidFill>
              <a:latin typeface="Verdana" pitchFamily="34" charset="0"/>
              <a:ea typeface="Verdana" pitchFamily="34" charset="0"/>
              <a:cs typeface="Verdana" pitchFamily="34" charset="0"/>
            </a:endParaRPr>
          </a:p>
        </p:txBody>
      </p:sp>
      <p:sp>
        <p:nvSpPr>
          <p:cNvPr id="17" name="TextBox 16"/>
          <p:cNvSpPr txBox="1"/>
          <p:nvPr/>
        </p:nvSpPr>
        <p:spPr>
          <a:xfrm>
            <a:off x="10252921" y="3361217"/>
            <a:ext cx="1171771" cy="276999"/>
          </a:xfrm>
          <a:prstGeom prst="rect">
            <a:avLst/>
          </a:prstGeom>
          <a:noFill/>
        </p:spPr>
        <p:txBody>
          <a:bodyPr wrap="square" rtlCol="0">
            <a:spAutoFit/>
          </a:bodyPr>
          <a:lstStyle/>
          <a:p>
            <a:r>
              <a:rPr lang="en-US" sz="1200" b="1" dirty="0" smtClean="0">
                <a:solidFill>
                  <a:schemeClr val="bg1"/>
                </a:solidFill>
                <a:latin typeface="Verdana" pitchFamily="34" charset="0"/>
                <a:ea typeface="Verdana" pitchFamily="34" charset="0"/>
                <a:cs typeface="Verdana" pitchFamily="34" charset="0"/>
              </a:rPr>
              <a:t>Durability</a:t>
            </a:r>
            <a:endParaRPr lang="en-US" sz="1200" b="1" dirty="0">
              <a:solidFill>
                <a:schemeClr val="bg1"/>
              </a:solidFill>
              <a:latin typeface="Verdana" pitchFamily="34" charset="0"/>
              <a:ea typeface="Verdana" pitchFamily="34" charset="0"/>
              <a:cs typeface="Verdana" pitchFamily="34" charset="0"/>
            </a:endParaRPr>
          </a:p>
        </p:txBody>
      </p:sp>
      <p:sp>
        <p:nvSpPr>
          <p:cNvPr id="18" name="TextBox 17"/>
          <p:cNvSpPr txBox="1"/>
          <p:nvPr/>
        </p:nvSpPr>
        <p:spPr>
          <a:xfrm>
            <a:off x="10177791" y="5304775"/>
            <a:ext cx="1246901" cy="261610"/>
          </a:xfrm>
          <a:prstGeom prst="rect">
            <a:avLst/>
          </a:prstGeom>
          <a:noFill/>
        </p:spPr>
        <p:txBody>
          <a:bodyPr wrap="square" rtlCol="0">
            <a:spAutoFit/>
          </a:bodyPr>
          <a:lstStyle/>
          <a:p>
            <a:r>
              <a:rPr lang="en-US" sz="1100" b="1" dirty="0" smtClean="0">
                <a:solidFill>
                  <a:schemeClr val="bg1"/>
                </a:solidFill>
                <a:latin typeface="Verdana" pitchFamily="34" charset="0"/>
                <a:ea typeface="Verdana" pitchFamily="34" charset="0"/>
                <a:cs typeface="Verdana" pitchFamily="34" charset="0"/>
              </a:rPr>
              <a:t>8.3 naming</a:t>
            </a:r>
            <a:endParaRPr lang="en-US" sz="1100" b="1" dirty="0">
              <a:solidFill>
                <a:schemeClr val="bg1"/>
              </a:solidFill>
              <a:latin typeface="Verdana" pitchFamily="34" charset="0"/>
              <a:ea typeface="Verdana" pitchFamily="34" charset="0"/>
              <a:cs typeface="Verdana" pitchFamily="34" charset="0"/>
            </a:endParaRPr>
          </a:p>
        </p:txBody>
      </p:sp>
      <p:sp>
        <p:nvSpPr>
          <p:cNvPr id="19" name="TextBox 18"/>
          <p:cNvSpPr txBox="1"/>
          <p:nvPr/>
        </p:nvSpPr>
        <p:spPr>
          <a:xfrm>
            <a:off x="8937702" y="4558809"/>
            <a:ext cx="1023151" cy="261610"/>
          </a:xfrm>
          <a:prstGeom prst="rect">
            <a:avLst/>
          </a:prstGeom>
          <a:noFill/>
        </p:spPr>
        <p:txBody>
          <a:bodyPr wrap="square" rtlCol="0">
            <a:spAutoFit/>
          </a:bodyPr>
          <a:lstStyle/>
          <a:p>
            <a:r>
              <a:rPr lang="en-US" sz="1100" b="1" dirty="0" smtClean="0">
                <a:solidFill>
                  <a:schemeClr val="bg1"/>
                </a:solidFill>
                <a:latin typeface="Verdana" pitchFamily="34" charset="0"/>
                <a:ea typeface="Verdana" pitchFamily="34" charset="0"/>
                <a:cs typeface="Verdana" pitchFamily="34" charset="0"/>
              </a:rPr>
              <a:t>Large MTU</a:t>
            </a:r>
            <a:endParaRPr lang="en-US" sz="1100" b="1" dirty="0">
              <a:solidFill>
                <a:schemeClr val="bg1"/>
              </a:solidFill>
              <a:latin typeface="Verdana" pitchFamily="34" charset="0"/>
              <a:ea typeface="Verdana" pitchFamily="34" charset="0"/>
              <a:cs typeface="Verdana" pitchFamily="34" charset="0"/>
            </a:endParaRPr>
          </a:p>
        </p:txBody>
      </p:sp>
      <p:sp>
        <p:nvSpPr>
          <p:cNvPr id="20" name="TextBox 19"/>
          <p:cNvSpPr txBox="1"/>
          <p:nvPr/>
        </p:nvSpPr>
        <p:spPr>
          <a:xfrm>
            <a:off x="10509185" y="4304523"/>
            <a:ext cx="810528" cy="253916"/>
          </a:xfrm>
          <a:prstGeom prst="rect">
            <a:avLst/>
          </a:prstGeom>
          <a:noFill/>
        </p:spPr>
        <p:txBody>
          <a:bodyPr wrap="square" rtlCol="0">
            <a:spAutoFit/>
          </a:bodyPr>
          <a:lstStyle/>
          <a:p>
            <a:r>
              <a:rPr lang="en-US" sz="1050" b="1" dirty="0" smtClean="0">
                <a:solidFill>
                  <a:schemeClr val="bg1"/>
                </a:solidFill>
                <a:latin typeface="Verdana" pitchFamily="34" charset="0"/>
                <a:ea typeface="Verdana" pitchFamily="34" charset="0"/>
                <a:cs typeface="Verdana" pitchFamily="34" charset="0"/>
              </a:rPr>
              <a:t>Leasing</a:t>
            </a:r>
            <a:endParaRPr lang="en-US" sz="105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987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2874851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noProof="0" dirty="0" smtClean="0"/>
              <a:t>2.1a. SMB2 </a:t>
            </a:r>
            <a:r>
              <a:rPr lang="en-US" dirty="0" smtClean="0"/>
              <a:t>and SMB 2.1 improvements</a:t>
            </a:r>
            <a:endParaRPr lang="en-US" noProof="0" dirty="0" smtClean="0"/>
          </a:p>
        </p:txBody>
      </p:sp>
      <p:sp>
        <p:nvSpPr>
          <p:cNvPr id="13315" name="Rectangle 3"/>
          <p:cNvSpPr>
            <a:spLocks noGrp="1" noChangeArrowheads="1"/>
          </p:cNvSpPr>
          <p:nvPr>
            <p:ph idx="1"/>
          </p:nvPr>
        </p:nvSpPr>
        <p:spPr>
          <a:xfrm>
            <a:off x="507868" y="1412875"/>
            <a:ext cx="11173090" cy="5069080"/>
          </a:xfrm>
        </p:spPr>
        <p:txBody>
          <a:bodyPr/>
          <a:lstStyle/>
          <a:p>
            <a:r>
              <a:rPr lang="en-US" sz="2400" dirty="0"/>
              <a:t>Increased file sharing scalability</a:t>
            </a:r>
            <a:r>
              <a:rPr lang="en-US" sz="2400" noProof="0" dirty="0" smtClean="0"/>
              <a:t/>
            </a:r>
            <a:br>
              <a:rPr lang="en-US" sz="2400" noProof="0" dirty="0" smtClean="0"/>
            </a:br>
            <a:endParaRPr lang="en-US" sz="2400" noProof="0" dirty="0" smtClean="0"/>
          </a:p>
          <a:p>
            <a:pPr>
              <a:spcBef>
                <a:spcPts val="900"/>
              </a:spcBef>
            </a:pPr>
            <a:r>
              <a:rPr lang="en-US" sz="2400" noProof="0" dirty="0" smtClean="0"/>
              <a:t>Improved performance</a:t>
            </a:r>
          </a:p>
          <a:p>
            <a:pPr lvl="1">
              <a:spcBef>
                <a:spcPts val="300"/>
              </a:spcBef>
            </a:pPr>
            <a:r>
              <a:rPr lang="en-US" sz="2000" noProof="0" dirty="0" smtClean="0"/>
              <a:t>Request compounding reduces “chattiness”</a:t>
            </a:r>
          </a:p>
          <a:p>
            <a:pPr lvl="1">
              <a:spcBef>
                <a:spcPts val="300"/>
              </a:spcBef>
            </a:pPr>
            <a:r>
              <a:rPr lang="en-US" sz="2000" dirty="0" smtClean="0"/>
              <a:t>Asynchronous operations allow filling high latency pipelines</a:t>
            </a:r>
            <a:endParaRPr lang="en-US" sz="2000" noProof="0" dirty="0" smtClean="0"/>
          </a:p>
          <a:p>
            <a:pPr lvl="1">
              <a:spcBef>
                <a:spcPts val="300"/>
              </a:spcBef>
            </a:pPr>
            <a:r>
              <a:rPr lang="en-US" sz="2000" noProof="0" dirty="0" smtClean="0"/>
              <a:t>Larger reads/writes can fill the pipe even with significant link latency</a:t>
            </a:r>
            <a:br>
              <a:rPr lang="en-US" sz="2000" noProof="0" dirty="0" smtClean="0"/>
            </a:br>
            <a:endParaRPr lang="en-US" sz="2000" noProof="0" dirty="0" smtClean="0"/>
          </a:p>
          <a:p>
            <a:pPr>
              <a:spcBef>
                <a:spcPts val="900"/>
              </a:spcBef>
            </a:pPr>
            <a:r>
              <a:rPr lang="en-US" sz="2400" noProof="0" dirty="0" smtClean="0"/>
              <a:t>More secure and robust</a:t>
            </a:r>
          </a:p>
          <a:p>
            <a:pPr lvl="1">
              <a:spcBef>
                <a:spcPts val="300"/>
              </a:spcBef>
            </a:pPr>
            <a:r>
              <a:rPr lang="en-US" sz="2000" dirty="0" smtClean="0"/>
              <a:t>Small command set  allows quicker innovation</a:t>
            </a:r>
          </a:p>
          <a:p>
            <a:pPr lvl="1">
              <a:spcBef>
                <a:spcPts val="300"/>
              </a:spcBef>
            </a:pPr>
            <a:r>
              <a:rPr lang="en-US" sz="2000" dirty="0" smtClean="0"/>
              <a:t>Stronger and more efficient signing </a:t>
            </a:r>
            <a:r>
              <a:rPr lang="en-US" sz="1600" dirty="0" smtClean="0"/>
              <a:t>(HMAC SHA-256 replaces MD5)</a:t>
            </a:r>
          </a:p>
          <a:p>
            <a:pPr lvl="1">
              <a:spcBef>
                <a:spcPts val="300"/>
              </a:spcBef>
            </a:pPr>
            <a:r>
              <a:rPr lang="en-US" sz="2000" noProof="0" dirty="0" smtClean="0"/>
              <a:t>Network fault tolerance with SMB2 durability</a:t>
            </a:r>
          </a:p>
          <a:p>
            <a:pPr lvl="1">
              <a:spcBef>
                <a:spcPts val="300"/>
              </a:spcBef>
            </a:pPr>
            <a:endParaRPr lang="en-US" sz="1600" dirty="0"/>
          </a:p>
          <a:p>
            <a:pPr>
              <a:spcBef>
                <a:spcPts val="900"/>
              </a:spcBef>
            </a:pPr>
            <a:r>
              <a:rPr lang="en-US" sz="2400" dirty="0" smtClean="0"/>
              <a:t>SMB 2.1 improvements</a:t>
            </a:r>
            <a:endParaRPr lang="en-US" sz="2400" dirty="0"/>
          </a:p>
          <a:p>
            <a:pPr lvl="1">
              <a:spcBef>
                <a:spcPts val="300"/>
              </a:spcBef>
            </a:pPr>
            <a:r>
              <a:rPr lang="en-US" sz="2000" dirty="0" smtClean="0"/>
              <a:t>Large MTU support</a:t>
            </a:r>
          </a:p>
          <a:p>
            <a:pPr lvl="1">
              <a:spcBef>
                <a:spcPts val="300"/>
              </a:spcBef>
            </a:pPr>
            <a:r>
              <a:rPr lang="en-US" sz="2000" dirty="0" smtClean="0"/>
              <a:t>Leasing improvements</a:t>
            </a:r>
            <a:endParaRPr lang="en-US" sz="2000" dirty="0"/>
          </a:p>
        </p:txBody>
      </p:sp>
      <p:graphicFrame>
        <p:nvGraphicFramePr>
          <p:cNvPr id="7" name="Content Placeholder 3"/>
          <p:cNvGraphicFramePr>
            <a:graphicFrameLocks/>
          </p:cNvGraphicFramePr>
          <p:nvPr>
            <p:extLst>
              <p:ext uri="{D42A27DB-BD31-4B8C-83A1-F6EECF244321}">
                <p14:modId xmlns:p14="http://schemas.microsoft.com/office/powerpoint/2010/main" val="611197706"/>
              </p:ext>
            </p:extLst>
          </p:nvPr>
        </p:nvGraphicFramePr>
        <p:xfrm>
          <a:off x="6431028" y="1177571"/>
          <a:ext cx="5249022" cy="1266099"/>
        </p:xfrm>
        <a:graphic>
          <a:graphicData uri="http://schemas.openxmlformats.org/drawingml/2006/table">
            <a:tbl>
              <a:tblPr firstRow="1" bandRow="1">
                <a:tableStyleId>{69CF1AB2-1976-4502-BF36-3FF5EA218861}</a:tableStyleId>
              </a:tblPr>
              <a:tblGrid>
                <a:gridCol w="2024174"/>
                <a:gridCol w="1612424"/>
                <a:gridCol w="1612424"/>
              </a:tblGrid>
              <a:tr h="310273">
                <a:tc>
                  <a:txBody>
                    <a:bodyPr/>
                    <a:lstStyle/>
                    <a:p>
                      <a:pPr marL="0" algn="ctr" defTabSz="914099" rtl="0" eaLnBrk="1" fontAlgn="base" latinLnBrk="0" hangingPunct="1">
                        <a:spcBef>
                          <a:spcPct val="0"/>
                        </a:spcBef>
                        <a:spcAft>
                          <a:spcPct val="0"/>
                        </a:spcAft>
                        <a:defRPr/>
                      </a:pPr>
                      <a:r>
                        <a:rPr lang="en-US" sz="1600" kern="1200" dirty="0" smtClean="0">
                          <a:effectLst/>
                        </a:rPr>
                        <a:t>Limits</a:t>
                      </a:r>
                      <a:endParaRPr lang="en-US" sz="1600" kern="1200" dirty="0" smtClean="0">
                        <a:solidFill>
                          <a:srgbClr val="FFFFFF"/>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600" kern="1200" dirty="0" smtClean="0">
                          <a:effectLst/>
                        </a:rPr>
                        <a:t>SMB1</a:t>
                      </a:r>
                      <a:endParaRPr lang="en-US" sz="1600" kern="1200" dirty="0" smtClean="0">
                        <a:solidFill>
                          <a:srgbClr val="FFFFFF"/>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600" kern="1200" dirty="0" smtClean="0">
                          <a:effectLst/>
                        </a:rPr>
                        <a:t>SMB2</a:t>
                      </a:r>
                      <a:endParaRPr lang="en-US" sz="1600" kern="1200" dirty="0" smtClean="0">
                        <a:solidFill>
                          <a:srgbClr val="FFFFFF"/>
                        </a:solidFill>
                        <a:effectLst/>
                        <a:latin typeface="+mn-lt"/>
                        <a:ea typeface="+mn-ea"/>
                        <a:cs typeface="+mn-cs"/>
                      </a:endParaRPr>
                    </a:p>
                  </a:txBody>
                  <a:tcPr marL="121888" marR="121888" anchor="ctr"/>
                </a:tc>
              </a:tr>
              <a:tr h="310273">
                <a:tc>
                  <a:txBody>
                    <a:bodyPr/>
                    <a:lstStyle/>
                    <a:p>
                      <a:pPr marL="0" algn="ctr" defTabSz="914099" rtl="0" eaLnBrk="1" fontAlgn="base" latinLnBrk="0" hangingPunct="1">
                        <a:spcBef>
                          <a:spcPct val="0"/>
                        </a:spcBef>
                        <a:spcAft>
                          <a:spcPct val="0"/>
                        </a:spcAft>
                        <a:defRPr/>
                      </a:pPr>
                      <a:r>
                        <a:rPr lang="en-US" sz="1400" kern="1200" dirty="0" smtClean="0">
                          <a:effectLst/>
                        </a:rPr>
                        <a:t>Number</a:t>
                      </a:r>
                      <a:r>
                        <a:rPr lang="en-US" sz="1400" kern="1200" baseline="0" dirty="0" smtClean="0">
                          <a:effectLst/>
                        </a:rPr>
                        <a:t> of users</a:t>
                      </a:r>
                      <a:endParaRPr lang="en-US" sz="1400" kern="1200" dirty="0" smtClean="0">
                        <a:solidFill>
                          <a:schemeClr val="bg1"/>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400" kern="1200" dirty="0" smtClean="0">
                          <a:effectLst/>
                        </a:rPr>
                        <a:t>Max 2^16</a:t>
                      </a:r>
                      <a:endParaRPr lang="en-US" sz="1400" kern="1200" dirty="0">
                        <a:solidFill>
                          <a:schemeClr val="bg1"/>
                        </a:solidFill>
                        <a:effectLst/>
                        <a:latin typeface="+mn-lt"/>
                        <a:ea typeface="+mn-ea"/>
                        <a:cs typeface="+mn-cs"/>
                      </a:endParaRPr>
                    </a:p>
                  </a:txBody>
                  <a:tcPr marL="121888" marR="121888"/>
                </a:tc>
                <a:tc>
                  <a:txBody>
                    <a:bodyPr/>
                    <a:lstStyle/>
                    <a:p>
                      <a:pPr marL="0" algn="ctr" defTabSz="914099" rtl="0" eaLnBrk="1" fontAlgn="base" latinLnBrk="0" hangingPunct="1">
                        <a:spcBef>
                          <a:spcPct val="0"/>
                        </a:spcBef>
                        <a:spcAft>
                          <a:spcPct val="0"/>
                        </a:spcAft>
                        <a:defRPr/>
                      </a:pPr>
                      <a:r>
                        <a:rPr lang="en-US" sz="1400" kern="1200" dirty="0" smtClean="0">
                          <a:effectLst/>
                        </a:rPr>
                        <a:t>Max 2^64</a:t>
                      </a:r>
                      <a:endParaRPr lang="en-US" sz="1400" kern="1200" dirty="0">
                        <a:solidFill>
                          <a:schemeClr val="bg1"/>
                        </a:solidFill>
                        <a:effectLst/>
                        <a:latin typeface="+mn-lt"/>
                        <a:ea typeface="+mn-ea"/>
                        <a:cs typeface="+mn-cs"/>
                      </a:endParaRPr>
                    </a:p>
                  </a:txBody>
                  <a:tcPr marL="121888" marR="121888"/>
                </a:tc>
              </a:tr>
              <a:tr h="310273">
                <a:tc>
                  <a:txBody>
                    <a:bodyPr/>
                    <a:lstStyle/>
                    <a:p>
                      <a:pPr marL="0" algn="ctr" defTabSz="914099" rtl="0" eaLnBrk="1" fontAlgn="base" latinLnBrk="0" hangingPunct="1">
                        <a:spcBef>
                          <a:spcPct val="0"/>
                        </a:spcBef>
                        <a:spcAft>
                          <a:spcPct val="0"/>
                        </a:spcAft>
                        <a:defRPr/>
                      </a:pPr>
                      <a:r>
                        <a:rPr lang="en-US" sz="1400" kern="1200" dirty="0" smtClean="0">
                          <a:effectLst/>
                        </a:rPr>
                        <a:t>Number of open files</a:t>
                      </a:r>
                      <a:endParaRPr lang="en-US" sz="1400" kern="1200" dirty="0" smtClean="0">
                        <a:solidFill>
                          <a:schemeClr val="bg1"/>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400" kern="1200" dirty="0" smtClean="0">
                          <a:effectLst/>
                        </a:rPr>
                        <a:t>Max 2^16</a:t>
                      </a:r>
                      <a:endParaRPr lang="en-US" sz="1400" kern="1200" dirty="0">
                        <a:solidFill>
                          <a:schemeClr val="bg1"/>
                        </a:solidFill>
                        <a:effectLst/>
                        <a:latin typeface="+mn-lt"/>
                        <a:ea typeface="+mn-ea"/>
                        <a:cs typeface="+mn-cs"/>
                      </a:endParaRPr>
                    </a:p>
                  </a:txBody>
                  <a:tcPr marL="121888" marR="121888"/>
                </a:tc>
                <a:tc>
                  <a:txBody>
                    <a:bodyPr/>
                    <a:lstStyle/>
                    <a:p>
                      <a:pPr marL="0" algn="ctr" defTabSz="914099" rtl="0" eaLnBrk="1" fontAlgn="base" latinLnBrk="0" hangingPunct="1">
                        <a:spcBef>
                          <a:spcPct val="0"/>
                        </a:spcBef>
                        <a:spcAft>
                          <a:spcPct val="0"/>
                        </a:spcAft>
                        <a:defRPr/>
                      </a:pPr>
                      <a:r>
                        <a:rPr lang="en-US" sz="1400" kern="1200" dirty="0" smtClean="0">
                          <a:effectLst/>
                        </a:rPr>
                        <a:t>Max 2^64</a:t>
                      </a:r>
                      <a:endParaRPr lang="en-US" sz="1400" kern="1200" dirty="0">
                        <a:solidFill>
                          <a:schemeClr val="bg1"/>
                        </a:solidFill>
                        <a:effectLst/>
                        <a:latin typeface="+mn-lt"/>
                        <a:ea typeface="+mn-ea"/>
                        <a:cs typeface="+mn-cs"/>
                      </a:endParaRPr>
                    </a:p>
                  </a:txBody>
                  <a:tcPr marL="121888" marR="121888"/>
                </a:tc>
              </a:tr>
              <a:tr h="310273">
                <a:tc>
                  <a:txBody>
                    <a:bodyPr/>
                    <a:lstStyle/>
                    <a:p>
                      <a:pPr marL="0" algn="ctr" defTabSz="914099" rtl="0" eaLnBrk="1" fontAlgn="base" latinLnBrk="0" hangingPunct="1">
                        <a:spcBef>
                          <a:spcPct val="0"/>
                        </a:spcBef>
                        <a:spcAft>
                          <a:spcPct val="0"/>
                        </a:spcAft>
                        <a:defRPr/>
                      </a:pPr>
                      <a:r>
                        <a:rPr lang="en-US" sz="1400" kern="1200" dirty="0" smtClean="0">
                          <a:effectLst/>
                        </a:rPr>
                        <a:t>Number of shares</a:t>
                      </a:r>
                      <a:endParaRPr lang="en-US" sz="1400" kern="1200" dirty="0" smtClean="0">
                        <a:solidFill>
                          <a:schemeClr val="bg1"/>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400" kern="1200" dirty="0" smtClean="0">
                          <a:effectLst/>
                        </a:rPr>
                        <a:t>Max 2^16</a:t>
                      </a:r>
                      <a:endParaRPr lang="en-US" sz="1400" kern="1200" dirty="0">
                        <a:solidFill>
                          <a:schemeClr val="bg1"/>
                        </a:solidFill>
                        <a:effectLst/>
                        <a:latin typeface="+mn-lt"/>
                        <a:ea typeface="+mn-ea"/>
                        <a:cs typeface="+mn-cs"/>
                      </a:endParaRPr>
                    </a:p>
                  </a:txBody>
                  <a:tcPr marL="121888" marR="121888"/>
                </a:tc>
                <a:tc>
                  <a:txBody>
                    <a:bodyPr/>
                    <a:lstStyle/>
                    <a:p>
                      <a:pPr marL="0" algn="ctr" defTabSz="914099" rtl="0" eaLnBrk="1" fontAlgn="base" latinLnBrk="0" hangingPunct="1">
                        <a:spcBef>
                          <a:spcPct val="0"/>
                        </a:spcBef>
                        <a:spcAft>
                          <a:spcPct val="0"/>
                        </a:spcAft>
                        <a:defRPr/>
                      </a:pPr>
                      <a:r>
                        <a:rPr lang="en-US" sz="1400" kern="1200" dirty="0" smtClean="0">
                          <a:effectLst/>
                        </a:rPr>
                        <a:t>Max 2^32</a:t>
                      </a:r>
                      <a:endParaRPr lang="en-US" sz="1400" kern="1200" dirty="0">
                        <a:solidFill>
                          <a:schemeClr val="bg1"/>
                        </a:solidFill>
                        <a:effectLst/>
                        <a:latin typeface="+mn-lt"/>
                        <a:ea typeface="+mn-ea"/>
                        <a:cs typeface="+mn-cs"/>
                      </a:endParaRPr>
                    </a:p>
                  </a:txBody>
                  <a:tcPr marL="121888" marR="121888"/>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64475726"/>
              </p:ext>
            </p:extLst>
          </p:nvPr>
        </p:nvGraphicFramePr>
        <p:xfrm>
          <a:off x="7783736" y="3682700"/>
          <a:ext cx="3859172" cy="640080"/>
        </p:xfrm>
        <a:graphic>
          <a:graphicData uri="http://schemas.openxmlformats.org/drawingml/2006/table">
            <a:tbl>
              <a:tblPr firstRow="1" bandRow="1">
                <a:tableStyleId>{69CF1AB2-1976-4502-BF36-3FF5EA218861}</a:tableStyleId>
              </a:tblPr>
              <a:tblGrid>
                <a:gridCol w="1264474"/>
                <a:gridCol w="1297349"/>
                <a:gridCol w="1297349"/>
              </a:tblGrid>
              <a:tr h="268029">
                <a:tc>
                  <a:txBody>
                    <a:bodyPr/>
                    <a:lstStyle/>
                    <a:p>
                      <a:pPr marL="0" algn="ctr" defTabSz="914099" rtl="0" eaLnBrk="1" fontAlgn="base" latinLnBrk="0" hangingPunct="1">
                        <a:spcBef>
                          <a:spcPct val="0"/>
                        </a:spcBef>
                        <a:spcAft>
                          <a:spcPct val="0"/>
                        </a:spcAft>
                        <a:defRPr/>
                      </a:pPr>
                      <a:r>
                        <a:rPr lang="en-US" sz="1600" kern="1200" dirty="0" smtClean="0">
                          <a:effectLst/>
                        </a:rPr>
                        <a:t>Total</a:t>
                      </a:r>
                      <a:endParaRPr lang="en-US" sz="1600" kern="1200" dirty="0" smtClean="0">
                        <a:solidFill>
                          <a:srgbClr val="FFFFFF"/>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600" kern="1200" dirty="0" smtClean="0">
                          <a:effectLst/>
                        </a:rPr>
                        <a:t>SMB1</a:t>
                      </a:r>
                      <a:endParaRPr lang="en-US" sz="1600" kern="1200" dirty="0" smtClean="0">
                        <a:solidFill>
                          <a:srgbClr val="FFFFFF"/>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600" kern="1200" dirty="0" smtClean="0">
                          <a:effectLst/>
                        </a:rPr>
                        <a:t>SMB2</a:t>
                      </a:r>
                      <a:endParaRPr lang="en-US" sz="1600" kern="1200" dirty="0" smtClean="0">
                        <a:solidFill>
                          <a:srgbClr val="FFFFFF"/>
                        </a:solidFill>
                        <a:effectLst/>
                        <a:latin typeface="+mn-lt"/>
                        <a:ea typeface="+mn-ea"/>
                        <a:cs typeface="+mn-cs"/>
                      </a:endParaRPr>
                    </a:p>
                  </a:txBody>
                  <a:tcPr marL="121888" marR="121888" anchor="ctr"/>
                </a:tc>
              </a:tr>
              <a:tr h="245694">
                <a:tc>
                  <a:txBody>
                    <a:bodyPr/>
                    <a:lstStyle/>
                    <a:p>
                      <a:pPr marL="0" algn="ctr" defTabSz="914099" rtl="0" eaLnBrk="1" fontAlgn="base" latinLnBrk="0" hangingPunct="1">
                        <a:spcBef>
                          <a:spcPct val="0"/>
                        </a:spcBef>
                        <a:spcAft>
                          <a:spcPct val="0"/>
                        </a:spcAft>
                        <a:defRPr/>
                      </a:pPr>
                      <a:r>
                        <a:rPr lang="en-US" sz="1400" kern="1200" dirty="0" err="1" smtClean="0">
                          <a:effectLst/>
                        </a:rPr>
                        <a:t>Opcodes</a:t>
                      </a:r>
                      <a:endParaRPr lang="en-US" sz="1400" kern="1200" dirty="0" smtClean="0">
                        <a:solidFill>
                          <a:schemeClr val="bg1"/>
                        </a:solidFill>
                        <a:effectLst/>
                        <a:latin typeface="+mn-lt"/>
                        <a:ea typeface="+mn-ea"/>
                        <a:cs typeface="+mn-cs"/>
                      </a:endParaRPr>
                    </a:p>
                  </a:txBody>
                  <a:tcPr marL="121888" marR="121888" anchor="ctr"/>
                </a:tc>
                <a:tc>
                  <a:txBody>
                    <a:bodyPr/>
                    <a:lstStyle/>
                    <a:p>
                      <a:pPr marL="0" algn="ctr" defTabSz="914099" rtl="0" eaLnBrk="1" fontAlgn="base" latinLnBrk="0" hangingPunct="1">
                        <a:spcBef>
                          <a:spcPct val="0"/>
                        </a:spcBef>
                        <a:spcAft>
                          <a:spcPct val="0"/>
                        </a:spcAft>
                        <a:defRPr/>
                      </a:pPr>
                      <a:r>
                        <a:rPr lang="en-US" sz="1400" kern="1200" dirty="0" smtClean="0">
                          <a:effectLst/>
                        </a:rPr>
                        <a:t>&gt;100</a:t>
                      </a:r>
                      <a:endParaRPr lang="en-US" sz="1400" kern="1200" dirty="0">
                        <a:solidFill>
                          <a:schemeClr val="bg1"/>
                        </a:solidFill>
                        <a:effectLst/>
                        <a:latin typeface="+mn-lt"/>
                        <a:ea typeface="+mn-ea"/>
                        <a:cs typeface="+mn-cs"/>
                      </a:endParaRPr>
                    </a:p>
                  </a:txBody>
                  <a:tcPr marL="121888" marR="121888"/>
                </a:tc>
                <a:tc>
                  <a:txBody>
                    <a:bodyPr/>
                    <a:lstStyle/>
                    <a:p>
                      <a:pPr marL="0" algn="ctr" defTabSz="914099" rtl="0" eaLnBrk="1" fontAlgn="base" latinLnBrk="0" hangingPunct="1">
                        <a:spcBef>
                          <a:spcPct val="0"/>
                        </a:spcBef>
                        <a:spcAft>
                          <a:spcPct val="0"/>
                        </a:spcAft>
                        <a:defRPr/>
                      </a:pPr>
                      <a:r>
                        <a:rPr lang="en-US" sz="1400" kern="1200" dirty="0" smtClean="0">
                          <a:effectLst/>
                        </a:rPr>
                        <a:t>19</a:t>
                      </a:r>
                      <a:endParaRPr lang="en-US" sz="1400" kern="1200" dirty="0">
                        <a:solidFill>
                          <a:schemeClr val="bg1"/>
                        </a:solidFill>
                        <a:effectLst/>
                        <a:latin typeface="+mn-lt"/>
                        <a:ea typeface="+mn-ea"/>
                        <a:cs typeface="+mn-cs"/>
                      </a:endParaRPr>
                    </a:p>
                  </a:txBody>
                  <a:tcPr marL="121888" marR="121888"/>
                </a:tc>
              </a:tr>
            </a:tbl>
          </a:graphicData>
        </a:graphic>
      </p:graphicFrame>
    </p:spTree>
    <p:extLst>
      <p:ext uri="{BB962C8B-B14F-4D97-AF65-F5344CB8AC3E}">
        <p14:creationId xmlns:p14="http://schemas.microsoft.com/office/powerpoint/2010/main" val="395205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2.1b. Make sure you’re running the right version…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0695819"/>
              </p:ext>
            </p:extLst>
          </p:nvPr>
        </p:nvGraphicFramePr>
        <p:xfrm>
          <a:off x="1111451" y="1529122"/>
          <a:ext cx="9826564" cy="3699249"/>
        </p:xfrm>
        <a:graphic>
          <a:graphicData uri="http://schemas.openxmlformats.org/drawingml/2006/table">
            <a:tbl>
              <a:tblPr firstRow="1" firstCol="1" lastRow="1" lastCol="1" bandRow="1" bandCol="1">
                <a:tableStyleId>{7DF18680-E054-41AD-8BC1-D1AEF772440D}</a:tableStyleId>
              </a:tblPr>
              <a:tblGrid>
                <a:gridCol w="2456641"/>
                <a:gridCol w="2456641"/>
                <a:gridCol w="2456641"/>
                <a:gridCol w="2456641"/>
              </a:tblGrid>
              <a:tr h="910329">
                <a:tc>
                  <a:txBody>
                    <a:bodyPr/>
                    <a:lstStyle/>
                    <a:p>
                      <a:pPr marL="0" marR="0" algn="ctr">
                        <a:lnSpc>
                          <a:spcPct val="100000"/>
                        </a:lnSpc>
                        <a:spcBef>
                          <a:spcPts val="300"/>
                        </a:spcBef>
                        <a:spcAft>
                          <a:spcPts val="300"/>
                        </a:spcAft>
                      </a:pPr>
                      <a:r>
                        <a:rPr lang="en-US" sz="1400" dirty="0">
                          <a:effectLst/>
                          <a:latin typeface="+mn-lt"/>
                        </a:rPr>
                        <a:t> </a:t>
                      </a:r>
                      <a:endParaRPr lang="en-US" sz="1400" b="1" dirty="0">
                        <a:solidFill>
                          <a:srgbClr val="000000"/>
                        </a:solidFill>
                        <a:effectLst/>
                        <a:latin typeface="+mn-lt"/>
                        <a:ea typeface="Times New Roman"/>
                        <a:cs typeface="Times New Roman"/>
                      </a:endParaRPr>
                    </a:p>
                  </a:txBody>
                  <a:tcPr marL="98950" marR="989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300"/>
                        </a:spcBef>
                        <a:spcAft>
                          <a:spcPts val="300"/>
                        </a:spcAft>
                      </a:pPr>
                      <a:r>
                        <a:rPr lang="en-US" sz="1400" b="0" dirty="0" smtClean="0">
                          <a:effectLst/>
                          <a:latin typeface="+mn-lt"/>
                        </a:rPr>
                        <a:t>Windows </a:t>
                      </a:r>
                      <a:r>
                        <a:rPr lang="en-US" sz="1400" b="0" dirty="0">
                          <a:effectLst/>
                          <a:latin typeface="+mn-lt"/>
                        </a:rPr>
                        <a:t>Vista, </a:t>
                      </a:r>
                      <a:r>
                        <a:rPr lang="en-US" sz="1400" b="0" dirty="0" smtClean="0">
                          <a:effectLst/>
                          <a:latin typeface="+mn-lt"/>
                        </a:rPr>
                        <a:t/>
                      </a:r>
                      <a:br>
                        <a:rPr lang="en-US" sz="1400" b="0" dirty="0" smtClean="0">
                          <a:effectLst/>
                          <a:latin typeface="+mn-lt"/>
                        </a:rPr>
                      </a:br>
                      <a:r>
                        <a:rPr lang="en-US" sz="1400" b="0" dirty="0" smtClean="0">
                          <a:effectLst/>
                          <a:latin typeface="+mn-lt"/>
                        </a:rPr>
                        <a:t>Windows </a:t>
                      </a:r>
                      <a:r>
                        <a:rPr lang="en-US" sz="1400" b="0" dirty="0">
                          <a:effectLst/>
                          <a:latin typeface="+mn-lt"/>
                        </a:rPr>
                        <a:t>Server 2003, and </a:t>
                      </a:r>
                      <a:r>
                        <a:rPr lang="en-US" sz="1400" b="0" dirty="0" smtClean="0">
                          <a:effectLst/>
                          <a:latin typeface="+mn-lt"/>
                        </a:rPr>
                        <a:t/>
                      </a:r>
                      <a:br>
                        <a:rPr lang="en-US" sz="1400" b="0" dirty="0" smtClean="0">
                          <a:effectLst/>
                          <a:latin typeface="+mn-lt"/>
                        </a:rPr>
                      </a:br>
                      <a:r>
                        <a:rPr lang="en-US" sz="1400" b="0" dirty="0" smtClean="0">
                          <a:effectLst/>
                          <a:latin typeface="+mn-lt"/>
                        </a:rPr>
                        <a:t>prior </a:t>
                      </a:r>
                      <a:r>
                        <a:rPr lang="en-US" sz="1400" b="0" dirty="0">
                          <a:effectLst/>
                          <a:latin typeface="+mn-lt"/>
                        </a:rPr>
                        <a:t>operating systems</a:t>
                      </a:r>
                      <a:endParaRPr lang="en-US" sz="1400" b="0" dirty="0">
                        <a:solidFill>
                          <a:srgbClr val="000000"/>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300"/>
                        </a:spcBef>
                        <a:spcAft>
                          <a:spcPts val="300"/>
                        </a:spcAft>
                      </a:pPr>
                      <a:r>
                        <a:rPr lang="en-US" sz="1400" b="0" dirty="0" smtClean="0">
                          <a:effectLst/>
                          <a:latin typeface="+mn-lt"/>
                        </a:rPr>
                        <a:t>Windows </a:t>
                      </a:r>
                      <a:r>
                        <a:rPr lang="en-US" sz="1400" b="0" dirty="0">
                          <a:effectLst/>
                          <a:latin typeface="+mn-lt"/>
                        </a:rPr>
                        <a:t>Vista </a:t>
                      </a:r>
                      <a:r>
                        <a:rPr lang="en-US" sz="1400" b="0" dirty="0" smtClean="0">
                          <a:effectLst/>
                          <a:latin typeface="+mn-lt"/>
                        </a:rPr>
                        <a:t>SP1+ and</a:t>
                      </a:r>
                      <a:br>
                        <a:rPr lang="en-US" sz="1400" b="0" dirty="0" smtClean="0">
                          <a:effectLst/>
                          <a:latin typeface="+mn-lt"/>
                        </a:rPr>
                      </a:br>
                      <a:r>
                        <a:rPr lang="en-US" sz="1400" b="0" dirty="0" smtClean="0">
                          <a:effectLst/>
                          <a:latin typeface="+mn-lt"/>
                        </a:rPr>
                        <a:t>Windows </a:t>
                      </a:r>
                      <a:r>
                        <a:rPr lang="en-US" sz="1400" b="0" dirty="0">
                          <a:effectLst/>
                          <a:latin typeface="+mn-lt"/>
                        </a:rPr>
                        <a:t>Server 2008</a:t>
                      </a:r>
                      <a:endParaRPr lang="en-US" sz="1400" b="0" dirty="0">
                        <a:solidFill>
                          <a:srgbClr val="000000"/>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300"/>
                        </a:spcBef>
                        <a:spcAft>
                          <a:spcPts val="300"/>
                        </a:spcAft>
                      </a:pPr>
                      <a:r>
                        <a:rPr lang="en-US" sz="1400" b="0" dirty="0" smtClean="0">
                          <a:effectLst/>
                          <a:latin typeface="+mn-lt"/>
                        </a:rPr>
                        <a:t>Windows 7 and</a:t>
                      </a:r>
                      <a:br>
                        <a:rPr lang="en-US" sz="1400" b="0" dirty="0" smtClean="0">
                          <a:effectLst/>
                          <a:latin typeface="+mn-lt"/>
                        </a:rPr>
                      </a:br>
                      <a:r>
                        <a:rPr lang="en-US" sz="1400" b="0" dirty="0" smtClean="0">
                          <a:effectLst/>
                          <a:latin typeface="+mn-lt"/>
                        </a:rPr>
                        <a:t>Windows </a:t>
                      </a:r>
                      <a:r>
                        <a:rPr lang="en-US" sz="1400" b="0" dirty="0">
                          <a:effectLst/>
                          <a:latin typeface="+mn-lt"/>
                        </a:rPr>
                        <a:t>Server 2008 </a:t>
                      </a:r>
                      <a:r>
                        <a:rPr lang="en-US" sz="1400" b="0" dirty="0" smtClean="0">
                          <a:effectLst/>
                          <a:latin typeface="+mn-lt"/>
                        </a:rPr>
                        <a:t>R2</a:t>
                      </a:r>
                      <a:endParaRPr lang="en-US" sz="1400" b="0" dirty="0">
                        <a:solidFill>
                          <a:srgbClr val="000000"/>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9640">
                <a:tc>
                  <a:txBody>
                    <a:bodyPr/>
                    <a:lstStyle/>
                    <a:p>
                      <a:pPr marL="0" marR="0" algn="ctr">
                        <a:lnSpc>
                          <a:spcPct val="100000"/>
                        </a:lnSpc>
                        <a:spcBef>
                          <a:spcPts val="300"/>
                        </a:spcBef>
                        <a:spcAft>
                          <a:spcPts val="300"/>
                        </a:spcAft>
                      </a:pPr>
                      <a:r>
                        <a:rPr lang="en-US" sz="1400" b="0" dirty="0" smtClean="0">
                          <a:effectLst/>
                          <a:latin typeface="+mn-lt"/>
                        </a:rPr>
                        <a:t>Windows Vista, </a:t>
                      </a:r>
                      <a:br>
                        <a:rPr lang="en-US" sz="1400" b="0" dirty="0" smtClean="0">
                          <a:effectLst/>
                          <a:latin typeface="+mn-lt"/>
                        </a:rPr>
                      </a:br>
                      <a:r>
                        <a:rPr lang="en-US" sz="1400" b="0" dirty="0" smtClean="0">
                          <a:effectLst/>
                          <a:latin typeface="+mn-lt"/>
                        </a:rPr>
                        <a:t>Windows Server 2003, and </a:t>
                      </a:r>
                      <a:br>
                        <a:rPr lang="en-US" sz="1400" b="0" dirty="0" smtClean="0">
                          <a:effectLst/>
                          <a:latin typeface="+mn-lt"/>
                        </a:rPr>
                      </a:br>
                      <a:r>
                        <a:rPr lang="en-US" sz="1400" b="0" dirty="0" smtClean="0">
                          <a:effectLst/>
                          <a:latin typeface="+mn-lt"/>
                        </a:rPr>
                        <a:t>prior operating systems</a:t>
                      </a:r>
                      <a:endParaRPr lang="en-US" sz="1400" b="0" dirty="0">
                        <a:solidFill>
                          <a:srgbClr val="000000"/>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a:t>
                      </a:r>
                      <a:r>
                        <a:rPr lang="en-US" sz="2800" b="0" dirty="0">
                          <a:solidFill>
                            <a:schemeClr val="bg1"/>
                          </a:solidFill>
                          <a:effectLst/>
                          <a:latin typeface="+mn-lt"/>
                        </a:rPr>
                        <a:t>1</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a:t>
                      </a:r>
                      <a:r>
                        <a:rPr lang="en-US" sz="2800" b="0" dirty="0">
                          <a:solidFill>
                            <a:schemeClr val="bg1"/>
                          </a:solidFill>
                          <a:effectLst/>
                          <a:latin typeface="+mn-lt"/>
                        </a:rPr>
                        <a:t>1</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a:t>
                      </a:r>
                      <a:r>
                        <a:rPr lang="en-US" sz="2800" b="0" dirty="0">
                          <a:solidFill>
                            <a:schemeClr val="bg1"/>
                          </a:solidFill>
                          <a:effectLst/>
                          <a:latin typeface="+mn-lt"/>
                        </a:rPr>
                        <a:t>1</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r>
              <a:tr h="929640">
                <a:tc>
                  <a:txBody>
                    <a:bodyPr/>
                    <a:lstStyle/>
                    <a:p>
                      <a:pPr marL="0" marR="0" algn="ctr">
                        <a:lnSpc>
                          <a:spcPct val="100000"/>
                        </a:lnSpc>
                        <a:spcBef>
                          <a:spcPts val="300"/>
                        </a:spcBef>
                        <a:spcAft>
                          <a:spcPts val="300"/>
                        </a:spcAft>
                      </a:pPr>
                      <a:r>
                        <a:rPr lang="en-US" sz="1400" b="0" dirty="0" smtClean="0">
                          <a:effectLst/>
                          <a:latin typeface="+mn-lt"/>
                        </a:rPr>
                        <a:t>Windows Vista SP1+ and </a:t>
                      </a:r>
                      <a:br>
                        <a:rPr lang="en-US" sz="1400" b="0" dirty="0" smtClean="0">
                          <a:effectLst/>
                          <a:latin typeface="+mn-lt"/>
                        </a:rPr>
                      </a:br>
                      <a:r>
                        <a:rPr lang="en-US" sz="1400" b="0" dirty="0" smtClean="0">
                          <a:effectLst/>
                          <a:latin typeface="+mn-lt"/>
                        </a:rPr>
                        <a:t>Windows Server 2008</a:t>
                      </a:r>
                      <a:endParaRPr lang="en-US" sz="1400" b="0" dirty="0">
                        <a:solidFill>
                          <a:srgbClr val="000000"/>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a:t>
                      </a:r>
                      <a:r>
                        <a:rPr lang="en-US" sz="2800" b="0" dirty="0">
                          <a:solidFill>
                            <a:schemeClr val="bg1"/>
                          </a:solidFill>
                          <a:effectLst/>
                          <a:latin typeface="+mn-lt"/>
                        </a:rPr>
                        <a:t>1</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2</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2</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r>
              <a:tr h="929640">
                <a:tc>
                  <a:txBody>
                    <a:bodyPr/>
                    <a:lstStyle/>
                    <a:p>
                      <a:pPr marL="0" marR="0" algn="ctr">
                        <a:lnSpc>
                          <a:spcPct val="100000"/>
                        </a:lnSpc>
                        <a:spcBef>
                          <a:spcPts val="300"/>
                        </a:spcBef>
                        <a:spcAft>
                          <a:spcPts val="300"/>
                        </a:spcAft>
                      </a:pPr>
                      <a:r>
                        <a:rPr lang="en-US" sz="1400" b="0" dirty="0" smtClean="0">
                          <a:effectLst/>
                          <a:latin typeface="+mn-lt"/>
                        </a:rPr>
                        <a:t>Windows </a:t>
                      </a:r>
                      <a:r>
                        <a:rPr lang="en-US" sz="1400" b="0" dirty="0">
                          <a:effectLst/>
                          <a:latin typeface="+mn-lt"/>
                        </a:rPr>
                        <a:t>7 and </a:t>
                      </a:r>
                      <a:r>
                        <a:rPr lang="en-US" sz="1400" b="0" dirty="0" smtClean="0">
                          <a:effectLst/>
                          <a:latin typeface="+mn-lt"/>
                        </a:rPr>
                        <a:t/>
                      </a:r>
                      <a:br>
                        <a:rPr lang="en-US" sz="1400" b="0" dirty="0" smtClean="0">
                          <a:effectLst/>
                          <a:latin typeface="+mn-lt"/>
                        </a:rPr>
                      </a:br>
                      <a:r>
                        <a:rPr lang="en-US" sz="1400" b="0" dirty="0" smtClean="0">
                          <a:effectLst/>
                          <a:latin typeface="+mn-lt"/>
                        </a:rPr>
                        <a:t>Windows </a:t>
                      </a:r>
                      <a:r>
                        <a:rPr lang="en-US" sz="1400" b="0" dirty="0">
                          <a:effectLst/>
                          <a:latin typeface="+mn-lt"/>
                        </a:rPr>
                        <a:t>Server 2008 R2</a:t>
                      </a:r>
                      <a:endParaRPr lang="en-US" sz="1400" b="0" dirty="0">
                        <a:solidFill>
                          <a:srgbClr val="000000"/>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a:t>
                      </a:r>
                      <a:r>
                        <a:rPr lang="en-US" sz="2800" b="0" dirty="0">
                          <a:solidFill>
                            <a:schemeClr val="bg1"/>
                          </a:solidFill>
                          <a:effectLst/>
                          <a:latin typeface="+mn-lt"/>
                        </a:rPr>
                        <a:t>1</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marL="0" marR="0" algn="ctr">
                        <a:lnSpc>
                          <a:spcPct val="100000"/>
                        </a:lnSpc>
                        <a:spcBef>
                          <a:spcPts val="300"/>
                        </a:spcBef>
                        <a:spcAft>
                          <a:spcPts val="300"/>
                        </a:spcAft>
                      </a:pPr>
                      <a:r>
                        <a:rPr lang="en-US" sz="2800" b="0" dirty="0" smtClean="0">
                          <a:solidFill>
                            <a:schemeClr val="bg1"/>
                          </a:solidFill>
                          <a:effectLst/>
                          <a:latin typeface="+mn-lt"/>
                        </a:rPr>
                        <a:t>SMB 2</a:t>
                      </a:r>
                      <a:endParaRPr lang="en-US" sz="2800" b="0"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0000"/>
                        </a:lnSpc>
                        <a:spcBef>
                          <a:spcPts val="300"/>
                        </a:spcBef>
                        <a:spcAft>
                          <a:spcPts val="300"/>
                        </a:spcAft>
                      </a:pPr>
                      <a:r>
                        <a:rPr lang="en-US" sz="2800" b="1" dirty="0" smtClean="0">
                          <a:solidFill>
                            <a:schemeClr val="bg1"/>
                          </a:solidFill>
                          <a:effectLst/>
                          <a:latin typeface="+mn-lt"/>
                        </a:rPr>
                        <a:t>SMB </a:t>
                      </a:r>
                      <a:r>
                        <a:rPr lang="en-US" sz="2800" b="1" dirty="0">
                          <a:solidFill>
                            <a:schemeClr val="bg1"/>
                          </a:solidFill>
                          <a:effectLst/>
                          <a:latin typeface="+mn-lt"/>
                        </a:rPr>
                        <a:t>2.1</a:t>
                      </a:r>
                      <a:endParaRPr lang="en-US" sz="2800" b="1" dirty="0">
                        <a:solidFill>
                          <a:schemeClr val="bg1"/>
                        </a:solidFill>
                        <a:effectLst/>
                        <a:latin typeface="+mn-lt"/>
                        <a:ea typeface="Times New Roman"/>
                        <a:cs typeface="Times New Roman"/>
                      </a:endParaRPr>
                    </a:p>
                  </a:txBody>
                  <a:tcPr marL="98950" marR="98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schemeClr>
                    </a:solidFill>
                  </a:tcPr>
                </a:tc>
              </a:tr>
            </a:tbl>
          </a:graphicData>
        </a:graphic>
      </p:graphicFrame>
      <p:sp>
        <p:nvSpPr>
          <p:cNvPr id="5" name="Rectangular Callout 4"/>
          <p:cNvSpPr/>
          <p:nvPr/>
        </p:nvSpPr>
        <p:spPr bwMode="auto">
          <a:xfrm>
            <a:off x="3436169" y="5657315"/>
            <a:ext cx="4202183" cy="837202"/>
          </a:xfrm>
          <a:prstGeom prst="wedgeRectCallout">
            <a:avLst>
              <a:gd name="adj1" fmla="val -24302"/>
              <a:gd name="adj2" fmla="val -1305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If you’re running Windows Server 2003 </a:t>
            </a:r>
            <a:br>
              <a:rPr lang="en-US" sz="1400" b="1" dirty="0" smtClean="0">
                <a:solidFill>
                  <a:schemeClr val="bg1"/>
                </a:solidFill>
              </a:rPr>
            </a:br>
            <a:r>
              <a:rPr lang="en-US" sz="1400" b="1" dirty="0" smtClean="0">
                <a:solidFill>
                  <a:schemeClr val="bg1"/>
                </a:solidFill>
              </a:rPr>
              <a:t>or Windows XP, you‘re not using SMB2</a:t>
            </a:r>
          </a:p>
        </p:txBody>
      </p:sp>
    </p:spTree>
    <p:extLst>
      <p:ext uri="{BB962C8B-B14F-4D97-AF65-F5344CB8AC3E}">
        <p14:creationId xmlns:p14="http://schemas.microsoft.com/office/powerpoint/2010/main" val="22616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CHKDSK Improvements</a:t>
            </a:r>
            <a:endParaRPr lang="en-US" dirty="0"/>
          </a:p>
        </p:txBody>
      </p:sp>
      <p:sp>
        <p:nvSpPr>
          <p:cNvPr id="5" name="TextBox 4"/>
          <p:cNvSpPr txBox="1"/>
          <p:nvPr/>
        </p:nvSpPr>
        <p:spPr>
          <a:xfrm rot="16200000">
            <a:off x="50325" y="3248068"/>
            <a:ext cx="792205" cy="369332"/>
          </a:xfrm>
          <a:prstGeom prst="rect">
            <a:avLst/>
          </a:prstGeom>
          <a:noFill/>
        </p:spPr>
        <p:txBody>
          <a:bodyPr wrap="none" rtlCol="0">
            <a:spAutoFit/>
          </a:bodyPr>
          <a:lstStyle/>
          <a:p>
            <a:r>
              <a:rPr lang="en-US" dirty="0" smtClean="0"/>
              <a:t>Hours</a:t>
            </a:r>
            <a:endParaRPr lang="en-US" dirty="0"/>
          </a:p>
        </p:txBody>
      </p:sp>
      <p:sp>
        <p:nvSpPr>
          <p:cNvPr id="6" name="TextBox 5"/>
          <p:cNvSpPr txBox="1"/>
          <p:nvPr/>
        </p:nvSpPr>
        <p:spPr>
          <a:xfrm>
            <a:off x="2028821" y="5263163"/>
            <a:ext cx="2778196" cy="369332"/>
          </a:xfrm>
          <a:prstGeom prst="rect">
            <a:avLst/>
          </a:prstGeom>
          <a:noFill/>
        </p:spPr>
        <p:txBody>
          <a:bodyPr wrap="none" rtlCol="0">
            <a:spAutoFit/>
          </a:bodyPr>
          <a:lstStyle/>
          <a:p>
            <a:r>
              <a:rPr lang="en-US" dirty="0" smtClean="0"/>
              <a:t>Files on Volume (Millions)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332051529"/>
              </p:ext>
            </p:extLst>
          </p:nvPr>
        </p:nvGraphicFramePr>
        <p:xfrm>
          <a:off x="662022" y="1628090"/>
          <a:ext cx="4250364" cy="3470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753633344"/>
              </p:ext>
            </p:extLst>
          </p:nvPr>
        </p:nvGraphicFramePr>
        <p:xfrm>
          <a:off x="7209911" y="1672592"/>
          <a:ext cx="4593142" cy="35905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6405669" y="3234172"/>
            <a:ext cx="1034257" cy="369332"/>
          </a:xfrm>
          <a:prstGeom prst="rect">
            <a:avLst/>
          </a:prstGeom>
          <a:noFill/>
        </p:spPr>
        <p:txBody>
          <a:bodyPr wrap="none" rtlCol="0">
            <a:spAutoFit/>
          </a:bodyPr>
          <a:lstStyle/>
          <a:p>
            <a:r>
              <a:rPr lang="en-US" dirty="0" smtClean="0"/>
              <a:t>Seconds</a:t>
            </a:r>
            <a:endParaRPr lang="en-US" dirty="0"/>
          </a:p>
        </p:txBody>
      </p:sp>
      <p:sp>
        <p:nvSpPr>
          <p:cNvPr id="11" name="TextBox 10"/>
          <p:cNvSpPr txBox="1"/>
          <p:nvPr/>
        </p:nvSpPr>
        <p:spPr>
          <a:xfrm>
            <a:off x="8881581" y="5263163"/>
            <a:ext cx="1872500" cy="369332"/>
          </a:xfrm>
          <a:prstGeom prst="rect">
            <a:avLst/>
          </a:prstGeom>
          <a:noFill/>
        </p:spPr>
        <p:txBody>
          <a:bodyPr wrap="none" rtlCol="0">
            <a:spAutoFit/>
          </a:bodyPr>
          <a:lstStyle/>
          <a:p>
            <a:r>
              <a:rPr lang="en-US" dirty="0" smtClean="0"/>
              <a:t>Volume Size (TB)</a:t>
            </a:r>
            <a:endParaRPr lang="en-US" dirty="0"/>
          </a:p>
        </p:txBody>
      </p:sp>
      <p:sp>
        <p:nvSpPr>
          <p:cNvPr id="10" name="Rectangular Callout 9"/>
          <p:cNvSpPr/>
          <p:nvPr/>
        </p:nvSpPr>
        <p:spPr bwMode="auto">
          <a:xfrm>
            <a:off x="9034585" y="3451624"/>
            <a:ext cx="2382673" cy="899617"/>
          </a:xfrm>
          <a:prstGeom prst="wedgeRectCallout">
            <a:avLst>
              <a:gd name="adj1" fmla="val 31756"/>
              <a:gd name="adj2" fmla="val -11164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Less than 7 minutes to CHKDSK a 15 TB volume with 10 million files</a:t>
            </a:r>
          </a:p>
        </p:txBody>
      </p:sp>
      <p:sp>
        <p:nvSpPr>
          <p:cNvPr id="12" name="TextBox 11"/>
          <p:cNvSpPr txBox="1"/>
          <p:nvPr/>
        </p:nvSpPr>
        <p:spPr>
          <a:xfrm>
            <a:off x="90168" y="1052060"/>
            <a:ext cx="5857773" cy="400110"/>
          </a:xfrm>
          <a:prstGeom prst="rect">
            <a:avLst/>
          </a:prstGeom>
          <a:noFill/>
        </p:spPr>
        <p:txBody>
          <a:bodyPr wrap="square" rtlCol="0">
            <a:spAutoFit/>
          </a:bodyPr>
          <a:lstStyle/>
          <a:p>
            <a:pPr algn="ctr"/>
            <a:r>
              <a:rPr lang="en-US" sz="2000" dirty="0" smtClean="0"/>
              <a:t>CHKDSK time vs. number files per volume</a:t>
            </a:r>
            <a:endParaRPr lang="en-US" sz="2000" dirty="0"/>
          </a:p>
        </p:txBody>
      </p:sp>
      <p:sp>
        <p:nvSpPr>
          <p:cNvPr id="13" name="TextBox 12"/>
          <p:cNvSpPr txBox="1"/>
          <p:nvPr/>
        </p:nvSpPr>
        <p:spPr>
          <a:xfrm>
            <a:off x="6553464" y="1052060"/>
            <a:ext cx="5591543" cy="400110"/>
          </a:xfrm>
          <a:prstGeom prst="rect">
            <a:avLst/>
          </a:prstGeom>
          <a:noFill/>
        </p:spPr>
        <p:txBody>
          <a:bodyPr wrap="square" rtlCol="0">
            <a:spAutoFit/>
          </a:bodyPr>
          <a:lstStyle/>
          <a:p>
            <a:pPr algn="ctr"/>
            <a:r>
              <a:rPr lang="en-US" sz="2000" dirty="0" smtClean="0"/>
              <a:t>CHKDSK time vs. volume size (10 million files)</a:t>
            </a:r>
            <a:endParaRPr lang="en-US" sz="2000" dirty="0"/>
          </a:p>
        </p:txBody>
      </p:sp>
      <p:sp>
        <p:nvSpPr>
          <p:cNvPr id="4" name="TextBox 3"/>
          <p:cNvSpPr txBox="1"/>
          <p:nvPr/>
        </p:nvSpPr>
        <p:spPr>
          <a:xfrm>
            <a:off x="5085074" y="3115390"/>
            <a:ext cx="1468390" cy="9774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New white paper on CHKDSK </a:t>
            </a:r>
            <a:r>
              <a:rPr lang="en-US" dirty="0" smtClean="0"/>
              <a:t>available!</a:t>
            </a:r>
            <a:endParaRPr lang="en-US" dirty="0"/>
          </a:p>
        </p:txBody>
      </p:sp>
      <p:sp>
        <p:nvSpPr>
          <p:cNvPr id="14" name="Rectangular Callout 13"/>
          <p:cNvSpPr/>
          <p:nvPr/>
        </p:nvSpPr>
        <p:spPr bwMode="auto">
          <a:xfrm>
            <a:off x="1239728" y="2637194"/>
            <a:ext cx="1779326" cy="943947"/>
          </a:xfrm>
          <a:prstGeom prst="wedgeRectCallout">
            <a:avLst>
              <a:gd name="adj1" fmla="val -25035"/>
              <a:gd name="adj2" fmla="val 13797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Less than 2 hours to CHKDSK a volume with </a:t>
            </a:r>
            <a:br>
              <a:rPr lang="en-US" sz="1400" b="1" dirty="0" smtClean="0">
                <a:solidFill>
                  <a:schemeClr val="bg1"/>
                </a:solidFill>
              </a:rPr>
            </a:br>
            <a:r>
              <a:rPr lang="en-US" sz="1400" b="1" dirty="0" smtClean="0">
                <a:solidFill>
                  <a:schemeClr val="bg1"/>
                </a:solidFill>
              </a:rPr>
              <a:t>100 million files</a:t>
            </a:r>
          </a:p>
        </p:txBody>
      </p:sp>
      <p:sp>
        <p:nvSpPr>
          <p:cNvPr id="15" name="Rectangle 14"/>
          <p:cNvSpPr/>
          <p:nvPr/>
        </p:nvSpPr>
        <p:spPr>
          <a:xfrm>
            <a:off x="316470" y="5921483"/>
            <a:ext cx="11461166" cy="400110"/>
          </a:xfrm>
          <a:prstGeom prst="rect">
            <a:avLst/>
          </a:prstGeom>
        </p:spPr>
        <p:txBody>
          <a:bodyPr wrap="square">
            <a:spAutoFit/>
          </a:bodyPr>
          <a:lstStyle/>
          <a:p>
            <a:pPr algn="ctr"/>
            <a:r>
              <a:rPr lang="en-US" sz="2000" dirty="0" smtClean="0"/>
              <a:t>Important note: CHKDSK scales with the </a:t>
            </a:r>
            <a:r>
              <a:rPr lang="en-US" sz="2000" u="sng" dirty="0" smtClean="0"/>
              <a:t>number of files</a:t>
            </a:r>
            <a:r>
              <a:rPr lang="en-US" sz="2000" dirty="0" smtClean="0"/>
              <a:t> in the volume, not the size of the volume.</a:t>
            </a:r>
            <a:endParaRPr lang="en-US" sz="2000" dirty="0"/>
          </a:p>
        </p:txBody>
      </p:sp>
    </p:spTree>
    <p:extLst>
      <p:ext uri="{BB962C8B-B14F-4D97-AF65-F5344CB8AC3E}">
        <p14:creationId xmlns:p14="http://schemas.microsoft.com/office/powerpoint/2010/main" val="1092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w">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Jose Barreto</External_x0020_Speaker>
    <Session_x0020_Code xmlns="2295e2e7-0eeb-498e-8716-217bb2ee6ee3">WSV317</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http://purl.org/dc/terms/"/>
    <ds:schemaRef ds:uri="http://schemas.microsoft.com/office/infopath/2007/PartnerControls"/>
    <ds:schemaRef ds:uri="2295e2e7-0eeb-498e-8716-217bb2ee6ee3"/>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8b529f77-48ab-4581-b468-93f09345b8aa"/>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86</TotalTime>
  <Words>4090</Words>
  <Application>Microsoft Office PowerPoint</Application>
  <PresentationFormat>Custom</PresentationFormat>
  <Paragraphs>860</Paragraphs>
  <Slides>63</Slides>
  <Notes>30</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New</vt:lpstr>
      <vt:lpstr>White with Consolas font for code slides</vt:lpstr>
      <vt:lpstr>Windows Server 2008 R2 File Services Consolidation - Technology Update</vt:lpstr>
      <vt:lpstr>Agenda</vt:lpstr>
      <vt:lpstr>1.1. Session Objectives</vt:lpstr>
      <vt:lpstr>1.2. Scenario Overview</vt:lpstr>
      <vt:lpstr>2. File Server Scalability and Performance</vt:lpstr>
      <vt:lpstr>2.1. Improvements since Windows Server 2003</vt:lpstr>
      <vt:lpstr>2.1a. SMB2 and SMB 2.1 improvements</vt:lpstr>
      <vt:lpstr>2.1b. Make sure you’re running the right version…</vt:lpstr>
      <vt:lpstr>2.1c. CHKDSK Improvements</vt:lpstr>
      <vt:lpstr>2.1d. 8.3 naming disabling and stripping</vt:lpstr>
      <vt:lpstr>2.1e. DFS Namespace Scalability</vt:lpstr>
      <vt:lpstr>2.1f. Multi-threaded ROBOCOPY</vt:lpstr>
      <vt:lpstr>2.1g. Scalability Improvement Over Time</vt:lpstr>
      <vt:lpstr>2.2. Sample Configuration – 24 spindles</vt:lpstr>
      <vt:lpstr>2.3. Sample Configuration – 96 spindles</vt:lpstr>
      <vt:lpstr>2.4. Sample Configuration – 192 spindles!</vt:lpstr>
      <vt:lpstr>3. File Server Name Consolidation</vt:lpstr>
      <vt:lpstr>3.1. The name consolidation problem</vt:lpstr>
      <vt:lpstr>3.2. Static DNS Entries</vt:lpstr>
      <vt:lpstr>3.3. Alternate Computer Names and Dynamic DNS</vt:lpstr>
      <vt:lpstr>3.4. DFS Consolidation Roots</vt:lpstr>
      <vt:lpstr>3.4. DFS Consolidation Roots</vt:lpstr>
      <vt:lpstr>3.5. Virtual Machines</vt:lpstr>
      <vt:lpstr>3.6. Failover Clusters</vt:lpstr>
      <vt:lpstr>4. File Server Advanced Networking</vt:lpstr>
      <vt:lpstr>4.1. DNS Round Robin</vt:lpstr>
      <vt:lpstr>4.2. SMB2 Durability</vt:lpstr>
      <vt:lpstr>4.2. SMB2 Durability</vt:lpstr>
      <vt:lpstr>4.3. Multiple IP addresses per cluster name</vt:lpstr>
      <vt:lpstr>Multiple NICs  DNS Round Robin SMB2 Durability</vt:lpstr>
      <vt:lpstr>4.4. NIC Teaming</vt:lpstr>
      <vt:lpstr>4.4. NIC Teaming</vt:lpstr>
      <vt:lpstr>4.5. Sample Multi-NIC File Server Configurations</vt:lpstr>
      <vt:lpstr>4.5a. Standalone, single switch, single client NIC – 2nd NIC disabled</vt:lpstr>
      <vt:lpstr>4.5b. Standalone, single switch, single client NIC – NIC teaming</vt:lpstr>
      <vt:lpstr>4.5c. Standalone, single switch, single client NIC – same subnet</vt:lpstr>
      <vt:lpstr>4.5d. Standalone, multiple switches, single client NIC</vt:lpstr>
      <vt:lpstr>4.5e. Standalone, router, single client NIC</vt:lpstr>
      <vt:lpstr>4.5f. Standalone, multiple switches, multiple client NICs</vt:lpstr>
      <vt:lpstr>4.5g. Cluster, router, single client NIC</vt:lpstr>
      <vt:lpstr>4.5h. Cluster, multiple switches, multiple client NICs</vt:lpstr>
      <vt:lpstr>5. File Server High Availability</vt:lpstr>
      <vt:lpstr>5.1. Multi-site DFS and Offline Files</vt:lpstr>
      <vt:lpstr>5.2. Single-site DFS</vt:lpstr>
      <vt:lpstr>5.2. File Servers plus DFS</vt:lpstr>
      <vt:lpstr>5.3. Cluster - Active/Passive vs. Multi-Active</vt:lpstr>
      <vt:lpstr>5.4. File Server Cluster – FC SAN</vt:lpstr>
      <vt:lpstr>5.5. File Server Cluster – SAS Array</vt:lpstr>
      <vt:lpstr>5.6. File Server Cluster – iSCSI SAN</vt:lpstr>
      <vt:lpstr>5.6. File Server Cluster – iSCSI SAN</vt:lpstr>
      <vt:lpstr>5.7. Virtual File Server – DFS </vt:lpstr>
      <vt:lpstr>5.8. Virtual File Server, Host Cluster</vt:lpstr>
      <vt:lpstr>5.8. Virtual File Server, Host Cluster</vt:lpstr>
      <vt:lpstr>5.9. Virtual File Server, Guest Cluster</vt:lpstr>
      <vt:lpstr>Virtual File Servers Guest Cluster iSCSI SAN</vt:lpstr>
      <vt:lpstr>6. In Review: Session Objectives</vt:lpstr>
      <vt:lpstr>Related Content</vt:lpstr>
      <vt:lpstr>Where to find me</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WSV317-R: Windows Server 2008 R2 File Services Consolidation - Technology Update</dc:title>
  <dc:subject>Microsoft TechEd North America 2011</dc:subject>
  <dc:creator>Jose Barreto</dc:creator>
  <dc:description>Template Design: Jordan Cayabyab
Formatter: Brianna Hartmann, Silver Fox Productions, Inc.
Event Date: May 16-19, 2011
Event Location: Atlanta
Audience Type: Developers, IT Pros</dc:description>
  <cp:lastModifiedBy>Shows</cp:lastModifiedBy>
  <cp:revision>11</cp:revision>
  <cp:lastPrinted>2010-05-11T05:02:34Z</cp:lastPrinted>
  <dcterms:created xsi:type="dcterms:W3CDTF">2011-04-25T23:29:42Z</dcterms:created>
  <dcterms:modified xsi:type="dcterms:W3CDTF">2011-05-19T17:01:38Z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