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media/image24.jpg" ContentType="image/png"/>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41" r:id="rId6"/>
    <p:sldMasterId id="2147483763" r:id="rId7"/>
    <p:sldMasterId id="2147483783" r:id="rId8"/>
  </p:sldMasterIdLst>
  <p:notesMasterIdLst>
    <p:notesMasterId r:id="rId39"/>
  </p:notesMasterIdLst>
  <p:handoutMasterIdLst>
    <p:handoutMasterId r:id="rId40"/>
  </p:handoutMasterIdLst>
  <p:sldIdLst>
    <p:sldId id="395" r:id="rId9"/>
    <p:sldId id="363" r:id="rId10"/>
    <p:sldId id="364" r:id="rId11"/>
    <p:sldId id="366" r:id="rId12"/>
    <p:sldId id="367" r:id="rId13"/>
    <p:sldId id="368" r:id="rId14"/>
    <p:sldId id="370" r:id="rId15"/>
    <p:sldId id="371" r:id="rId16"/>
    <p:sldId id="372" r:id="rId17"/>
    <p:sldId id="373" r:id="rId18"/>
    <p:sldId id="374" r:id="rId19"/>
    <p:sldId id="375" r:id="rId20"/>
    <p:sldId id="376" r:id="rId21"/>
    <p:sldId id="377" r:id="rId22"/>
    <p:sldId id="378" r:id="rId23"/>
    <p:sldId id="379" r:id="rId24"/>
    <p:sldId id="380" r:id="rId25"/>
    <p:sldId id="381" r:id="rId26"/>
    <p:sldId id="382" r:id="rId27"/>
    <p:sldId id="383" r:id="rId28"/>
    <p:sldId id="386" r:id="rId29"/>
    <p:sldId id="387" r:id="rId30"/>
    <p:sldId id="388" r:id="rId31"/>
    <p:sldId id="389" r:id="rId32"/>
    <p:sldId id="390" r:id="rId33"/>
    <p:sldId id="391" r:id="rId34"/>
    <p:sldId id="392" r:id="rId35"/>
    <p:sldId id="393" r:id="rId36"/>
    <p:sldId id="394" r:id="rId37"/>
    <p:sldId id="319" r:id="rId38"/>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3C2F1"/>
    <a:srgbClr val="FFFFFF"/>
    <a:srgbClr val="000000"/>
    <a:srgbClr val="429A16"/>
    <a:srgbClr val="F8F57B"/>
    <a:srgbClr val="59D01E"/>
    <a:srgbClr val="ACE58F"/>
    <a:srgbClr val="29292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6163"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5" d="100"/>
        <a:sy n="25"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3392C2-8C51-4FF8-A04F-685F276A1244}" type="doc">
      <dgm:prSet loTypeId="urn:microsoft.com/office/officeart/2005/8/layout/lProcess2" loCatId="relationship" qsTypeId="urn:microsoft.com/office/officeart/2005/8/quickstyle/simple1" qsCatId="simple" csTypeId="urn:microsoft.com/office/officeart/2005/8/colors/accent2_2" csCatId="accent2" phldr="1"/>
      <dgm:spPr/>
      <dgm:t>
        <a:bodyPr/>
        <a:lstStyle/>
        <a:p>
          <a:endParaRPr lang="en-US"/>
        </a:p>
      </dgm:t>
    </dgm:pt>
    <dgm:pt modelId="{0946D421-1614-4288-A1A8-FA6C853B59DA}">
      <dgm:prSet phldrT="[Text]"/>
      <dgm:spPr/>
      <dgm:t>
        <a:bodyPr/>
        <a:lstStyle/>
        <a:p>
          <a:r>
            <a:rPr lang="en-US" dirty="0" smtClean="0">
              <a:solidFill>
                <a:schemeClr val="bg1"/>
              </a:solidFill>
            </a:rPr>
            <a:t>User Experience</a:t>
          </a:r>
          <a:endParaRPr lang="en-US" dirty="0">
            <a:solidFill>
              <a:schemeClr val="bg1"/>
            </a:solidFill>
          </a:endParaRPr>
        </a:p>
      </dgm:t>
    </dgm:pt>
    <dgm:pt modelId="{F798CCA1-2B2B-43DB-B439-A5FC9E95DC0C}" type="parTrans" cxnId="{EDD07DEA-06BA-43AF-A25E-0D7B5505C145}">
      <dgm:prSet/>
      <dgm:spPr/>
      <dgm:t>
        <a:bodyPr/>
        <a:lstStyle/>
        <a:p>
          <a:endParaRPr lang="en-US"/>
        </a:p>
      </dgm:t>
    </dgm:pt>
    <dgm:pt modelId="{6B0B2323-7C21-4BFF-998A-EDF675996859}" type="sibTrans" cxnId="{EDD07DEA-06BA-43AF-A25E-0D7B5505C145}">
      <dgm:prSet/>
      <dgm:spPr/>
      <dgm:t>
        <a:bodyPr/>
        <a:lstStyle/>
        <a:p>
          <a:endParaRPr lang="en-US"/>
        </a:p>
      </dgm:t>
    </dgm:pt>
    <dgm:pt modelId="{2CDD4562-0625-417A-A1EC-43B650FA401D}">
      <dgm:prSet phldrT="[Text]"/>
      <dgm:spPr/>
      <dgm:t>
        <a:bodyPr/>
        <a:lstStyle/>
        <a:p>
          <a:r>
            <a:rPr lang="en-US" dirty="0" smtClean="0">
              <a:solidFill>
                <a:schemeClr val="bg1"/>
              </a:solidFill>
            </a:rPr>
            <a:t>Shell</a:t>
          </a:r>
          <a:endParaRPr lang="en-US" dirty="0">
            <a:solidFill>
              <a:schemeClr val="bg1"/>
            </a:solidFill>
          </a:endParaRPr>
        </a:p>
      </dgm:t>
    </dgm:pt>
    <dgm:pt modelId="{FE1BB72F-9FC6-45BA-B5DD-965BDCC06685}" type="parTrans" cxnId="{5CE0A9D5-800B-4F44-A5BA-36298FF3543E}">
      <dgm:prSet/>
      <dgm:spPr/>
      <dgm:t>
        <a:bodyPr/>
        <a:lstStyle/>
        <a:p>
          <a:endParaRPr lang="en-US"/>
        </a:p>
      </dgm:t>
    </dgm:pt>
    <dgm:pt modelId="{5FC7D464-E90E-4053-B59A-F878C26AB6A8}" type="sibTrans" cxnId="{5CE0A9D5-800B-4F44-A5BA-36298FF3543E}">
      <dgm:prSet/>
      <dgm:spPr/>
      <dgm:t>
        <a:bodyPr/>
        <a:lstStyle/>
        <a:p>
          <a:endParaRPr lang="en-US"/>
        </a:p>
      </dgm:t>
    </dgm:pt>
    <dgm:pt modelId="{87C28A56-4368-4B0C-8B1B-E86A5886355C}">
      <dgm:prSet phldrT="[Text]"/>
      <dgm:spPr/>
      <dgm:t>
        <a:bodyPr/>
        <a:lstStyle/>
        <a:p>
          <a:r>
            <a:rPr lang="en-US" dirty="0" smtClean="0">
              <a:solidFill>
                <a:schemeClr val="bg1"/>
              </a:solidFill>
            </a:rPr>
            <a:t>Engine</a:t>
          </a:r>
          <a:endParaRPr lang="en-US" dirty="0">
            <a:solidFill>
              <a:schemeClr val="bg1"/>
            </a:solidFill>
          </a:endParaRPr>
        </a:p>
      </dgm:t>
    </dgm:pt>
    <dgm:pt modelId="{6139FA07-1746-46A6-BF98-E2CA80460C2A}" type="parTrans" cxnId="{F8AC7F58-FAF3-4BBB-BF47-EB912757F3CD}">
      <dgm:prSet/>
      <dgm:spPr/>
      <dgm:t>
        <a:bodyPr/>
        <a:lstStyle/>
        <a:p>
          <a:endParaRPr lang="en-US"/>
        </a:p>
      </dgm:t>
    </dgm:pt>
    <dgm:pt modelId="{988322A8-9923-45C5-A62C-AF2E3F7C106D}" type="sibTrans" cxnId="{F8AC7F58-FAF3-4BBB-BF47-EB912757F3CD}">
      <dgm:prSet/>
      <dgm:spPr/>
      <dgm:t>
        <a:bodyPr/>
        <a:lstStyle/>
        <a:p>
          <a:endParaRPr lang="en-US"/>
        </a:p>
      </dgm:t>
    </dgm:pt>
    <dgm:pt modelId="{04370E17-1742-406D-9190-D0BFF1991EE7}">
      <dgm:prSet phldrT="[Text]"/>
      <dgm:spPr/>
      <dgm:t>
        <a:bodyPr/>
        <a:lstStyle/>
        <a:p>
          <a:r>
            <a:rPr lang="en-US" dirty="0" smtClean="0">
              <a:solidFill>
                <a:schemeClr val="bg1"/>
              </a:solidFill>
            </a:rPr>
            <a:t>APIs</a:t>
          </a:r>
          <a:endParaRPr lang="en-US" dirty="0">
            <a:solidFill>
              <a:schemeClr val="bg1"/>
            </a:solidFill>
          </a:endParaRPr>
        </a:p>
      </dgm:t>
    </dgm:pt>
    <dgm:pt modelId="{0BDCA302-5DFA-4BEA-92C7-C29AB19CE537}" type="parTrans" cxnId="{7C2E5663-5BC8-463A-9203-DB63C414AA92}">
      <dgm:prSet/>
      <dgm:spPr/>
      <dgm:t>
        <a:bodyPr/>
        <a:lstStyle/>
        <a:p>
          <a:endParaRPr lang="en-US"/>
        </a:p>
      </dgm:t>
    </dgm:pt>
    <dgm:pt modelId="{2D5EA880-5203-4231-BE0B-A1264DB2B099}" type="sibTrans" cxnId="{7C2E5663-5BC8-463A-9203-DB63C414AA92}">
      <dgm:prSet/>
      <dgm:spPr/>
      <dgm:t>
        <a:bodyPr/>
        <a:lstStyle/>
        <a:p>
          <a:endParaRPr lang="en-US"/>
        </a:p>
      </dgm:t>
    </dgm:pt>
    <dgm:pt modelId="{901EBFB7-7636-4351-9B8E-E91A4E55C7F8}">
      <dgm:prSet phldrT="[Text]"/>
      <dgm:spPr/>
      <dgm:t>
        <a:bodyPr/>
        <a:lstStyle/>
        <a:p>
          <a:r>
            <a:rPr lang="en-US" dirty="0" smtClean="0">
              <a:solidFill>
                <a:schemeClr val="bg1"/>
              </a:solidFill>
            </a:rPr>
            <a:t>Object Manager</a:t>
          </a:r>
          <a:endParaRPr lang="en-US" dirty="0">
            <a:solidFill>
              <a:schemeClr val="bg1"/>
            </a:solidFill>
          </a:endParaRPr>
        </a:p>
      </dgm:t>
    </dgm:pt>
    <dgm:pt modelId="{BC898BF3-4A11-4295-B999-A4019A275361}" type="parTrans" cxnId="{B0B80AB2-20B9-444F-853D-FC00089C5908}">
      <dgm:prSet/>
      <dgm:spPr/>
      <dgm:t>
        <a:bodyPr/>
        <a:lstStyle/>
        <a:p>
          <a:endParaRPr lang="en-US"/>
        </a:p>
      </dgm:t>
    </dgm:pt>
    <dgm:pt modelId="{1D156C8A-7269-4F18-970D-C630A19FEAB7}" type="sibTrans" cxnId="{B0B80AB2-20B9-444F-853D-FC00089C5908}">
      <dgm:prSet/>
      <dgm:spPr/>
      <dgm:t>
        <a:bodyPr/>
        <a:lstStyle/>
        <a:p>
          <a:endParaRPr lang="en-US"/>
        </a:p>
      </dgm:t>
    </dgm:pt>
    <dgm:pt modelId="{626EB50E-6C5F-4173-9171-88A2BD7629FF}">
      <dgm:prSet phldrT="[Text]"/>
      <dgm:spPr/>
      <dgm:t>
        <a:bodyPr/>
        <a:lstStyle/>
        <a:p>
          <a:r>
            <a:rPr lang="en-US" dirty="0" smtClean="0">
              <a:solidFill>
                <a:schemeClr val="bg1"/>
              </a:solidFill>
            </a:rPr>
            <a:t>Managed Elements</a:t>
          </a:r>
          <a:endParaRPr lang="en-US" dirty="0">
            <a:solidFill>
              <a:schemeClr val="bg1"/>
            </a:solidFill>
          </a:endParaRPr>
        </a:p>
      </dgm:t>
    </dgm:pt>
    <dgm:pt modelId="{9C421EF0-07BB-4C96-83E8-2E2055434B25}" type="parTrans" cxnId="{4BDABDB1-4A73-457F-868C-CE2D6FDBF9D6}">
      <dgm:prSet/>
      <dgm:spPr/>
      <dgm:t>
        <a:bodyPr/>
        <a:lstStyle/>
        <a:p>
          <a:endParaRPr lang="en-US"/>
        </a:p>
      </dgm:t>
    </dgm:pt>
    <dgm:pt modelId="{32BFFFE7-7A69-42C5-A905-C44F7AACAB7C}" type="sibTrans" cxnId="{4BDABDB1-4A73-457F-868C-CE2D6FDBF9D6}">
      <dgm:prSet/>
      <dgm:spPr/>
      <dgm:t>
        <a:bodyPr/>
        <a:lstStyle/>
        <a:p>
          <a:endParaRPr lang="en-US"/>
        </a:p>
      </dgm:t>
    </dgm:pt>
    <dgm:pt modelId="{62546A1C-DADF-478E-81B6-6A01EF91610E}">
      <dgm:prSet phldrT="[Text]"/>
      <dgm:spPr/>
      <dgm:t>
        <a:bodyPr/>
        <a:lstStyle/>
        <a:p>
          <a:r>
            <a:rPr lang="en-US" dirty="0" smtClean="0">
              <a:solidFill>
                <a:schemeClr val="bg1"/>
              </a:solidFill>
            </a:rPr>
            <a:t>Cmdlets</a:t>
          </a:r>
          <a:endParaRPr lang="en-US" dirty="0">
            <a:solidFill>
              <a:schemeClr val="bg1"/>
            </a:solidFill>
          </a:endParaRPr>
        </a:p>
      </dgm:t>
    </dgm:pt>
    <dgm:pt modelId="{66948CA6-D35D-499A-BAA8-024DFFEDBEFE}" type="parTrans" cxnId="{1BB2F945-021F-4EEA-9495-22AA09224878}">
      <dgm:prSet/>
      <dgm:spPr/>
      <dgm:t>
        <a:bodyPr/>
        <a:lstStyle/>
        <a:p>
          <a:endParaRPr lang="en-US"/>
        </a:p>
      </dgm:t>
    </dgm:pt>
    <dgm:pt modelId="{57D1906A-A191-498C-A60F-F596A7D0027E}" type="sibTrans" cxnId="{1BB2F945-021F-4EEA-9495-22AA09224878}">
      <dgm:prSet/>
      <dgm:spPr/>
      <dgm:t>
        <a:bodyPr/>
        <a:lstStyle/>
        <a:p>
          <a:endParaRPr lang="en-US"/>
        </a:p>
      </dgm:t>
    </dgm:pt>
    <dgm:pt modelId="{CD2705A9-F089-4330-9BD8-0764559B0CF6}">
      <dgm:prSet phldrT="[Text]"/>
      <dgm:spPr/>
      <dgm:t>
        <a:bodyPr/>
        <a:lstStyle/>
        <a:p>
          <a:r>
            <a:rPr lang="en-US" dirty="0" smtClean="0">
              <a:solidFill>
                <a:schemeClr val="bg1"/>
              </a:solidFill>
            </a:rPr>
            <a:t>WMI</a:t>
          </a:r>
        </a:p>
      </dgm:t>
    </dgm:pt>
    <dgm:pt modelId="{3DC2DE58-3C7B-47F6-8902-EADA4F944371}" type="parTrans" cxnId="{FFAF1943-C02D-4CBB-A43F-2706EEE0DE7C}">
      <dgm:prSet/>
      <dgm:spPr/>
      <dgm:t>
        <a:bodyPr/>
        <a:lstStyle/>
        <a:p>
          <a:endParaRPr lang="en-US"/>
        </a:p>
      </dgm:t>
    </dgm:pt>
    <dgm:pt modelId="{136B132E-80E1-43D6-8DE1-A87F5CAAE701}" type="sibTrans" cxnId="{FFAF1943-C02D-4CBB-A43F-2706EEE0DE7C}">
      <dgm:prSet/>
      <dgm:spPr/>
      <dgm:t>
        <a:bodyPr/>
        <a:lstStyle/>
        <a:p>
          <a:endParaRPr lang="en-US"/>
        </a:p>
      </dgm:t>
    </dgm:pt>
    <dgm:pt modelId="{941EAA32-3D20-498E-8A07-2566CD4E9F5A}">
      <dgm:prSet phldrT="[Text]"/>
      <dgm:spPr/>
      <dgm:t>
        <a:bodyPr/>
        <a:lstStyle/>
        <a:p>
          <a:r>
            <a:rPr lang="en-US" dirty="0" smtClean="0">
              <a:solidFill>
                <a:schemeClr val="bg1"/>
              </a:solidFill>
            </a:rPr>
            <a:t>.NET</a:t>
          </a:r>
        </a:p>
      </dgm:t>
    </dgm:pt>
    <dgm:pt modelId="{8DB92E8D-66CF-494B-96B8-4BCB56A3E2A2}" type="parTrans" cxnId="{CB99845E-CB51-4010-BAA4-8356C63C55E8}">
      <dgm:prSet/>
      <dgm:spPr/>
      <dgm:t>
        <a:bodyPr/>
        <a:lstStyle/>
        <a:p>
          <a:endParaRPr lang="en-US"/>
        </a:p>
      </dgm:t>
    </dgm:pt>
    <dgm:pt modelId="{F3F1BCCE-1A23-4071-9E85-C78F7EA38DD9}" type="sibTrans" cxnId="{CB99845E-CB51-4010-BAA4-8356C63C55E8}">
      <dgm:prSet/>
      <dgm:spPr/>
      <dgm:t>
        <a:bodyPr/>
        <a:lstStyle/>
        <a:p>
          <a:endParaRPr lang="en-US"/>
        </a:p>
      </dgm:t>
    </dgm:pt>
    <dgm:pt modelId="{78C6C4D4-10B3-44C5-918B-B5C27B1F3357}">
      <dgm:prSet phldrT="[Text]"/>
      <dgm:spPr/>
      <dgm:t>
        <a:bodyPr/>
        <a:lstStyle/>
        <a:p>
          <a:r>
            <a:rPr lang="en-US" dirty="0" smtClean="0">
              <a:solidFill>
                <a:schemeClr val="bg1"/>
              </a:solidFill>
            </a:rPr>
            <a:t>XML</a:t>
          </a:r>
        </a:p>
      </dgm:t>
    </dgm:pt>
    <dgm:pt modelId="{2B910E9E-DA81-49EE-BDF3-0D3427509C75}" type="parTrans" cxnId="{7070FDC7-4E0A-423A-A401-D2638FC96B9B}">
      <dgm:prSet/>
      <dgm:spPr/>
      <dgm:t>
        <a:bodyPr/>
        <a:lstStyle/>
        <a:p>
          <a:endParaRPr lang="en-US"/>
        </a:p>
      </dgm:t>
    </dgm:pt>
    <dgm:pt modelId="{CFA8C8A9-4D66-4F48-9896-9D53AE002EA0}" type="sibTrans" cxnId="{7070FDC7-4E0A-423A-A401-D2638FC96B9B}">
      <dgm:prSet/>
      <dgm:spPr/>
      <dgm:t>
        <a:bodyPr/>
        <a:lstStyle/>
        <a:p>
          <a:endParaRPr lang="en-US"/>
        </a:p>
      </dgm:t>
    </dgm:pt>
    <dgm:pt modelId="{904ED0E4-3498-448E-BEA7-C25BB2DFF8FA}">
      <dgm:prSet phldrT="[Text]"/>
      <dgm:spPr/>
      <dgm:t>
        <a:bodyPr/>
        <a:lstStyle/>
        <a:p>
          <a:r>
            <a:rPr lang="en-US" dirty="0" smtClean="0">
              <a:solidFill>
                <a:schemeClr val="bg1"/>
              </a:solidFill>
            </a:rPr>
            <a:t>ADO</a:t>
          </a:r>
        </a:p>
      </dgm:t>
    </dgm:pt>
    <dgm:pt modelId="{0971308A-2597-4F51-9AFD-0DE21E30DA21}" type="parTrans" cxnId="{6C722255-64AC-42D6-B6DF-239083178BBC}">
      <dgm:prSet/>
      <dgm:spPr/>
      <dgm:t>
        <a:bodyPr/>
        <a:lstStyle/>
        <a:p>
          <a:endParaRPr lang="en-US"/>
        </a:p>
      </dgm:t>
    </dgm:pt>
    <dgm:pt modelId="{F8F2C236-8E79-4B58-A74D-A2456FB08684}" type="sibTrans" cxnId="{6C722255-64AC-42D6-B6DF-239083178BBC}">
      <dgm:prSet/>
      <dgm:spPr/>
      <dgm:t>
        <a:bodyPr/>
        <a:lstStyle/>
        <a:p>
          <a:endParaRPr lang="en-US"/>
        </a:p>
      </dgm:t>
    </dgm:pt>
    <dgm:pt modelId="{82025AB8-C367-4EA0-B56E-04A210DFC560}">
      <dgm:prSet phldrT="[Text]"/>
      <dgm:spPr/>
      <dgm:t>
        <a:bodyPr/>
        <a:lstStyle/>
        <a:p>
          <a:r>
            <a:rPr lang="en-US" dirty="0" smtClean="0">
              <a:solidFill>
                <a:schemeClr val="bg1"/>
              </a:solidFill>
            </a:rPr>
            <a:t>ADSI</a:t>
          </a:r>
        </a:p>
      </dgm:t>
    </dgm:pt>
    <dgm:pt modelId="{FD5B50C6-2638-4045-AE88-438B7FC83C8F}" type="parTrans" cxnId="{5F31E01B-5BBD-4E4E-B4BF-CE085E321E70}">
      <dgm:prSet/>
      <dgm:spPr/>
      <dgm:t>
        <a:bodyPr/>
        <a:lstStyle/>
        <a:p>
          <a:endParaRPr lang="en-US"/>
        </a:p>
      </dgm:t>
    </dgm:pt>
    <dgm:pt modelId="{96E95B37-B576-4EFD-91F1-C2F9EA9F9477}" type="sibTrans" cxnId="{5F31E01B-5BBD-4E4E-B4BF-CE085E321E70}">
      <dgm:prSet/>
      <dgm:spPr/>
      <dgm:t>
        <a:bodyPr/>
        <a:lstStyle/>
        <a:p>
          <a:endParaRPr lang="en-US"/>
        </a:p>
      </dgm:t>
    </dgm:pt>
    <dgm:pt modelId="{19CD0855-E0C5-450C-87E5-5D9B70E00BE1}">
      <dgm:prSet phldrT="[Text]"/>
      <dgm:spPr/>
      <dgm:t>
        <a:bodyPr/>
        <a:lstStyle/>
        <a:p>
          <a:r>
            <a:rPr lang="en-US" dirty="0" smtClean="0">
              <a:solidFill>
                <a:schemeClr val="bg1"/>
              </a:solidFill>
            </a:rPr>
            <a:t>Language</a:t>
          </a:r>
          <a:endParaRPr lang="en-US" dirty="0">
            <a:solidFill>
              <a:schemeClr val="bg1"/>
            </a:solidFill>
          </a:endParaRPr>
        </a:p>
      </dgm:t>
    </dgm:pt>
    <dgm:pt modelId="{B991FB6D-057F-468C-B003-3481AEC0844B}" type="parTrans" cxnId="{663D1D8A-1758-4A3E-BBC5-0A0DFF351A85}">
      <dgm:prSet/>
      <dgm:spPr/>
      <dgm:t>
        <a:bodyPr/>
        <a:lstStyle/>
        <a:p>
          <a:endParaRPr lang="en-US"/>
        </a:p>
      </dgm:t>
    </dgm:pt>
    <dgm:pt modelId="{D7E12F06-7BA8-48B7-B47A-6AB34D4E1906}" type="sibTrans" cxnId="{663D1D8A-1758-4A3E-BBC5-0A0DFF351A85}">
      <dgm:prSet/>
      <dgm:spPr/>
      <dgm:t>
        <a:bodyPr/>
        <a:lstStyle/>
        <a:p>
          <a:endParaRPr lang="en-US"/>
        </a:p>
      </dgm:t>
    </dgm:pt>
    <dgm:pt modelId="{C4E8E69F-7F32-4F0B-80E0-DC83486AAB02}">
      <dgm:prSet phldrT="[Text]"/>
      <dgm:spPr/>
      <dgm:t>
        <a:bodyPr/>
        <a:lstStyle/>
        <a:p>
          <a:r>
            <a:rPr lang="en-US" dirty="0" smtClean="0">
              <a:solidFill>
                <a:schemeClr val="bg1"/>
              </a:solidFill>
            </a:rPr>
            <a:t>Execution Context</a:t>
          </a:r>
          <a:endParaRPr lang="en-US" dirty="0">
            <a:solidFill>
              <a:schemeClr val="bg1"/>
            </a:solidFill>
          </a:endParaRPr>
        </a:p>
      </dgm:t>
    </dgm:pt>
    <dgm:pt modelId="{61E4C465-099D-4AE8-804F-FC8AF5BF9198}" type="parTrans" cxnId="{6315E190-EC9B-4B61-8AF6-83405A785257}">
      <dgm:prSet/>
      <dgm:spPr/>
      <dgm:t>
        <a:bodyPr/>
        <a:lstStyle/>
        <a:p>
          <a:endParaRPr lang="en-US"/>
        </a:p>
      </dgm:t>
    </dgm:pt>
    <dgm:pt modelId="{8F6C9758-7953-4617-B960-94A44FEAB3CA}" type="sibTrans" cxnId="{6315E190-EC9B-4B61-8AF6-83405A785257}">
      <dgm:prSet/>
      <dgm:spPr/>
      <dgm:t>
        <a:bodyPr/>
        <a:lstStyle/>
        <a:p>
          <a:endParaRPr lang="en-US"/>
        </a:p>
      </dgm:t>
    </dgm:pt>
    <dgm:pt modelId="{9ACF8B97-2EA5-487F-9CE1-9D6C1FCDD09C}">
      <dgm:prSet phldrT="[Text]"/>
      <dgm:spPr/>
      <dgm:t>
        <a:bodyPr/>
        <a:lstStyle/>
        <a:p>
          <a:r>
            <a:rPr lang="en-US" dirty="0" smtClean="0">
              <a:solidFill>
                <a:schemeClr val="bg1"/>
              </a:solidFill>
            </a:rPr>
            <a:t>Debugger</a:t>
          </a:r>
          <a:endParaRPr lang="en-US" dirty="0">
            <a:solidFill>
              <a:schemeClr val="bg1"/>
            </a:solidFill>
          </a:endParaRPr>
        </a:p>
      </dgm:t>
    </dgm:pt>
    <dgm:pt modelId="{1175560A-8B3A-4AB6-9332-AE32259C8AAE}" type="parTrans" cxnId="{2D77BDEA-E5C0-44E6-BACB-C7FB25E88788}">
      <dgm:prSet/>
      <dgm:spPr/>
      <dgm:t>
        <a:bodyPr/>
        <a:lstStyle/>
        <a:p>
          <a:endParaRPr lang="en-US"/>
        </a:p>
      </dgm:t>
    </dgm:pt>
    <dgm:pt modelId="{5CB50136-CCB7-428C-A356-731846BDB492}" type="sibTrans" cxnId="{2D77BDEA-E5C0-44E6-BACB-C7FB25E88788}">
      <dgm:prSet/>
      <dgm:spPr/>
      <dgm:t>
        <a:bodyPr/>
        <a:lstStyle/>
        <a:p>
          <a:endParaRPr lang="en-US"/>
        </a:p>
      </dgm:t>
    </dgm:pt>
    <dgm:pt modelId="{5834A052-932C-47CC-9676-F9D560323658}">
      <dgm:prSet phldrT="[Text]"/>
      <dgm:spPr/>
      <dgm:t>
        <a:bodyPr/>
        <a:lstStyle/>
        <a:p>
          <a:r>
            <a:rPr lang="en-US" dirty="0" smtClean="0">
              <a:solidFill>
                <a:schemeClr val="bg1"/>
              </a:solidFill>
            </a:rPr>
            <a:t>COM</a:t>
          </a:r>
        </a:p>
      </dgm:t>
    </dgm:pt>
    <dgm:pt modelId="{74BB747B-FCD1-4B5E-8973-6C3554975E41}" type="parTrans" cxnId="{CA4CC3DD-F42A-41B3-90CE-7AF461C74DFA}">
      <dgm:prSet/>
      <dgm:spPr/>
      <dgm:t>
        <a:bodyPr/>
        <a:lstStyle/>
        <a:p>
          <a:endParaRPr lang="en-US"/>
        </a:p>
      </dgm:t>
    </dgm:pt>
    <dgm:pt modelId="{A828DDAA-C870-46F8-9ED2-2F59A58FAA0C}" type="sibTrans" cxnId="{CA4CC3DD-F42A-41B3-90CE-7AF461C74DFA}">
      <dgm:prSet/>
      <dgm:spPr/>
      <dgm:t>
        <a:bodyPr/>
        <a:lstStyle/>
        <a:p>
          <a:endParaRPr lang="en-US"/>
        </a:p>
      </dgm:t>
    </dgm:pt>
    <dgm:pt modelId="{5235CCBA-7833-426F-A209-B60102BC53D1}">
      <dgm:prSet phldrT="[Text]"/>
      <dgm:spPr/>
      <dgm:t>
        <a:bodyPr/>
        <a:lstStyle/>
        <a:p>
          <a:r>
            <a:rPr lang="en-US" dirty="0" smtClean="0">
              <a:solidFill>
                <a:schemeClr val="bg1"/>
              </a:solidFill>
            </a:rPr>
            <a:t>Native Commands</a:t>
          </a:r>
        </a:p>
      </dgm:t>
    </dgm:pt>
    <dgm:pt modelId="{93E11E80-9E8F-46D3-ABC0-C96D16A1D9A1}" type="parTrans" cxnId="{65D05F01-4F0A-4982-8CC2-F1B2F3307389}">
      <dgm:prSet/>
      <dgm:spPr/>
      <dgm:t>
        <a:bodyPr/>
        <a:lstStyle/>
        <a:p>
          <a:endParaRPr lang="en-US"/>
        </a:p>
      </dgm:t>
    </dgm:pt>
    <dgm:pt modelId="{AC5947C5-5513-4740-87DD-205055202BDA}" type="sibTrans" cxnId="{65D05F01-4F0A-4982-8CC2-F1B2F3307389}">
      <dgm:prSet/>
      <dgm:spPr/>
      <dgm:t>
        <a:bodyPr/>
        <a:lstStyle/>
        <a:p>
          <a:endParaRPr lang="en-US"/>
        </a:p>
      </dgm:t>
    </dgm:pt>
    <dgm:pt modelId="{3FE49D7C-36DE-4CF7-A2D7-9100D9557645}" type="pres">
      <dgm:prSet presAssocID="{CE3392C2-8C51-4FF8-A04F-685F276A1244}" presName="theList" presStyleCnt="0">
        <dgm:presLayoutVars>
          <dgm:dir/>
          <dgm:animLvl val="lvl"/>
          <dgm:resizeHandles val="exact"/>
        </dgm:presLayoutVars>
      </dgm:prSet>
      <dgm:spPr/>
      <dgm:t>
        <a:bodyPr/>
        <a:lstStyle/>
        <a:p>
          <a:endParaRPr lang="en-US"/>
        </a:p>
      </dgm:t>
    </dgm:pt>
    <dgm:pt modelId="{7582C31D-53D4-4CCA-B216-FDB3C7AF67C4}" type="pres">
      <dgm:prSet presAssocID="{0946D421-1614-4288-A1A8-FA6C853B59DA}" presName="compNode" presStyleCnt="0"/>
      <dgm:spPr/>
      <dgm:t>
        <a:bodyPr/>
        <a:lstStyle/>
        <a:p>
          <a:endParaRPr lang="en-US"/>
        </a:p>
      </dgm:t>
    </dgm:pt>
    <dgm:pt modelId="{923C4864-8AEF-4707-A228-D6F091D00986}" type="pres">
      <dgm:prSet presAssocID="{0946D421-1614-4288-A1A8-FA6C853B59DA}" presName="aNode" presStyleLbl="bgShp" presStyleIdx="0" presStyleCnt="3"/>
      <dgm:spPr/>
      <dgm:t>
        <a:bodyPr/>
        <a:lstStyle/>
        <a:p>
          <a:endParaRPr lang="en-US"/>
        </a:p>
      </dgm:t>
    </dgm:pt>
    <dgm:pt modelId="{E9E16102-BD7D-4C37-AD77-7AA7206AE706}" type="pres">
      <dgm:prSet presAssocID="{0946D421-1614-4288-A1A8-FA6C853B59DA}" presName="textNode" presStyleLbl="bgShp" presStyleIdx="0" presStyleCnt="3"/>
      <dgm:spPr/>
      <dgm:t>
        <a:bodyPr/>
        <a:lstStyle/>
        <a:p>
          <a:endParaRPr lang="en-US"/>
        </a:p>
      </dgm:t>
    </dgm:pt>
    <dgm:pt modelId="{1A9B5BA1-5149-4D84-9576-884016982622}" type="pres">
      <dgm:prSet presAssocID="{0946D421-1614-4288-A1A8-FA6C853B59DA}" presName="compChildNode" presStyleCnt="0"/>
      <dgm:spPr/>
      <dgm:t>
        <a:bodyPr/>
        <a:lstStyle/>
        <a:p>
          <a:endParaRPr lang="en-US"/>
        </a:p>
      </dgm:t>
    </dgm:pt>
    <dgm:pt modelId="{41340EA6-FD85-41C5-928B-630A3A1CE219}" type="pres">
      <dgm:prSet presAssocID="{0946D421-1614-4288-A1A8-FA6C853B59DA}" presName="theInnerList" presStyleCnt="0"/>
      <dgm:spPr/>
      <dgm:t>
        <a:bodyPr/>
        <a:lstStyle/>
        <a:p>
          <a:endParaRPr lang="en-US"/>
        </a:p>
      </dgm:t>
    </dgm:pt>
    <dgm:pt modelId="{F5CA22CD-FB0E-4088-8816-C44D552EC973}" type="pres">
      <dgm:prSet presAssocID="{2CDD4562-0625-417A-A1EC-43B650FA401D}" presName="childNode" presStyleLbl="node1" presStyleIdx="0" presStyleCnt="14">
        <dgm:presLayoutVars>
          <dgm:bulletEnabled val="1"/>
        </dgm:presLayoutVars>
      </dgm:prSet>
      <dgm:spPr/>
      <dgm:t>
        <a:bodyPr/>
        <a:lstStyle/>
        <a:p>
          <a:endParaRPr lang="en-US"/>
        </a:p>
      </dgm:t>
    </dgm:pt>
    <dgm:pt modelId="{BB39E999-B2F4-466E-9CD2-11B2EA6370DE}" type="pres">
      <dgm:prSet presAssocID="{2CDD4562-0625-417A-A1EC-43B650FA401D}" presName="aSpace2" presStyleCnt="0"/>
      <dgm:spPr/>
      <dgm:t>
        <a:bodyPr/>
        <a:lstStyle/>
        <a:p>
          <a:endParaRPr lang="en-US"/>
        </a:p>
      </dgm:t>
    </dgm:pt>
    <dgm:pt modelId="{971D4880-3A69-4DC5-ACAB-E173636CB7B1}" type="pres">
      <dgm:prSet presAssocID="{19CD0855-E0C5-450C-87E5-5D9B70E00BE1}" presName="childNode" presStyleLbl="node1" presStyleIdx="1" presStyleCnt="14">
        <dgm:presLayoutVars>
          <dgm:bulletEnabled val="1"/>
        </dgm:presLayoutVars>
      </dgm:prSet>
      <dgm:spPr/>
      <dgm:t>
        <a:bodyPr/>
        <a:lstStyle/>
        <a:p>
          <a:endParaRPr lang="en-US"/>
        </a:p>
      </dgm:t>
    </dgm:pt>
    <dgm:pt modelId="{9437FE06-35A6-42A4-82A1-D22C5C6F4F97}" type="pres">
      <dgm:prSet presAssocID="{19CD0855-E0C5-450C-87E5-5D9B70E00BE1}" presName="aSpace2" presStyleCnt="0"/>
      <dgm:spPr/>
      <dgm:t>
        <a:bodyPr/>
        <a:lstStyle/>
        <a:p>
          <a:endParaRPr lang="en-US"/>
        </a:p>
      </dgm:t>
    </dgm:pt>
    <dgm:pt modelId="{ED6F47C6-0886-4D65-A08C-CDB434333808}" type="pres">
      <dgm:prSet presAssocID="{9ACF8B97-2EA5-487F-9CE1-9D6C1FCDD09C}" presName="childNode" presStyleLbl="node1" presStyleIdx="2" presStyleCnt="14">
        <dgm:presLayoutVars>
          <dgm:bulletEnabled val="1"/>
        </dgm:presLayoutVars>
      </dgm:prSet>
      <dgm:spPr/>
      <dgm:t>
        <a:bodyPr/>
        <a:lstStyle/>
        <a:p>
          <a:endParaRPr lang="en-US"/>
        </a:p>
      </dgm:t>
    </dgm:pt>
    <dgm:pt modelId="{1A44883E-2289-4219-89EC-532955E4C162}" type="pres">
      <dgm:prSet presAssocID="{0946D421-1614-4288-A1A8-FA6C853B59DA}" presName="aSpace" presStyleCnt="0"/>
      <dgm:spPr/>
      <dgm:t>
        <a:bodyPr/>
        <a:lstStyle/>
        <a:p>
          <a:endParaRPr lang="en-US"/>
        </a:p>
      </dgm:t>
    </dgm:pt>
    <dgm:pt modelId="{076E0383-C3E9-4717-9917-C284692F9662}" type="pres">
      <dgm:prSet presAssocID="{87C28A56-4368-4B0C-8B1B-E86A5886355C}" presName="compNode" presStyleCnt="0"/>
      <dgm:spPr/>
      <dgm:t>
        <a:bodyPr/>
        <a:lstStyle/>
        <a:p>
          <a:endParaRPr lang="en-US"/>
        </a:p>
      </dgm:t>
    </dgm:pt>
    <dgm:pt modelId="{F71A7C21-4F03-4CF7-8792-4618CF532879}" type="pres">
      <dgm:prSet presAssocID="{87C28A56-4368-4B0C-8B1B-E86A5886355C}" presName="aNode" presStyleLbl="bgShp" presStyleIdx="1" presStyleCnt="3"/>
      <dgm:spPr/>
      <dgm:t>
        <a:bodyPr/>
        <a:lstStyle/>
        <a:p>
          <a:endParaRPr lang="en-US"/>
        </a:p>
      </dgm:t>
    </dgm:pt>
    <dgm:pt modelId="{3AD1AA78-2F6D-4A93-A390-D8C7206A1932}" type="pres">
      <dgm:prSet presAssocID="{87C28A56-4368-4B0C-8B1B-E86A5886355C}" presName="textNode" presStyleLbl="bgShp" presStyleIdx="1" presStyleCnt="3"/>
      <dgm:spPr/>
      <dgm:t>
        <a:bodyPr/>
        <a:lstStyle/>
        <a:p>
          <a:endParaRPr lang="en-US"/>
        </a:p>
      </dgm:t>
    </dgm:pt>
    <dgm:pt modelId="{27CD99BD-A37A-41F6-A4C0-C21D873CF239}" type="pres">
      <dgm:prSet presAssocID="{87C28A56-4368-4B0C-8B1B-E86A5886355C}" presName="compChildNode" presStyleCnt="0"/>
      <dgm:spPr/>
      <dgm:t>
        <a:bodyPr/>
        <a:lstStyle/>
        <a:p>
          <a:endParaRPr lang="en-US"/>
        </a:p>
      </dgm:t>
    </dgm:pt>
    <dgm:pt modelId="{C4230122-6049-436D-9DF9-ABF5FC279311}" type="pres">
      <dgm:prSet presAssocID="{87C28A56-4368-4B0C-8B1B-E86A5886355C}" presName="theInnerList" presStyleCnt="0"/>
      <dgm:spPr/>
      <dgm:t>
        <a:bodyPr/>
        <a:lstStyle/>
        <a:p>
          <a:endParaRPr lang="en-US"/>
        </a:p>
      </dgm:t>
    </dgm:pt>
    <dgm:pt modelId="{CD2456A9-B9A2-42A3-819D-FB06333E6EC2}" type="pres">
      <dgm:prSet presAssocID="{04370E17-1742-406D-9190-D0BFF1991EE7}" presName="childNode" presStyleLbl="node1" presStyleIdx="3" presStyleCnt="14">
        <dgm:presLayoutVars>
          <dgm:bulletEnabled val="1"/>
        </dgm:presLayoutVars>
      </dgm:prSet>
      <dgm:spPr/>
      <dgm:t>
        <a:bodyPr/>
        <a:lstStyle/>
        <a:p>
          <a:endParaRPr lang="en-US"/>
        </a:p>
      </dgm:t>
    </dgm:pt>
    <dgm:pt modelId="{C62F56D3-9857-46C6-B31D-2CD14BF5157D}" type="pres">
      <dgm:prSet presAssocID="{04370E17-1742-406D-9190-D0BFF1991EE7}" presName="aSpace2" presStyleCnt="0"/>
      <dgm:spPr/>
      <dgm:t>
        <a:bodyPr/>
        <a:lstStyle/>
        <a:p>
          <a:endParaRPr lang="en-US"/>
        </a:p>
      </dgm:t>
    </dgm:pt>
    <dgm:pt modelId="{90A18055-D862-452A-ADBC-59E68FE50A68}" type="pres">
      <dgm:prSet presAssocID="{C4E8E69F-7F32-4F0B-80E0-DC83486AAB02}" presName="childNode" presStyleLbl="node1" presStyleIdx="4" presStyleCnt="14">
        <dgm:presLayoutVars>
          <dgm:bulletEnabled val="1"/>
        </dgm:presLayoutVars>
      </dgm:prSet>
      <dgm:spPr/>
      <dgm:t>
        <a:bodyPr/>
        <a:lstStyle/>
        <a:p>
          <a:endParaRPr lang="en-US"/>
        </a:p>
      </dgm:t>
    </dgm:pt>
    <dgm:pt modelId="{CCF5BAF7-C9D9-408B-8EE3-956082DCE5DE}" type="pres">
      <dgm:prSet presAssocID="{C4E8E69F-7F32-4F0B-80E0-DC83486AAB02}" presName="aSpace2" presStyleCnt="0"/>
      <dgm:spPr/>
      <dgm:t>
        <a:bodyPr/>
        <a:lstStyle/>
        <a:p>
          <a:endParaRPr lang="en-US"/>
        </a:p>
      </dgm:t>
    </dgm:pt>
    <dgm:pt modelId="{E5821BF1-9A0A-4DB9-AF48-DE759E0757E7}" type="pres">
      <dgm:prSet presAssocID="{901EBFB7-7636-4351-9B8E-E91A4E55C7F8}" presName="childNode" presStyleLbl="node1" presStyleIdx="5" presStyleCnt="14">
        <dgm:presLayoutVars>
          <dgm:bulletEnabled val="1"/>
        </dgm:presLayoutVars>
      </dgm:prSet>
      <dgm:spPr/>
      <dgm:t>
        <a:bodyPr/>
        <a:lstStyle/>
        <a:p>
          <a:endParaRPr lang="en-US"/>
        </a:p>
      </dgm:t>
    </dgm:pt>
    <dgm:pt modelId="{E8CECE56-4730-4A9E-80CD-A8E893C553AD}" type="pres">
      <dgm:prSet presAssocID="{87C28A56-4368-4B0C-8B1B-E86A5886355C}" presName="aSpace" presStyleCnt="0"/>
      <dgm:spPr/>
      <dgm:t>
        <a:bodyPr/>
        <a:lstStyle/>
        <a:p>
          <a:endParaRPr lang="en-US"/>
        </a:p>
      </dgm:t>
    </dgm:pt>
    <dgm:pt modelId="{04DFD64A-B17C-47D4-84FE-E3A61CAEE683}" type="pres">
      <dgm:prSet presAssocID="{626EB50E-6C5F-4173-9171-88A2BD7629FF}" presName="compNode" presStyleCnt="0"/>
      <dgm:spPr/>
      <dgm:t>
        <a:bodyPr/>
        <a:lstStyle/>
        <a:p>
          <a:endParaRPr lang="en-US"/>
        </a:p>
      </dgm:t>
    </dgm:pt>
    <dgm:pt modelId="{D33212D8-51C4-4E2E-97A8-84E40FEF6C5D}" type="pres">
      <dgm:prSet presAssocID="{626EB50E-6C5F-4173-9171-88A2BD7629FF}" presName="aNode" presStyleLbl="bgShp" presStyleIdx="2" presStyleCnt="3"/>
      <dgm:spPr/>
      <dgm:t>
        <a:bodyPr/>
        <a:lstStyle/>
        <a:p>
          <a:endParaRPr lang="en-US"/>
        </a:p>
      </dgm:t>
    </dgm:pt>
    <dgm:pt modelId="{6185D11C-286A-4AA2-83A9-58E152DA23F8}" type="pres">
      <dgm:prSet presAssocID="{626EB50E-6C5F-4173-9171-88A2BD7629FF}" presName="textNode" presStyleLbl="bgShp" presStyleIdx="2" presStyleCnt="3"/>
      <dgm:spPr/>
      <dgm:t>
        <a:bodyPr/>
        <a:lstStyle/>
        <a:p>
          <a:endParaRPr lang="en-US"/>
        </a:p>
      </dgm:t>
    </dgm:pt>
    <dgm:pt modelId="{712060B3-EAF5-4421-9C7F-B1974BCC129C}" type="pres">
      <dgm:prSet presAssocID="{626EB50E-6C5F-4173-9171-88A2BD7629FF}" presName="compChildNode" presStyleCnt="0"/>
      <dgm:spPr/>
      <dgm:t>
        <a:bodyPr/>
        <a:lstStyle/>
        <a:p>
          <a:endParaRPr lang="en-US"/>
        </a:p>
      </dgm:t>
    </dgm:pt>
    <dgm:pt modelId="{1AF05A45-0835-485E-8879-F87CFBBB77FD}" type="pres">
      <dgm:prSet presAssocID="{626EB50E-6C5F-4173-9171-88A2BD7629FF}" presName="theInnerList" presStyleCnt="0"/>
      <dgm:spPr/>
      <dgm:t>
        <a:bodyPr/>
        <a:lstStyle/>
        <a:p>
          <a:endParaRPr lang="en-US"/>
        </a:p>
      </dgm:t>
    </dgm:pt>
    <dgm:pt modelId="{26388191-E387-481D-90C8-47C0E7491017}" type="pres">
      <dgm:prSet presAssocID="{62546A1C-DADF-478E-81B6-6A01EF91610E}" presName="childNode" presStyleLbl="node1" presStyleIdx="6" presStyleCnt="14">
        <dgm:presLayoutVars>
          <dgm:bulletEnabled val="1"/>
        </dgm:presLayoutVars>
      </dgm:prSet>
      <dgm:spPr/>
      <dgm:t>
        <a:bodyPr/>
        <a:lstStyle/>
        <a:p>
          <a:endParaRPr lang="en-US"/>
        </a:p>
      </dgm:t>
    </dgm:pt>
    <dgm:pt modelId="{A64131F3-947C-4E87-AAC7-ED44B4E05D5D}" type="pres">
      <dgm:prSet presAssocID="{62546A1C-DADF-478E-81B6-6A01EF91610E}" presName="aSpace2" presStyleCnt="0"/>
      <dgm:spPr/>
      <dgm:t>
        <a:bodyPr/>
        <a:lstStyle/>
        <a:p>
          <a:endParaRPr lang="en-US"/>
        </a:p>
      </dgm:t>
    </dgm:pt>
    <dgm:pt modelId="{5D48CF07-6812-476F-A47F-68F1DADBD8A9}" type="pres">
      <dgm:prSet presAssocID="{CD2705A9-F089-4330-9BD8-0764559B0CF6}" presName="childNode" presStyleLbl="node1" presStyleIdx="7" presStyleCnt="14">
        <dgm:presLayoutVars>
          <dgm:bulletEnabled val="1"/>
        </dgm:presLayoutVars>
      </dgm:prSet>
      <dgm:spPr/>
      <dgm:t>
        <a:bodyPr/>
        <a:lstStyle/>
        <a:p>
          <a:endParaRPr lang="en-US"/>
        </a:p>
      </dgm:t>
    </dgm:pt>
    <dgm:pt modelId="{B487061A-10EF-437B-8283-814D141DF775}" type="pres">
      <dgm:prSet presAssocID="{CD2705A9-F089-4330-9BD8-0764559B0CF6}" presName="aSpace2" presStyleCnt="0"/>
      <dgm:spPr/>
      <dgm:t>
        <a:bodyPr/>
        <a:lstStyle/>
        <a:p>
          <a:endParaRPr lang="en-US"/>
        </a:p>
      </dgm:t>
    </dgm:pt>
    <dgm:pt modelId="{0FC5D4C1-6013-4965-A861-946591A1D8C2}" type="pres">
      <dgm:prSet presAssocID="{5834A052-932C-47CC-9676-F9D560323658}" presName="childNode" presStyleLbl="node1" presStyleIdx="8" presStyleCnt="14">
        <dgm:presLayoutVars>
          <dgm:bulletEnabled val="1"/>
        </dgm:presLayoutVars>
      </dgm:prSet>
      <dgm:spPr/>
      <dgm:t>
        <a:bodyPr/>
        <a:lstStyle/>
        <a:p>
          <a:endParaRPr lang="en-US"/>
        </a:p>
      </dgm:t>
    </dgm:pt>
    <dgm:pt modelId="{44068D55-0CE6-41DD-8E51-1D5AA431414E}" type="pres">
      <dgm:prSet presAssocID="{5834A052-932C-47CC-9676-F9D560323658}" presName="aSpace2" presStyleCnt="0"/>
      <dgm:spPr/>
      <dgm:t>
        <a:bodyPr/>
        <a:lstStyle/>
        <a:p>
          <a:endParaRPr lang="en-US"/>
        </a:p>
      </dgm:t>
    </dgm:pt>
    <dgm:pt modelId="{7E313953-3D93-4359-A259-781C8E4ADBC7}" type="pres">
      <dgm:prSet presAssocID="{941EAA32-3D20-498E-8A07-2566CD4E9F5A}" presName="childNode" presStyleLbl="node1" presStyleIdx="9" presStyleCnt="14">
        <dgm:presLayoutVars>
          <dgm:bulletEnabled val="1"/>
        </dgm:presLayoutVars>
      </dgm:prSet>
      <dgm:spPr/>
      <dgm:t>
        <a:bodyPr/>
        <a:lstStyle/>
        <a:p>
          <a:endParaRPr lang="en-US"/>
        </a:p>
      </dgm:t>
    </dgm:pt>
    <dgm:pt modelId="{9BFB6BDB-D75C-4A26-80A3-C733D8A4B108}" type="pres">
      <dgm:prSet presAssocID="{941EAA32-3D20-498E-8A07-2566CD4E9F5A}" presName="aSpace2" presStyleCnt="0"/>
      <dgm:spPr/>
      <dgm:t>
        <a:bodyPr/>
        <a:lstStyle/>
        <a:p>
          <a:endParaRPr lang="en-US"/>
        </a:p>
      </dgm:t>
    </dgm:pt>
    <dgm:pt modelId="{7B618CDC-D2BC-4AD8-B85F-82BF161B8D6A}" type="pres">
      <dgm:prSet presAssocID="{78C6C4D4-10B3-44C5-918B-B5C27B1F3357}" presName="childNode" presStyleLbl="node1" presStyleIdx="10" presStyleCnt="14">
        <dgm:presLayoutVars>
          <dgm:bulletEnabled val="1"/>
        </dgm:presLayoutVars>
      </dgm:prSet>
      <dgm:spPr/>
      <dgm:t>
        <a:bodyPr/>
        <a:lstStyle/>
        <a:p>
          <a:endParaRPr lang="en-US"/>
        </a:p>
      </dgm:t>
    </dgm:pt>
    <dgm:pt modelId="{6A652318-43D9-4E36-BDDF-4DDF3F728C1F}" type="pres">
      <dgm:prSet presAssocID="{78C6C4D4-10B3-44C5-918B-B5C27B1F3357}" presName="aSpace2" presStyleCnt="0"/>
      <dgm:spPr/>
      <dgm:t>
        <a:bodyPr/>
        <a:lstStyle/>
        <a:p>
          <a:endParaRPr lang="en-US"/>
        </a:p>
      </dgm:t>
    </dgm:pt>
    <dgm:pt modelId="{020ECC38-BE2C-43B7-B51E-D3A745A6B982}" type="pres">
      <dgm:prSet presAssocID="{904ED0E4-3498-448E-BEA7-C25BB2DFF8FA}" presName="childNode" presStyleLbl="node1" presStyleIdx="11" presStyleCnt="14">
        <dgm:presLayoutVars>
          <dgm:bulletEnabled val="1"/>
        </dgm:presLayoutVars>
      </dgm:prSet>
      <dgm:spPr/>
      <dgm:t>
        <a:bodyPr/>
        <a:lstStyle/>
        <a:p>
          <a:endParaRPr lang="en-US"/>
        </a:p>
      </dgm:t>
    </dgm:pt>
    <dgm:pt modelId="{11767B02-B6F9-4BBA-9A79-C18128AF313C}" type="pres">
      <dgm:prSet presAssocID="{904ED0E4-3498-448E-BEA7-C25BB2DFF8FA}" presName="aSpace2" presStyleCnt="0"/>
      <dgm:spPr/>
      <dgm:t>
        <a:bodyPr/>
        <a:lstStyle/>
        <a:p>
          <a:endParaRPr lang="en-US"/>
        </a:p>
      </dgm:t>
    </dgm:pt>
    <dgm:pt modelId="{DF8898D9-E2CF-4E53-87D5-F4DC3ED7DFDE}" type="pres">
      <dgm:prSet presAssocID="{82025AB8-C367-4EA0-B56E-04A210DFC560}" presName="childNode" presStyleLbl="node1" presStyleIdx="12" presStyleCnt="14">
        <dgm:presLayoutVars>
          <dgm:bulletEnabled val="1"/>
        </dgm:presLayoutVars>
      </dgm:prSet>
      <dgm:spPr/>
      <dgm:t>
        <a:bodyPr/>
        <a:lstStyle/>
        <a:p>
          <a:endParaRPr lang="en-US"/>
        </a:p>
      </dgm:t>
    </dgm:pt>
    <dgm:pt modelId="{EEF89359-7E1C-415F-B54C-AF0D2BB5C58A}" type="pres">
      <dgm:prSet presAssocID="{82025AB8-C367-4EA0-B56E-04A210DFC560}" presName="aSpace2" presStyleCnt="0"/>
      <dgm:spPr/>
      <dgm:t>
        <a:bodyPr/>
        <a:lstStyle/>
        <a:p>
          <a:endParaRPr lang="en-US"/>
        </a:p>
      </dgm:t>
    </dgm:pt>
    <dgm:pt modelId="{9F366910-794C-4735-A2A6-C0BBD4349C4D}" type="pres">
      <dgm:prSet presAssocID="{5235CCBA-7833-426F-A209-B60102BC53D1}" presName="childNode" presStyleLbl="node1" presStyleIdx="13" presStyleCnt="14">
        <dgm:presLayoutVars>
          <dgm:bulletEnabled val="1"/>
        </dgm:presLayoutVars>
      </dgm:prSet>
      <dgm:spPr/>
      <dgm:t>
        <a:bodyPr/>
        <a:lstStyle/>
        <a:p>
          <a:endParaRPr lang="en-US"/>
        </a:p>
      </dgm:t>
    </dgm:pt>
  </dgm:ptLst>
  <dgm:cxnLst>
    <dgm:cxn modelId="{27933C69-7C80-4FBB-BCAF-252B912F008E}" type="presOf" srcId="{626EB50E-6C5F-4173-9171-88A2BD7629FF}" destId="{D33212D8-51C4-4E2E-97A8-84E40FEF6C5D}" srcOrd="0" destOrd="0" presId="urn:microsoft.com/office/officeart/2005/8/layout/lProcess2"/>
    <dgm:cxn modelId="{5CE0A9D5-800B-4F44-A5BA-36298FF3543E}" srcId="{0946D421-1614-4288-A1A8-FA6C853B59DA}" destId="{2CDD4562-0625-417A-A1EC-43B650FA401D}" srcOrd="0" destOrd="0" parTransId="{FE1BB72F-9FC6-45BA-B5DD-965BDCC06685}" sibTransId="{5FC7D464-E90E-4053-B59A-F878C26AB6A8}"/>
    <dgm:cxn modelId="{7C2E5663-5BC8-463A-9203-DB63C414AA92}" srcId="{87C28A56-4368-4B0C-8B1B-E86A5886355C}" destId="{04370E17-1742-406D-9190-D0BFF1991EE7}" srcOrd="0" destOrd="0" parTransId="{0BDCA302-5DFA-4BEA-92C7-C29AB19CE537}" sibTransId="{2D5EA880-5203-4231-BE0B-A1264DB2B099}"/>
    <dgm:cxn modelId="{5F31E01B-5BBD-4E4E-B4BF-CE085E321E70}" srcId="{626EB50E-6C5F-4173-9171-88A2BD7629FF}" destId="{82025AB8-C367-4EA0-B56E-04A210DFC560}" srcOrd="6" destOrd="0" parTransId="{FD5B50C6-2638-4045-AE88-438B7FC83C8F}" sibTransId="{96E95B37-B576-4EFD-91F1-C2F9EA9F9477}"/>
    <dgm:cxn modelId="{765022F7-AF19-4E8B-8FA6-03D0EA0A5040}" type="presOf" srcId="{CD2705A9-F089-4330-9BD8-0764559B0CF6}" destId="{5D48CF07-6812-476F-A47F-68F1DADBD8A9}" srcOrd="0" destOrd="0" presId="urn:microsoft.com/office/officeart/2005/8/layout/lProcess2"/>
    <dgm:cxn modelId="{B93DF154-CE85-4347-8CD0-7A1B2A64559F}" type="presOf" srcId="{82025AB8-C367-4EA0-B56E-04A210DFC560}" destId="{DF8898D9-E2CF-4E53-87D5-F4DC3ED7DFDE}" srcOrd="0" destOrd="0" presId="urn:microsoft.com/office/officeart/2005/8/layout/lProcess2"/>
    <dgm:cxn modelId="{3B3D3883-6589-4C3B-81BD-B741C03CE11C}" type="presOf" srcId="{904ED0E4-3498-448E-BEA7-C25BB2DFF8FA}" destId="{020ECC38-BE2C-43B7-B51E-D3A745A6B982}" srcOrd="0" destOrd="0" presId="urn:microsoft.com/office/officeart/2005/8/layout/lProcess2"/>
    <dgm:cxn modelId="{4160D28D-F696-4104-8EE0-B0BCB6C0AABD}" type="presOf" srcId="{CE3392C2-8C51-4FF8-A04F-685F276A1244}" destId="{3FE49D7C-36DE-4CF7-A2D7-9100D9557645}" srcOrd="0" destOrd="0" presId="urn:microsoft.com/office/officeart/2005/8/layout/lProcess2"/>
    <dgm:cxn modelId="{4C191FAB-FCA6-4BAA-B8B5-03C113CC45A1}" type="presOf" srcId="{901EBFB7-7636-4351-9B8E-E91A4E55C7F8}" destId="{E5821BF1-9A0A-4DB9-AF48-DE759E0757E7}" srcOrd="0" destOrd="0" presId="urn:microsoft.com/office/officeart/2005/8/layout/lProcess2"/>
    <dgm:cxn modelId="{5B5AE654-380B-431D-880C-BE62CB527311}" type="presOf" srcId="{04370E17-1742-406D-9190-D0BFF1991EE7}" destId="{CD2456A9-B9A2-42A3-819D-FB06333E6EC2}" srcOrd="0" destOrd="0" presId="urn:microsoft.com/office/officeart/2005/8/layout/lProcess2"/>
    <dgm:cxn modelId="{E3985118-390A-42B1-A176-F402120A91DD}" type="presOf" srcId="{87C28A56-4368-4B0C-8B1B-E86A5886355C}" destId="{3AD1AA78-2F6D-4A93-A390-D8C7206A1932}" srcOrd="1" destOrd="0" presId="urn:microsoft.com/office/officeart/2005/8/layout/lProcess2"/>
    <dgm:cxn modelId="{F8AC7F58-FAF3-4BBB-BF47-EB912757F3CD}" srcId="{CE3392C2-8C51-4FF8-A04F-685F276A1244}" destId="{87C28A56-4368-4B0C-8B1B-E86A5886355C}" srcOrd="1" destOrd="0" parTransId="{6139FA07-1746-46A6-BF98-E2CA80460C2A}" sibTransId="{988322A8-9923-45C5-A62C-AF2E3F7C106D}"/>
    <dgm:cxn modelId="{D23411D1-FD74-4B12-9B1B-0E30F4D7814C}" type="presOf" srcId="{62546A1C-DADF-478E-81B6-6A01EF91610E}" destId="{26388191-E387-481D-90C8-47C0E7491017}" srcOrd="0" destOrd="0" presId="urn:microsoft.com/office/officeart/2005/8/layout/lProcess2"/>
    <dgm:cxn modelId="{663D1D8A-1758-4A3E-BBC5-0A0DFF351A85}" srcId="{0946D421-1614-4288-A1A8-FA6C853B59DA}" destId="{19CD0855-E0C5-450C-87E5-5D9B70E00BE1}" srcOrd="1" destOrd="0" parTransId="{B991FB6D-057F-468C-B003-3481AEC0844B}" sibTransId="{D7E12F06-7BA8-48B7-B47A-6AB34D4E1906}"/>
    <dgm:cxn modelId="{5EF08628-793E-407B-8F53-03D5B6AD4B47}" type="presOf" srcId="{78C6C4D4-10B3-44C5-918B-B5C27B1F3357}" destId="{7B618CDC-D2BC-4AD8-B85F-82BF161B8D6A}" srcOrd="0" destOrd="0" presId="urn:microsoft.com/office/officeart/2005/8/layout/lProcess2"/>
    <dgm:cxn modelId="{08C6DD09-A101-4F5B-8C58-38489082CF96}" type="presOf" srcId="{941EAA32-3D20-498E-8A07-2566CD4E9F5A}" destId="{7E313953-3D93-4359-A259-781C8E4ADBC7}" srcOrd="0" destOrd="0" presId="urn:microsoft.com/office/officeart/2005/8/layout/lProcess2"/>
    <dgm:cxn modelId="{FFAF1943-C02D-4CBB-A43F-2706EEE0DE7C}" srcId="{626EB50E-6C5F-4173-9171-88A2BD7629FF}" destId="{CD2705A9-F089-4330-9BD8-0764559B0CF6}" srcOrd="1" destOrd="0" parTransId="{3DC2DE58-3C7B-47F6-8902-EADA4F944371}" sibTransId="{136B132E-80E1-43D6-8DE1-A87F5CAAE701}"/>
    <dgm:cxn modelId="{B0B80AB2-20B9-444F-853D-FC00089C5908}" srcId="{87C28A56-4368-4B0C-8B1B-E86A5886355C}" destId="{901EBFB7-7636-4351-9B8E-E91A4E55C7F8}" srcOrd="2" destOrd="0" parTransId="{BC898BF3-4A11-4295-B999-A4019A275361}" sibTransId="{1D156C8A-7269-4F18-970D-C630A19FEAB7}"/>
    <dgm:cxn modelId="{CB99845E-CB51-4010-BAA4-8356C63C55E8}" srcId="{626EB50E-6C5F-4173-9171-88A2BD7629FF}" destId="{941EAA32-3D20-498E-8A07-2566CD4E9F5A}" srcOrd="3" destOrd="0" parTransId="{8DB92E8D-66CF-494B-96B8-4BCB56A3E2A2}" sibTransId="{F3F1BCCE-1A23-4071-9E85-C78F7EA38DD9}"/>
    <dgm:cxn modelId="{1FD94DE1-D7FC-4317-BE17-F72D35F6D2D0}" type="presOf" srcId="{0946D421-1614-4288-A1A8-FA6C853B59DA}" destId="{E9E16102-BD7D-4C37-AD77-7AA7206AE706}" srcOrd="1" destOrd="0" presId="urn:microsoft.com/office/officeart/2005/8/layout/lProcess2"/>
    <dgm:cxn modelId="{6315E190-EC9B-4B61-8AF6-83405A785257}" srcId="{87C28A56-4368-4B0C-8B1B-E86A5886355C}" destId="{C4E8E69F-7F32-4F0B-80E0-DC83486AAB02}" srcOrd="1" destOrd="0" parTransId="{61E4C465-099D-4AE8-804F-FC8AF5BF9198}" sibTransId="{8F6C9758-7953-4617-B960-94A44FEAB3CA}"/>
    <dgm:cxn modelId="{CA4CC3DD-F42A-41B3-90CE-7AF461C74DFA}" srcId="{626EB50E-6C5F-4173-9171-88A2BD7629FF}" destId="{5834A052-932C-47CC-9676-F9D560323658}" srcOrd="2" destOrd="0" parTransId="{74BB747B-FCD1-4B5E-8973-6C3554975E41}" sibTransId="{A828DDAA-C870-46F8-9ED2-2F59A58FAA0C}"/>
    <dgm:cxn modelId="{4BDABDB1-4A73-457F-868C-CE2D6FDBF9D6}" srcId="{CE3392C2-8C51-4FF8-A04F-685F276A1244}" destId="{626EB50E-6C5F-4173-9171-88A2BD7629FF}" srcOrd="2" destOrd="0" parTransId="{9C421EF0-07BB-4C96-83E8-2E2055434B25}" sibTransId="{32BFFFE7-7A69-42C5-A905-C44F7AACAB7C}"/>
    <dgm:cxn modelId="{7070FDC7-4E0A-423A-A401-D2638FC96B9B}" srcId="{626EB50E-6C5F-4173-9171-88A2BD7629FF}" destId="{78C6C4D4-10B3-44C5-918B-B5C27B1F3357}" srcOrd="4" destOrd="0" parTransId="{2B910E9E-DA81-49EE-BDF3-0D3427509C75}" sibTransId="{CFA8C8A9-4D66-4F48-9896-9D53AE002EA0}"/>
    <dgm:cxn modelId="{F4C46E63-0790-40F7-A612-906B615529D7}" type="presOf" srcId="{19CD0855-E0C5-450C-87E5-5D9B70E00BE1}" destId="{971D4880-3A69-4DC5-ACAB-E173636CB7B1}" srcOrd="0" destOrd="0" presId="urn:microsoft.com/office/officeart/2005/8/layout/lProcess2"/>
    <dgm:cxn modelId="{D009741B-60EB-4588-9BD2-E93A67F19057}" type="presOf" srcId="{C4E8E69F-7F32-4F0B-80E0-DC83486AAB02}" destId="{90A18055-D862-452A-ADBC-59E68FE50A68}" srcOrd="0" destOrd="0" presId="urn:microsoft.com/office/officeart/2005/8/layout/lProcess2"/>
    <dgm:cxn modelId="{2D77BDEA-E5C0-44E6-BACB-C7FB25E88788}" srcId="{0946D421-1614-4288-A1A8-FA6C853B59DA}" destId="{9ACF8B97-2EA5-487F-9CE1-9D6C1FCDD09C}" srcOrd="2" destOrd="0" parTransId="{1175560A-8B3A-4AB6-9332-AE32259C8AAE}" sibTransId="{5CB50136-CCB7-428C-A356-731846BDB492}"/>
    <dgm:cxn modelId="{F3A8610A-370F-466D-A747-1CACDE5D9231}" type="presOf" srcId="{87C28A56-4368-4B0C-8B1B-E86A5886355C}" destId="{F71A7C21-4F03-4CF7-8792-4618CF532879}" srcOrd="0" destOrd="0" presId="urn:microsoft.com/office/officeart/2005/8/layout/lProcess2"/>
    <dgm:cxn modelId="{6B503CF7-CC6E-4947-B6EA-14BAB1E7B58D}" type="presOf" srcId="{2CDD4562-0625-417A-A1EC-43B650FA401D}" destId="{F5CA22CD-FB0E-4088-8816-C44D552EC973}" srcOrd="0" destOrd="0" presId="urn:microsoft.com/office/officeart/2005/8/layout/lProcess2"/>
    <dgm:cxn modelId="{B93E7C5F-C370-4CCB-A759-2AFBC8D62158}" type="presOf" srcId="{9ACF8B97-2EA5-487F-9CE1-9D6C1FCDD09C}" destId="{ED6F47C6-0886-4D65-A08C-CDB434333808}" srcOrd="0" destOrd="0" presId="urn:microsoft.com/office/officeart/2005/8/layout/lProcess2"/>
    <dgm:cxn modelId="{EDD07DEA-06BA-43AF-A25E-0D7B5505C145}" srcId="{CE3392C2-8C51-4FF8-A04F-685F276A1244}" destId="{0946D421-1614-4288-A1A8-FA6C853B59DA}" srcOrd="0" destOrd="0" parTransId="{F798CCA1-2B2B-43DB-B439-A5FC9E95DC0C}" sibTransId="{6B0B2323-7C21-4BFF-998A-EDF675996859}"/>
    <dgm:cxn modelId="{6DE1370E-9851-4127-A268-61086D04FC9F}" type="presOf" srcId="{5235CCBA-7833-426F-A209-B60102BC53D1}" destId="{9F366910-794C-4735-A2A6-C0BBD4349C4D}" srcOrd="0" destOrd="0" presId="urn:microsoft.com/office/officeart/2005/8/layout/lProcess2"/>
    <dgm:cxn modelId="{9019DC12-4720-4BA5-88A0-D16271CBE8EF}" type="presOf" srcId="{0946D421-1614-4288-A1A8-FA6C853B59DA}" destId="{923C4864-8AEF-4707-A228-D6F091D00986}" srcOrd="0" destOrd="0" presId="urn:microsoft.com/office/officeart/2005/8/layout/lProcess2"/>
    <dgm:cxn modelId="{0238BD49-26E1-487A-803C-40E8DA0B5F52}" type="presOf" srcId="{626EB50E-6C5F-4173-9171-88A2BD7629FF}" destId="{6185D11C-286A-4AA2-83A9-58E152DA23F8}" srcOrd="1" destOrd="0" presId="urn:microsoft.com/office/officeart/2005/8/layout/lProcess2"/>
    <dgm:cxn modelId="{181A0530-7076-427B-A20A-25398B1D5E27}" type="presOf" srcId="{5834A052-932C-47CC-9676-F9D560323658}" destId="{0FC5D4C1-6013-4965-A861-946591A1D8C2}" srcOrd="0" destOrd="0" presId="urn:microsoft.com/office/officeart/2005/8/layout/lProcess2"/>
    <dgm:cxn modelId="{65D05F01-4F0A-4982-8CC2-F1B2F3307389}" srcId="{626EB50E-6C5F-4173-9171-88A2BD7629FF}" destId="{5235CCBA-7833-426F-A209-B60102BC53D1}" srcOrd="7" destOrd="0" parTransId="{93E11E80-9E8F-46D3-ABC0-C96D16A1D9A1}" sibTransId="{AC5947C5-5513-4740-87DD-205055202BDA}"/>
    <dgm:cxn modelId="{6C722255-64AC-42D6-B6DF-239083178BBC}" srcId="{626EB50E-6C5F-4173-9171-88A2BD7629FF}" destId="{904ED0E4-3498-448E-BEA7-C25BB2DFF8FA}" srcOrd="5" destOrd="0" parTransId="{0971308A-2597-4F51-9AFD-0DE21E30DA21}" sibTransId="{F8F2C236-8E79-4B58-A74D-A2456FB08684}"/>
    <dgm:cxn modelId="{1BB2F945-021F-4EEA-9495-22AA09224878}" srcId="{626EB50E-6C5F-4173-9171-88A2BD7629FF}" destId="{62546A1C-DADF-478E-81B6-6A01EF91610E}" srcOrd="0" destOrd="0" parTransId="{66948CA6-D35D-499A-BAA8-024DFFEDBEFE}" sibTransId="{57D1906A-A191-498C-A60F-F596A7D0027E}"/>
    <dgm:cxn modelId="{581B2A3D-645F-4DFA-A4E9-CD528DB99344}" type="presParOf" srcId="{3FE49D7C-36DE-4CF7-A2D7-9100D9557645}" destId="{7582C31D-53D4-4CCA-B216-FDB3C7AF67C4}" srcOrd="0" destOrd="0" presId="urn:microsoft.com/office/officeart/2005/8/layout/lProcess2"/>
    <dgm:cxn modelId="{40C8B21B-BD18-46BC-BBB7-2307A3D29FCE}" type="presParOf" srcId="{7582C31D-53D4-4CCA-B216-FDB3C7AF67C4}" destId="{923C4864-8AEF-4707-A228-D6F091D00986}" srcOrd="0" destOrd="0" presId="urn:microsoft.com/office/officeart/2005/8/layout/lProcess2"/>
    <dgm:cxn modelId="{337C016C-AD2A-4FD5-BBB3-B3BB30E608F4}" type="presParOf" srcId="{7582C31D-53D4-4CCA-B216-FDB3C7AF67C4}" destId="{E9E16102-BD7D-4C37-AD77-7AA7206AE706}" srcOrd="1" destOrd="0" presId="urn:microsoft.com/office/officeart/2005/8/layout/lProcess2"/>
    <dgm:cxn modelId="{48CE6959-EFD7-43BA-8371-427940A63FDE}" type="presParOf" srcId="{7582C31D-53D4-4CCA-B216-FDB3C7AF67C4}" destId="{1A9B5BA1-5149-4D84-9576-884016982622}" srcOrd="2" destOrd="0" presId="urn:microsoft.com/office/officeart/2005/8/layout/lProcess2"/>
    <dgm:cxn modelId="{71800163-8532-462D-A496-6A57A3CD0669}" type="presParOf" srcId="{1A9B5BA1-5149-4D84-9576-884016982622}" destId="{41340EA6-FD85-41C5-928B-630A3A1CE219}" srcOrd="0" destOrd="0" presId="urn:microsoft.com/office/officeart/2005/8/layout/lProcess2"/>
    <dgm:cxn modelId="{BA2F180A-8781-4B61-8C38-649F16A23B78}" type="presParOf" srcId="{41340EA6-FD85-41C5-928B-630A3A1CE219}" destId="{F5CA22CD-FB0E-4088-8816-C44D552EC973}" srcOrd="0" destOrd="0" presId="urn:microsoft.com/office/officeart/2005/8/layout/lProcess2"/>
    <dgm:cxn modelId="{0226E031-528A-4A58-85A7-D287F714BBBC}" type="presParOf" srcId="{41340EA6-FD85-41C5-928B-630A3A1CE219}" destId="{BB39E999-B2F4-466E-9CD2-11B2EA6370DE}" srcOrd="1" destOrd="0" presId="urn:microsoft.com/office/officeart/2005/8/layout/lProcess2"/>
    <dgm:cxn modelId="{980A9D91-7E24-4866-8C3D-A64584F037E2}" type="presParOf" srcId="{41340EA6-FD85-41C5-928B-630A3A1CE219}" destId="{971D4880-3A69-4DC5-ACAB-E173636CB7B1}" srcOrd="2" destOrd="0" presId="urn:microsoft.com/office/officeart/2005/8/layout/lProcess2"/>
    <dgm:cxn modelId="{C6682BDA-C366-4A01-B49C-B896680EFF1C}" type="presParOf" srcId="{41340EA6-FD85-41C5-928B-630A3A1CE219}" destId="{9437FE06-35A6-42A4-82A1-D22C5C6F4F97}" srcOrd="3" destOrd="0" presId="urn:microsoft.com/office/officeart/2005/8/layout/lProcess2"/>
    <dgm:cxn modelId="{E475D71F-682D-410B-BB62-C088BD9EE8F7}" type="presParOf" srcId="{41340EA6-FD85-41C5-928B-630A3A1CE219}" destId="{ED6F47C6-0886-4D65-A08C-CDB434333808}" srcOrd="4" destOrd="0" presId="urn:microsoft.com/office/officeart/2005/8/layout/lProcess2"/>
    <dgm:cxn modelId="{DB582FB1-B987-4F34-B8FA-41015623E26A}" type="presParOf" srcId="{3FE49D7C-36DE-4CF7-A2D7-9100D9557645}" destId="{1A44883E-2289-4219-89EC-532955E4C162}" srcOrd="1" destOrd="0" presId="urn:microsoft.com/office/officeart/2005/8/layout/lProcess2"/>
    <dgm:cxn modelId="{E229CB95-5F17-47E9-B982-6367B6F8E029}" type="presParOf" srcId="{3FE49D7C-36DE-4CF7-A2D7-9100D9557645}" destId="{076E0383-C3E9-4717-9917-C284692F9662}" srcOrd="2" destOrd="0" presId="urn:microsoft.com/office/officeart/2005/8/layout/lProcess2"/>
    <dgm:cxn modelId="{77DBAD8C-1E1F-4309-8E10-8588F1D59259}" type="presParOf" srcId="{076E0383-C3E9-4717-9917-C284692F9662}" destId="{F71A7C21-4F03-4CF7-8792-4618CF532879}" srcOrd="0" destOrd="0" presId="urn:microsoft.com/office/officeart/2005/8/layout/lProcess2"/>
    <dgm:cxn modelId="{49F756BB-3141-4E24-968E-EE9DECDB2D0D}" type="presParOf" srcId="{076E0383-C3E9-4717-9917-C284692F9662}" destId="{3AD1AA78-2F6D-4A93-A390-D8C7206A1932}" srcOrd="1" destOrd="0" presId="urn:microsoft.com/office/officeart/2005/8/layout/lProcess2"/>
    <dgm:cxn modelId="{47A6DCF7-17AE-4BE1-A56C-9FDD47D2C98D}" type="presParOf" srcId="{076E0383-C3E9-4717-9917-C284692F9662}" destId="{27CD99BD-A37A-41F6-A4C0-C21D873CF239}" srcOrd="2" destOrd="0" presId="urn:microsoft.com/office/officeart/2005/8/layout/lProcess2"/>
    <dgm:cxn modelId="{93D895F7-755D-40AC-AD8F-ECCA71DC7B70}" type="presParOf" srcId="{27CD99BD-A37A-41F6-A4C0-C21D873CF239}" destId="{C4230122-6049-436D-9DF9-ABF5FC279311}" srcOrd="0" destOrd="0" presId="urn:microsoft.com/office/officeart/2005/8/layout/lProcess2"/>
    <dgm:cxn modelId="{5BAE9B05-2708-487B-B0A9-75477226C85D}" type="presParOf" srcId="{C4230122-6049-436D-9DF9-ABF5FC279311}" destId="{CD2456A9-B9A2-42A3-819D-FB06333E6EC2}" srcOrd="0" destOrd="0" presId="urn:microsoft.com/office/officeart/2005/8/layout/lProcess2"/>
    <dgm:cxn modelId="{A8CA973C-45B8-420C-9948-189EE43D54A6}" type="presParOf" srcId="{C4230122-6049-436D-9DF9-ABF5FC279311}" destId="{C62F56D3-9857-46C6-B31D-2CD14BF5157D}" srcOrd="1" destOrd="0" presId="urn:microsoft.com/office/officeart/2005/8/layout/lProcess2"/>
    <dgm:cxn modelId="{BD6A459E-48B4-4E76-8FE5-EDD6F574727B}" type="presParOf" srcId="{C4230122-6049-436D-9DF9-ABF5FC279311}" destId="{90A18055-D862-452A-ADBC-59E68FE50A68}" srcOrd="2" destOrd="0" presId="urn:microsoft.com/office/officeart/2005/8/layout/lProcess2"/>
    <dgm:cxn modelId="{8D457BA8-C599-42B3-9423-CD6B146A7599}" type="presParOf" srcId="{C4230122-6049-436D-9DF9-ABF5FC279311}" destId="{CCF5BAF7-C9D9-408B-8EE3-956082DCE5DE}" srcOrd="3" destOrd="0" presId="urn:microsoft.com/office/officeart/2005/8/layout/lProcess2"/>
    <dgm:cxn modelId="{E1ED80B3-9139-4FFC-9D17-D7B2645D6CEA}" type="presParOf" srcId="{C4230122-6049-436D-9DF9-ABF5FC279311}" destId="{E5821BF1-9A0A-4DB9-AF48-DE759E0757E7}" srcOrd="4" destOrd="0" presId="urn:microsoft.com/office/officeart/2005/8/layout/lProcess2"/>
    <dgm:cxn modelId="{F7F37112-BB96-46D5-92B7-4A764314639F}" type="presParOf" srcId="{3FE49D7C-36DE-4CF7-A2D7-9100D9557645}" destId="{E8CECE56-4730-4A9E-80CD-A8E893C553AD}" srcOrd="3" destOrd="0" presId="urn:microsoft.com/office/officeart/2005/8/layout/lProcess2"/>
    <dgm:cxn modelId="{D68427C0-773A-411F-B3CB-EABE2FF161C3}" type="presParOf" srcId="{3FE49D7C-36DE-4CF7-A2D7-9100D9557645}" destId="{04DFD64A-B17C-47D4-84FE-E3A61CAEE683}" srcOrd="4" destOrd="0" presId="urn:microsoft.com/office/officeart/2005/8/layout/lProcess2"/>
    <dgm:cxn modelId="{C5567D95-2137-47F7-BB38-61C62420E219}" type="presParOf" srcId="{04DFD64A-B17C-47D4-84FE-E3A61CAEE683}" destId="{D33212D8-51C4-4E2E-97A8-84E40FEF6C5D}" srcOrd="0" destOrd="0" presId="urn:microsoft.com/office/officeart/2005/8/layout/lProcess2"/>
    <dgm:cxn modelId="{843697DF-A0BC-482D-9FFE-51FBAE227BB7}" type="presParOf" srcId="{04DFD64A-B17C-47D4-84FE-E3A61CAEE683}" destId="{6185D11C-286A-4AA2-83A9-58E152DA23F8}" srcOrd="1" destOrd="0" presId="urn:microsoft.com/office/officeart/2005/8/layout/lProcess2"/>
    <dgm:cxn modelId="{745109DA-26FA-4F9D-94AD-7FD28FD7A3E4}" type="presParOf" srcId="{04DFD64A-B17C-47D4-84FE-E3A61CAEE683}" destId="{712060B3-EAF5-4421-9C7F-B1974BCC129C}" srcOrd="2" destOrd="0" presId="urn:microsoft.com/office/officeart/2005/8/layout/lProcess2"/>
    <dgm:cxn modelId="{06C9DE55-4DCE-4A93-B24C-EF526B7A7ACB}" type="presParOf" srcId="{712060B3-EAF5-4421-9C7F-B1974BCC129C}" destId="{1AF05A45-0835-485E-8879-F87CFBBB77FD}" srcOrd="0" destOrd="0" presId="urn:microsoft.com/office/officeart/2005/8/layout/lProcess2"/>
    <dgm:cxn modelId="{526DE936-A440-4BFA-B7A2-02FC5A5EB745}" type="presParOf" srcId="{1AF05A45-0835-485E-8879-F87CFBBB77FD}" destId="{26388191-E387-481D-90C8-47C0E7491017}" srcOrd="0" destOrd="0" presId="urn:microsoft.com/office/officeart/2005/8/layout/lProcess2"/>
    <dgm:cxn modelId="{E2EEDBEE-DC77-467E-A527-70605D3C7264}" type="presParOf" srcId="{1AF05A45-0835-485E-8879-F87CFBBB77FD}" destId="{A64131F3-947C-4E87-AAC7-ED44B4E05D5D}" srcOrd="1" destOrd="0" presId="urn:microsoft.com/office/officeart/2005/8/layout/lProcess2"/>
    <dgm:cxn modelId="{E68D92E3-6270-45E7-AF84-333CFF240258}" type="presParOf" srcId="{1AF05A45-0835-485E-8879-F87CFBBB77FD}" destId="{5D48CF07-6812-476F-A47F-68F1DADBD8A9}" srcOrd="2" destOrd="0" presId="urn:microsoft.com/office/officeart/2005/8/layout/lProcess2"/>
    <dgm:cxn modelId="{63B8C41F-F4DB-41BB-B688-5D501CE92CB2}" type="presParOf" srcId="{1AF05A45-0835-485E-8879-F87CFBBB77FD}" destId="{B487061A-10EF-437B-8283-814D141DF775}" srcOrd="3" destOrd="0" presId="urn:microsoft.com/office/officeart/2005/8/layout/lProcess2"/>
    <dgm:cxn modelId="{64C4CEF1-CF4E-47FE-BD0B-23586C063C41}" type="presParOf" srcId="{1AF05A45-0835-485E-8879-F87CFBBB77FD}" destId="{0FC5D4C1-6013-4965-A861-946591A1D8C2}" srcOrd="4" destOrd="0" presId="urn:microsoft.com/office/officeart/2005/8/layout/lProcess2"/>
    <dgm:cxn modelId="{C61B7152-4F12-4486-81B6-DD6B641D28DD}" type="presParOf" srcId="{1AF05A45-0835-485E-8879-F87CFBBB77FD}" destId="{44068D55-0CE6-41DD-8E51-1D5AA431414E}" srcOrd="5" destOrd="0" presId="urn:microsoft.com/office/officeart/2005/8/layout/lProcess2"/>
    <dgm:cxn modelId="{B3F4293F-3F0A-44F1-A384-19C92D29BBEC}" type="presParOf" srcId="{1AF05A45-0835-485E-8879-F87CFBBB77FD}" destId="{7E313953-3D93-4359-A259-781C8E4ADBC7}" srcOrd="6" destOrd="0" presId="urn:microsoft.com/office/officeart/2005/8/layout/lProcess2"/>
    <dgm:cxn modelId="{AEC0A533-D2AA-4E13-90ED-4D0B810181A3}" type="presParOf" srcId="{1AF05A45-0835-485E-8879-F87CFBBB77FD}" destId="{9BFB6BDB-D75C-4A26-80A3-C733D8A4B108}" srcOrd="7" destOrd="0" presId="urn:microsoft.com/office/officeart/2005/8/layout/lProcess2"/>
    <dgm:cxn modelId="{EB814320-2E80-413C-AA97-E8EB7B8680C2}" type="presParOf" srcId="{1AF05A45-0835-485E-8879-F87CFBBB77FD}" destId="{7B618CDC-D2BC-4AD8-B85F-82BF161B8D6A}" srcOrd="8" destOrd="0" presId="urn:microsoft.com/office/officeart/2005/8/layout/lProcess2"/>
    <dgm:cxn modelId="{9430FFA1-4CD9-4EBD-9C49-71EA0D36E6E9}" type="presParOf" srcId="{1AF05A45-0835-485E-8879-F87CFBBB77FD}" destId="{6A652318-43D9-4E36-BDDF-4DDF3F728C1F}" srcOrd="9" destOrd="0" presId="urn:microsoft.com/office/officeart/2005/8/layout/lProcess2"/>
    <dgm:cxn modelId="{44F5DB77-6206-4144-B70B-ACB392EFC75F}" type="presParOf" srcId="{1AF05A45-0835-485E-8879-F87CFBBB77FD}" destId="{020ECC38-BE2C-43B7-B51E-D3A745A6B982}" srcOrd="10" destOrd="0" presId="urn:microsoft.com/office/officeart/2005/8/layout/lProcess2"/>
    <dgm:cxn modelId="{D65A6EC9-30F3-4D08-AE39-7C2A992287A1}" type="presParOf" srcId="{1AF05A45-0835-485E-8879-F87CFBBB77FD}" destId="{11767B02-B6F9-4BBA-9A79-C18128AF313C}" srcOrd="11" destOrd="0" presId="urn:microsoft.com/office/officeart/2005/8/layout/lProcess2"/>
    <dgm:cxn modelId="{C870CF98-203F-477C-85F8-022B7ED447B5}" type="presParOf" srcId="{1AF05A45-0835-485E-8879-F87CFBBB77FD}" destId="{DF8898D9-E2CF-4E53-87D5-F4DC3ED7DFDE}" srcOrd="12" destOrd="0" presId="urn:microsoft.com/office/officeart/2005/8/layout/lProcess2"/>
    <dgm:cxn modelId="{B7328398-259B-49D3-845F-A1655430E6B3}" type="presParOf" srcId="{1AF05A45-0835-485E-8879-F87CFBBB77FD}" destId="{EEF89359-7E1C-415F-B54C-AF0D2BB5C58A}" srcOrd="13" destOrd="0" presId="urn:microsoft.com/office/officeart/2005/8/layout/lProcess2"/>
    <dgm:cxn modelId="{A14C32A7-B30A-448E-9EF0-04024F10D035}" type="presParOf" srcId="{1AF05A45-0835-485E-8879-F87CFBBB77FD}" destId="{9F366910-794C-4735-A2A6-C0BBD4349C4D}" srcOrd="1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3392C2-8C51-4FF8-A04F-685F276A1244}" type="doc">
      <dgm:prSet loTypeId="urn:microsoft.com/office/officeart/2005/8/layout/lProcess2" loCatId="relationship" qsTypeId="urn:microsoft.com/office/officeart/2005/8/quickstyle/simple1" qsCatId="simple" csTypeId="urn:microsoft.com/office/officeart/2005/8/colors/accent2_2" csCatId="accent2" phldr="1"/>
      <dgm:spPr/>
      <dgm:t>
        <a:bodyPr/>
        <a:lstStyle/>
        <a:p>
          <a:endParaRPr lang="en-US"/>
        </a:p>
      </dgm:t>
    </dgm:pt>
    <dgm:pt modelId="{0946D421-1614-4288-A1A8-FA6C853B59DA}">
      <dgm:prSet phldrT="[Text]"/>
      <dgm:spPr/>
      <dgm:t>
        <a:bodyPr/>
        <a:lstStyle/>
        <a:p>
          <a:r>
            <a:rPr lang="en-US" dirty="0" smtClean="0">
              <a:solidFill>
                <a:schemeClr val="bg1"/>
              </a:solidFill>
            </a:rPr>
            <a:t>User Experience</a:t>
          </a:r>
          <a:endParaRPr lang="en-US" dirty="0">
            <a:solidFill>
              <a:schemeClr val="bg1"/>
            </a:solidFill>
          </a:endParaRPr>
        </a:p>
      </dgm:t>
    </dgm:pt>
    <dgm:pt modelId="{F798CCA1-2B2B-43DB-B439-A5FC9E95DC0C}" type="parTrans" cxnId="{EDD07DEA-06BA-43AF-A25E-0D7B5505C145}">
      <dgm:prSet/>
      <dgm:spPr/>
      <dgm:t>
        <a:bodyPr/>
        <a:lstStyle/>
        <a:p>
          <a:endParaRPr lang="en-US"/>
        </a:p>
      </dgm:t>
    </dgm:pt>
    <dgm:pt modelId="{6B0B2323-7C21-4BFF-998A-EDF675996859}" type="sibTrans" cxnId="{EDD07DEA-06BA-43AF-A25E-0D7B5505C145}">
      <dgm:prSet/>
      <dgm:spPr/>
      <dgm:t>
        <a:bodyPr/>
        <a:lstStyle/>
        <a:p>
          <a:endParaRPr lang="en-US"/>
        </a:p>
      </dgm:t>
    </dgm:pt>
    <dgm:pt modelId="{2CDD4562-0625-417A-A1EC-43B650FA401D}">
      <dgm:prSet phldrT="[Text]"/>
      <dgm:spPr/>
      <dgm:t>
        <a:bodyPr/>
        <a:lstStyle/>
        <a:p>
          <a:r>
            <a:rPr lang="en-US" dirty="0" smtClean="0">
              <a:solidFill>
                <a:schemeClr val="bg1"/>
              </a:solidFill>
            </a:rPr>
            <a:t>Shell</a:t>
          </a:r>
          <a:endParaRPr lang="en-US" dirty="0">
            <a:solidFill>
              <a:schemeClr val="bg1"/>
            </a:solidFill>
          </a:endParaRPr>
        </a:p>
      </dgm:t>
    </dgm:pt>
    <dgm:pt modelId="{FE1BB72F-9FC6-45BA-B5DD-965BDCC06685}" type="parTrans" cxnId="{5CE0A9D5-800B-4F44-A5BA-36298FF3543E}">
      <dgm:prSet/>
      <dgm:spPr/>
      <dgm:t>
        <a:bodyPr/>
        <a:lstStyle/>
        <a:p>
          <a:endParaRPr lang="en-US"/>
        </a:p>
      </dgm:t>
    </dgm:pt>
    <dgm:pt modelId="{5FC7D464-E90E-4053-B59A-F878C26AB6A8}" type="sibTrans" cxnId="{5CE0A9D5-800B-4F44-A5BA-36298FF3543E}">
      <dgm:prSet/>
      <dgm:spPr/>
      <dgm:t>
        <a:bodyPr/>
        <a:lstStyle/>
        <a:p>
          <a:endParaRPr lang="en-US"/>
        </a:p>
      </dgm:t>
    </dgm:pt>
    <dgm:pt modelId="{87C28A56-4368-4B0C-8B1B-E86A5886355C}">
      <dgm:prSet phldrT="[Text]"/>
      <dgm:spPr/>
      <dgm:t>
        <a:bodyPr/>
        <a:lstStyle/>
        <a:p>
          <a:r>
            <a:rPr lang="en-US" dirty="0" smtClean="0">
              <a:solidFill>
                <a:schemeClr val="bg1"/>
              </a:solidFill>
            </a:rPr>
            <a:t>Engine</a:t>
          </a:r>
          <a:endParaRPr lang="en-US" dirty="0">
            <a:solidFill>
              <a:schemeClr val="bg1"/>
            </a:solidFill>
          </a:endParaRPr>
        </a:p>
      </dgm:t>
    </dgm:pt>
    <dgm:pt modelId="{6139FA07-1746-46A6-BF98-E2CA80460C2A}" type="parTrans" cxnId="{F8AC7F58-FAF3-4BBB-BF47-EB912757F3CD}">
      <dgm:prSet/>
      <dgm:spPr/>
      <dgm:t>
        <a:bodyPr/>
        <a:lstStyle/>
        <a:p>
          <a:endParaRPr lang="en-US"/>
        </a:p>
      </dgm:t>
    </dgm:pt>
    <dgm:pt modelId="{988322A8-9923-45C5-A62C-AF2E3F7C106D}" type="sibTrans" cxnId="{F8AC7F58-FAF3-4BBB-BF47-EB912757F3CD}">
      <dgm:prSet/>
      <dgm:spPr/>
      <dgm:t>
        <a:bodyPr/>
        <a:lstStyle/>
        <a:p>
          <a:endParaRPr lang="en-US"/>
        </a:p>
      </dgm:t>
    </dgm:pt>
    <dgm:pt modelId="{04370E17-1742-406D-9190-D0BFF1991EE7}">
      <dgm:prSet phldrT="[Text]"/>
      <dgm:spPr/>
      <dgm:t>
        <a:bodyPr/>
        <a:lstStyle/>
        <a:p>
          <a:r>
            <a:rPr lang="en-US" dirty="0" smtClean="0">
              <a:solidFill>
                <a:schemeClr val="bg1"/>
              </a:solidFill>
            </a:rPr>
            <a:t>APIs</a:t>
          </a:r>
          <a:endParaRPr lang="en-US" dirty="0">
            <a:solidFill>
              <a:schemeClr val="bg1"/>
            </a:solidFill>
          </a:endParaRPr>
        </a:p>
      </dgm:t>
    </dgm:pt>
    <dgm:pt modelId="{0BDCA302-5DFA-4BEA-92C7-C29AB19CE537}" type="parTrans" cxnId="{7C2E5663-5BC8-463A-9203-DB63C414AA92}">
      <dgm:prSet/>
      <dgm:spPr/>
      <dgm:t>
        <a:bodyPr/>
        <a:lstStyle/>
        <a:p>
          <a:endParaRPr lang="en-US"/>
        </a:p>
      </dgm:t>
    </dgm:pt>
    <dgm:pt modelId="{2D5EA880-5203-4231-BE0B-A1264DB2B099}" type="sibTrans" cxnId="{7C2E5663-5BC8-463A-9203-DB63C414AA92}">
      <dgm:prSet/>
      <dgm:spPr/>
      <dgm:t>
        <a:bodyPr/>
        <a:lstStyle/>
        <a:p>
          <a:endParaRPr lang="en-US"/>
        </a:p>
      </dgm:t>
    </dgm:pt>
    <dgm:pt modelId="{901EBFB7-7636-4351-9B8E-E91A4E55C7F8}">
      <dgm:prSet phldrT="[Text]"/>
      <dgm:spPr/>
      <dgm:t>
        <a:bodyPr/>
        <a:lstStyle/>
        <a:p>
          <a:r>
            <a:rPr lang="en-US" dirty="0" smtClean="0">
              <a:solidFill>
                <a:schemeClr val="bg1"/>
              </a:solidFill>
            </a:rPr>
            <a:t>Object Manager</a:t>
          </a:r>
          <a:endParaRPr lang="en-US" dirty="0">
            <a:solidFill>
              <a:schemeClr val="bg1"/>
            </a:solidFill>
          </a:endParaRPr>
        </a:p>
      </dgm:t>
    </dgm:pt>
    <dgm:pt modelId="{BC898BF3-4A11-4295-B999-A4019A275361}" type="parTrans" cxnId="{B0B80AB2-20B9-444F-853D-FC00089C5908}">
      <dgm:prSet/>
      <dgm:spPr/>
      <dgm:t>
        <a:bodyPr/>
        <a:lstStyle/>
        <a:p>
          <a:endParaRPr lang="en-US"/>
        </a:p>
      </dgm:t>
    </dgm:pt>
    <dgm:pt modelId="{1D156C8A-7269-4F18-970D-C630A19FEAB7}" type="sibTrans" cxnId="{B0B80AB2-20B9-444F-853D-FC00089C5908}">
      <dgm:prSet/>
      <dgm:spPr/>
      <dgm:t>
        <a:bodyPr/>
        <a:lstStyle/>
        <a:p>
          <a:endParaRPr lang="en-US"/>
        </a:p>
      </dgm:t>
    </dgm:pt>
    <dgm:pt modelId="{626EB50E-6C5F-4173-9171-88A2BD7629FF}">
      <dgm:prSet phldrT="[Text]"/>
      <dgm:spPr/>
      <dgm:t>
        <a:bodyPr/>
        <a:lstStyle/>
        <a:p>
          <a:r>
            <a:rPr lang="en-US" dirty="0" smtClean="0">
              <a:solidFill>
                <a:schemeClr val="bg1"/>
              </a:solidFill>
            </a:rPr>
            <a:t>Managed Elements</a:t>
          </a:r>
          <a:endParaRPr lang="en-US" dirty="0">
            <a:solidFill>
              <a:schemeClr val="bg1"/>
            </a:solidFill>
          </a:endParaRPr>
        </a:p>
      </dgm:t>
    </dgm:pt>
    <dgm:pt modelId="{9C421EF0-07BB-4C96-83E8-2E2055434B25}" type="parTrans" cxnId="{4BDABDB1-4A73-457F-868C-CE2D6FDBF9D6}">
      <dgm:prSet/>
      <dgm:spPr/>
      <dgm:t>
        <a:bodyPr/>
        <a:lstStyle/>
        <a:p>
          <a:endParaRPr lang="en-US"/>
        </a:p>
      </dgm:t>
    </dgm:pt>
    <dgm:pt modelId="{32BFFFE7-7A69-42C5-A905-C44F7AACAB7C}" type="sibTrans" cxnId="{4BDABDB1-4A73-457F-868C-CE2D6FDBF9D6}">
      <dgm:prSet/>
      <dgm:spPr/>
      <dgm:t>
        <a:bodyPr/>
        <a:lstStyle/>
        <a:p>
          <a:endParaRPr lang="en-US"/>
        </a:p>
      </dgm:t>
    </dgm:pt>
    <dgm:pt modelId="{62546A1C-DADF-478E-81B6-6A01EF91610E}">
      <dgm:prSet phldrT="[Text]"/>
      <dgm:spPr/>
      <dgm:t>
        <a:bodyPr/>
        <a:lstStyle/>
        <a:p>
          <a:r>
            <a:rPr lang="en-US" dirty="0" smtClean="0">
              <a:solidFill>
                <a:schemeClr val="bg1"/>
              </a:solidFill>
            </a:rPr>
            <a:t>Cmdlets</a:t>
          </a:r>
          <a:endParaRPr lang="en-US" dirty="0">
            <a:solidFill>
              <a:schemeClr val="bg1"/>
            </a:solidFill>
          </a:endParaRPr>
        </a:p>
      </dgm:t>
    </dgm:pt>
    <dgm:pt modelId="{66948CA6-D35D-499A-BAA8-024DFFEDBEFE}" type="parTrans" cxnId="{1BB2F945-021F-4EEA-9495-22AA09224878}">
      <dgm:prSet/>
      <dgm:spPr/>
      <dgm:t>
        <a:bodyPr/>
        <a:lstStyle/>
        <a:p>
          <a:endParaRPr lang="en-US"/>
        </a:p>
      </dgm:t>
    </dgm:pt>
    <dgm:pt modelId="{57D1906A-A191-498C-A60F-F596A7D0027E}" type="sibTrans" cxnId="{1BB2F945-021F-4EEA-9495-22AA09224878}">
      <dgm:prSet/>
      <dgm:spPr/>
      <dgm:t>
        <a:bodyPr/>
        <a:lstStyle/>
        <a:p>
          <a:endParaRPr lang="en-US"/>
        </a:p>
      </dgm:t>
    </dgm:pt>
    <dgm:pt modelId="{CD2705A9-F089-4330-9BD8-0764559B0CF6}">
      <dgm:prSet phldrT="[Text]"/>
      <dgm:spPr/>
      <dgm:t>
        <a:bodyPr/>
        <a:lstStyle/>
        <a:p>
          <a:r>
            <a:rPr lang="en-US" dirty="0" smtClean="0">
              <a:solidFill>
                <a:schemeClr val="bg1"/>
              </a:solidFill>
            </a:rPr>
            <a:t>WMI</a:t>
          </a:r>
        </a:p>
      </dgm:t>
    </dgm:pt>
    <dgm:pt modelId="{3DC2DE58-3C7B-47F6-8902-EADA4F944371}" type="parTrans" cxnId="{FFAF1943-C02D-4CBB-A43F-2706EEE0DE7C}">
      <dgm:prSet/>
      <dgm:spPr/>
      <dgm:t>
        <a:bodyPr/>
        <a:lstStyle/>
        <a:p>
          <a:endParaRPr lang="en-US"/>
        </a:p>
      </dgm:t>
    </dgm:pt>
    <dgm:pt modelId="{136B132E-80E1-43D6-8DE1-A87F5CAAE701}" type="sibTrans" cxnId="{FFAF1943-C02D-4CBB-A43F-2706EEE0DE7C}">
      <dgm:prSet/>
      <dgm:spPr/>
      <dgm:t>
        <a:bodyPr/>
        <a:lstStyle/>
        <a:p>
          <a:endParaRPr lang="en-US"/>
        </a:p>
      </dgm:t>
    </dgm:pt>
    <dgm:pt modelId="{941EAA32-3D20-498E-8A07-2566CD4E9F5A}">
      <dgm:prSet phldrT="[Text]"/>
      <dgm:spPr/>
      <dgm:t>
        <a:bodyPr/>
        <a:lstStyle/>
        <a:p>
          <a:r>
            <a:rPr lang="en-US" dirty="0" smtClean="0">
              <a:solidFill>
                <a:schemeClr val="bg1"/>
              </a:solidFill>
            </a:rPr>
            <a:t>.NET</a:t>
          </a:r>
        </a:p>
      </dgm:t>
    </dgm:pt>
    <dgm:pt modelId="{8DB92E8D-66CF-494B-96B8-4BCB56A3E2A2}" type="parTrans" cxnId="{CB99845E-CB51-4010-BAA4-8356C63C55E8}">
      <dgm:prSet/>
      <dgm:spPr/>
      <dgm:t>
        <a:bodyPr/>
        <a:lstStyle/>
        <a:p>
          <a:endParaRPr lang="en-US"/>
        </a:p>
      </dgm:t>
    </dgm:pt>
    <dgm:pt modelId="{F3F1BCCE-1A23-4071-9E85-C78F7EA38DD9}" type="sibTrans" cxnId="{CB99845E-CB51-4010-BAA4-8356C63C55E8}">
      <dgm:prSet/>
      <dgm:spPr/>
      <dgm:t>
        <a:bodyPr/>
        <a:lstStyle/>
        <a:p>
          <a:endParaRPr lang="en-US"/>
        </a:p>
      </dgm:t>
    </dgm:pt>
    <dgm:pt modelId="{78C6C4D4-10B3-44C5-918B-B5C27B1F3357}">
      <dgm:prSet phldrT="[Text]"/>
      <dgm:spPr/>
      <dgm:t>
        <a:bodyPr/>
        <a:lstStyle/>
        <a:p>
          <a:r>
            <a:rPr lang="en-US" dirty="0" smtClean="0">
              <a:solidFill>
                <a:schemeClr val="bg1"/>
              </a:solidFill>
            </a:rPr>
            <a:t>XML</a:t>
          </a:r>
        </a:p>
      </dgm:t>
    </dgm:pt>
    <dgm:pt modelId="{2B910E9E-DA81-49EE-BDF3-0D3427509C75}" type="parTrans" cxnId="{7070FDC7-4E0A-423A-A401-D2638FC96B9B}">
      <dgm:prSet/>
      <dgm:spPr/>
      <dgm:t>
        <a:bodyPr/>
        <a:lstStyle/>
        <a:p>
          <a:endParaRPr lang="en-US"/>
        </a:p>
      </dgm:t>
    </dgm:pt>
    <dgm:pt modelId="{CFA8C8A9-4D66-4F48-9896-9D53AE002EA0}" type="sibTrans" cxnId="{7070FDC7-4E0A-423A-A401-D2638FC96B9B}">
      <dgm:prSet/>
      <dgm:spPr/>
      <dgm:t>
        <a:bodyPr/>
        <a:lstStyle/>
        <a:p>
          <a:endParaRPr lang="en-US"/>
        </a:p>
      </dgm:t>
    </dgm:pt>
    <dgm:pt modelId="{904ED0E4-3498-448E-BEA7-C25BB2DFF8FA}">
      <dgm:prSet phldrT="[Text]"/>
      <dgm:spPr/>
      <dgm:t>
        <a:bodyPr/>
        <a:lstStyle/>
        <a:p>
          <a:r>
            <a:rPr lang="en-US" dirty="0" smtClean="0">
              <a:solidFill>
                <a:schemeClr val="bg1"/>
              </a:solidFill>
            </a:rPr>
            <a:t>ADO</a:t>
          </a:r>
        </a:p>
      </dgm:t>
    </dgm:pt>
    <dgm:pt modelId="{0971308A-2597-4F51-9AFD-0DE21E30DA21}" type="parTrans" cxnId="{6C722255-64AC-42D6-B6DF-239083178BBC}">
      <dgm:prSet/>
      <dgm:spPr/>
      <dgm:t>
        <a:bodyPr/>
        <a:lstStyle/>
        <a:p>
          <a:endParaRPr lang="en-US"/>
        </a:p>
      </dgm:t>
    </dgm:pt>
    <dgm:pt modelId="{F8F2C236-8E79-4B58-A74D-A2456FB08684}" type="sibTrans" cxnId="{6C722255-64AC-42D6-B6DF-239083178BBC}">
      <dgm:prSet/>
      <dgm:spPr/>
      <dgm:t>
        <a:bodyPr/>
        <a:lstStyle/>
        <a:p>
          <a:endParaRPr lang="en-US"/>
        </a:p>
      </dgm:t>
    </dgm:pt>
    <dgm:pt modelId="{82025AB8-C367-4EA0-B56E-04A210DFC560}">
      <dgm:prSet phldrT="[Text]"/>
      <dgm:spPr/>
      <dgm:t>
        <a:bodyPr/>
        <a:lstStyle/>
        <a:p>
          <a:r>
            <a:rPr lang="en-US" dirty="0" smtClean="0">
              <a:solidFill>
                <a:schemeClr val="bg1"/>
              </a:solidFill>
            </a:rPr>
            <a:t>ADSI</a:t>
          </a:r>
        </a:p>
      </dgm:t>
    </dgm:pt>
    <dgm:pt modelId="{FD5B50C6-2638-4045-AE88-438B7FC83C8F}" type="parTrans" cxnId="{5F31E01B-5BBD-4E4E-B4BF-CE085E321E70}">
      <dgm:prSet/>
      <dgm:spPr/>
      <dgm:t>
        <a:bodyPr/>
        <a:lstStyle/>
        <a:p>
          <a:endParaRPr lang="en-US"/>
        </a:p>
      </dgm:t>
    </dgm:pt>
    <dgm:pt modelId="{96E95B37-B576-4EFD-91F1-C2F9EA9F9477}" type="sibTrans" cxnId="{5F31E01B-5BBD-4E4E-B4BF-CE085E321E70}">
      <dgm:prSet/>
      <dgm:spPr/>
      <dgm:t>
        <a:bodyPr/>
        <a:lstStyle/>
        <a:p>
          <a:endParaRPr lang="en-US"/>
        </a:p>
      </dgm:t>
    </dgm:pt>
    <dgm:pt modelId="{19CD0855-E0C5-450C-87E5-5D9B70E00BE1}">
      <dgm:prSet phldrT="[Text]"/>
      <dgm:spPr/>
      <dgm:t>
        <a:bodyPr/>
        <a:lstStyle/>
        <a:p>
          <a:r>
            <a:rPr lang="en-US" dirty="0" smtClean="0">
              <a:solidFill>
                <a:schemeClr val="bg1"/>
              </a:solidFill>
            </a:rPr>
            <a:t>Language</a:t>
          </a:r>
          <a:endParaRPr lang="en-US" dirty="0">
            <a:solidFill>
              <a:schemeClr val="bg1"/>
            </a:solidFill>
          </a:endParaRPr>
        </a:p>
      </dgm:t>
    </dgm:pt>
    <dgm:pt modelId="{B991FB6D-057F-468C-B003-3481AEC0844B}" type="parTrans" cxnId="{663D1D8A-1758-4A3E-BBC5-0A0DFF351A85}">
      <dgm:prSet/>
      <dgm:spPr/>
      <dgm:t>
        <a:bodyPr/>
        <a:lstStyle/>
        <a:p>
          <a:endParaRPr lang="en-US"/>
        </a:p>
      </dgm:t>
    </dgm:pt>
    <dgm:pt modelId="{D7E12F06-7BA8-48B7-B47A-6AB34D4E1906}" type="sibTrans" cxnId="{663D1D8A-1758-4A3E-BBC5-0A0DFF351A85}">
      <dgm:prSet/>
      <dgm:spPr/>
      <dgm:t>
        <a:bodyPr/>
        <a:lstStyle/>
        <a:p>
          <a:endParaRPr lang="en-US"/>
        </a:p>
      </dgm:t>
    </dgm:pt>
    <dgm:pt modelId="{C4E8E69F-7F32-4F0B-80E0-DC83486AAB02}">
      <dgm:prSet phldrT="[Text]"/>
      <dgm:spPr/>
      <dgm:t>
        <a:bodyPr/>
        <a:lstStyle/>
        <a:p>
          <a:r>
            <a:rPr lang="en-US" dirty="0" smtClean="0">
              <a:solidFill>
                <a:schemeClr val="bg1"/>
              </a:solidFill>
            </a:rPr>
            <a:t>Execution Context</a:t>
          </a:r>
          <a:endParaRPr lang="en-US" dirty="0">
            <a:solidFill>
              <a:schemeClr val="bg1"/>
            </a:solidFill>
          </a:endParaRPr>
        </a:p>
      </dgm:t>
    </dgm:pt>
    <dgm:pt modelId="{61E4C465-099D-4AE8-804F-FC8AF5BF9198}" type="parTrans" cxnId="{6315E190-EC9B-4B61-8AF6-83405A785257}">
      <dgm:prSet/>
      <dgm:spPr/>
      <dgm:t>
        <a:bodyPr/>
        <a:lstStyle/>
        <a:p>
          <a:endParaRPr lang="en-US"/>
        </a:p>
      </dgm:t>
    </dgm:pt>
    <dgm:pt modelId="{8F6C9758-7953-4617-B960-94A44FEAB3CA}" type="sibTrans" cxnId="{6315E190-EC9B-4B61-8AF6-83405A785257}">
      <dgm:prSet/>
      <dgm:spPr/>
      <dgm:t>
        <a:bodyPr/>
        <a:lstStyle/>
        <a:p>
          <a:endParaRPr lang="en-US"/>
        </a:p>
      </dgm:t>
    </dgm:pt>
    <dgm:pt modelId="{9ACF8B97-2EA5-487F-9CE1-9D6C1FCDD09C}">
      <dgm:prSet phldrT="[Text]"/>
      <dgm:spPr/>
      <dgm:t>
        <a:bodyPr/>
        <a:lstStyle/>
        <a:p>
          <a:r>
            <a:rPr lang="en-US" dirty="0" smtClean="0">
              <a:solidFill>
                <a:schemeClr val="bg1"/>
              </a:solidFill>
            </a:rPr>
            <a:t>Debugger</a:t>
          </a:r>
          <a:endParaRPr lang="en-US" dirty="0">
            <a:solidFill>
              <a:schemeClr val="bg1"/>
            </a:solidFill>
          </a:endParaRPr>
        </a:p>
      </dgm:t>
    </dgm:pt>
    <dgm:pt modelId="{1175560A-8B3A-4AB6-9332-AE32259C8AAE}" type="parTrans" cxnId="{2D77BDEA-E5C0-44E6-BACB-C7FB25E88788}">
      <dgm:prSet/>
      <dgm:spPr/>
      <dgm:t>
        <a:bodyPr/>
        <a:lstStyle/>
        <a:p>
          <a:endParaRPr lang="en-US"/>
        </a:p>
      </dgm:t>
    </dgm:pt>
    <dgm:pt modelId="{5CB50136-CCB7-428C-A356-731846BDB492}" type="sibTrans" cxnId="{2D77BDEA-E5C0-44E6-BACB-C7FB25E88788}">
      <dgm:prSet/>
      <dgm:spPr/>
      <dgm:t>
        <a:bodyPr/>
        <a:lstStyle/>
        <a:p>
          <a:endParaRPr lang="en-US"/>
        </a:p>
      </dgm:t>
    </dgm:pt>
    <dgm:pt modelId="{5834A052-932C-47CC-9676-F9D560323658}">
      <dgm:prSet phldrT="[Text]"/>
      <dgm:spPr/>
      <dgm:t>
        <a:bodyPr/>
        <a:lstStyle/>
        <a:p>
          <a:r>
            <a:rPr lang="en-US" dirty="0" smtClean="0">
              <a:solidFill>
                <a:schemeClr val="bg1"/>
              </a:solidFill>
            </a:rPr>
            <a:t>COM</a:t>
          </a:r>
        </a:p>
      </dgm:t>
    </dgm:pt>
    <dgm:pt modelId="{74BB747B-FCD1-4B5E-8973-6C3554975E41}" type="parTrans" cxnId="{CA4CC3DD-F42A-41B3-90CE-7AF461C74DFA}">
      <dgm:prSet/>
      <dgm:spPr/>
      <dgm:t>
        <a:bodyPr/>
        <a:lstStyle/>
        <a:p>
          <a:endParaRPr lang="en-US"/>
        </a:p>
      </dgm:t>
    </dgm:pt>
    <dgm:pt modelId="{A828DDAA-C870-46F8-9ED2-2F59A58FAA0C}" type="sibTrans" cxnId="{CA4CC3DD-F42A-41B3-90CE-7AF461C74DFA}">
      <dgm:prSet/>
      <dgm:spPr/>
      <dgm:t>
        <a:bodyPr/>
        <a:lstStyle/>
        <a:p>
          <a:endParaRPr lang="en-US"/>
        </a:p>
      </dgm:t>
    </dgm:pt>
    <dgm:pt modelId="{5235CCBA-7833-426F-A209-B60102BC53D1}">
      <dgm:prSet phldrT="[Text]"/>
      <dgm:spPr/>
      <dgm:t>
        <a:bodyPr/>
        <a:lstStyle/>
        <a:p>
          <a:r>
            <a:rPr lang="en-US" dirty="0" smtClean="0">
              <a:solidFill>
                <a:schemeClr val="bg1"/>
              </a:solidFill>
            </a:rPr>
            <a:t>Native Commands</a:t>
          </a:r>
        </a:p>
      </dgm:t>
    </dgm:pt>
    <dgm:pt modelId="{93E11E80-9E8F-46D3-ABC0-C96D16A1D9A1}" type="parTrans" cxnId="{65D05F01-4F0A-4982-8CC2-F1B2F3307389}">
      <dgm:prSet/>
      <dgm:spPr/>
      <dgm:t>
        <a:bodyPr/>
        <a:lstStyle/>
        <a:p>
          <a:endParaRPr lang="en-US"/>
        </a:p>
      </dgm:t>
    </dgm:pt>
    <dgm:pt modelId="{AC5947C5-5513-4740-87DD-205055202BDA}" type="sibTrans" cxnId="{65D05F01-4F0A-4982-8CC2-F1B2F3307389}">
      <dgm:prSet/>
      <dgm:spPr/>
      <dgm:t>
        <a:bodyPr/>
        <a:lstStyle/>
        <a:p>
          <a:endParaRPr lang="en-US"/>
        </a:p>
      </dgm:t>
    </dgm:pt>
    <dgm:pt modelId="{3FE49D7C-36DE-4CF7-A2D7-9100D9557645}" type="pres">
      <dgm:prSet presAssocID="{CE3392C2-8C51-4FF8-A04F-685F276A1244}" presName="theList" presStyleCnt="0">
        <dgm:presLayoutVars>
          <dgm:dir/>
          <dgm:animLvl val="lvl"/>
          <dgm:resizeHandles val="exact"/>
        </dgm:presLayoutVars>
      </dgm:prSet>
      <dgm:spPr/>
      <dgm:t>
        <a:bodyPr/>
        <a:lstStyle/>
        <a:p>
          <a:endParaRPr lang="en-US"/>
        </a:p>
      </dgm:t>
    </dgm:pt>
    <dgm:pt modelId="{7582C31D-53D4-4CCA-B216-FDB3C7AF67C4}" type="pres">
      <dgm:prSet presAssocID="{0946D421-1614-4288-A1A8-FA6C853B59DA}" presName="compNode" presStyleCnt="0"/>
      <dgm:spPr/>
      <dgm:t>
        <a:bodyPr/>
        <a:lstStyle/>
        <a:p>
          <a:endParaRPr lang="en-US"/>
        </a:p>
      </dgm:t>
    </dgm:pt>
    <dgm:pt modelId="{923C4864-8AEF-4707-A228-D6F091D00986}" type="pres">
      <dgm:prSet presAssocID="{0946D421-1614-4288-A1A8-FA6C853B59DA}" presName="aNode" presStyleLbl="bgShp" presStyleIdx="0" presStyleCnt="3"/>
      <dgm:spPr/>
      <dgm:t>
        <a:bodyPr/>
        <a:lstStyle/>
        <a:p>
          <a:endParaRPr lang="en-US"/>
        </a:p>
      </dgm:t>
    </dgm:pt>
    <dgm:pt modelId="{E9E16102-BD7D-4C37-AD77-7AA7206AE706}" type="pres">
      <dgm:prSet presAssocID="{0946D421-1614-4288-A1A8-FA6C853B59DA}" presName="textNode" presStyleLbl="bgShp" presStyleIdx="0" presStyleCnt="3"/>
      <dgm:spPr/>
      <dgm:t>
        <a:bodyPr/>
        <a:lstStyle/>
        <a:p>
          <a:endParaRPr lang="en-US"/>
        </a:p>
      </dgm:t>
    </dgm:pt>
    <dgm:pt modelId="{1A9B5BA1-5149-4D84-9576-884016982622}" type="pres">
      <dgm:prSet presAssocID="{0946D421-1614-4288-A1A8-FA6C853B59DA}" presName="compChildNode" presStyleCnt="0"/>
      <dgm:spPr/>
      <dgm:t>
        <a:bodyPr/>
        <a:lstStyle/>
        <a:p>
          <a:endParaRPr lang="en-US"/>
        </a:p>
      </dgm:t>
    </dgm:pt>
    <dgm:pt modelId="{41340EA6-FD85-41C5-928B-630A3A1CE219}" type="pres">
      <dgm:prSet presAssocID="{0946D421-1614-4288-A1A8-FA6C853B59DA}" presName="theInnerList" presStyleCnt="0"/>
      <dgm:spPr/>
      <dgm:t>
        <a:bodyPr/>
        <a:lstStyle/>
        <a:p>
          <a:endParaRPr lang="en-US"/>
        </a:p>
      </dgm:t>
    </dgm:pt>
    <dgm:pt modelId="{F5CA22CD-FB0E-4088-8816-C44D552EC973}" type="pres">
      <dgm:prSet presAssocID="{2CDD4562-0625-417A-A1EC-43B650FA401D}" presName="childNode" presStyleLbl="node1" presStyleIdx="0" presStyleCnt="14">
        <dgm:presLayoutVars>
          <dgm:bulletEnabled val="1"/>
        </dgm:presLayoutVars>
      </dgm:prSet>
      <dgm:spPr/>
      <dgm:t>
        <a:bodyPr/>
        <a:lstStyle/>
        <a:p>
          <a:endParaRPr lang="en-US"/>
        </a:p>
      </dgm:t>
    </dgm:pt>
    <dgm:pt modelId="{BB39E999-B2F4-466E-9CD2-11B2EA6370DE}" type="pres">
      <dgm:prSet presAssocID="{2CDD4562-0625-417A-A1EC-43B650FA401D}" presName="aSpace2" presStyleCnt="0"/>
      <dgm:spPr/>
      <dgm:t>
        <a:bodyPr/>
        <a:lstStyle/>
        <a:p>
          <a:endParaRPr lang="en-US"/>
        </a:p>
      </dgm:t>
    </dgm:pt>
    <dgm:pt modelId="{971D4880-3A69-4DC5-ACAB-E173636CB7B1}" type="pres">
      <dgm:prSet presAssocID="{19CD0855-E0C5-450C-87E5-5D9B70E00BE1}" presName="childNode" presStyleLbl="node1" presStyleIdx="1" presStyleCnt="14">
        <dgm:presLayoutVars>
          <dgm:bulletEnabled val="1"/>
        </dgm:presLayoutVars>
      </dgm:prSet>
      <dgm:spPr/>
      <dgm:t>
        <a:bodyPr/>
        <a:lstStyle/>
        <a:p>
          <a:endParaRPr lang="en-US"/>
        </a:p>
      </dgm:t>
    </dgm:pt>
    <dgm:pt modelId="{9437FE06-35A6-42A4-82A1-D22C5C6F4F97}" type="pres">
      <dgm:prSet presAssocID="{19CD0855-E0C5-450C-87E5-5D9B70E00BE1}" presName="aSpace2" presStyleCnt="0"/>
      <dgm:spPr/>
      <dgm:t>
        <a:bodyPr/>
        <a:lstStyle/>
        <a:p>
          <a:endParaRPr lang="en-US"/>
        </a:p>
      </dgm:t>
    </dgm:pt>
    <dgm:pt modelId="{ED6F47C6-0886-4D65-A08C-CDB434333808}" type="pres">
      <dgm:prSet presAssocID="{9ACF8B97-2EA5-487F-9CE1-9D6C1FCDD09C}" presName="childNode" presStyleLbl="node1" presStyleIdx="2" presStyleCnt="14">
        <dgm:presLayoutVars>
          <dgm:bulletEnabled val="1"/>
        </dgm:presLayoutVars>
      </dgm:prSet>
      <dgm:spPr/>
      <dgm:t>
        <a:bodyPr/>
        <a:lstStyle/>
        <a:p>
          <a:endParaRPr lang="en-US"/>
        </a:p>
      </dgm:t>
    </dgm:pt>
    <dgm:pt modelId="{1A44883E-2289-4219-89EC-532955E4C162}" type="pres">
      <dgm:prSet presAssocID="{0946D421-1614-4288-A1A8-FA6C853B59DA}" presName="aSpace" presStyleCnt="0"/>
      <dgm:spPr/>
      <dgm:t>
        <a:bodyPr/>
        <a:lstStyle/>
        <a:p>
          <a:endParaRPr lang="en-US"/>
        </a:p>
      </dgm:t>
    </dgm:pt>
    <dgm:pt modelId="{076E0383-C3E9-4717-9917-C284692F9662}" type="pres">
      <dgm:prSet presAssocID="{87C28A56-4368-4B0C-8B1B-E86A5886355C}" presName="compNode" presStyleCnt="0"/>
      <dgm:spPr/>
      <dgm:t>
        <a:bodyPr/>
        <a:lstStyle/>
        <a:p>
          <a:endParaRPr lang="en-US"/>
        </a:p>
      </dgm:t>
    </dgm:pt>
    <dgm:pt modelId="{F71A7C21-4F03-4CF7-8792-4618CF532879}" type="pres">
      <dgm:prSet presAssocID="{87C28A56-4368-4B0C-8B1B-E86A5886355C}" presName="aNode" presStyleLbl="bgShp" presStyleIdx="1" presStyleCnt="3"/>
      <dgm:spPr/>
      <dgm:t>
        <a:bodyPr/>
        <a:lstStyle/>
        <a:p>
          <a:endParaRPr lang="en-US"/>
        </a:p>
      </dgm:t>
    </dgm:pt>
    <dgm:pt modelId="{3AD1AA78-2F6D-4A93-A390-D8C7206A1932}" type="pres">
      <dgm:prSet presAssocID="{87C28A56-4368-4B0C-8B1B-E86A5886355C}" presName="textNode" presStyleLbl="bgShp" presStyleIdx="1" presStyleCnt="3"/>
      <dgm:spPr/>
      <dgm:t>
        <a:bodyPr/>
        <a:lstStyle/>
        <a:p>
          <a:endParaRPr lang="en-US"/>
        </a:p>
      </dgm:t>
    </dgm:pt>
    <dgm:pt modelId="{27CD99BD-A37A-41F6-A4C0-C21D873CF239}" type="pres">
      <dgm:prSet presAssocID="{87C28A56-4368-4B0C-8B1B-E86A5886355C}" presName="compChildNode" presStyleCnt="0"/>
      <dgm:spPr/>
      <dgm:t>
        <a:bodyPr/>
        <a:lstStyle/>
        <a:p>
          <a:endParaRPr lang="en-US"/>
        </a:p>
      </dgm:t>
    </dgm:pt>
    <dgm:pt modelId="{C4230122-6049-436D-9DF9-ABF5FC279311}" type="pres">
      <dgm:prSet presAssocID="{87C28A56-4368-4B0C-8B1B-E86A5886355C}" presName="theInnerList" presStyleCnt="0"/>
      <dgm:spPr/>
      <dgm:t>
        <a:bodyPr/>
        <a:lstStyle/>
        <a:p>
          <a:endParaRPr lang="en-US"/>
        </a:p>
      </dgm:t>
    </dgm:pt>
    <dgm:pt modelId="{CD2456A9-B9A2-42A3-819D-FB06333E6EC2}" type="pres">
      <dgm:prSet presAssocID="{04370E17-1742-406D-9190-D0BFF1991EE7}" presName="childNode" presStyleLbl="node1" presStyleIdx="3" presStyleCnt="14">
        <dgm:presLayoutVars>
          <dgm:bulletEnabled val="1"/>
        </dgm:presLayoutVars>
      </dgm:prSet>
      <dgm:spPr/>
      <dgm:t>
        <a:bodyPr/>
        <a:lstStyle/>
        <a:p>
          <a:endParaRPr lang="en-US"/>
        </a:p>
      </dgm:t>
    </dgm:pt>
    <dgm:pt modelId="{C62F56D3-9857-46C6-B31D-2CD14BF5157D}" type="pres">
      <dgm:prSet presAssocID="{04370E17-1742-406D-9190-D0BFF1991EE7}" presName="aSpace2" presStyleCnt="0"/>
      <dgm:spPr/>
      <dgm:t>
        <a:bodyPr/>
        <a:lstStyle/>
        <a:p>
          <a:endParaRPr lang="en-US"/>
        </a:p>
      </dgm:t>
    </dgm:pt>
    <dgm:pt modelId="{90A18055-D862-452A-ADBC-59E68FE50A68}" type="pres">
      <dgm:prSet presAssocID="{C4E8E69F-7F32-4F0B-80E0-DC83486AAB02}" presName="childNode" presStyleLbl="node1" presStyleIdx="4" presStyleCnt="14">
        <dgm:presLayoutVars>
          <dgm:bulletEnabled val="1"/>
        </dgm:presLayoutVars>
      </dgm:prSet>
      <dgm:spPr/>
      <dgm:t>
        <a:bodyPr/>
        <a:lstStyle/>
        <a:p>
          <a:endParaRPr lang="en-US"/>
        </a:p>
      </dgm:t>
    </dgm:pt>
    <dgm:pt modelId="{CCF5BAF7-C9D9-408B-8EE3-956082DCE5DE}" type="pres">
      <dgm:prSet presAssocID="{C4E8E69F-7F32-4F0B-80E0-DC83486AAB02}" presName="aSpace2" presStyleCnt="0"/>
      <dgm:spPr/>
      <dgm:t>
        <a:bodyPr/>
        <a:lstStyle/>
        <a:p>
          <a:endParaRPr lang="en-US"/>
        </a:p>
      </dgm:t>
    </dgm:pt>
    <dgm:pt modelId="{E5821BF1-9A0A-4DB9-AF48-DE759E0757E7}" type="pres">
      <dgm:prSet presAssocID="{901EBFB7-7636-4351-9B8E-E91A4E55C7F8}" presName="childNode" presStyleLbl="node1" presStyleIdx="5" presStyleCnt="14">
        <dgm:presLayoutVars>
          <dgm:bulletEnabled val="1"/>
        </dgm:presLayoutVars>
      </dgm:prSet>
      <dgm:spPr/>
      <dgm:t>
        <a:bodyPr/>
        <a:lstStyle/>
        <a:p>
          <a:endParaRPr lang="en-US"/>
        </a:p>
      </dgm:t>
    </dgm:pt>
    <dgm:pt modelId="{E8CECE56-4730-4A9E-80CD-A8E893C553AD}" type="pres">
      <dgm:prSet presAssocID="{87C28A56-4368-4B0C-8B1B-E86A5886355C}" presName="aSpace" presStyleCnt="0"/>
      <dgm:spPr/>
      <dgm:t>
        <a:bodyPr/>
        <a:lstStyle/>
        <a:p>
          <a:endParaRPr lang="en-US"/>
        </a:p>
      </dgm:t>
    </dgm:pt>
    <dgm:pt modelId="{04DFD64A-B17C-47D4-84FE-E3A61CAEE683}" type="pres">
      <dgm:prSet presAssocID="{626EB50E-6C5F-4173-9171-88A2BD7629FF}" presName="compNode" presStyleCnt="0"/>
      <dgm:spPr/>
      <dgm:t>
        <a:bodyPr/>
        <a:lstStyle/>
        <a:p>
          <a:endParaRPr lang="en-US"/>
        </a:p>
      </dgm:t>
    </dgm:pt>
    <dgm:pt modelId="{D33212D8-51C4-4E2E-97A8-84E40FEF6C5D}" type="pres">
      <dgm:prSet presAssocID="{626EB50E-6C5F-4173-9171-88A2BD7629FF}" presName="aNode" presStyleLbl="bgShp" presStyleIdx="2" presStyleCnt="3"/>
      <dgm:spPr/>
      <dgm:t>
        <a:bodyPr/>
        <a:lstStyle/>
        <a:p>
          <a:endParaRPr lang="en-US"/>
        </a:p>
      </dgm:t>
    </dgm:pt>
    <dgm:pt modelId="{6185D11C-286A-4AA2-83A9-58E152DA23F8}" type="pres">
      <dgm:prSet presAssocID="{626EB50E-6C5F-4173-9171-88A2BD7629FF}" presName="textNode" presStyleLbl="bgShp" presStyleIdx="2" presStyleCnt="3"/>
      <dgm:spPr/>
      <dgm:t>
        <a:bodyPr/>
        <a:lstStyle/>
        <a:p>
          <a:endParaRPr lang="en-US"/>
        </a:p>
      </dgm:t>
    </dgm:pt>
    <dgm:pt modelId="{712060B3-EAF5-4421-9C7F-B1974BCC129C}" type="pres">
      <dgm:prSet presAssocID="{626EB50E-6C5F-4173-9171-88A2BD7629FF}" presName="compChildNode" presStyleCnt="0"/>
      <dgm:spPr/>
      <dgm:t>
        <a:bodyPr/>
        <a:lstStyle/>
        <a:p>
          <a:endParaRPr lang="en-US"/>
        </a:p>
      </dgm:t>
    </dgm:pt>
    <dgm:pt modelId="{1AF05A45-0835-485E-8879-F87CFBBB77FD}" type="pres">
      <dgm:prSet presAssocID="{626EB50E-6C5F-4173-9171-88A2BD7629FF}" presName="theInnerList" presStyleCnt="0"/>
      <dgm:spPr/>
      <dgm:t>
        <a:bodyPr/>
        <a:lstStyle/>
        <a:p>
          <a:endParaRPr lang="en-US"/>
        </a:p>
      </dgm:t>
    </dgm:pt>
    <dgm:pt modelId="{26388191-E387-481D-90C8-47C0E7491017}" type="pres">
      <dgm:prSet presAssocID="{62546A1C-DADF-478E-81B6-6A01EF91610E}" presName="childNode" presStyleLbl="node1" presStyleIdx="6" presStyleCnt="14">
        <dgm:presLayoutVars>
          <dgm:bulletEnabled val="1"/>
        </dgm:presLayoutVars>
      </dgm:prSet>
      <dgm:spPr/>
      <dgm:t>
        <a:bodyPr/>
        <a:lstStyle/>
        <a:p>
          <a:endParaRPr lang="en-US"/>
        </a:p>
      </dgm:t>
    </dgm:pt>
    <dgm:pt modelId="{A64131F3-947C-4E87-AAC7-ED44B4E05D5D}" type="pres">
      <dgm:prSet presAssocID="{62546A1C-DADF-478E-81B6-6A01EF91610E}" presName="aSpace2" presStyleCnt="0"/>
      <dgm:spPr/>
      <dgm:t>
        <a:bodyPr/>
        <a:lstStyle/>
        <a:p>
          <a:endParaRPr lang="en-US"/>
        </a:p>
      </dgm:t>
    </dgm:pt>
    <dgm:pt modelId="{5D48CF07-6812-476F-A47F-68F1DADBD8A9}" type="pres">
      <dgm:prSet presAssocID="{CD2705A9-F089-4330-9BD8-0764559B0CF6}" presName="childNode" presStyleLbl="node1" presStyleIdx="7" presStyleCnt="14">
        <dgm:presLayoutVars>
          <dgm:bulletEnabled val="1"/>
        </dgm:presLayoutVars>
      </dgm:prSet>
      <dgm:spPr/>
      <dgm:t>
        <a:bodyPr/>
        <a:lstStyle/>
        <a:p>
          <a:endParaRPr lang="en-US"/>
        </a:p>
      </dgm:t>
    </dgm:pt>
    <dgm:pt modelId="{B487061A-10EF-437B-8283-814D141DF775}" type="pres">
      <dgm:prSet presAssocID="{CD2705A9-F089-4330-9BD8-0764559B0CF6}" presName="aSpace2" presStyleCnt="0"/>
      <dgm:spPr/>
      <dgm:t>
        <a:bodyPr/>
        <a:lstStyle/>
        <a:p>
          <a:endParaRPr lang="en-US"/>
        </a:p>
      </dgm:t>
    </dgm:pt>
    <dgm:pt modelId="{0FC5D4C1-6013-4965-A861-946591A1D8C2}" type="pres">
      <dgm:prSet presAssocID="{5834A052-932C-47CC-9676-F9D560323658}" presName="childNode" presStyleLbl="node1" presStyleIdx="8" presStyleCnt="14">
        <dgm:presLayoutVars>
          <dgm:bulletEnabled val="1"/>
        </dgm:presLayoutVars>
      </dgm:prSet>
      <dgm:spPr/>
      <dgm:t>
        <a:bodyPr/>
        <a:lstStyle/>
        <a:p>
          <a:endParaRPr lang="en-US"/>
        </a:p>
      </dgm:t>
    </dgm:pt>
    <dgm:pt modelId="{44068D55-0CE6-41DD-8E51-1D5AA431414E}" type="pres">
      <dgm:prSet presAssocID="{5834A052-932C-47CC-9676-F9D560323658}" presName="aSpace2" presStyleCnt="0"/>
      <dgm:spPr/>
      <dgm:t>
        <a:bodyPr/>
        <a:lstStyle/>
        <a:p>
          <a:endParaRPr lang="en-US"/>
        </a:p>
      </dgm:t>
    </dgm:pt>
    <dgm:pt modelId="{7E313953-3D93-4359-A259-781C8E4ADBC7}" type="pres">
      <dgm:prSet presAssocID="{941EAA32-3D20-498E-8A07-2566CD4E9F5A}" presName="childNode" presStyleLbl="node1" presStyleIdx="9" presStyleCnt="14">
        <dgm:presLayoutVars>
          <dgm:bulletEnabled val="1"/>
        </dgm:presLayoutVars>
      </dgm:prSet>
      <dgm:spPr/>
      <dgm:t>
        <a:bodyPr/>
        <a:lstStyle/>
        <a:p>
          <a:endParaRPr lang="en-US"/>
        </a:p>
      </dgm:t>
    </dgm:pt>
    <dgm:pt modelId="{9BFB6BDB-D75C-4A26-80A3-C733D8A4B108}" type="pres">
      <dgm:prSet presAssocID="{941EAA32-3D20-498E-8A07-2566CD4E9F5A}" presName="aSpace2" presStyleCnt="0"/>
      <dgm:spPr/>
      <dgm:t>
        <a:bodyPr/>
        <a:lstStyle/>
        <a:p>
          <a:endParaRPr lang="en-US"/>
        </a:p>
      </dgm:t>
    </dgm:pt>
    <dgm:pt modelId="{7B618CDC-D2BC-4AD8-B85F-82BF161B8D6A}" type="pres">
      <dgm:prSet presAssocID="{78C6C4D4-10B3-44C5-918B-B5C27B1F3357}" presName="childNode" presStyleLbl="node1" presStyleIdx="10" presStyleCnt="14">
        <dgm:presLayoutVars>
          <dgm:bulletEnabled val="1"/>
        </dgm:presLayoutVars>
      </dgm:prSet>
      <dgm:spPr/>
      <dgm:t>
        <a:bodyPr/>
        <a:lstStyle/>
        <a:p>
          <a:endParaRPr lang="en-US"/>
        </a:p>
      </dgm:t>
    </dgm:pt>
    <dgm:pt modelId="{6A652318-43D9-4E36-BDDF-4DDF3F728C1F}" type="pres">
      <dgm:prSet presAssocID="{78C6C4D4-10B3-44C5-918B-B5C27B1F3357}" presName="aSpace2" presStyleCnt="0"/>
      <dgm:spPr/>
      <dgm:t>
        <a:bodyPr/>
        <a:lstStyle/>
        <a:p>
          <a:endParaRPr lang="en-US"/>
        </a:p>
      </dgm:t>
    </dgm:pt>
    <dgm:pt modelId="{020ECC38-BE2C-43B7-B51E-D3A745A6B982}" type="pres">
      <dgm:prSet presAssocID="{904ED0E4-3498-448E-BEA7-C25BB2DFF8FA}" presName="childNode" presStyleLbl="node1" presStyleIdx="11" presStyleCnt="14">
        <dgm:presLayoutVars>
          <dgm:bulletEnabled val="1"/>
        </dgm:presLayoutVars>
      </dgm:prSet>
      <dgm:spPr/>
      <dgm:t>
        <a:bodyPr/>
        <a:lstStyle/>
        <a:p>
          <a:endParaRPr lang="en-US"/>
        </a:p>
      </dgm:t>
    </dgm:pt>
    <dgm:pt modelId="{11767B02-B6F9-4BBA-9A79-C18128AF313C}" type="pres">
      <dgm:prSet presAssocID="{904ED0E4-3498-448E-BEA7-C25BB2DFF8FA}" presName="aSpace2" presStyleCnt="0"/>
      <dgm:spPr/>
      <dgm:t>
        <a:bodyPr/>
        <a:lstStyle/>
        <a:p>
          <a:endParaRPr lang="en-US"/>
        </a:p>
      </dgm:t>
    </dgm:pt>
    <dgm:pt modelId="{DF8898D9-E2CF-4E53-87D5-F4DC3ED7DFDE}" type="pres">
      <dgm:prSet presAssocID="{82025AB8-C367-4EA0-B56E-04A210DFC560}" presName="childNode" presStyleLbl="node1" presStyleIdx="12" presStyleCnt="14">
        <dgm:presLayoutVars>
          <dgm:bulletEnabled val="1"/>
        </dgm:presLayoutVars>
      </dgm:prSet>
      <dgm:spPr/>
      <dgm:t>
        <a:bodyPr/>
        <a:lstStyle/>
        <a:p>
          <a:endParaRPr lang="en-US"/>
        </a:p>
      </dgm:t>
    </dgm:pt>
    <dgm:pt modelId="{EEF89359-7E1C-415F-B54C-AF0D2BB5C58A}" type="pres">
      <dgm:prSet presAssocID="{82025AB8-C367-4EA0-B56E-04A210DFC560}" presName="aSpace2" presStyleCnt="0"/>
      <dgm:spPr/>
      <dgm:t>
        <a:bodyPr/>
        <a:lstStyle/>
        <a:p>
          <a:endParaRPr lang="en-US"/>
        </a:p>
      </dgm:t>
    </dgm:pt>
    <dgm:pt modelId="{9F366910-794C-4735-A2A6-C0BBD4349C4D}" type="pres">
      <dgm:prSet presAssocID="{5235CCBA-7833-426F-A209-B60102BC53D1}" presName="childNode" presStyleLbl="node1" presStyleIdx="13" presStyleCnt="14">
        <dgm:presLayoutVars>
          <dgm:bulletEnabled val="1"/>
        </dgm:presLayoutVars>
      </dgm:prSet>
      <dgm:spPr/>
      <dgm:t>
        <a:bodyPr/>
        <a:lstStyle/>
        <a:p>
          <a:endParaRPr lang="en-US"/>
        </a:p>
      </dgm:t>
    </dgm:pt>
  </dgm:ptLst>
  <dgm:cxnLst>
    <dgm:cxn modelId="{7070FDC7-4E0A-423A-A401-D2638FC96B9B}" srcId="{626EB50E-6C5F-4173-9171-88A2BD7629FF}" destId="{78C6C4D4-10B3-44C5-918B-B5C27B1F3357}" srcOrd="4" destOrd="0" parTransId="{2B910E9E-DA81-49EE-BDF3-0D3427509C75}" sibTransId="{CFA8C8A9-4D66-4F48-9896-9D53AE002EA0}"/>
    <dgm:cxn modelId="{CF06F5E4-A0FB-4A70-814D-95EF507A0E0D}" type="presOf" srcId="{904ED0E4-3498-448E-BEA7-C25BB2DFF8FA}" destId="{020ECC38-BE2C-43B7-B51E-D3A745A6B982}" srcOrd="0" destOrd="0" presId="urn:microsoft.com/office/officeart/2005/8/layout/lProcess2"/>
    <dgm:cxn modelId="{F8AC7F58-FAF3-4BBB-BF47-EB912757F3CD}" srcId="{CE3392C2-8C51-4FF8-A04F-685F276A1244}" destId="{87C28A56-4368-4B0C-8B1B-E86A5886355C}" srcOrd="1" destOrd="0" parTransId="{6139FA07-1746-46A6-BF98-E2CA80460C2A}" sibTransId="{988322A8-9923-45C5-A62C-AF2E3F7C106D}"/>
    <dgm:cxn modelId="{6C722255-64AC-42D6-B6DF-239083178BBC}" srcId="{626EB50E-6C5F-4173-9171-88A2BD7629FF}" destId="{904ED0E4-3498-448E-BEA7-C25BB2DFF8FA}" srcOrd="5" destOrd="0" parTransId="{0971308A-2597-4F51-9AFD-0DE21E30DA21}" sibTransId="{F8F2C236-8E79-4B58-A74D-A2456FB08684}"/>
    <dgm:cxn modelId="{3EC5C30B-83C2-4FA4-A142-5EB13F338CC3}" type="presOf" srcId="{5235CCBA-7833-426F-A209-B60102BC53D1}" destId="{9F366910-794C-4735-A2A6-C0BBD4349C4D}" srcOrd="0" destOrd="0" presId="urn:microsoft.com/office/officeart/2005/8/layout/lProcess2"/>
    <dgm:cxn modelId="{D2CD3B4C-FC2D-4325-AF82-34C540C822CE}" type="presOf" srcId="{87C28A56-4368-4B0C-8B1B-E86A5886355C}" destId="{F71A7C21-4F03-4CF7-8792-4618CF532879}" srcOrd="0" destOrd="0" presId="urn:microsoft.com/office/officeart/2005/8/layout/lProcess2"/>
    <dgm:cxn modelId="{5F31E01B-5BBD-4E4E-B4BF-CE085E321E70}" srcId="{626EB50E-6C5F-4173-9171-88A2BD7629FF}" destId="{82025AB8-C367-4EA0-B56E-04A210DFC560}" srcOrd="6" destOrd="0" parTransId="{FD5B50C6-2638-4045-AE88-438B7FC83C8F}" sibTransId="{96E95B37-B576-4EFD-91F1-C2F9EA9F9477}"/>
    <dgm:cxn modelId="{D096538D-3AC3-4B7C-A2C9-759DEB383F5D}" type="presOf" srcId="{626EB50E-6C5F-4173-9171-88A2BD7629FF}" destId="{6185D11C-286A-4AA2-83A9-58E152DA23F8}" srcOrd="1" destOrd="0" presId="urn:microsoft.com/office/officeart/2005/8/layout/lProcess2"/>
    <dgm:cxn modelId="{920DC83B-247D-48E0-9A29-9DBBBB064161}" type="presOf" srcId="{78C6C4D4-10B3-44C5-918B-B5C27B1F3357}" destId="{7B618CDC-D2BC-4AD8-B85F-82BF161B8D6A}" srcOrd="0" destOrd="0" presId="urn:microsoft.com/office/officeart/2005/8/layout/lProcess2"/>
    <dgm:cxn modelId="{64527F39-B024-4347-9DF0-8186B7F0CE3B}" type="presOf" srcId="{0946D421-1614-4288-A1A8-FA6C853B59DA}" destId="{923C4864-8AEF-4707-A228-D6F091D00986}" srcOrd="0" destOrd="0" presId="urn:microsoft.com/office/officeart/2005/8/layout/lProcess2"/>
    <dgm:cxn modelId="{5CE0A9D5-800B-4F44-A5BA-36298FF3543E}" srcId="{0946D421-1614-4288-A1A8-FA6C853B59DA}" destId="{2CDD4562-0625-417A-A1EC-43B650FA401D}" srcOrd="0" destOrd="0" parTransId="{FE1BB72F-9FC6-45BA-B5DD-965BDCC06685}" sibTransId="{5FC7D464-E90E-4053-B59A-F878C26AB6A8}"/>
    <dgm:cxn modelId="{6315E190-EC9B-4B61-8AF6-83405A785257}" srcId="{87C28A56-4368-4B0C-8B1B-E86A5886355C}" destId="{C4E8E69F-7F32-4F0B-80E0-DC83486AAB02}" srcOrd="1" destOrd="0" parTransId="{61E4C465-099D-4AE8-804F-FC8AF5BF9198}" sibTransId="{8F6C9758-7953-4617-B960-94A44FEAB3CA}"/>
    <dgm:cxn modelId="{ABE3AF99-DBAB-4D40-B64D-1828BD2DA513}" type="presOf" srcId="{626EB50E-6C5F-4173-9171-88A2BD7629FF}" destId="{D33212D8-51C4-4E2E-97A8-84E40FEF6C5D}" srcOrd="0" destOrd="0" presId="urn:microsoft.com/office/officeart/2005/8/layout/lProcess2"/>
    <dgm:cxn modelId="{EDD07DEA-06BA-43AF-A25E-0D7B5505C145}" srcId="{CE3392C2-8C51-4FF8-A04F-685F276A1244}" destId="{0946D421-1614-4288-A1A8-FA6C853B59DA}" srcOrd="0" destOrd="0" parTransId="{F798CCA1-2B2B-43DB-B439-A5FC9E95DC0C}" sibTransId="{6B0B2323-7C21-4BFF-998A-EDF675996859}"/>
    <dgm:cxn modelId="{FFAF1943-C02D-4CBB-A43F-2706EEE0DE7C}" srcId="{626EB50E-6C5F-4173-9171-88A2BD7629FF}" destId="{CD2705A9-F089-4330-9BD8-0764559B0CF6}" srcOrd="1" destOrd="0" parTransId="{3DC2DE58-3C7B-47F6-8902-EADA4F944371}" sibTransId="{136B132E-80E1-43D6-8DE1-A87F5CAAE701}"/>
    <dgm:cxn modelId="{2D77BDEA-E5C0-44E6-BACB-C7FB25E88788}" srcId="{0946D421-1614-4288-A1A8-FA6C853B59DA}" destId="{9ACF8B97-2EA5-487F-9CE1-9D6C1FCDD09C}" srcOrd="2" destOrd="0" parTransId="{1175560A-8B3A-4AB6-9332-AE32259C8AAE}" sibTransId="{5CB50136-CCB7-428C-A356-731846BDB492}"/>
    <dgm:cxn modelId="{EC3F9E12-14D5-48F1-A302-DBA12450C18F}" type="presOf" srcId="{04370E17-1742-406D-9190-D0BFF1991EE7}" destId="{CD2456A9-B9A2-42A3-819D-FB06333E6EC2}" srcOrd="0" destOrd="0" presId="urn:microsoft.com/office/officeart/2005/8/layout/lProcess2"/>
    <dgm:cxn modelId="{500B2DC5-FE49-4B3B-850F-82FC8E835BFF}" type="presOf" srcId="{87C28A56-4368-4B0C-8B1B-E86A5886355C}" destId="{3AD1AA78-2F6D-4A93-A390-D8C7206A1932}" srcOrd="1" destOrd="0" presId="urn:microsoft.com/office/officeart/2005/8/layout/lProcess2"/>
    <dgm:cxn modelId="{51651924-8300-4C22-AD9D-A735DA240E38}" type="presOf" srcId="{941EAA32-3D20-498E-8A07-2566CD4E9F5A}" destId="{7E313953-3D93-4359-A259-781C8E4ADBC7}" srcOrd="0" destOrd="0" presId="urn:microsoft.com/office/officeart/2005/8/layout/lProcess2"/>
    <dgm:cxn modelId="{4BDABDB1-4A73-457F-868C-CE2D6FDBF9D6}" srcId="{CE3392C2-8C51-4FF8-A04F-685F276A1244}" destId="{626EB50E-6C5F-4173-9171-88A2BD7629FF}" srcOrd="2" destOrd="0" parTransId="{9C421EF0-07BB-4C96-83E8-2E2055434B25}" sibTransId="{32BFFFE7-7A69-42C5-A905-C44F7AACAB7C}"/>
    <dgm:cxn modelId="{7C2E5663-5BC8-463A-9203-DB63C414AA92}" srcId="{87C28A56-4368-4B0C-8B1B-E86A5886355C}" destId="{04370E17-1742-406D-9190-D0BFF1991EE7}" srcOrd="0" destOrd="0" parTransId="{0BDCA302-5DFA-4BEA-92C7-C29AB19CE537}" sibTransId="{2D5EA880-5203-4231-BE0B-A1264DB2B099}"/>
    <dgm:cxn modelId="{663D1D8A-1758-4A3E-BBC5-0A0DFF351A85}" srcId="{0946D421-1614-4288-A1A8-FA6C853B59DA}" destId="{19CD0855-E0C5-450C-87E5-5D9B70E00BE1}" srcOrd="1" destOrd="0" parTransId="{B991FB6D-057F-468C-B003-3481AEC0844B}" sibTransId="{D7E12F06-7BA8-48B7-B47A-6AB34D4E1906}"/>
    <dgm:cxn modelId="{A5F783BE-6F22-48C1-A0CC-FBE0B0A2C08B}" type="presOf" srcId="{82025AB8-C367-4EA0-B56E-04A210DFC560}" destId="{DF8898D9-E2CF-4E53-87D5-F4DC3ED7DFDE}" srcOrd="0" destOrd="0" presId="urn:microsoft.com/office/officeart/2005/8/layout/lProcess2"/>
    <dgm:cxn modelId="{08418025-C6E9-4546-B3B8-CFFBC57B7374}" type="presOf" srcId="{CD2705A9-F089-4330-9BD8-0764559B0CF6}" destId="{5D48CF07-6812-476F-A47F-68F1DADBD8A9}" srcOrd="0" destOrd="0" presId="urn:microsoft.com/office/officeart/2005/8/layout/lProcess2"/>
    <dgm:cxn modelId="{CA4CC3DD-F42A-41B3-90CE-7AF461C74DFA}" srcId="{626EB50E-6C5F-4173-9171-88A2BD7629FF}" destId="{5834A052-932C-47CC-9676-F9D560323658}" srcOrd="2" destOrd="0" parTransId="{74BB747B-FCD1-4B5E-8973-6C3554975E41}" sibTransId="{A828DDAA-C870-46F8-9ED2-2F59A58FAA0C}"/>
    <dgm:cxn modelId="{D3D31A8B-144E-43EE-88DA-429A9C77B61C}" type="presOf" srcId="{2CDD4562-0625-417A-A1EC-43B650FA401D}" destId="{F5CA22CD-FB0E-4088-8816-C44D552EC973}" srcOrd="0" destOrd="0" presId="urn:microsoft.com/office/officeart/2005/8/layout/lProcess2"/>
    <dgm:cxn modelId="{65D05F01-4F0A-4982-8CC2-F1B2F3307389}" srcId="{626EB50E-6C5F-4173-9171-88A2BD7629FF}" destId="{5235CCBA-7833-426F-A209-B60102BC53D1}" srcOrd="7" destOrd="0" parTransId="{93E11E80-9E8F-46D3-ABC0-C96D16A1D9A1}" sibTransId="{AC5947C5-5513-4740-87DD-205055202BDA}"/>
    <dgm:cxn modelId="{9908155A-8F69-49B1-987C-695751846A3D}" type="presOf" srcId="{C4E8E69F-7F32-4F0B-80E0-DC83486AAB02}" destId="{90A18055-D862-452A-ADBC-59E68FE50A68}" srcOrd="0" destOrd="0" presId="urn:microsoft.com/office/officeart/2005/8/layout/lProcess2"/>
    <dgm:cxn modelId="{23F753A9-F57B-4432-A558-C73BDBA08EF3}" type="presOf" srcId="{CE3392C2-8C51-4FF8-A04F-685F276A1244}" destId="{3FE49D7C-36DE-4CF7-A2D7-9100D9557645}" srcOrd="0" destOrd="0" presId="urn:microsoft.com/office/officeart/2005/8/layout/lProcess2"/>
    <dgm:cxn modelId="{4AEEC52E-9DD0-4281-B0DE-F2E91BFAE660}" type="presOf" srcId="{901EBFB7-7636-4351-9B8E-E91A4E55C7F8}" destId="{E5821BF1-9A0A-4DB9-AF48-DE759E0757E7}" srcOrd="0" destOrd="0" presId="urn:microsoft.com/office/officeart/2005/8/layout/lProcess2"/>
    <dgm:cxn modelId="{CAA8EA07-4002-4602-92F7-60318E929BB2}" type="presOf" srcId="{0946D421-1614-4288-A1A8-FA6C853B59DA}" destId="{E9E16102-BD7D-4C37-AD77-7AA7206AE706}" srcOrd="1" destOrd="0" presId="urn:microsoft.com/office/officeart/2005/8/layout/lProcess2"/>
    <dgm:cxn modelId="{1BB2F945-021F-4EEA-9495-22AA09224878}" srcId="{626EB50E-6C5F-4173-9171-88A2BD7629FF}" destId="{62546A1C-DADF-478E-81B6-6A01EF91610E}" srcOrd="0" destOrd="0" parTransId="{66948CA6-D35D-499A-BAA8-024DFFEDBEFE}" sibTransId="{57D1906A-A191-498C-A60F-F596A7D0027E}"/>
    <dgm:cxn modelId="{B0B80AB2-20B9-444F-853D-FC00089C5908}" srcId="{87C28A56-4368-4B0C-8B1B-E86A5886355C}" destId="{901EBFB7-7636-4351-9B8E-E91A4E55C7F8}" srcOrd="2" destOrd="0" parTransId="{BC898BF3-4A11-4295-B999-A4019A275361}" sibTransId="{1D156C8A-7269-4F18-970D-C630A19FEAB7}"/>
    <dgm:cxn modelId="{CB99845E-CB51-4010-BAA4-8356C63C55E8}" srcId="{626EB50E-6C5F-4173-9171-88A2BD7629FF}" destId="{941EAA32-3D20-498E-8A07-2566CD4E9F5A}" srcOrd="3" destOrd="0" parTransId="{8DB92E8D-66CF-494B-96B8-4BCB56A3E2A2}" sibTransId="{F3F1BCCE-1A23-4071-9E85-C78F7EA38DD9}"/>
    <dgm:cxn modelId="{A2FAE816-E683-4416-8DEB-9186FB9EB7C5}" type="presOf" srcId="{62546A1C-DADF-478E-81B6-6A01EF91610E}" destId="{26388191-E387-481D-90C8-47C0E7491017}" srcOrd="0" destOrd="0" presId="urn:microsoft.com/office/officeart/2005/8/layout/lProcess2"/>
    <dgm:cxn modelId="{6096AF54-7D60-4894-AA00-70BDC37AED9F}" type="presOf" srcId="{19CD0855-E0C5-450C-87E5-5D9B70E00BE1}" destId="{971D4880-3A69-4DC5-ACAB-E173636CB7B1}" srcOrd="0" destOrd="0" presId="urn:microsoft.com/office/officeart/2005/8/layout/lProcess2"/>
    <dgm:cxn modelId="{902714DC-9576-4B0C-921D-17E5005E004B}" type="presOf" srcId="{9ACF8B97-2EA5-487F-9CE1-9D6C1FCDD09C}" destId="{ED6F47C6-0886-4D65-A08C-CDB434333808}" srcOrd="0" destOrd="0" presId="urn:microsoft.com/office/officeart/2005/8/layout/lProcess2"/>
    <dgm:cxn modelId="{38826040-64AF-43BE-9ACF-321D3CA776CF}" type="presOf" srcId="{5834A052-932C-47CC-9676-F9D560323658}" destId="{0FC5D4C1-6013-4965-A861-946591A1D8C2}" srcOrd="0" destOrd="0" presId="urn:microsoft.com/office/officeart/2005/8/layout/lProcess2"/>
    <dgm:cxn modelId="{62FD740D-9308-416F-AE5E-41484F6743E1}" type="presParOf" srcId="{3FE49D7C-36DE-4CF7-A2D7-9100D9557645}" destId="{7582C31D-53D4-4CCA-B216-FDB3C7AF67C4}" srcOrd="0" destOrd="0" presId="urn:microsoft.com/office/officeart/2005/8/layout/lProcess2"/>
    <dgm:cxn modelId="{2573EA89-7D7F-47FA-ADAA-06F3D00FEB51}" type="presParOf" srcId="{7582C31D-53D4-4CCA-B216-FDB3C7AF67C4}" destId="{923C4864-8AEF-4707-A228-D6F091D00986}" srcOrd="0" destOrd="0" presId="urn:microsoft.com/office/officeart/2005/8/layout/lProcess2"/>
    <dgm:cxn modelId="{2B1A2D1A-5917-406B-9A2D-EED0CF33F231}" type="presParOf" srcId="{7582C31D-53D4-4CCA-B216-FDB3C7AF67C4}" destId="{E9E16102-BD7D-4C37-AD77-7AA7206AE706}" srcOrd="1" destOrd="0" presId="urn:microsoft.com/office/officeart/2005/8/layout/lProcess2"/>
    <dgm:cxn modelId="{BED918CA-7D2C-47A8-A9FA-67578A81F9A6}" type="presParOf" srcId="{7582C31D-53D4-4CCA-B216-FDB3C7AF67C4}" destId="{1A9B5BA1-5149-4D84-9576-884016982622}" srcOrd="2" destOrd="0" presId="urn:microsoft.com/office/officeart/2005/8/layout/lProcess2"/>
    <dgm:cxn modelId="{756EFCC7-2887-4C10-810C-97E419542DDC}" type="presParOf" srcId="{1A9B5BA1-5149-4D84-9576-884016982622}" destId="{41340EA6-FD85-41C5-928B-630A3A1CE219}" srcOrd="0" destOrd="0" presId="urn:microsoft.com/office/officeart/2005/8/layout/lProcess2"/>
    <dgm:cxn modelId="{92459CBB-EDE0-4D02-865B-BA20FDDCF364}" type="presParOf" srcId="{41340EA6-FD85-41C5-928B-630A3A1CE219}" destId="{F5CA22CD-FB0E-4088-8816-C44D552EC973}" srcOrd="0" destOrd="0" presId="urn:microsoft.com/office/officeart/2005/8/layout/lProcess2"/>
    <dgm:cxn modelId="{E0FF576C-D47A-4C3D-A6A3-A21A81023BFE}" type="presParOf" srcId="{41340EA6-FD85-41C5-928B-630A3A1CE219}" destId="{BB39E999-B2F4-466E-9CD2-11B2EA6370DE}" srcOrd="1" destOrd="0" presId="urn:microsoft.com/office/officeart/2005/8/layout/lProcess2"/>
    <dgm:cxn modelId="{86BA709B-22FF-45EA-B755-0281CBF765E2}" type="presParOf" srcId="{41340EA6-FD85-41C5-928B-630A3A1CE219}" destId="{971D4880-3A69-4DC5-ACAB-E173636CB7B1}" srcOrd="2" destOrd="0" presId="urn:microsoft.com/office/officeart/2005/8/layout/lProcess2"/>
    <dgm:cxn modelId="{48299F28-7CE0-4D9D-8513-3931F042638B}" type="presParOf" srcId="{41340EA6-FD85-41C5-928B-630A3A1CE219}" destId="{9437FE06-35A6-42A4-82A1-D22C5C6F4F97}" srcOrd="3" destOrd="0" presId="urn:microsoft.com/office/officeart/2005/8/layout/lProcess2"/>
    <dgm:cxn modelId="{9EAA5D8E-80A9-4565-B6CB-904DEEA0D9DB}" type="presParOf" srcId="{41340EA6-FD85-41C5-928B-630A3A1CE219}" destId="{ED6F47C6-0886-4D65-A08C-CDB434333808}" srcOrd="4" destOrd="0" presId="urn:microsoft.com/office/officeart/2005/8/layout/lProcess2"/>
    <dgm:cxn modelId="{0A8B243D-6BD0-4457-A40A-BDD0958A6FFA}" type="presParOf" srcId="{3FE49D7C-36DE-4CF7-A2D7-9100D9557645}" destId="{1A44883E-2289-4219-89EC-532955E4C162}" srcOrd="1" destOrd="0" presId="urn:microsoft.com/office/officeart/2005/8/layout/lProcess2"/>
    <dgm:cxn modelId="{BE122758-1574-46E3-98FE-4DF897ECE613}" type="presParOf" srcId="{3FE49D7C-36DE-4CF7-A2D7-9100D9557645}" destId="{076E0383-C3E9-4717-9917-C284692F9662}" srcOrd="2" destOrd="0" presId="urn:microsoft.com/office/officeart/2005/8/layout/lProcess2"/>
    <dgm:cxn modelId="{F91A7AF8-94BE-44DE-857C-5FA5545B297E}" type="presParOf" srcId="{076E0383-C3E9-4717-9917-C284692F9662}" destId="{F71A7C21-4F03-4CF7-8792-4618CF532879}" srcOrd="0" destOrd="0" presId="urn:microsoft.com/office/officeart/2005/8/layout/lProcess2"/>
    <dgm:cxn modelId="{247BF738-A154-43C1-86B6-5B1F61D21183}" type="presParOf" srcId="{076E0383-C3E9-4717-9917-C284692F9662}" destId="{3AD1AA78-2F6D-4A93-A390-D8C7206A1932}" srcOrd="1" destOrd="0" presId="urn:microsoft.com/office/officeart/2005/8/layout/lProcess2"/>
    <dgm:cxn modelId="{4749F06B-D7FD-44EA-8FE0-95C781F59162}" type="presParOf" srcId="{076E0383-C3E9-4717-9917-C284692F9662}" destId="{27CD99BD-A37A-41F6-A4C0-C21D873CF239}" srcOrd="2" destOrd="0" presId="urn:microsoft.com/office/officeart/2005/8/layout/lProcess2"/>
    <dgm:cxn modelId="{C9C34E1D-33C9-476F-9BE0-ACFF9985B656}" type="presParOf" srcId="{27CD99BD-A37A-41F6-A4C0-C21D873CF239}" destId="{C4230122-6049-436D-9DF9-ABF5FC279311}" srcOrd="0" destOrd="0" presId="urn:microsoft.com/office/officeart/2005/8/layout/lProcess2"/>
    <dgm:cxn modelId="{C6EFED2A-4033-4F2E-8AD1-E5B918EE56A8}" type="presParOf" srcId="{C4230122-6049-436D-9DF9-ABF5FC279311}" destId="{CD2456A9-B9A2-42A3-819D-FB06333E6EC2}" srcOrd="0" destOrd="0" presId="urn:microsoft.com/office/officeart/2005/8/layout/lProcess2"/>
    <dgm:cxn modelId="{1ADC552B-57B7-42A8-9154-4797777D1B30}" type="presParOf" srcId="{C4230122-6049-436D-9DF9-ABF5FC279311}" destId="{C62F56D3-9857-46C6-B31D-2CD14BF5157D}" srcOrd="1" destOrd="0" presId="urn:microsoft.com/office/officeart/2005/8/layout/lProcess2"/>
    <dgm:cxn modelId="{CA55B8AF-E088-48DF-92CB-C96C4B88635E}" type="presParOf" srcId="{C4230122-6049-436D-9DF9-ABF5FC279311}" destId="{90A18055-D862-452A-ADBC-59E68FE50A68}" srcOrd="2" destOrd="0" presId="urn:microsoft.com/office/officeart/2005/8/layout/lProcess2"/>
    <dgm:cxn modelId="{9D0A3AB1-0134-425C-BC01-D2DDC1088CFB}" type="presParOf" srcId="{C4230122-6049-436D-9DF9-ABF5FC279311}" destId="{CCF5BAF7-C9D9-408B-8EE3-956082DCE5DE}" srcOrd="3" destOrd="0" presId="urn:microsoft.com/office/officeart/2005/8/layout/lProcess2"/>
    <dgm:cxn modelId="{8FEBDA55-49EA-47E4-83D2-AF54669EC399}" type="presParOf" srcId="{C4230122-6049-436D-9DF9-ABF5FC279311}" destId="{E5821BF1-9A0A-4DB9-AF48-DE759E0757E7}" srcOrd="4" destOrd="0" presId="urn:microsoft.com/office/officeart/2005/8/layout/lProcess2"/>
    <dgm:cxn modelId="{D7DCBFB0-2D2D-45C9-92D4-E8B6962BBD95}" type="presParOf" srcId="{3FE49D7C-36DE-4CF7-A2D7-9100D9557645}" destId="{E8CECE56-4730-4A9E-80CD-A8E893C553AD}" srcOrd="3" destOrd="0" presId="urn:microsoft.com/office/officeart/2005/8/layout/lProcess2"/>
    <dgm:cxn modelId="{6927827C-74BE-4CB2-BCD1-7527D30EE656}" type="presParOf" srcId="{3FE49D7C-36DE-4CF7-A2D7-9100D9557645}" destId="{04DFD64A-B17C-47D4-84FE-E3A61CAEE683}" srcOrd="4" destOrd="0" presId="urn:microsoft.com/office/officeart/2005/8/layout/lProcess2"/>
    <dgm:cxn modelId="{86D5F0EA-3E82-4CB9-AD50-B0E7DD1CC311}" type="presParOf" srcId="{04DFD64A-B17C-47D4-84FE-E3A61CAEE683}" destId="{D33212D8-51C4-4E2E-97A8-84E40FEF6C5D}" srcOrd="0" destOrd="0" presId="urn:microsoft.com/office/officeart/2005/8/layout/lProcess2"/>
    <dgm:cxn modelId="{2A064F3A-DF6F-41BA-AED3-D7820780B64A}" type="presParOf" srcId="{04DFD64A-B17C-47D4-84FE-E3A61CAEE683}" destId="{6185D11C-286A-4AA2-83A9-58E152DA23F8}" srcOrd="1" destOrd="0" presId="urn:microsoft.com/office/officeart/2005/8/layout/lProcess2"/>
    <dgm:cxn modelId="{B97B3EB3-148A-4706-A7B6-6C9BE0C49518}" type="presParOf" srcId="{04DFD64A-B17C-47D4-84FE-E3A61CAEE683}" destId="{712060B3-EAF5-4421-9C7F-B1974BCC129C}" srcOrd="2" destOrd="0" presId="urn:microsoft.com/office/officeart/2005/8/layout/lProcess2"/>
    <dgm:cxn modelId="{821C6503-604F-4DAB-9A72-AEB13721DE78}" type="presParOf" srcId="{712060B3-EAF5-4421-9C7F-B1974BCC129C}" destId="{1AF05A45-0835-485E-8879-F87CFBBB77FD}" srcOrd="0" destOrd="0" presId="urn:microsoft.com/office/officeart/2005/8/layout/lProcess2"/>
    <dgm:cxn modelId="{C45C2C63-DF06-4970-A578-E1584D313082}" type="presParOf" srcId="{1AF05A45-0835-485E-8879-F87CFBBB77FD}" destId="{26388191-E387-481D-90C8-47C0E7491017}" srcOrd="0" destOrd="0" presId="urn:microsoft.com/office/officeart/2005/8/layout/lProcess2"/>
    <dgm:cxn modelId="{56F1F661-E854-4ED3-9416-789CF35AD9B4}" type="presParOf" srcId="{1AF05A45-0835-485E-8879-F87CFBBB77FD}" destId="{A64131F3-947C-4E87-AAC7-ED44B4E05D5D}" srcOrd="1" destOrd="0" presId="urn:microsoft.com/office/officeart/2005/8/layout/lProcess2"/>
    <dgm:cxn modelId="{D9C38638-7B08-4A55-9B51-0A57D69A8554}" type="presParOf" srcId="{1AF05A45-0835-485E-8879-F87CFBBB77FD}" destId="{5D48CF07-6812-476F-A47F-68F1DADBD8A9}" srcOrd="2" destOrd="0" presId="urn:microsoft.com/office/officeart/2005/8/layout/lProcess2"/>
    <dgm:cxn modelId="{719E5514-1296-4D2A-92DA-68820FA6CB9B}" type="presParOf" srcId="{1AF05A45-0835-485E-8879-F87CFBBB77FD}" destId="{B487061A-10EF-437B-8283-814D141DF775}" srcOrd="3" destOrd="0" presId="urn:microsoft.com/office/officeart/2005/8/layout/lProcess2"/>
    <dgm:cxn modelId="{72437E9F-420B-443C-9D0B-810E0C0F5779}" type="presParOf" srcId="{1AF05A45-0835-485E-8879-F87CFBBB77FD}" destId="{0FC5D4C1-6013-4965-A861-946591A1D8C2}" srcOrd="4" destOrd="0" presId="urn:microsoft.com/office/officeart/2005/8/layout/lProcess2"/>
    <dgm:cxn modelId="{60B38098-51B7-41E6-87BB-13EE86EF495E}" type="presParOf" srcId="{1AF05A45-0835-485E-8879-F87CFBBB77FD}" destId="{44068D55-0CE6-41DD-8E51-1D5AA431414E}" srcOrd="5" destOrd="0" presId="urn:microsoft.com/office/officeart/2005/8/layout/lProcess2"/>
    <dgm:cxn modelId="{A40FB816-6246-4968-85DF-C29C9417339D}" type="presParOf" srcId="{1AF05A45-0835-485E-8879-F87CFBBB77FD}" destId="{7E313953-3D93-4359-A259-781C8E4ADBC7}" srcOrd="6" destOrd="0" presId="urn:microsoft.com/office/officeart/2005/8/layout/lProcess2"/>
    <dgm:cxn modelId="{E3FA7B18-7E3D-4BB1-B970-C6A4BDD23796}" type="presParOf" srcId="{1AF05A45-0835-485E-8879-F87CFBBB77FD}" destId="{9BFB6BDB-D75C-4A26-80A3-C733D8A4B108}" srcOrd="7" destOrd="0" presId="urn:microsoft.com/office/officeart/2005/8/layout/lProcess2"/>
    <dgm:cxn modelId="{A672B781-47EC-4D32-ACBA-A746173897B2}" type="presParOf" srcId="{1AF05A45-0835-485E-8879-F87CFBBB77FD}" destId="{7B618CDC-D2BC-4AD8-B85F-82BF161B8D6A}" srcOrd="8" destOrd="0" presId="urn:microsoft.com/office/officeart/2005/8/layout/lProcess2"/>
    <dgm:cxn modelId="{6C7D6417-221D-4DB8-869E-6D7ABAFEF9E9}" type="presParOf" srcId="{1AF05A45-0835-485E-8879-F87CFBBB77FD}" destId="{6A652318-43D9-4E36-BDDF-4DDF3F728C1F}" srcOrd="9" destOrd="0" presId="urn:microsoft.com/office/officeart/2005/8/layout/lProcess2"/>
    <dgm:cxn modelId="{1C4A1E39-1894-40FE-983C-00D52553F268}" type="presParOf" srcId="{1AF05A45-0835-485E-8879-F87CFBBB77FD}" destId="{020ECC38-BE2C-43B7-B51E-D3A745A6B982}" srcOrd="10" destOrd="0" presId="urn:microsoft.com/office/officeart/2005/8/layout/lProcess2"/>
    <dgm:cxn modelId="{7E485269-FF97-4707-9DB1-D539CFFC48D5}" type="presParOf" srcId="{1AF05A45-0835-485E-8879-F87CFBBB77FD}" destId="{11767B02-B6F9-4BBA-9A79-C18128AF313C}" srcOrd="11" destOrd="0" presId="urn:microsoft.com/office/officeart/2005/8/layout/lProcess2"/>
    <dgm:cxn modelId="{13919851-F5FC-4834-8DBC-FBFE6D85253B}" type="presParOf" srcId="{1AF05A45-0835-485E-8879-F87CFBBB77FD}" destId="{DF8898D9-E2CF-4E53-87D5-F4DC3ED7DFDE}" srcOrd="12" destOrd="0" presId="urn:microsoft.com/office/officeart/2005/8/layout/lProcess2"/>
    <dgm:cxn modelId="{80CE5D9D-A2C1-421D-876B-65C3472486FF}" type="presParOf" srcId="{1AF05A45-0835-485E-8879-F87CFBBB77FD}" destId="{EEF89359-7E1C-415F-B54C-AF0D2BB5C58A}" srcOrd="13" destOrd="0" presId="urn:microsoft.com/office/officeart/2005/8/layout/lProcess2"/>
    <dgm:cxn modelId="{1A4E9309-C978-47EA-A81E-D99A86C1B9B5}" type="presParOf" srcId="{1AF05A45-0835-485E-8879-F87CFBBB77FD}" destId="{9F366910-794C-4735-A2A6-C0BBD4349C4D}" srcOrd="1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3392C2-8C51-4FF8-A04F-685F276A1244}" type="doc">
      <dgm:prSet loTypeId="urn:microsoft.com/office/officeart/2005/8/layout/lProcess2" loCatId="relationship" qsTypeId="urn:microsoft.com/office/officeart/2005/8/quickstyle/simple1" qsCatId="simple" csTypeId="urn:microsoft.com/office/officeart/2005/8/colors/accent2_2" csCatId="accent2" phldr="1"/>
      <dgm:spPr/>
      <dgm:t>
        <a:bodyPr/>
        <a:lstStyle/>
        <a:p>
          <a:endParaRPr lang="en-US"/>
        </a:p>
      </dgm:t>
    </dgm:pt>
    <dgm:pt modelId="{0946D421-1614-4288-A1A8-FA6C853B59DA}">
      <dgm:prSet phldrT="[Text]"/>
      <dgm:spPr/>
      <dgm:t>
        <a:bodyPr/>
        <a:lstStyle/>
        <a:p>
          <a:r>
            <a:rPr lang="en-US" dirty="0" smtClean="0">
              <a:solidFill>
                <a:schemeClr val="bg1"/>
              </a:solidFill>
            </a:rPr>
            <a:t>User Experience</a:t>
          </a:r>
          <a:endParaRPr lang="en-US" dirty="0">
            <a:solidFill>
              <a:schemeClr val="bg1"/>
            </a:solidFill>
          </a:endParaRPr>
        </a:p>
      </dgm:t>
    </dgm:pt>
    <dgm:pt modelId="{F798CCA1-2B2B-43DB-B439-A5FC9E95DC0C}" type="parTrans" cxnId="{EDD07DEA-06BA-43AF-A25E-0D7B5505C145}">
      <dgm:prSet/>
      <dgm:spPr/>
      <dgm:t>
        <a:bodyPr/>
        <a:lstStyle/>
        <a:p>
          <a:endParaRPr lang="en-US"/>
        </a:p>
      </dgm:t>
    </dgm:pt>
    <dgm:pt modelId="{6B0B2323-7C21-4BFF-998A-EDF675996859}" type="sibTrans" cxnId="{EDD07DEA-06BA-43AF-A25E-0D7B5505C145}">
      <dgm:prSet/>
      <dgm:spPr/>
      <dgm:t>
        <a:bodyPr/>
        <a:lstStyle/>
        <a:p>
          <a:endParaRPr lang="en-US"/>
        </a:p>
      </dgm:t>
    </dgm:pt>
    <dgm:pt modelId="{2CDD4562-0625-417A-A1EC-43B650FA401D}">
      <dgm:prSet phldrT="[Text]"/>
      <dgm:spPr/>
      <dgm:t>
        <a:bodyPr/>
        <a:lstStyle/>
        <a:p>
          <a:r>
            <a:rPr lang="en-US" dirty="0" smtClean="0">
              <a:solidFill>
                <a:schemeClr val="bg1"/>
              </a:solidFill>
            </a:rPr>
            <a:t>Shell</a:t>
          </a:r>
          <a:endParaRPr lang="en-US" dirty="0">
            <a:solidFill>
              <a:schemeClr val="bg1"/>
            </a:solidFill>
          </a:endParaRPr>
        </a:p>
      </dgm:t>
    </dgm:pt>
    <dgm:pt modelId="{FE1BB72F-9FC6-45BA-B5DD-965BDCC06685}" type="parTrans" cxnId="{5CE0A9D5-800B-4F44-A5BA-36298FF3543E}">
      <dgm:prSet/>
      <dgm:spPr/>
      <dgm:t>
        <a:bodyPr/>
        <a:lstStyle/>
        <a:p>
          <a:endParaRPr lang="en-US"/>
        </a:p>
      </dgm:t>
    </dgm:pt>
    <dgm:pt modelId="{5FC7D464-E90E-4053-B59A-F878C26AB6A8}" type="sibTrans" cxnId="{5CE0A9D5-800B-4F44-A5BA-36298FF3543E}">
      <dgm:prSet/>
      <dgm:spPr/>
      <dgm:t>
        <a:bodyPr/>
        <a:lstStyle/>
        <a:p>
          <a:endParaRPr lang="en-US"/>
        </a:p>
      </dgm:t>
    </dgm:pt>
    <dgm:pt modelId="{87C28A56-4368-4B0C-8B1B-E86A5886355C}">
      <dgm:prSet phldrT="[Text]"/>
      <dgm:spPr/>
      <dgm:t>
        <a:bodyPr/>
        <a:lstStyle/>
        <a:p>
          <a:r>
            <a:rPr lang="en-US" dirty="0" smtClean="0">
              <a:solidFill>
                <a:schemeClr val="bg1"/>
              </a:solidFill>
            </a:rPr>
            <a:t>Engine</a:t>
          </a:r>
          <a:endParaRPr lang="en-US" dirty="0">
            <a:solidFill>
              <a:schemeClr val="bg1"/>
            </a:solidFill>
          </a:endParaRPr>
        </a:p>
      </dgm:t>
    </dgm:pt>
    <dgm:pt modelId="{6139FA07-1746-46A6-BF98-E2CA80460C2A}" type="parTrans" cxnId="{F8AC7F58-FAF3-4BBB-BF47-EB912757F3CD}">
      <dgm:prSet/>
      <dgm:spPr/>
      <dgm:t>
        <a:bodyPr/>
        <a:lstStyle/>
        <a:p>
          <a:endParaRPr lang="en-US"/>
        </a:p>
      </dgm:t>
    </dgm:pt>
    <dgm:pt modelId="{988322A8-9923-45C5-A62C-AF2E3F7C106D}" type="sibTrans" cxnId="{F8AC7F58-FAF3-4BBB-BF47-EB912757F3CD}">
      <dgm:prSet/>
      <dgm:spPr/>
      <dgm:t>
        <a:bodyPr/>
        <a:lstStyle/>
        <a:p>
          <a:endParaRPr lang="en-US"/>
        </a:p>
      </dgm:t>
    </dgm:pt>
    <dgm:pt modelId="{04370E17-1742-406D-9190-D0BFF1991EE7}">
      <dgm:prSet phldrT="[Text]"/>
      <dgm:spPr/>
      <dgm:t>
        <a:bodyPr/>
        <a:lstStyle/>
        <a:p>
          <a:r>
            <a:rPr lang="en-US" dirty="0" smtClean="0">
              <a:solidFill>
                <a:schemeClr val="bg1"/>
              </a:solidFill>
            </a:rPr>
            <a:t>APIs</a:t>
          </a:r>
          <a:endParaRPr lang="en-US" dirty="0">
            <a:solidFill>
              <a:schemeClr val="bg1"/>
            </a:solidFill>
          </a:endParaRPr>
        </a:p>
      </dgm:t>
    </dgm:pt>
    <dgm:pt modelId="{0BDCA302-5DFA-4BEA-92C7-C29AB19CE537}" type="parTrans" cxnId="{7C2E5663-5BC8-463A-9203-DB63C414AA92}">
      <dgm:prSet/>
      <dgm:spPr/>
      <dgm:t>
        <a:bodyPr/>
        <a:lstStyle/>
        <a:p>
          <a:endParaRPr lang="en-US"/>
        </a:p>
      </dgm:t>
    </dgm:pt>
    <dgm:pt modelId="{2D5EA880-5203-4231-BE0B-A1264DB2B099}" type="sibTrans" cxnId="{7C2E5663-5BC8-463A-9203-DB63C414AA92}">
      <dgm:prSet/>
      <dgm:spPr/>
      <dgm:t>
        <a:bodyPr/>
        <a:lstStyle/>
        <a:p>
          <a:endParaRPr lang="en-US"/>
        </a:p>
      </dgm:t>
    </dgm:pt>
    <dgm:pt modelId="{901EBFB7-7636-4351-9B8E-E91A4E55C7F8}">
      <dgm:prSet phldrT="[Text]"/>
      <dgm:spPr/>
      <dgm:t>
        <a:bodyPr/>
        <a:lstStyle/>
        <a:p>
          <a:r>
            <a:rPr lang="en-US" dirty="0" smtClean="0">
              <a:solidFill>
                <a:schemeClr val="bg1"/>
              </a:solidFill>
            </a:rPr>
            <a:t>Object Manager</a:t>
          </a:r>
          <a:endParaRPr lang="en-US" dirty="0">
            <a:solidFill>
              <a:schemeClr val="bg1"/>
            </a:solidFill>
          </a:endParaRPr>
        </a:p>
      </dgm:t>
    </dgm:pt>
    <dgm:pt modelId="{BC898BF3-4A11-4295-B999-A4019A275361}" type="parTrans" cxnId="{B0B80AB2-20B9-444F-853D-FC00089C5908}">
      <dgm:prSet/>
      <dgm:spPr/>
      <dgm:t>
        <a:bodyPr/>
        <a:lstStyle/>
        <a:p>
          <a:endParaRPr lang="en-US"/>
        </a:p>
      </dgm:t>
    </dgm:pt>
    <dgm:pt modelId="{1D156C8A-7269-4F18-970D-C630A19FEAB7}" type="sibTrans" cxnId="{B0B80AB2-20B9-444F-853D-FC00089C5908}">
      <dgm:prSet/>
      <dgm:spPr/>
      <dgm:t>
        <a:bodyPr/>
        <a:lstStyle/>
        <a:p>
          <a:endParaRPr lang="en-US"/>
        </a:p>
      </dgm:t>
    </dgm:pt>
    <dgm:pt modelId="{626EB50E-6C5F-4173-9171-88A2BD7629FF}">
      <dgm:prSet phldrT="[Text]"/>
      <dgm:spPr/>
      <dgm:t>
        <a:bodyPr/>
        <a:lstStyle/>
        <a:p>
          <a:r>
            <a:rPr lang="en-US" dirty="0" smtClean="0">
              <a:solidFill>
                <a:schemeClr val="bg1"/>
              </a:solidFill>
            </a:rPr>
            <a:t>Managed Elements</a:t>
          </a:r>
          <a:endParaRPr lang="en-US" dirty="0">
            <a:solidFill>
              <a:schemeClr val="bg1"/>
            </a:solidFill>
          </a:endParaRPr>
        </a:p>
      </dgm:t>
    </dgm:pt>
    <dgm:pt modelId="{9C421EF0-07BB-4C96-83E8-2E2055434B25}" type="parTrans" cxnId="{4BDABDB1-4A73-457F-868C-CE2D6FDBF9D6}">
      <dgm:prSet/>
      <dgm:spPr/>
      <dgm:t>
        <a:bodyPr/>
        <a:lstStyle/>
        <a:p>
          <a:endParaRPr lang="en-US"/>
        </a:p>
      </dgm:t>
    </dgm:pt>
    <dgm:pt modelId="{32BFFFE7-7A69-42C5-A905-C44F7AACAB7C}" type="sibTrans" cxnId="{4BDABDB1-4A73-457F-868C-CE2D6FDBF9D6}">
      <dgm:prSet/>
      <dgm:spPr/>
      <dgm:t>
        <a:bodyPr/>
        <a:lstStyle/>
        <a:p>
          <a:endParaRPr lang="en-US"/>
        </a:p>
      </dgm:t>
    </dgm:pt>
    <dgm:pt modelId="{62546A1C-DADF-478E-81B6-6A01EF91610E}">
      <dgm:prSet phldrT="[Text]"/>
      <dgm:spPr/>
      <dgm:t>
        <a:bodyPr/>
        <a:lstStyle/>
        <a:p>
          <a:r>
            <a:rPr lang="en-US" dirty="0" smtClean="0">
              <a:solidFill>
                <a:schemeClr val="bg1"/>
              </a:solidFill>
            </a:rPr>
            <a:t>Cmdlets</a:t>
          </a:r>
          <a:endParaRPr lang="en-US" dirty="0">
            <a:solidFill>
              <a:schemeClr val="bg1"/>
            </a:solidFill>
          </a:endParaRPr>
        </a:p>
      </dgm:t>
    </dgm:pt>
    <dgm:pt modelId="{66948CA6-D35D-499A-BAA8-024DFFEDBEFE}" type="parTrans" cxnId="{1BB2F945-021F-4EEA-9495-22AA09224878}">
      <dgm:prSet/>
      <dgm:spPr/>
      <dgm:t>
        <a:bodyPr/>
        <a:lstStyle/>
        <a:p>
          <a:endParaRPr lang="en-US"/>
        </a:p>
      </dgm:t>
    </dgm:pt>
    <dgm:pt modelId="{57D1906A-A191-498C-A60F-F596A7D0027E}" type="sibTrans" cxnId="{1BB2F945-021F-4EEA-9495-22AA09224878}">
      <dgm:prSet/>
      <dgm:spPr/>
      <dgm:t>
        <a:bodyPr/>
        <a:lstStyle/>
        <a:p>
          <a:endParaRPr lang="en-US"/>
        </a:p>
      </dgm:t>
    </dgm:pt>
    <dgm:pt modelId="{CD2705A9-F089-4330-9BD8-0764559B0CF6}">
      <dgm:prSet phldrT="[Text]"/>
      <dgm:spPr/>
      <dgm:t>
        <a:bodyPr/>
        <a:lstStyle/>
        <a:p>
          <a:r>
            <a:rPr lang="en-US" dirty="0" smtClean="0">
              <a:solidFill>
                <a:schemeClr val="bg1"/>
              </a:solidFill>
            </a:rPr>
            <a:t>WMI</a:t>
          </a:r>
        </a:p>
      </dgm:t>
    </dgm:pt>
    <dgm:pt modelId="{3DC2DE58-3C7B-47F6-8902-EADA4F944371}" type="parTrans" cxnId="{FFAF1943-C02D-4CBB-A43F-2706EEE0DE7C}">
      <dgm:prSet/>
      <dgm:spPr/>
      <dgm:t>
        <a:bodyPr/>
        <a:lstStyle/>
        <a:p>
          <a:endParaRPr lang="en-US"/>
        </a:p>
      </dgm:t>
    </dgm:pt>
    <dgm:pt modelId="{136B132E-80E1-43D6-8DE1-A87F5CAAE701}" type="sibTrans" cxnId="{FFAF1943-C02D-4CBB-A43F-2706EEE0DE7C}">
      <dgm:prSet/>
      <dgm:spPr/>
      <dgm:t>
        <a:bodyPr/>
        <a:lstStyle/>
        <a:p>
          <a:endParaRPr lang="en-US"/>
        </a:p>
      </dgm:t>
    </dgm:pt>
    <dgm:pt modelId="{941EAA32-3D20-498E-8A07-2566CD4E9F5A}">
      <dgm:prSet phldrT="[Text]"/>
      <dgm:spPr/>
      <dgm:t>
        <a:bodyPr/>
        <a:lstStyle/>
        <a:p>
          <a:r>
            <a:rPr lang="en-US" dirty="0" smtClean="0">
              <a:solidFill>
                <a:schemeClr val="bg1"/>
              </a:solidFill>
            </a:rPr>
            <a:t>.NET</a:t>
          </a:r>
        </a:p>
      </dgm:t>
    </dgm:pt>
    <dgm:pt modelId="{8DB92E8D-66CF-494B-96B8-4BCB56A3E2A2}" type="parTrans" cxnId="{CB99845E-CB51-4010-BAA4-8356C63C55E8}">
      <dgm:prSet/>
      <dgm:spPr/>
      <dgm:t>
        <a:bodyPr/>
        <a:lstStyle/>
        <a:p>
          <a:endParaRPr lang="en-US"/>
        </a:p>
      </dgm:t>
    </dgm:pt>
    <dgm:pt modelId="{F3F1BCCE-1A23-4071-9E85-C78F7EA38DD9}" type="sibTrans" cxnId="{CB99845E-CB51-4010-BAA4-8356C63C55E8}">
      <dgm:prSet/>
      <dgm:spPr/>
      <dgm:t>
        <a:bodyPr/>
        <a:lstStyle/>
        <a:p>
          <a:endParaRPr lang="en-US"/>
        </a:p>
      </dgm:t>
    </dgm:pt>
    <dgm:pt modelId="{78C6C4D4-10B3-44C5-918B-B5C27B1F3357}">
      <dgm:prSet phldrT="[Text]"/>
      <dgm:spPr/>
      <dgm:t>
        <a:bodyPr/>
        <a:lstStyle/>
        <a:p>
          <a:r>
            <a:rPr lang="en-US" dirty="0" smtClean="0">
              <a:solidFill>
                <a:schemeClr val="bg1"/>
              </a:solidFill>
            </a:rPr>
            <a:t>XML</a:t>
          </a:r>
        </a:p>
      </dgm:t>
    </dgm:pt>
    <dgm:pt modelId="{2B910E9E-DA81-49EE-BDF3-0D3427509C75}" type="parTrans" cxnId="{7070FDC7-4E0A-423A-A401-D2638FC96B9B}">
      <dgm:prSet/>
      <dgm:spPr/>
      <dgm:t>
        <a:bodyPr/>
        <a:lstStyle/>
        <a:p>
          <a:endParaRPr lang="en-US"/>
        </a:p>
      </dgm:t>
    </dgm:pt>
    <dgm:pt modelId="{CFA8C8A9-4D66-4F48-9896-9D53AE002EA0}" type="sibTrans" cxnId="{7070FDC7-4E0A-423A-A401-D2638FC96B9B}">
      <dgm:prSet/>
      <dgm:spPr/>
      <dgm:t>
        <a:bodyPr/>
        <a:lstStyle/>
        <a:p>
          <a:endParaRPr lang="en-US"/>
        </a:p>
      </dgm:t>
    </dgm:pt>
    <dgm:pt modelId="{904ED0E4-3498-448E-BEA7-C25BB2DFF8FA}">
      <dgm:prSet phldrT="[Text]"/>
      <dgm:spPr/>
      <dgm:t>
        <a:bodyPr/>
        <a:lstStyle/>
        <a:p>
          <a:r>
            <a:rPr lang="en-US" dirty="0" smtClean="0">
              <a:solidFill>
                <a:schemeClr val="bg1"/>
              </a:solidFill>
            </a:rPr>
            <a:t>ADO</a:t>
          </a:r>
        </a:p>
      </dgm:t>
    </dgm:pt>
    <dgm:pt modelId="{0971308A-2597-4F51-9AFD-0DE21E30DA21}" type="parTrans" cxnId="{6C722255-64AC-42D6-B6DF-239083178BBC}">
      <dgm:prSet/>
      <dgm:spPr/>
      <dgm:t>
        <a:bodyPr/>
        <a:lstStyle/>
        <a:p>
          <a:endParaRPr lang="en-US"/>
        </a:p>
      </dgm:t>
    </dgm:pt>
    <dgm:pt modelId="{F8F2C236-8E79-4B58-A74D-A2456FB08684}" type="sibTrans" cxnId="{6C722255-64AC-42D6-B6DF-239083178BBC}">
      <dgm:prSet/>
      <dgm:spPr/>
      <dgm:t>
        <a:bodyPr/>
        <a:lstStyle/>
        <a:p>
          <a:endParaRPr lang="en-US"/>
        </a:p>
      </dgm:t>
    </dgm:pt>
    <dgm:pt modelId="{82025AB8-C367-4EA0-B56E-04A210DFC560}">
      <dgm:prSet phldrT="[Text]"/>
      <dgm:spPr/>
      <dgm:t>
        <a:bodyPr/>
        <a:lstStyle/>
        <a:p>
          <a:r>
            <a:rPr lang="en-US" dirty="0" smtClean="0">
              <a:solidFill>
                <a:schemeClr val="bg1"/>
              </a:solidFill>
            </a:rPr>
            <a:t>ADSI</a:t>
          </a:r>
        </a:p>
      </dgm:t>
    </dgm:pt>
    <dgm:pt modelId="{FD5B50C6-2638-4045-AE88-438B7FC83C8F}" type="parTrans" cxnId="{5F31E01B-5BBD-4E4E-B4BF-CE085E321E70}">
      <dgm:prSet/>
      <dgm:spPr/>
      <dgm:t>
        <a:bodyPr/>
        <a:lstStyle/>
        <a:p>
          <a:endParaRPr lang="en-US"/>
        </a:p>
      </dgm:t>
    </dgm:pt>
    <dgm:pt modelId="{96E95B37-B576-4EFD-91F1-C2F9EA9F9477}" type="sibTrans" cxnId="{5F31E01B-5BBD-4E4E-B4BF-CE085E321E70}">
      <dgm:prSet/>
      <dgm:spPr/>
      <dgm:t>
        <a:bodyPr/>
        <a:lstStyle/>
        <a:p>
          <a:endParaRPr lang="en-US"/>
        </a:p>
      </dgm:t>
    </dgm:pt>
    <dgm:pt modelId="{19CD0855-E0C5-450C-87E5-5D9B70E00BE1}">
      <dgm:prSet phldrT="[Text]"/>
      <dgm:spPr/>
      <dgm:t>
        <a:bodyPr/>
        <a:lstStyle/>
        <a:p>
          <a:r>
            <a:rPr lang="en-US" dirty="0" smtClean="0">
              <a:solidFill>
                <a:schemeClr val="bg1"/>
              </a:solidFill>
            </a:rPr>
            <a:t>Language</a:t>
          </a:r>
          <a:endParaRPr lang="en-US" dirty="0">
            <a:solidFill>
              <a:schemeClr val="bg1"/>
            </a:solidFill>
          </a:endParaRPr>
        </a:p>
      </dgm:t>
    </dgm:pt>
    <dgm:pt modelId="{B991FB6D-057F-468C-B003-3481AEC0844B}" type="parTrans" cxnId="{663D1D8A-1758-4A3E-BBC5-0A0DFF351A85}">
      <dgm:prSet/>
      <dgm:spPr/>
      <dgm:t>
        <a:bodyPr/>
        <a:lstStyle/>
        <a:p>
          <a:endParaRPr lang="en-US"/>
        </a:p>
      </dgm:t>
    </dgm:pt>
    <dgm:pt modelId="{D7E12F06-7BA8-48B7-B47A-6AB34D4E1906}" type="sibTrans" cxnId="{663D1D8A-1758-4A3E-BBC5-0A0DFF351A85}">
      <dgm:prSet/>
      <dgm:spPr/>
      <dgm:t>
        <a:bodyPr/>
        <a:lstStyle/>
        <a:p>
          <a:endParaRPr lang="en-US"/>
        </a:p>
      </dgm:t>
    </dgm:pt>
    <dgm:pt modelId="{C4E8E69F-7F32-4F0B-80E0-DC83486AAB02}">
      <dgm:prSet phldrT="[Text]"/>
      <dgm:spPr/>
      <dgm:t>
        <a:bodyPr/>
        <a:lstStyle/>
        <a:p>
          <a:r>
            <a:rPr lang="en-US" dirty="0" smtClean="0">
              <a:solidFill>
                <a:schemeClr val="bg1"/>
              </a:solidFill>
            </a:rPr>
            <a:t>Execution Context</a:t>
          </a:r>
          <a:endParaRPr lang="en-US" dirty="0">
            <a:solidFill>
              <a:schemeClr val="bg1"/>
            </a:solidFill>
          </a:endParaRPr>
        </a:p>
      </dgm:t>
    </dgm:pt>
    <dgm:pt modelId="{61E4C465-099D-4AE8-804F-FC8AF5BF9198}" type="parTrans" cxnId="{6315E190-EC9B-4B61-8AF6-83405A785257}">
      <dgm:prSet/>
      <dgm:spPr/>
      <dgm:t>
        <a:bodyPr/>
        <a:lstStyle/>
        <a:p>
          <a:endParaRPr lang="en-US"/>
        </a:p>
      </dgm:t>
    </dgm:pt>
    <dgm:pt modelId="{8F6C9758-7953-4617-B960-94A44FEAB3CA}" type="sibTrans" cxnId="{6315E190-EC9B-4B61-8AF6-83405A785257}">
      <dgm:prSet/>
      <dgm:spPr/>
      <dgm:t>
        <a:bodyPr/>
        <a:lstStyle/>
        <a:p>
          <a:endParaRPr lang="en-US"/>
        </a:p>
      </dgm:t>
    </dgm:pt>
    <dgm:pt modelId="{9ACF8B97-2EA5-487F-9CE1-9D6C1FCDD09C}">
      <dgm:prSet phldrT="[Text]"/>
      <dgm:spPr/>
      <dgm:t>
        <a:bodyPr/>
        <a:lstStyle/>
        <a:p>
          <a:r>
            <a:rPr lang="en-US" dirty="0" smtClean="0">
              <a:solidFill>
                <a:schemeClr val="bg1"/>
              </a:solidFill>
            </a:rPr>
            <a:t>Debugger</a:t>
          </a:r>
          <a:endParaRPr lang="en-US" dirty="0">
            <a:solidFill>
              <a:schemeClr val="bg1"/>
            </a:solidFill>
          </a:endParaRPr>
        </a:p>
      </dgm:t>
    </dgm:pt>
    <dgm:pt modelId="{1175560A-8B3A-4AB6-9332-AE32259C8AAE}" type="parTrans" cxnId="{2D77BDEA-E5C0-44E6-BACB-C7FB25E88788}">
      <dgm:prSet/>
      <dgm:spPr/>
      <dgm:t>
        <a:bodyPr/>
        <a:lstStyle/>
        <a:p>
          <a:endParaRPr lang="en-US"/>
        </a:p>
      </dgm:t>
    </dgm:pt>
    <dgm:pt modelId="{5CB50136-CCB7-428C-A356-731846BDB492}" type="sibTrans" cxnId="{2D77BDEA-E5C0-44E6-BACB-C7FB25E88788}">
      <dgm:prSet/>
      <dgm:spPr/>
      <dgm:t>
        <a:bodyPr/>
        <a:lstStyle/>
        <a:p>
          <a:endParaRPr lang="en-US"/>
        </a:p>
      </dgm:t>
    </dgm:pt>
    <dgm:pt modelId="{5834A052-932C-47CC-9676-F9D560323658}">
      <dgm:prSet phldrT="[Text]"/>
      <dgm:spPr/>
      <dgm:t>
        <a:bodyPr/>
        <a:lstStyle/>
        <a:p>
          <a:r>
            <a:rPr lang="en-US" dirty="0" smtClean="0">
              <a:solidFill>
                <a:schemeClr val="bg1"/>
              </a:solidFill>
            </a:rPr>
            <a:t>COM</a:t>
          </a:r>
        </a:p>
      </dgm:t>
    </dgm:pt>
    <dgm:pt modelId="{74BB747B-FCD1-4B5E-8973-6C3554975E41}" type="parTrans" cxnId="{CA4CC3DD-F42A-41B3-90CE-7AF461C74DFA}">
      <dgm:prSet/>
      <dgm:spPr/>
      <dgm:t>
        <a:bodyPr/>
        <a:lstStyle/>
        <a:p>
          <a:endParaRPr lang="en-US"/>
        </a:p>
      </dgm:t>
    </dgm:pt>
    <dgm:pt modelId="{A828DDAA-C870-46F8-9ED2-2F59A58FAA0C}" type="sibTrans" cxnId="{CA4CC3DD-F42A-41B3-90CE-7AF461C74DFA}">
      <dgm:prSet/>
      <dgm:spPr/>
      <dgm:t>
        <a:bodyPr/>
        <a:lstStyle/>
        <a:p>
          <a:endParaRPr lang="en-US"/>
        </a:p>
      </dgm:t>
    </dgm:pt>
    <dgm:pt modelId="{5235CCBA-7833-426F-A209-B60102BC53D1}">
      <dgm:prSet phldrT="[Text]"/>
      <dgm:spPr/>
      <dgm:t>
        <a:bodyPr/>
        <a:lstStyle/>
        <a:p>
          <a:r>
            <a:rPr lang="en-US" dirty="0" smtClean="0">
              <a:solidFill>
                <a:schemeClr val="bg1"/>
              </a:solidFill>
            </a:rPr>
            <a:t>Native Commands</a:t>
          </a:r>
        </a:p>
      </dgm:t>
    </dgm:pt>
    <dgm:pt modelId="{93E11E80-9E8F-46D3-ABC0-C96D16A1D9A1}" type="parTrans" cxnId="{65D05F01-4F0A-4982-8CC2-F1B2F3307389}">
      <dgm:prSet/>
      <dgm:spPr/>
      <dgm:t>
        <a:bodyPr/>
        <a:lstStyle/>
        <a:p>
          <a:endParaRPr lang="en-US"/>
        </a:p>
      </dgm:t>
    </dgm:pt>
    <dgm:pt modelId="{AC5947C5-5513-4740-87DD-205055202BDA}" type="sibTrans" cxnId="{65D05F01-4F0A-4982-8CC2-F1B2F3307389}">
      <dgm:prSet/>
      <dgm:spPr/>
      <dgm:t>
        <a:bodyPr/>
        <a:lstStyle/>
        <a:p>
          <a:endParaRPr lang="en-US"/>
        </a:p>
      </dgm:t>
    </dgm:pt>
    <dgm:pt modelId="{3FE49D7C-36DE-4CF7-A2D7-9100D9557645}" type="pres">
      <dgm:prSet presAssocID="{CE3392C2-8C51-4FF8-A04F-685F276A1244}" presName="theList" presStyleCnt="0">
        <dgm:presLayoutVars>
          <dgm:dir/>
          <dgm:animLvl val="lvl"/>
          <dgm:resizeHandles val="exact"/>
        </dgm:presLayoutVars>
      </dgm:prSet>
      <dgm:spPr/>
      <dgm:t>
        <a:bodyPr/>
        <a:lstStyle/>
        <a:p>
          <a:endParaRPr lang="en-US"/>
        </a:p>
      </dgm:t>
    </dgm:pt>
    <dgm:pt modelId="{7582C31D-53D4-4CCA-B216-FDB3C7AF67C4}" type="pres">
      <dgm:prSet presAssocID="{0946D421-1614-4288-A1A8-FA6C853B59DA}" presName="compNode" presStyleCnt="0"/>
      <dgm:spPr/>
      <dgm:t>
        <a:bodyPr/>
        <a:lstStyle/>
        <a:p>
          <a:endParaRPr lang="en-US"/>
        </a:p>
      </dgm:t>
    </dgm:pt>
    <dgm:pt modelId="{923C4864-8AEF-4707-A228-D6F091D00986}" type="pres">
      <dgm:prSet presAssocID="{0946D421-1614-4288-A1A8-FA6C853B59DA}" presName="aNode" presStyleLbl="bgShp" presStyleIdx="0" presStyleCnt="3"/>
      <dgm:spPr/>
      <dgm:t>
        <a:bodyPr/>
        <a:lstStyle/>
        <a:p>
          <a:endParaRPr lang="en-US"/>
        </a:p>
      </dgm:t>
    </dgm:pt>
    <dgm:pt modelId="{E9E16102-BD7D-4C37-AD77-7AA7206AE706}" type="pres">
      <dgm:prSet presAssocID="{0946D421-1614-4288-A1A8-FA6C853B59DA}" presName="textNode" presStyleLbl="bgShp" presStyleIdx="0" presStyleCnt="3"/>
      <dgm:spPr/>
      <dgm:t>
        <a:bodyPr/>
        <a:lstStyle/>
        <a:p>
          <a:endParaRPr lang="en-US"/>
        </a:p>
      </dgm:t>
    </dgm:pt>
    <dgm:pt modelId="{1A9B5BA1-5149-4D84-9576-884016982622}" type="pres">
      <dgm:prSet presAssocID="{0946D421-1614-4288-A1A8-FA6C853B59DA}" presName="compChildNode" presStyleCnt="0"/>
      <dgm:spPr/>
      <dgm:t>
        <a:bodyPr/>
        <a:lstStyle/>
        <a:p>
          <a:endParaRPr lang="en-US"/>
        </a:p>
      </dgm:t>
    </dgm:pt>
    <dgm:pt modelId="{41340EA6-FD85-41C5-928B-630A3A1CE219}" type="pres">
      <dgm:prSet presAssocID="{0946D421-1614-4288-A1A8-FA6C853B59DA}" presName="theInnerList" presStyleCnt="0"/>
      <dgm:spPr/>
      <dgm:t>
        <a:bodyPr/>
        <a:lstStyle/>
        <a:p>
          <a:endParaRPr lang="en-US"/>
        </a:p>
      </dgm:t>
    </dgm:pt>
    <dgm:pt modelId="{F5CA22CD-FB0E-4088-8816-C44D552EC973}" type="pres">
      <dgm:prSet presAssocID="{2CDD4562-0625-417A-A1EC-43B650FA401D}" presName="childNode" presStyleLbl="node1" presStyleIdx="0" presStyleCnt="14">
        <dgm:presLayoutVars>
          <dgm:bulletEnabled val="1"/>
        </dgm:presLayoutVars>
      </dgm:prSet>
      <dgm:spPr/>
      <dgm:t>
        <a:bodyPr/>
        <a:lstStyle/>
        <a:p>
          <a:endParaRPr lang="en-US"/>
        </a:p>
      </dgm:t>
    </dgm:pt>
    <dgm:pt modelId="{BB39E999-B2F4-466E-9CD2-11B2EA6370DE}" type="pres">
      <dgm:prSet presAssocID="{2CDD4562-0625-417A-A1EC-43B650FA401D}" presName="aSpace2" presStyleCnt="0"/>
      <dgm:spPr/>
      <dgm:t>
        <a:bodyPr/>
        <a:lstStyle/>
        <a:p>
          <a:endParaRPr lang="en-US"/>
        </a:p>
      </dgm:t>
    </dgm:pt>
    <dgm:pt modelId="{971D4880-3A69-4DC5-ACAB-E173636CB7B1}" type="pres">
      <dgm:prSet presAssocID="{19CD0855-E0C5-450C-87E5-5D9B70E00BE1}" presName="childNode" presStyleLbl="node1" presStyleIdx="1" presStyleCnt="14">
        <dgm:presLayoutVars>
          <dgm:bulletEnabled val="1"/>
        </dgm:presLayoutVars>
      </dgm:prSet>
      <dgm:spPr/>
      <dgm:t>
        <a:bodyPr/>
        <a:lstStyle/>
        <a:p>
          <a:endParaRPr lang="en-US"/>
        </a:p>
      </dgm:t>
    </dgm:pt>
    <dgm:pt modelId="{9437FE06-35A6-42A4-82A1-D22C5C6F4F97}" type="pres">
      <dgm:prSet presAssocID="{19CD0855-E0C5-450C-87E5-5D9B70E00BE1}" presName="aSpace2" presStyleCnt="0"/>
      <dgm:spPr/>
      <dgm:t>
        <a:bodyPr/>
        <a:lstStyle/>
        <a:p>
          <a:endParaRPr lang="en-US"/>
        </a:p>
      </dgm:t>
    </dgm:pt>
    <dgm:pt modelId="{ED6F47C6-0886-4D65-A08C-CDB434333808}" type="pres">
      <dgm:prSet presAssocID="{9ACF8B97-2EA5-487F-9CE1-9D6C1FCDD09C}" presName="childNode" presStyleLbl="node1" presStyleIdx="2" presStyleCnt="14">
        <dgm:presLayoutVars>
          <dgm:bulletEnabled val="1"/>
        </dgm:presLayoutVars>
      </dgm:prSet>
      <dgm:spPr/>
      <dgm:t>
        <a:bodyPr/>
        <a:lstStyle/>
        <a:p>
          <a:endParaRPr lang="en-US"/>
        </a:p>
      </dgm:t>
    </dgm:pt>
    <dgm:pt modelId="{1A44883E-2289-4219-89EC-532955E4C162}" type="pres">
      <dgm:prSet presAssocID="{0946D421-1614-4288-A1A8-FA6C853B59DA}" presName="aSpace" presStyleCnt="0"/>
      <dgm:spPr/>
      <dgm:t>
        <a:bodyPr/>
        <a:lstStyle/>
        <a:p>
          <a:endParaRPr lang="en-US"/>
        </a:p>
      </dgm:t>
    </dgm:pt>
    <dgm:pt modelId="{076E0383-C3E9-4717-9917-C284692F9662}" type="pres">
      <dgm:prSet presAssocID="{87C28A56-4368-4B0C-8B1B-E86A5886355C}" presName="compNode" presStyleCnt="0"/>
      <dgm:spPr/>
      <dgm:t>
        <a:bodyPr/>
        <a:lstStyle/>
        <a:p>
          <a:endParaRPr lang="en-US"/>
        </a:p>
      </dgm:t>
    </dgm:pt>
    <dgm:pt modelId="{F71A7C21-4F03-4CF7-8792-4618CF532879}" type="pres">
      <dgm:prSet presAssocID="{87C28A56-4368-4B0C-8B1B-E86A5886355C}" presName="aNode" presStyleLbl="bgShp" presStyleIdx="1" presStyleCnt="3"/>
      <dgm:spPr/>
      <dgm:t>
        <a:bodyPr/>
        <a:lstStyle/>
        <a:p>
          <a:endParaRPr lang="en-US"/>
        </a:p>
      </dgm:t>
    </dgm:pt>
    <dgm:pt modelId="{3AD1AA78-2F6D-4A93-A390-D8C7206A1932}" type="pres">
      <dgm:prSet presAssocID="{87C28A56-4368-4B0C-8B1B-E86A5886355C}" presName="textNode" presStyleLbl="bgShp" presStyleIdx="1" presStyleCnt="3"/>
      <dgm:spPr/>
      <dgm:t>
        <a:bodyPr/>
        <a:lstStyle/>
        <a:p>
          <a:endParaRPr lang="en-US"/>
        </a:p>
      </dgm:t>
    </dgm:pt>
    <dgm:pt modelId="{27CD99BD-A37A-41F6-A4C0-C21D873CF239}" type="pres">
      <dgm:prSet presAssocID="{87C28A56-4368-4B0C-8B1B-E86A5886355C}" presName="compChildNode" presStyleCnt="0"/>
      <dgm:spPr/>
      <dgm:t>
        <a:bodyPr/>
        <a:lstStyle/>
        <a:p>
          <a:endParaRPr lang="en-US"/>
        </a:p>
      </dgm:t>
    </dgm:pt>
    <dgm:pt modelId="{C4230122-6049-436D-9DF9-ABF5FC279311}" type="pres">
      <dgm:prSet presAssocID="{87C28A56-4368-4B0C-8B1B-E86A5886355C}" presName="theInnerList" presStyleCnt="0"/>
      <dgm:spPr/>
      <dgm:t>
        <a:bodyPr/>
        <a:lstStyle/>
        <a:p>
          <a:endParaRPr lang="en-US"/>
        </a:p>
      </dgm:t>
    </dgm:pt>
    <dgm:pt modelId="{CD2456A9-B9A2-42A3-819D-FB06333E6EC2}" type="pres">
      <dgm:prSet presAssocID="{04370E17-1742-406D-9190-D0BFF1991EE7}" presName="childNode" presStyleLbl="node1" presStyleIdx="3" presStyleCnt="14">
        <dgm:presLayoutVars>
          <dgm:bulletEnabled val="1"/>
        </dgm:presLayoutVars>
      </dgm:prSet>
      <dgm:spPr/>
      <dgm:t>
        <a:bodyPr/>
        <a:lstStyle/>
        <a:p>
          <a:endParaRPr lang="en-US"/>
        </a:p>
      </dgm:t>
    </dgm:pt>
    <dgm:pt modelId="{C62F56D3-9857-46C6-B31D-2CD14BF5157D}" type="pres">
      <dgm:prSet presAssocID="{04370E17-1742-406D-9190-D0BFF1991EE7}" presName="aSpace2" presStyleCnt="0"/>
      <dgm:spPr/>
      <dgm:t>
        <a:bodyPr/>
        <a:lstStyle/>
        <a:p>
          <a:endParaRPr lang="en-US"/>
        </a:p>
      </dgm:t>
    </dgm:pt>
    <dgm:pt modelId="{90A18055-D862-452A-ADBC-59E68FE50A68}" type="pres">
      <dgm:prSet presAssocID="{C4E8E69F-7F32-4F0B-80E0-DC83486AAB02}" presName="childNode" presStyleLbl="node1" presStyleIdx="4" presStyleCnt="14">
        <dgm:presLayoutVars>
          <dgm:bulletEnabled val="1"/>
        </dgm:presLayoutVars>
      </dgm:prSet>
      <dgm:spPr/>
      <dgm:t>
        <a:bodyPr/>
        <a:lstStyle/>
        <a:p>
          <a:endParaRPr lang="en-US"/>
        </a:p>
      </dgm:t>
    </dgm:pt>
    <dgm:pt modelId="{CCF5BAF7-C9D9-408B-8EE3-956082DCE5DE}" type="pres">
      <dgm:prSet presAssocID="{C4E8E69F-7F32-4F0B-80E0-DC83486AAB02}" presName="aSpace2" presStyleCnt="0"/>
      <dgm:spPr/>
      <dgm:t>
        <a:bodyPr/>
        <a:lstStyle/>
        <a:p>
          <a:endParaRPr lang="en-US"/>
        </a:p>
      </dgm:t>
    </dgm:pt>
    <dgm:pt modelId="{E5821BF1-9A0A-4DB9-AF48-DE759E0757E7}" type="pres">
      <dgm:prSet presAssocID="{901EBFB7-7636-4351-9B8E-E91A4E55C7F8}" presName="childNode" presStyleLbl="node1" presStyleIdx="5" presStyleCnt="14">
        <dgm:presLayoutVars>
          <dgm:bulletEnabled val="1"/>
        </dgm:presLayoutVars>
      </dgm:prSet>
      <dgm:spPr/>
      <dgm:t>
        <a:bodyPr/>
        <a:lstStyle/>
        <a:p>
          <a:endParaRPr lang="en-US"/>
        </a:p>
      </dgm:t>
    </dgm:pt>
    <dgm:pt modelId="{E8CECE56-4730-4A9E-80CD-A8E893C553AD}" type="pres">
      <dgm:prSet presAssocID="{87C28A56-4368-4B0C-8B1B-E86A5886355C}" presName="aSpace" presStyleCnt="0"/>
      <dgm:spPr/>
      <dgm:t>
        <a:bodyPr/>
        <a:lstStyle/>
        <a:p>
          <a:endParaRPr lang="en-US"/>
        </a:p>
      </dgm:t>
    </dgm:pt>
    <dgm:pt modelId="{04DFD64A-B17C-47D4-84FE-E3A61CAEE683}" type="pres">
      <dgm:prSet presAssocID="{626EB50E-6C5F-4173-9171-88A2BD7629FF}" presName="compNode" presStyleCnt="0"/>
      <dgm:spPr/>
      <dgm:t>
        <a:bodyPr/>
        <a:lstStyle/>
        <a:p>
          <a:endParaRPr lang="en-US"/>
        </a:p>
      </dgm:t>
    </dgm:pt>
    <dgm:pt modelId="{D33212D8-51C4-4E2E-97A8-84E40FEF6C5D}" type="pres">
      <dgm:prSet presAssocID="{626EB50E-6C5F-4173-9171-88A2BD7629FF}" presName="aNode" presStyleLbl="bgShp" presStyleIdx="2" presStyleCnt="3"/>
      <dgm:spPr/>
      <dgm:t>
        <a:bodyPr/>
        <a:lstStyle/>
        <a:p>
          <a:endParaRPr lang="en-US"/>
        </a:p>
      </dgm:t>
    </dgm:pt>
    <dgm:pt modelId="{6185D11C-286A-4AA2-83A9-58E152DA23F8}" type="pres">
      <dgm:prSet presAssocID="{626EB50E-6C5F-4173-9171-88A2BD7629FF}" presName="textNode" presStyleLbl="bgShp" presStyleIdx="2" presStyleCnt="3"/>
      <dgm:spPr/>
      <dgm:t>
        <a:bodyPr/>
        <a:lstStyle/>
        <a:p>
          <a:endParaRPr lang="en-US"/>
        </a:p>
      </dgm:t>
    </dgm:pt>
    <dgm:pt modelId="{712060B3-EAF5-4421-9C7F-B1974BCC129C}" type="pres">
      <dgm:prSet presAssocID="{626EB50E-6C5F-4173-9171-88A2BD7629FF}" presName="compChildNode" presStyleCnt="0"/>
      <dgm:spPr/>
      <dgm:t>
        <a:bodyPr/>
        <a:lstStyle/>
        <a:p>
          <a:endParaRPr lang="en-US"/>
        </a:p>
      </dgm:t>
    </dgm:pt>
    <dgm:pt modelId="{1AF05A45-0835-485E-8879-F87CFBBB77FD}" type="pres">
      <dgm:prSet presAssocID="{626EB50E-6C5F-4173-9171-88A2BD7629FF}" presName="theInnerList" presStyleCnt="0"/>
      <dgm:spPr/>
      <dgm:t>
        <a:bodyPr/>
        <a:lstStyle/>
        <a:p>
          <a:endParaRPr lang="en-US"/>
        </a:p>
      </dgm:t>
    </dgm:pt>
    <dgm:pt modelId="{26388191-E387-481D-90C8-47C0E7491017}" type="pres">
      <dgm:prSet presAssocID="{62546A1C-DADF-478E-81B6-6A01EF91610E}" presName="childNode" presStyleLbl="node1" presStyleIdx="6" presStyleCnt="14">
        <dgm:presLayoutVars>
          <dgm:bulletEnabled val="1"/>
        </dgm:presLayoutVars>
      </dgm:prSet>
      <dgm:spPr/>
      <dgm:t>
        <a:bodyPr/>
        <a:lstStyle/>
        <a:p>
          <a:endParaRPr lang="en-US"/>
        </a:p>
      </dgm:t>
    </dgm:pt>
    <dgm:pt modelId="{A64131F3-947C-4E87-AAC7-ED44B4E05D5D}" type="pres">
      <dgm:prSet presAssocID="{62546A1C-DADF-478E-81B6-6A01EF91610E}" presName="aSpace2" presStyleCnt="0"/>
      <dgm:spPr/>
      <dgm:t>
        <a:bodyPr/>
        <a:lstStyle/>
        <a:p>
          <a:endParaRPr lang="en-US"/>
        </a:p>
      </dgm:t>
    </dgm:pt>
    <dgm:pt modelId="{5D48CF07-6812-476F-A47F-68F1DADBD8A9}" type="pres">
      <dgm:prSet presAssocID="{CD2705A9-F089-4330-9BD8-0764559B0CF6}" presName="childNode" presStyleLbl="node1" presStyleIdx="7" presStyleCnt="14">
        <dgm:presLayoutVars>
          <dgm:bulletEnabled val="1"/>
        </dgm:presLayoutVars>
      </dgm:prSet>
      <dgm:spPr/>
      <dgm:t>
        <a:bodyPr/>
        <a:lstStyle/>
        <a:p>
          <a:endParaRPr lang="en-US"/>
        </a:p>
      </dgm:t>
    </dgm:pt>
    <dgm:pt modelId="{B487061A-10EF-437B-8283-814D141DF775}" type="pres">
      <dgm:prSet presAssocID="{CD2705A9-F089-4330-9BD8-0764559B0CF6}" presName="aSpace2" presStyleCnt="0"/>
      <dgm:spPr/>
      <dgm:t>
        <a:bodyPr/>
        <a:lstStyle/>
        <a:p>
          <a:endParaRPr lang="en-US"/>
        </a:p>
      </dgm:t>
    </dgm:pt>
    <dgm:pt modelId="{0FC5D4C1-6013-4965-A861-946591A1D8C2}" type="pres">
      <dgm:prSet presAssocID="{5834A052-932C-47CC-9676-F9D560323658}" presName="childNode" presStyleLbl="node1" presStyleIdx="8" presStyleCnt="14">
        <dgm:presLayoutVars>
          <dgm:bulletEnabled val="1"/>
        </dgm:presLayoutVars>
      </dgm:prSet>
      <dgm:spPr/>
      <dgm:t>
        <a:bodyPr/>
        <a:lstStyle/>
        <a:p>
          <a:endParaRPr lang="en-US"/>
        </a:p>
      </dgm:t>
    </dgm:pt>
    <dgm:pt modelId="{44068D55-0CE6-41DD-8E51-1D5AA431414E}" type="pres">
      <dgm:prSet presAssocID="{5834A052-932C-47CC-9676-F9D560323658}" presName="aSpace2" presStyleCnt="0"/>
      <dgm:spPr/>
      <dgm:t>
        <a:bodyPr/>
        <a:lstStyle/>
        <a:p>
          <a:endParaRPr lang="en-US"/>
        </a:p>
      </dgm:t>
    </dgm:pt>
    <dgm:pt modelId="{7E313953-3D93-4359-A259-781C8E4ADBC7}" type="pres">
      <dgm:prSet presAssocID="{941EAA32-3D20-498E-8A07-2566CD4E9F5A}" presName="childNode" presStyleLbl="node1" presStyleIdx="9" presStyleCnt="14">
        <dgm:presLayoutVars>
          <dgm:bulletEnabled val="1"/>
        </dgm:presLayoutVars>
      </dgm:prSet>
      <dgm:spPr/>
      <dgm:t>
        <a:bodyPr/>
        <a:lstStyle/>
        <a:p>
          <a:endParaRPr lang="en-US"/>
        </a:p>
      </dgm:t>
    </dgm:pt>
    <dgm:pt modelId="{9BFB6BDB-D75C-4A26-80A3-C733D8A4B108}" type="pres">
      <dgm:prSet presAssocID="{941EAA32-3D20-498E-8A07-2566CD4E9F5A}" presName="aSpace2" presStyleCnt="0"/>
      <dgm:spPr/>
      <dgm:t>
        <a:bodyPr/>
        <a:lstStyle/>
        <a:p>
          <a:endParaRPr lang="en-US"/>
        </a:p>
      </dgm:t>
    </dgm:pt>
    <dgm:pt modelId="{7B618CDC-D2BC-4AD8-B85F-82BF161B8D6A}" type="pres">
      <dgm:prSet presAssocID="{78C6C4D4-10B3-44C5-918B-B5C27B1F3357}" presName="childNode" presStyleLbl="node1" presStyleIdx="10" presStyleCnt="14">
        <dgm:presLayoutVars>
          <dgm:bulletEnabled val="1"/>
        </dgm:presLayoutVars>
      </dgm:prSet>
      <dgm:spPr/>
      <dgm:t>
        <a:bodyPr/>
        <a:lstStyle/>
        <a:p>
          <a:endParaRPr lang="en-US"/>
        </a:p>
      </dgm:t>
    </dgm:pt>
    <dgm:pt modelId="{6A652318-43D9-4E36-BDDF-4DDF3F728C1F}" type="pres">
      <dgm:prSet presAssocID="{78C6C4D4-10B3-44C5-918B-B5C27B1F3357}" presName="aSpace2" presStyleCnt="0"/>
      <dgm:spPr/>
      <dgm:t>
        <a:bodyPr/>
        <a:lstStyle/>
        <a:p>
          <a:endParaRPr lang="en-US"/>
        </a:p>
      </dgm:t>
    </dgm:pt>
    <dgm:pt modelId="{020ECC38-BE2C-43B7-B51E-D3A745A6B982}" type="pres">
      <dgm:prSet presAssocID="{904ED0E4-3498-448E-BEA7-C25BB2DFF8FA}" presName="childNode" presStyleLbl="node1" presStyleIdx="11" presStyleCnt="14">
        <dgm:presLayoutVars>
          <dgm:bulletEnabled val="1"/>
        </dgm:presLayoutVars>
      </dgm:prSet>
      <dgm:spPr/>
      <dgm:t>
        <a:bodyPr/>
        <a:lstStyle/>
        <a:p>
          <a:endParaRPr lang="en-US"/>
        </a:p>
      </dgm:t>
    </dgm:pt>
    <dgm:pt modelId="{11767B02-B6F9-4BBA-9A79-C18128AF313C}" type="pres">
      <dgm:prSet presAssocID="{904ED0E4-3498-448E-BEA7-C25BB2DFF8FA}" presName="aSpace2" presStyleCnt="0"/>
      <dgm:spPr/>
      <dgm:t>
        <a:bodyPr/>
        <a:lstStyle/>
        <a:p>
          <a:endParaRPr lang="en-US"/>
        </a:p>
      </dgm:t>
    </dgm:pt>
    <dgm:pt modelId="{DF8898D9-E2CF-4E53-87D5-F4DC3ED7DFDE}" type="pres">
      <dgm:prSet presAssocID="{82025AB8-C367-4EA0-B56E-04A210DFC560}" presName="childNode" presStyleLbl="node1" presStyleIdx="12" presStyleCnt="14">
        <dgm:presLayoutVars>
          <dgm:bulletEnabled val="1"/>
        </dgm:presLayoutVars>
      </dgm:prSet>
      <dgm:spPr/>
      <dgm:t>
        <a:bodyPr/>
        <a:lstStyle/>
        <a:p>
          <a:endParaRPr lang="en-US"/>
        </a:p>
      </dgm:t>
    </dgm:pt>
    <dgm:pt modelId="{EEF89359-7E1C-415F-B54C-AF0D2BB5C58A}" type="pres">
      <dgm:prSet presAssocID="{82025AB8-C367-4EA0-B56E-04A210DFC560}" presName="aSpace2" presStyleCnt="0"/>
      <dgm:spPr/>
      <dgm:t>
        <a:bodyPr/>
        <a:lstStyle/>
        <a:p>
          <a:endParaRPr lang="en-US"/>
        </a:p>
      </dgm:t>
    </dgm:pt>
    <dgm:pt modelId="{9F366910-794C-4735-A2A6-C0BBD4349C4D}" type="pres">
      <dgm:prSet presAssocID="{5235CCBA-7833-426F-A209-B60102BC53D1}" presName="childNode" presStyleLbl="node1" presStyleIdx="13" presStyleCnt="14">
        <dgm:presLayoutVars>
          <dgm:bulletEnabled val="1"/>
        </dgm:presLayoutVars>
      </dgm:prSet>
      <dgm:spPr/>
      <dgm:t>
        <a:bodyPr/>
        <a:lstStyle/>
        <a:p>
          <a:endParaRPr lang="en-US"/>
        </a:p>
      </dgm:t>
    </dgm:pt>
  </dgm:ptLst>
  <dgm:cxnLst>
    <dgm:cxn modelId="{5CE0A9D5-800B-4F44-A5BA-36298FF3543E}" srcId="{0946D421-1614-4288-A1A8-FA6C853B59DA}" destId="{2CDD4562-0625-417A-A1EC-43B650FA401D}" srcOrd="0" destOrd="0" parTransId="{FE1BB72F-9FC6-45BA-B5DD-965BDCC06685}" sibTransId="{5FC7D464-E90E-4053-B59A-F878C26AB6A8}"/>
    <dgm:cxn modelId="{7C2E5663-5BC8-463A-9203-DB63C414AA92}" srcId="{87C28A56-4368-4B0C-8B1B-E86A5886355C}" destId="{04370E17-1742-406D-9190-D0BFF1991EE7}" srcOrd="0" destOrd="0" parTransId="{0BDCA302-5DFA-4BEA-92C7-C29AB19CE537}" sibTransId="{2D5EA880-5203-4231-BE0B-A1264DB2B099}"/>
    <dgm:cxn modelId="{3DE8B72A-D7F8-421F-BE10-19CFE2C91424}" type="presOf" srcId="{0946D421-1614-4288-A1A8-FA6C853B59DA}" destId="{E9E16102-BD7D-4C37-AD77-7AA7206AE706}" srcOrd="1" destOrd="0" presId="urn:microsoft.com/office/officeart/2005/8/layout/lProcess2"/>
    <dgm:cxn modelId="{5F31E01B-5BBD-4E4E-B4BF-CE085E321E70}" srcId="{626EB50E-6C5F-4173-9171-88A2BD7629FF}" destId="{82025AB8-C367-4EA0-B56E-04A210DFC560}" srcOrd="6" destOrd="0" parTransId="{FD5B50C6-2638-4045-AE88-438B7FC83C8F}" sibTransId="{96E95B37-B576-4EFD-91F1-C2F9EA9F9477}"/>
    <dgm:cxn modelId="{D2CC6C13-23D5-42CF-8EE9-85A52FA121EE}" type="presOf" srcId="{941EAA32-3D20-498E-8A07-2566CD4E9F5A}" destId="{7E313953-3D93-4359-A259-781C8E4ADBC7}" srcOrd="0" destOrd="0" presId="urn:microsoft.com/office/officeart/2005/8/layout/lProcess2"/>
    <dgm:cxn modelId="{27427435-64FC-450D-BAED-DB23C2800CC4}" type="presOf" srcId="{19CD0855-E0C5-450C-87E5-5D9B70E00BE1}" destId="{971D4880-3A69-4DC5-ACAB-E173636CB7B1}" srcOrd="0" destOrd="0" presId="urn:microsoft.com/office/officeart/2005/8/layout/lProcess2"/>
    <dgm:cxn modelId="{E3D201FD-3673-4CDF-838E-B4F4B6A6E50A}" type="presOf" srcId="{C4E8E69F-7F32-4F0B-80E0-DC83486AAB02}" destId="{90A18055-D862-452A-ADBC-59E68FE50A68}" srcOrd="0" destOrd="0" presId="urn:microsoft.com/office/officeart/2005/8/layout/lProcess2"/>
    <dgm:cxn modelId="{41D3596B-6397-478B-B9A7-A166647B5761}" type="presOf" srcId="{9ACF8B97-2EA5-487F-9CE1-9D6C1FCDD09C}" destId="{ED6F47C6-0886-4D65-A08C-CDB434333808}" srcOrd="0" destOrd="0" presId="urn:microsoft.com/office/officeart/2005/8/layout/lProcess2"/>
    <dgm:cxn modelId="{F8AC7F58-FAF3-4BBB-BF47-EB912757F3CD}" srcId="{CE3392C2-8C51-4FF8-A04F-685F276A1244}" destId="{87C28A56-4368-4B0C-8B1B-E86A5886355C}" srcOrd="1" destOrd="0" parTransId="{6139FA07-1746-46A6-BF98-E2CA80460C2A}" sibTransId="{988322A8-9923-45C5-A62C-AF2E3F7C106D}"/>
    <dgm:cxn modelId="{D07C8304-9C7B-43A8-80C0-5C6E8178EFC7}" type="presOf" srcId="{626EB50E-6C5F-4173-9171-88A2BD7629FF}" destId="{D33212D8-51C4-4E2E-97A8-84E40FEF6C5D}" srcOrd="0" destOrd="0" presId="urn:microsoft.com/office/officeart/2005/8/layout/lProcess2"/>
    <dgm:cxn modelId="{663D1D8A-1758-4A3E-BBC5-0A0DFF351A85}" srcId="{0946D421-1614-4288-A1A8-FA6C853B59DA}" destId="{19CD0855-E0C5-450C-87E5-5D9B70E00BE1}" srcOrd="1" destOrd="0" parTransId="{B991FB6D-057F-468C-B003-3481AEC0844B}" sibTransId="{D7E12F06-7BA8-48B7-B47A-6AB34D4E1906}"/>
    <dgm:cxn modelId="{EF2B9B86-335F-4100-AADA-CBAC4D7268DD}" type="presOf" srcId="{87C28A56-4368-4B0C-8B1B-E86A5886355C}" destId="{F71A7C21-4F03-4CF7-8792-4618CF532879}" srcOrd="0" destOrd="0" presId="urn:microsoft.com/office/officeart/2005/8/layout/lProcess2"/>
    <dgm:cxn modelId="{3DD3E5C1-075C-4B89-ABD1-21C016383C70}" type="presOf" srcId="{904ED0E4-3498-448E-BEA7-C25BB2DFF8FA}" destId="{020ECC38-BE2C-43B7-B51E-D3A745A6B982}" srcOrd="0" destOrd="0" presId="urn:microsoft.com/office/officeart/2005/8/layout/lProcess2"/>
    <dgm:cxn modelId="{4E5775DA-B316-4D83-B952-BB5345A05F7F}" type="presOf" srcId="{5235CCBA-7833-426F-A209-B60102BC53D1}" destId="{9F366910-794C-4735-A2A6-C0BBD4349C4D}" srcOrd="0" destOrd="0" presId="urn:microsoft.com/office/officeart/2005/8/layout/lProcess2"/>
    <dgm:cxn modelId="{FFAF1943-C02D-4CBB-A43F-2706EEE0DE7C}" srcId="{626EB50E-6C5F-4173-9171-88A2BD7629FF}" destId="{CD2705A9-F089-4330-9BD8-0764559B0CF6}" srcOrd="1" destOrd="0" parTransId="{3DC2DE58-3C7B-47F6-8902-EADA4F944371}" sibTransId="{136B132E-80E1-43D6-8DE1-A87F5CAAE701}"/>
    <dgm:cxn modelId="{B0B80AB2-20B9-444F-853D-FC00089C5908}" srcId="{87C28A56-4368-4B0C-8B1B-E86A5886355C}" destId="{901EBFB7-7636-4351-9B8E-E91A4E55C7F8}" srcOrd="2" destOrd="0" parTransId="{BC898BF3-4A11-4295-B999-A4019A275361}" sibTransId="{1D156C8A-7269-4F18-970D-C630A19FEAB7}"/>
    <dgm:cxn modelId="{320057B9-94A9-4D87-ABA5-BC4B5B372D0B}" type="presOf" srcId="{04370E17-1742-406D-9190-D0BFF1991EE7}" destId="{CD2456A9-B9A2-42A3-819D-FB06333E6EC2}" srcOrd="0" destOrd="0" presId="urn:microsoft.com/office/officeart/2005/8/layout/lProcess2"/>
    <dgm:cxn modelId="{F419EFE6-B293-483D-8A59-E5BA577E378A}" type="presOf" srcId="{901EBFB7-7636-4351-9B8E-E91A4E55C7F8}" destId="{E5821BF1-9A0A-4DB9-AF48-DE759E0757E7}" srcOrd="0" destOrd="0" presId="urn:microsoft.com/office/officeart/2005/8/layout/lProcess2"/>
    <dgm:cxn modelId="{C9C49FE8-E031-41C2-855E-49BA0E6183B5}" type="presOf" srcId="{78C6C4D4-10B3-44C5-918B-B5C27B1F3357}" destId="{7B618CDC-D2BC-4AD8-B85F-82BF161B8D6A}" srcOrd="0" destOrd="0" presId="urn:microsoft.com/office/officeart/2005/8/layout/lProcess2"/>
    <dgm:cxn modelId="{F73B9981-AE97-4C77-884B-4C4FA4C6E8D5}" type="presOf" srcId="{0946D421-1614-4288-A1A8-FA6C853B59DA}" destId="{923C4864-8AEF-4707-A228-D6F091D00986}" srcOrd="0" destOrd="0" presId="urn:microsoft.com/office/officeart/2005/8/layout/lProcess2"/>
    <dgm:cxn modelId="{CB99845E-CB51-4010-BAA4-8356C63C55E8}" srcId="{626EB50E-6C5F-4173-9171-88A2BD7629FF}" destId="{941EAA32-3D20-498E-8A07-2566CD4E9F5A}" srcOrd="3" destOrd="0" parTransId="{8DB92E8D-66CF-494B-96B8-4BCB56A3E2A2}" sibTransId="{F3F1BCCE-1A23-4071-9E85-C78F7EA38DD9}"/>
    <dgm:cxn modelId="{A8634BCD-C4F7-4E95-991A-2B0D5DE606AA}" type="presOf" srcId="{CD2705A9-F089-4330-9BD8-0764559B0CF6}" destId="{5D48CF07-6812-476F-A47F-68F1DADBD8A9}" srcOrd="0" destOrd="0" presId="urn:microsoft.com/office/officeart/2005/8/layout/lProcess2"/>
    <dgm:cxn modelId="{6315E190-EC9B-4B61-8AF6-83405A785257}" srcId="{87C28A56-4368-4B0C-8B1B-E86A5886355C}" destId="{C4E8E69F-7F32-4F0B-80E0-DC83486AAB02}" srcOrd="1" destOrd="0" parTransId="{61E4C465-099D-4AE8-804F-FC8AF5BF9198}" sibTransId="{8F6C9758-7953-4617-B960-94A44FEAB3CA}"/>
    <dgm:cxn modelId="{CA4CC3DD-F42A-41B3-90CE-7AF461C74DFA}" srcId="{626EB50E-6C5F-4173-9171-88A2BD7629FF}" destId="{5834A052-932C-47CC-9676-F9D560323658}" srcOrd="2" destOrd="0" parTransId="{74BB747B-FCD1-4B5E-8973-6C3554975E41}" sibTransId="{A828DDAA-C870-46F8-9ED2-2F59A58FAA0C}"/>
    <dgm:cxn modelId="{4BDABDB1-4A73-457F-868C-CE2D6FDBF9D6}" srcId="{CE3392C2-8C51-4FF8-A04F-685F276A1244}" destId="{626EB50E-6C5F-4173-9171-88A2BD7629FF}" srcOrd="2" destOrd="0" parTransId="{9C421EF0-07BB-4C96-83E8-2E2055434B25}" sibTransId="{32BFFFE7-7A69-42C5-A905-C44F7AACAB7C}"/>
    <dgm:cxn modelId="{7070FDC7-4E0A-423A-A401-D2638FC96B9B}" srcId="{626EB50E-6C5F-4173-9171-88A2BD7629FF}" destId="{78C6C4D4-10B3-44C5-918B-B5C27B1F3357}" srcOrd="4" destOrd="0" parTransId="{2B910E9E-DA81-49EE-BDF3-0D3427509C75}" sibTransId="{CFA8C8A9-4D66-4F48-9896-9D53AE002EA0}"/>
    <dgm:cxn modelId="{81DAAC10-03A0-4593-BACA-20B7E9910315}" type="presOf" srcId="{5834A052-932C-47CC-9676-F9D560323658}" destId="{0FC5D4C1-6013-4965-A861-946591A1D8C2}" srcOrd="0" destOrd="0" presId="urn:microsoft.com/office/officeart/2005/8/layout/lProcess2"/>
    <dgm:cxn modelId="{8B5F1DD5-8420-4597-B694-1BA222F7F5FB}" type="presOf" srcId="{2CDD4562-0625-417A-A1EC-43B650FA401D}" destId="{F5CA22CD-FB0E-4088-8816-C44D552EC973}" srcOrd="0" destOrd="0" presId="urn:microsoft.com/office/officeart/2005/8/layout/lProcess2"/>
    <dgm:cxn modelId="{2D77BDEA-E5C0-44E6-BACB-C7FB25E88788}" srcId="{0946D421-1614-4288-A1A8-FA6C853B59DA}" destId="{9ACF8B97-2EA5-487F-9CE1-9D6C1FCDD09C}" srcOrd="2" destOrd="0" parTransId="{1175560A-8B3A-4AB6-9332-AE32259C8AAE}" sibTransId="{5CB50136-CCB7-428C-A356-731846BDB492}"/>
    <dgm:cxn modelId="{A365CA8C-A6B1-4B88-864B-5F657DD7A519}" type="presOf" srcId="{87C28A56-4368-4B0C-8B1B-E86A5886355C}" destId="{3AD1AA78-2F6D-4A93-A390-D8C7206A1932}" srcOrd="1" destOrd="0" presId="urn:microsoft.com/office/officeart/2005/8/layout/lProcess2"/>
    <dgm:cxn modelId="{B910B704-F079-403A-B287-AC883DAB9A96}" type="presOf" srcId="{82025AB8-C367-4EA0-B56E-04A210DFC560}" destId="{DF8898D9-E2CF-4E53-87D5-F4DC3ED7DFDE}" srcOrd="0" destOrd="0" presId="urn:microsoft.com/office/officeart/2005/8/layout/lProcess2"/>
    <dgm:cxn modelId="{E41466ED-B6D4-4C6F-B3BD-288D0814CDE0}" type="presOf" srcId="{626EB50E-6C5F-4173-9171-88A2BD7629FF}" destId="{6185D11C-286A-4AA2-83A9-58E152DA23F8}" srcOrd="1" destOrd="0" presId="urn:microsoft.com/office/officeart/2005/8/layout/lProcess2"/>
    <dgm:cxn modelId="{EDD07DEA-06BA-43AF-A25E-0D7B5505C145}" srcId="{CE3392C2-8C51-4FF8-A04F-685F276A1244}" destId="{0946D421-1614-4288-A1A8-FA6C853B59DA}" srcOrd="0" destOrd="0" parTransId="{F798CCA1-2B2B-43DB-B439-A5FC9E95DC0C}" sibTransId="{6B0B2323-7C21-4BFF-998A-EDF675996859}"/>
    <dgm:cxn modelId="{E256F63B-3A8A-42A9-81FC-DD93833B0F9A}" type="presOf" srcId="{62546A1C-DADF-478E-81B6-6A01EF91610E}" destId="{26388191-E387-481D-90C8-47C0E7491017}" srcOrd="0" destOrd="0" presId="urn:microsoft.com/office/officeart/2005/8/layout/lProcess2"/>
    <dgm:cxn modelId="{65D05F01-4F0A-4982-8CC2-F1B2F3307389}" srcId="{626EB50E-6C5F-4173-9171-88A2BD7629FF}" destId="{5235CCBA-7833-426F-A209-B60102BC53D1}" srcOrd="7" destOrd="0" parTransId="{93E11E80-9E8F-46D3-ABC0-C96D16A1D9A1}" sibTransId="{AC5947C5-5513-4740-87DD-205055202BDA}"/>
    <dgm:cxn modelId="{1EBE92D2-F296-4C6B-8E9D-A03D68256E86}" type="presOf" srcId="{CE3392C2-8C51-4FF8-A04F-685F276A1244}" destId="{3FE49D7C-36DE-4CF7-A2D7-9100D9557645}" srcOrd="0" destOrd="0" presId="urn:microsoft.com/office/officeart/2005/8/layout/lProcess2"/>
    <dgm:cxn modelId="{6C722255-64AC-42D6-B6DF-239083178BBC}" srcId="{626EB50E-6C5F-4173-9171-88A2BD7629FF}" destId="{904ED0E4-3498-448E-BEA7-C25BB2DFF8FA}" srcOrd="5" destOrd="0" parTransId="{0971308A-2597-4F51-9AFD-0DE21E30DA21}" sibTransId="{F8F2C236-8E79-4B58-A74D-A2456FB08684}"/>
    <dgm:cxn modelId="{1BB2F945-021F-4EEA-9495-22AA09224878}" srcId="{626EB50E-6C5F-4173-9171-88A2BD7629FF}" destId="{62546A1C-DADF-478E-81B6-6A01EF91610E}" srcOrd="0" destOrd="0" parTransId="{66948CA6-D35D-499A-BAA8-024DFFEDBEFE}" sibTransId="{57D1906A-A191-498C-A60F-F596A7D0027E}"/>
    <dgm:cxn modelId="{C62C8DB6-C249-42CD-A477-CDAF208F30D4}" type="presParOf" srcId="{3FE49D7C-36DE-4CF7-A2D7-9100D9557645}" destId="{7582C31D-53D4-4CCA-B216-FDB3C7AF67C4}" srcOrd="0" destOrd="0" presId="urn:microsoft.com/office/officeart/2005/8/layout/lProcess2"/>
    <dgm:cxn modelId="{48D60774-E8FC-4BEE-8994-1A8148B64E64}" type="presParOf" srcId="{7582C31D-53D4-4CCA-B216-FDB3C7AF67C4}" destId="{923C4864-8AEF-4707-A228-D6F091D00986}" srcOrd="0" destOrd="0" presId="urn:microsoft.com/office/officeart/2005/8/layout/lProcess2"/>
    <dgm:cxn modelId="{16BD82FC-146D-4859-98E6-A9E41C2355AC}" type="presParOf" srcId="{7582C31D-53D4-4CCA-B216-FDB3C7AF67C4}" destId="{E9E16102-BD7D-4C37-AD77-7AA7206AE706}" srcOrd="1" destOrd="0" presId="urn:microsoft.com/office/officeart/2005/8/layout/lProcess2"/>
    <dgm:cxn modelId="{D15D4CBD-5F86-4DF9-8957-C51C4839B72E}" type="presParOf" srcId="{7582C31D-53D4-4CCA-B216-FDB3C7AF67C4}" destId="{1A9B5BA1-5149-4D84-9576-884016982622}" srcOrd="2" destOrd="0" presId="urn:microsoft.com/office/officeart/2005/8/layout/lProcess2"/>
    <dgm:cxn modelId="{E10A8F1B-257E-4F03-8006-68494D32D0CD}" type="presParOf" srcId="{1A9B5BA1-5149-4D84-9576-884016982622}" destId="{41340EA6-FD85-41C5-928B-630A3A1CE219}" srcOrd="0" destOrd="0" presId="urn:microsoft.com/office/officeart/2005/8/layout/lProcess2"/>
    <dgm:cxn modelId="{663671D8-295D-42FD-B20B-B9B29956A5C8}" type="presParOf" srcId="{41340EA6-FD85-41C5-928B-630A3A1CE219}" destId="{F5CA22CD-FB0E-4088-8816-C44D552EC973}" srcOrd="0" destOrd="0" presId="urn:microsoft.com/office/officeart/2005/8/layout/lProcess2"/>
    <dgm:cxn modelId="{46E17FC2-E478-4E95-ABBF-805533E0B975}" type="presParOf" srcId="{41340EA6-FD85-41C5-928B-630A3A1CE219}" destId="{BB39E999-B2F4-466E-9CD2-11B2EA6370DE}" srcOrd="1" destOrd="0" presId="urn:microsoft.com/office/officeart/2005/8/layout/lProcess2"/>
    <dgm:cxn modelId="{CB79D1D7-0511-43E7-83F6-A6AABEB2B372}" type="presParOf" srcId="{41340EA6-FD85-41C5-928B-630A3A1CE219}" destId="{971D4880-3A69-4DC5-ACAB-E173636CB7B1}" srcOrd="2" destOrd="0" presId="urn:microsoft.com/office/officeart/2005/8/layout/lProcess2"/>
    <dgm:cxn modelId="{29B69333-00DD-4557-B068-360D730551CE}" type="presParOf" srcId="{41340EA6-FD85-41C5-928B-630A3A1CE219}" destId="{9437FE06-35A6-42A4-82A1-D22C5C6F4F97}" srcOrd="3" destOrd="0" presId="urn:microsoft.com/office/officeart/2005/8/layout/lProcess2"/>
    <dgm:cxn modelId="{CD35BACD-E3B1-4C82-8029-437EBB557A4A}" type="presParOf" srcId="{41340EA6-FD85-41C5-928B-630A3A1CE219}" destId="{ED6F47C6-0886-4D65-A08C-CDB434333808}" srcOrd="4" destOrd="0" presId="urn:microsoft.com/office/officeart/2005/8/layout/lProcess2"/>
    <dgm:cxn modelId="{89B1F1A3-DBF6-4C23-AA41-1FCEA767AB1C}" type="presParOf" srcId="{3FE49D7C-36DE-4CF7-A2D7-9100D9557645}" destId="{1A44883E-2289-4219-89EC-532955E4C162}" srcOrd="1" destOrd="0" presId="urn:microsoft.com/office/officeart/2005/8/layout/lProcess2"/>
    <dgm:cxn modelId="{4C8D4C07-9529-423F-97FF-1F69EC2C4F12}" type="presParOf" srcId="{3FE49D7C-36DE-4CF7-A2D7-9100D9557645}" destId="{076E0383-C3E9-4717-9917-C284692F9662}" srcOrd="2" destOrd="0" presId="urn:microsoft.com/office/officeart/2005/8/layout/lProcess2"/>
    <dgm:cxn modelId="{FEC57C0E-537F-4A23-A552-DBA2F96B6CAD}" type="presParOf" srcId="{076E0383-C3E9-4717-9917-C284692F9662}" destId="{F71A7C21-4F03-4CF7-8792-4618CF532879}" srcOrd="0" destOrd="0" presId="urn:microsoft.com/office/officeart/2005/8/layout/lProcess2"/>
    <dgm:cxn modelId="{5798C2A7-D5E3-4F0F-ACC6-2CE6980BA266}" type="presParOf" srcId="{076E0383-C3E9-4717-9917-C284692F9662}" destId="{3AD1AA78-2F6D-4A93-A390-D8C7206A1932}" srcOrd="1" destOrd="0" presId="urn:microsoft.com/office/officeart/2005/8/layout/lProcess2"/>
    <dgm:cxn modelId="{285A6BA6-8818-4418-BF77-16E322502548}" type="presParOf" srcId="{076E0383-C3E9-4717-9917-C284692F9662}" destId="{27CD99BD-A37A-41F6-A4C0-C21D873CF239}" srcOrd="2" destOrd="0" presId="urn:microsoft.com/office/officeart/2005/8/layout/lProcess2"/>
    <dgm:cxn modelId="{023A486F-A2DF-4DBE-B0DF-8BCF55A8729F}" type="presParOf" srcId="{27CD99BD-A37A-41F6-A4C0-C21D873CF239}" destId="{C4230122-6049-436D-9DF9-ABF5FC279311}" srcOrd="0" destOrd="0" presId="urn:microsoft.com/office/officeart/2005/8/layout/lProcess2"/>
    <dgm:cxn modelId="{E983D983-F282-4AA6-BC49-8119A35C294D}" type="presParOf" srcId="{C4230122-6049-436D-9DF9-ABF5FC279311}" destId="{CD2456A9-B9A2-42A3-819D-FB06333E6EC2}" srcOrd="0" destOrd="0" presId="urn:microsoft.com/office/officeart/2005/8/layout/lProcess2"/>
    <dgm:cxn modelId="{DA663B33-97F4-42C4-A800-EEC8A20761C3}" type="presParOf" srcId="{C4230122-6049-436D-9DF9-ABF5FC279311}" destId="{C62F56D3-9857-46C6-B31D-2CD14BF5157D}" srcOrd="1" destOrd="0" presId="urn:microsoft.com/office/officeart/2005/8/layout/lProcess2"/>
    <dgm:cxn modelId="{E48A83C7-8124-47E8-BBDC-D64683EB6770}" type="presParOf" srcId="{C4230122-6049-436D-9DF9-ABF5FC279311}" destId="{90A18055-D862-452A-ADBC-59E68FE50A68}" srcOrd="2" destOrd="0" presId="urn:microsoft.com/office/officeart/2005/8/layout/lProcess2"/>
    <dgm:cxn modelId="{538C69EB-95CD-499F-81D8-8D37CC287039}" type="presParOf" srcId="{C4230122-6049-436D-9DF9-ABF5FC279311}" destId="{CCF5BAF7-C9D9-408B-8EE3-956082DCE5DE}" srcOrd="3" destOrd="0" presId="urn:microsoft.com/office/officeart/2005/8/layout/lProcess2"/>
    <dgm:cxn modelId="{A93D071D-D0F7-4340-BB09-14A24019158D}" type="presParOf" srcId="{C4230122-6049-436D-9DF9-ABF5FC279311}" destId="{E5821BF1-9A0A-4DB9-AF48-DE759E0757E7}" srcOrd="4" destOrd="0" presId="urn:microsoft.com/office/officeart/2005/8/layout/lProcess2"/>
    <dgm:cxn modelId="{0C90FAE5-2571-4F88-A74B-0BEB5FE26BB6}" type="presParOf" srcId="{3FE49D7C-36DE-4CF7-A2D7-9100D9557645}" destId="{E8CECE56-4730-4A9E-80CD-A8E893C553AD}" srcOrd="3" destOrd="0" presId="urn:microsoft.com/office/officeart/2005/8/layout/lProcess2"/>
    <dgm:cxn modelId="{6759B69F-2F6C-4C1F-A8C1-5510EAEC106C}" type="presParOf" srcId="{3FE49D7C-36DE-4CF7-A2D7-9100D9557645}" destId="{04DFD64A-B17C-47D4-84FE-E3A61CAEE683}" srcOrd="4" destOrd="0" presId="urn:microsoft.com/office/officeart/2005/8/layout/lProcess2"/>
    <dgm:cxn modelId="{29BC3742-B6D4-44C9-9667-8441D756B02F}" type="presParOf" srcId="{04DFD64A-B17C-47D4-84FE-E3A61CAEE683}" destId="{D33212D8-51C4-4E2E-97A8-84E40FEF6C5D}" srcOrd="0" destOrd="0" presId="urn:microsoft.com/office/officeart/2005/8/layout/lProcess2"/>
    <dgm:cxn modelId="{653630E4-22A3-4012-8E78-7F354709B92A}" type="presParOf" srcId="{04DFD64A-B17C-47D4-84FE-E3A61CAEE683}" destId="{6185D11C-286A-4AA2-83A9-58E152DA23F8}" srcOrd="1" destOrd="0" presId="urn:microsoft.com/office/officeart/2005/8/layout/lProcess2"/>
    <dgm:cxn modelId="{14737A47-822C-4F6B-BEB0-A632654072AE}" type="presParOf" srcId="{04DFD64A-B17C-47D4-84FE-E3A61CAEE683}" destId="{712060B3-EAF5-4421-9C7F-B1974BCC129C}" srcOrd="2" destOrd="0" presId="urn:microsoft.com/office/officeart/2005/8/layout/lProcess2"/>
    <dgm:cxn modelId="{13E886E3-CE5C-4829-8FD3-CFE16E4F7937}" type="presParOf" srcId="{712060B3-EAF5-4421-9C7F-B1974BCC129C}" destId="{1AF05A45-0835-485E-8879-F87CFBBB77FD}" srcOrd="0" destOrd="0" presId="urn:microsoft.com/office/officeart/2005/8/layout/lProcess2"/>
    <dgm:cxn modelId="{58C3686D-32CC-4908-951A-E80716E23AD8}" type="presParOf" srcId="{1AF05A45-0835-485E-8879-F87CFBBB77FD}" destId="{26388191-E387-481D-90C8-47C0E7491017}" srcOrd="0" destOrd="0" presId="urn:microsoft.com/office/officeart/2005/8/layout/lProcess2"/>
    <dgm:cxn modelId="{B06F95EC-1590-4659-83EF-FC16004DA4CA}" type="presParOf" srcId="{1AF05A45-0835-485E-8879-F87CFBBB77FD}" destId="{A64131F3-947C-4E87-AAC7-ED44B4E05D5D}" srcOrd="1" destOrd="0" presId="urn:microsoft.com/office/officeart/2005/8/layout/lProcess2"/>
    <dgm:cxn modelId="{F6475CE2-7B42-4A02-BA16-2C09448C0F42}" type="presParOf" srcId="{1AF05A45-0835-485E-8879-F87CFBBB77FD}" destId="{5D48CF07-6812-476F-A47F-68F1DADBD8A9}" srcOrd="2" destOrd="0" presId="urn:microsoft.com/office/officeart/2005/8/layout/lProcess2"/>
    <dgm:cxn modelId="{6FE2248D-6EFE-4DB2-8FF5-CB70D88624F1}" type="presParOf" srcId="{1AF05A45-0835-485E-8879-F87CFBBB77FD}" destId="{B487061A-10EF-437B-8283-814D141DF775}" srcOrd="3" destOrd="0" presId="urn:microsoft.com/office/officeart/2005/8/layout/lProcess2"/>
    <dgm:cxn modelId="{92509D7F-4BB1-4AA3-A021-1FF5E2A8AAFB}" type="presParOf" srcId="{1AF05A45-0835-485E-8879-F87CFBBB77FD}" destId="{0FC5D4C1-6013-4965-A861-946591A1D8C2}" srcOrd="4" destOrd="0" presId="urn:microsoft.com/office/officeart/2005/8/layout/lProcess2"/>
    <dgm:cxn modelId="{D4317955-8F26-40B2-A774-EFC6A7C14183}" type="presParOf" srcId="{1AF05A45-0835-485E-8879-F87CFBBB77FD}" destId="{44068D55-0CE6-41DD-8E51-1D5AA431414E}" srcOrd="5" destOrd="0" presId="urn:microsoft.com/office/officeart/2005/8/layout/lProcess2"/>
    <dgm:cxn modelId="{AE34F0A1-4996-450D-92AA-5F59C9171EF8}" type="presParOf" srcId="{1AF05A45-0835-485E-8879-F87CFBBB77FD}" destId="{7E313953-3D93-4359-A259-781C8E4ADBC7}" srcOrd="6" destOrd="0" presId="urn:microsoft.com/office/officeart/2005/8/layout/lProcess2"/>
    <dgm:cxn modelId="{D730EB00-C6E3-4AD9-A2C2-4050555D116C}" type="presParOf" srcId="{1AF05A45-0835-485E-8879-F87CFBBB77FD}" destId="{9BFB6BDB-D75C-4A26-80A3-C733D8A4B108}" srcOrd="7" destOrd="0" presId="urn:microsoft.com/office/officeart/2005/8/layout/lProcess2"/>
    <dgm:cxn modelId="{47E39D8E-1B14-47A8-8B7F-75270C959AC8}" type="presParOf" srcId="{1AF05A45-0835-485E-8879-F87CFBBB77FD}" destId="{7B618CDC-D2BC-4AD8-B85F-82BF161B8D6A}" srcOrd="8" destOrd="0" presId="urn:microsoft.com/office/officeart/2005/8/layout/lProcess2"/>
    <dgm:cxn modelId="{A7E97F65-50E6-4F85-AA04-8D665C47F35D}" type="presParOf" srcId="{1AF05A45-0835-485E-8879-F87CFBBB77FD}" destId="{6A652318-43D9-4E36-BDDF-4DDF3F728C1F}" srcOrd="9" destOrd="0" presId="urn:microsoft.com/office/officeart/2005/8/layout/lProcess2"/>
    <dgm:cxn modelId="{9D822679-A3DA-485A-B69D-DDAF162C2BED}" type="presParOf" srcId="{1AF05A45-0835-485E-8879-F87CFBBB77FD}" destId="{020ECC38-BE2C-43B7-B51E-D3A745A6B982}" srcOrd="10" destOrd="0" presId="urn:microsoft.com/office/officeart/2005/8/layout/lProcess2"/>
    <dgm:cxn modelId="{3D4F2FCC-BE8B-4262-9355-1905684B43FB}" type="presParOf" srcId="{1AF05A45-0835-485E-8879-F87CFBBB77FD}" destId="{11767B02-B6F9-4BBA-9A79-C18128AF313C}" srcOrd="11" destOrd="0" presId="urn:microsoft.com/office/officeart/2005/8/layout/lProcess2"/>
    <dgm:cxn modelId="{4F315F6D-A344-4BE7-A552-85C76347F4F5}" type="presParOf" srcId="{1AF05A45-0835-485E-8879-F87CFBBB77FD}" destId="{DF8898D9-E2CF-4E53-87D5-F4DC3ED7DFDE}" srcOrd="12" destOrd="0" presId="urn:microsoft.com/office/officeart/2005/8/layout/lProcess2"/>
    <dgm:cxn modelId="{13E74567-6483-4778-A92A-B944B0DC483E}" type="presParOf" srcId="{1AF05A45-0835-485E-8879-F87CFBBB77FD}" destId="{EEF89359-7E1C-415F-B54C-AF0D2BB5C58A}" srcOrd="13" destOrd="0" presId="urn:microsoft.com/office/officeart/2005/8/layout/lProcess2"/>
    <dgm:cxn modelId="{B84ED184-2689-4444-866B-9A7921664863}" type="presParOf" srcId="{1AF05A45-0835-485E-8879-F87CFBBB77FD}" destId="{9F366910-794C-4735-A2A6-C0BBD4349C4D}" srcOrd="1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3392C2-8C51-4FF8-A04F-685F276A1244}" type="doc">
      <dgm:prSet loTypeId="urn:microsoft.com/office/officeart/2005/8/layout/lProcess2" loCatId="relationship" qsTypeId="urn:microsoft.com/office/officeart/2005/8/quickstyle/simple1" qsCatId="simple" csTypeId="urn:microsoft.com/office/officeart/2005/8/colors/accent2_2" csCatId="accent2" phldr="1"/>
      <dgm:spPr/>
      <dgm:t>
        <a:bodyPr/>
        <a:lstStyle/>
        <a:p>
          <a:endParaRPr lang="en-US"/>
        </a:p>
      </dgm:t>
    </dgm:pt>
    <dgm:pt modelId="{0946D421-1614-4288-A1A8-FA6C853B59DA}">
      <dgm:prSet phldrT="[Text]"/>
      <dgm:spPr/>
      <dgm:t>
        <a:bodyPr/>
        <a:lstStyle/>
        <a:p>
          <a:r>
            <a:rPr lang="en-US" dirty="0" smtClean="0">
              <a:solidFill>
                <a:schemeClr val="bg1"/>
              </a:solidFill>
            </a:rPr>
            <a:t>User Experience</a:t>
          </a:r>
          <a:endParaRPr lang="en-US" dirty="0">
            <a:solidFill>
              <a:schemeClr val="bg1"/>
            </a:solidFill>
          </a:endParaRPr>
        </a:p>
      </dgm:t>
    </dgm:pt>
    <dgm:pt modelId="{F798CCA1-2B2B-43DB-B439-A5FC9E95DC0C}" type="parTrans" cxnId="{EDD07DEA-06BA-43AF-A25E-0D7B5505C145}">
      <dgm:prSet/>
      <dgm:spPr/>
      <dgm:t>
        <a:bodyPr/>
        <a:lstStyle/>
        <a:p>
          <a:endParaRPr lang="en-US"/>
        </a:p>
      </dgm:t>
    </dgm:pt>
    <dgm:pt modelId="{6B0B2323-7C21-4BFF-998A-EDF675996859}" type="sibTrans" cxnId="{EDD07DEA-06BA-43AF-A25E-0D7B5505C145}">
      <dgm:prSet/>
      <dgm:spPr/>
      <dgm:t>
        <a:bodyPr/>
        <a:lstStyle/>
        <a:p>
          <a:endParaRPr lang="en-US"/>
        </a:p>
      </dgm:t>
    </dgm:pt>
    <dgm:pt modelId="{2CDD4562-0625-417A-A1EC-43B650FA401D}">
      <dgm:prSet phldrT="[Text]"/>
      <dgm:spPr/>
      <dgm:t>
        <a:bodyPr/>
        <a:lstStyle/>
        <a:p>
          <a:r>
            <a:rPr lang="en-US" dirty="0" smtClean="0">
              <a:solidFill>
                <a:schemeClr val="bg1"/>
              </a:solidFill>
            </a:rPr>
            <a:t>Shell</a:t>
          </a:r>
          <a:endParaRPr lang="en-US" dirty="0">
            <a:solidFill>
              <a:schemeClr val="bg1"/>
            </a:solidFill>
          </a:endParaRPr>
        </a:p>
      </dgm:t>
    </dgm:pt>
    <dgm:pt modelId="{FE1BB72F-9FC6-45BA-B5DD-965BDCC06685}" type="parTrans" cxnId="{5CE0A9D5-800B-4F44-A5BA-36298FF3543E}">
      <dgm:prSet/>
      <dgm:spPr/>
      <dgm:t>
        <a:bodyPr/>
        <a:lstStyle/>
        <a:p>
          <a:endParaRPr lang="en-US"/>
        </a:p>
      </dgm:t>
    </dgm:pt>
    <dgm:pt modelId="{5FC7D464-E90E-4053-B59A-F878C26AB6A8}" type="sibTrans" cxnId="{5CE0A9D5-800B-4F44-A5BA-36298FF3543E}">
      <dgm:prSet/>
      <dgm:spPr/>
      <dgm:t>
        <a:bodyPr/>
        <a:lstStyle/>
        <a:p>
          <a:endParaRPr lang="en-US"/>
        </a:p>
      </dgm:t>
    </dgm:pt>
    <dgm:pt modelId="{87C28A56-4368-4B0C-8B1B-E86A5886355C}">
      <dgm:prSet phldrT="[Text]"/>
      <dgm:spPr/>
      <dgm:t>
        <a:bodyPr/>
        <a:lstStyle/>
        <a:p>
          <a:r>
            <a:rPr lang="en-US" dirty="0" smtClean="0">
              <a:solidFill>
                <a:schemeClr val="bg1"/>
              </a:solidFill>
            </a:rPr>
            <a:t>Engine</a:t>
          </a:r>
          <a:endParaRPr lang="en-US" dirty="0">
            <a:solidFill>
              <a:schemeClr val="bg1"/>
            </a:solidFill>
          </a:endParaRPr>
        </a:p>
      </dgm:t>
    </dgm:pt>
    <dgm:pt modelId="{6139FA07-1746-46A6-BF98-E2CA80460C2A}" type="parTrans" cxnId="{F8AC7F58-FAF3-4BBB-BF47-EB912757F3CD}">
      <dgm:prSet/>
      <dgm:spPr/>
      <dgm:t>
        <a:bodyPr/>
        <a:lstStyle/>
        <a:p>
          <a:endParaRPr lang="en-US"/>
        </a:p>
      </dgm:t>
    </dgm:pt>
    <dgm:pt modelId="{988322A8-9923-45C5-A62C-AF2E3F7C106D}" type="sibTrans" cxnId="{F8AC7F58-FAF3-4BBB-BF47-EB912757F3CD}">
      <dgm:prSet/>
      <dgm:spPr/>
      <dgm:t>
        <a:bodyPr/>
        <a:lstStyle/>
        <a:p>
          <a:endParaRPr lang="en-US"/>
        </a:p>
      </dgm:t>
    </dgm:pt>
    <dgm:pt modelId="{04370E17-1742-406D-9190-D0BFF1991EE7}">
      <dgm:prSet phldrT="[Text]"/>
      <dgm:spPr/>
      <dgm:t>
        <a:bodyPr/>
        <a:lstStyle/>
        <a:p>
          <a:r>
            <a:rPr lang="en-US" dirty="0" smtClean="0">
              <a:solidFill>
                <a:schemeClr val="bg1"/>
              </a:solidFill>
            </a:rPr>
            <a:t>APIs</a:t>
          </a:r>
          <a:endParaRPr lang="en-US" dirty="0">
            <a:solidFill>
              <a:schemeClr val="bg1"/>
            </a:solidFill>
          </a:endParaRPr>
        </a:p>
      </dgm:t>
    </dgm:pt>
    <dgm:pt modelId="{0BDCA302-5DFA-4BEA-92C7-C29AB19CE537}" type="parTrans" cxnId="{7C2E5663-5BC8-463A-9203-DB63C414AA92}">
      <dgm:prSet/>
      <dgm:spPr/>
      <dgm:t>
        <a:bodyPr/>
        <a:lstStyle/>
        <a:p>
          <a:endParaRPr lang="en-US"/>
        </a:p>
      </dgm:t>
    </dgm:pt>
    <dgm:pt modelId="{2D5EA880-5203-4231-BE0B-A1264DB2B099}" type="sibTrans" cxnId="{7C2E5663-5BC8-463A-9203-DB63C414AA92}">
      <dgm:prSet/>
      <dgm:spPr/>
      <dgm:t>
        <a:bodyPr/>
        <a:lstStyle/>
        <a:p>
          <a:endParaRPr lang="en-US"/>
        </a:p>
      </dgm:t>
    </dgm:pt>
    <dgm:pt modelId="{901EBFB7-7636-4351-9B8E-E91A4E55C7F8}">
      <dgm:prSet phldrT="[Text]"/>
      <dgm:spPr/>
      <dgm:t>
        <a:bodyPr/>
        <a:lstStyle/>
        <a:p>
          <a:r>
            <a:rPr lang="en-US" dirty="0" smtClean="0">
              <a:solidFill>
                <a:schemeClr val="bg1"/>
              </a:solidFill>
            </a:rPr>
            <a:t>Object Manager</a:t>
          </a:r>
          <a:endParaRPr lang="en-US" dirty="0">
            <a:solidFill>
              <a:schemeClr val="bg1"/>
            </a:solidFill>
          </a:endParaRPr>
        </a:p>
      </dgm:t>
    </dgm:pt>
    <dgm:pt modelId="{BC898BF3-4A11-4295-B999-A4019A275361}" type="parTrans" cxnId="{B0B80AB2-20B9-444F-853D-FC00089C5908}">
      <dgm:prSet/>
      <dgm:spPr/>
      <dgm:t>
        <a:bodyPr/>
        <a:lstStyle/>
        <a:p>
          <a:endParaRPr lang="en-US"/>
        </a:p>
      </dgm:t>
    </dgm:pt>
    <dgm:pt modelId="{1D156C8A-7269-4F18-970D-C630A19FEAB7}" type="sibTrans" cxnId="{B0B80AB2-20B9-444F-853D-FC00089C5908}">
      <dgm:prSet/>
      <dgm:spPr/>
      <dgm:t>
        <a:bodyPr/>
        <a:lstStyle/>
        <a:p>
          <a:endParaRPr lang="en-US"/>
        </a:p>
      </dgm:t>
    </dgm:pt>
    <dgm:pt modelId="{626EB50E-6C5F-4173-9171-88A2BD7629FF}">
      <dgm:prSet phldrT="[Text]"/>
      <dgm:spPr/>
      <dgm:t>
        <a:bodyPr/>
        <a:lstStyle/>
        <a:p>
          <a:r>
            <a:rPr lang="en-US" dirty="0" smtClean="0">
              <a:solidFill>
                <a:schemeClr val="bg1"/>
              </a:solidFill>
            </a:rPr>
            <a:t>Managed Elements</a:t>
          </a:r>
          <a:endParaRPr lang="en-US" dirty="0">
            <a:solidFill>
              <a:schemeClr val="bg1"/>
            </a:solidFill>
          </a:endParaRPr>
        </a:p>
      </dgm:t>
    </dgm:pt>
    <dgm:pt modelId="{9C421EF0-07BB-4C96-83E8-2E2055434B25}" type="parTrans" cxnId="{4BDABDB1-4A73-457F-868C-CE2D6FDBF9D6}">
      <dgm:prSet/>
      <dgm:spPr/>
      <dgm:t>
        <a:bodyPr/>
        <a:lstStyle/>
        <a:p>
          <a:endParaRPr lang="en-US"/>
        </a:p>
      </dgm:t>
    </dgm:pt>
    <dgm:pt modelId="{32BFFFE7-7A69-42C5-A905-C44F7AACAB7C}" type="sibTrans" cxnId="{4BDABDB1-4A73-457F-868C-CE2D6FDBF9D6}">
      <dgm:prSet/>
      <dgm:spPr/>
      <dgm:t>
        <a:bodyPr/>
        <a:lstStyle/>
        <a:p>
          <a:endParaRPr lang="en-US"/>
        </a:p>
      </dgm:t>
    </dgm:pt>
    <dgm:pt modelId="{62546A1C-DADF-478E-81B6-6A01EF91610E}">
      <dgm:prSet phldrT="[Text]"/>
      <dgm:spPr/>
      <dgm:t>
        <a:bodyPr/>
        <a:lstStyle/>
        <a:p>
          <a:r>
            <a:rPr lang="en-US" dirty="0" smtClean="0">
              <a:solidFill>
                <a:schemeClr val="bg1"/>
              </a:solidFill>
            </a:rPr>
            <a:t>Cmdlets</a:t>
          </a:r>
          <a:endParaRPr lang="en-US" dirty="0">
            <a:solidFill>
              <a:schemeClr val="bg1"/>
            </a:solidFill>
          </a:endParaRPr>
        </a:p>
      </dgm:t>
    </dgm:pt>
    <dgm:pt modelId="{66948CA6-D35D-499A-BAA8-024DFFEDBEFE}" type="parTrans" cxnId="{1BB2F945-021F-4EEA-9495-22AA09224878}">
      <dgm:prSet/>
      <dgm:spPr/>
      <dgm:t>
        <a:bodyPr/>
        <a:lstStyle/>
        <a:p>
          <a:endParaRPr lang="en-US"/>
        </a:p>
      </dgm:t>
    </dgm:pt>
    <dgm:pt modelId="{57D1906A-A191-498C-A60F-F596A7D0027E}" type="sibTrans" cxnId="{1BB2F945-021F-4EEA-9495-22AA09224878}">
      <dgm:prSet/>
      <dgm:spPr/>
      <dgm:t>
        <a:bodyPr/>
        <a:lstStyle/>
        <a:p>
          <a:endParaRPr lang="en-US"/>
        </a:p>
      </dgm:t>
    </dgm:pt>
    <dgm:pt modelId="{CD2705A9-F089-4330-9BD8-0764559B0CF6}">
      <dgm:prSet phldrT="[Text]"/>
      <dgm:spPr/>
      <dgm:t>
        <a:bodyPr/>
        <a:lstStyle/>
        <a:p>
          <a:r>
            <a:rPr lang="en-US" dirty="0" smtClean="0">
              <a:solidFill>
                <a:schemeClr val="bg1"/>
              </a:solidFill>
            </a:rPr>
            <a:t>WMI</a:t>
          </a:r>
        </a:p>
      </dgm:t>
    </dgm:pt>
    <dgm:pt modelId="{3DC2DE58-3C7B-47F6-8902-EADA4F944371}" type="parTrans" cxnId="{FFAF1943-C02D-4CBB-A43F-2706EEE0DE7C}">
      <dgm:prSet/>
      <dgm:spPr/>
      <dgm:t>
        <a:bodyPr/>
        <a:lstStyle/>
        <a:p>
          <a:endParaRPr lang="en-US"/>
        </a:p>
      </dgm:t>
    </dgm:pt>
    <dgm:pt modelId="{136B132E-80E1-43D6-8DE1-A87F5CAAE701}" type="sibTrans" cxnId="{FFAF1943-C02D-4CBB-A43F-2706EEE0DE7C}">
      <dgm:prSet/>
      <dgm:spPr/>
      <dgm:t>
        <a:bodyPr/>
        <a:lstStyle/>
        <a:p>
          <a:endParaRPr lang="en-US"/>
        </a:p>
      </dgm:t>
    </dgm:pt>
    <dgm:pt modelId="{941EAA32-3D20-498E-8A07-2566CD4E9F5A}">
      <dgm:prSet phldrT="[Text]"/>
      <dgm:spPr/>
      <dgm:t>
        <a:bodyPr/>
        <a:lstStyle/>
        <a:p>
          <a:r>
            <a:rPr lang="en-US" dirty="0" smtClean="0">
              <a:solidFill>
                <a:schemeClr val="bg1"/>
              </a:solidFill>
            </a:rPr>
            <a:t>.NET</a:t>
          </a:r>
        </a:p>
      </dgm:t>
    </dgm:pt>
    <dgm:pt modelId="{8DB92E8D-66CF-494B-96B8-4BCB56A3E2A2}" type="parTrans" cxnId="{CB99845E-CB51-4010-BAA4-8356C63C55E8}">
      <dgm:prSet/>
      <dgm:spPr/>
      <dgm:t>
        <a:bodyPr/>
        <a:lstStyle/>
        <a:p>
          <a:endParaRPr lang="en-US"/>
        </a:p>
      </dgm:t>
    </dgm:pt>
    <dgm:pt modelId="{F3F1BCCE-1A23-4071-9E85-C78F7EA38DD9}" type="sibTrans" cxnId="{CB99845E-CB51-4010-BAA4-8356C63C55E8}">
      <dgm:prSet/>
      <dgm:spPr/>
      <dgm:t>
        <a:bodyPr/>
        <a:lstStyle/>
        <a:p>
          <a:endParaRPr lang="en-US"/>
        </a:p>
      </dgm:t>
    </dgm:pt>
    <dgm:pt modelId="{78C6C4D4-10B3-44C5-918B-B5C27B1F3357}">
      <dgm:prSet phldrT="[Text]"/>
      <dgm:spPr/>
      <dgm:t>
        <a:bodyPr/>
        <a:lstStyle/>
        <a:p>
          <a:r>
            <a:rPr lang="en-US" dirty="0" smtClean="0">
              <a:solidFill>
                <a:schemeClr val="bg1"/>
              </a:solidFill>
            </a:rPr>
            <a:t>XML</a:t>
          </a:r>
        </a:p>
      </dgm:t>
    </dgm:pt>
    <dgm:pt modelId="{2B910E9E-DA81-49EE-BDF3-0D3427509C75}" type="parTrans" cxnId="{7070FDC7-4E0A-423A-A401-D2638FC96B9B}">
      <dgm:prSet/>
      <dgm:spPr/>
      <dgm:t>
        <a:bodyPr/>
        <a:lstStyle/>
        <a:p>
          <a:endParaRPr lang="en-US"/>
        </a:p>
      </dgm:t>
    </dgm:pt>
    <dgm:pt modelId="{CFA8C8A9-4D66-4F48-9896-9D53AE002EA0}" type="sibTrans" cxnId="{7070FDC7-4E0A-423A-A401-D2638FC96B9B}">
      <dgm:prSet/>
      <dgm:spPr/>
      <dgm:t>
        <a:bodyPr/>
        <a:lstStyle/>
        <a:p>
          <a:endParaRPr lang="en-US"/>
        </a:p>
      </dgm:t>
    </dgm:pt>
    <dgm:pt modelId="{904ED0E4-3498-448E-BEA7-C25BB2DFF8FA}">
      <dgm:prSet phldrT="[Text]"/>
      <dgm:spPr/>
      <dgm:t>
        <a:bodyPr/>
        <a:lstStyle/>
        <a:p>
          <a:r>
            <a:rPr lang="en-US" dirty="0" smtClean="0">
              <a:solidFill>
                <a:schemeClr val="bg1"/>
              </a:solidFill>
            </a:rPr>
            <a:t>ADO</a:t>
          </a:r>
        </a:p>
      </dgm:t>
    </dgm:pt>
    <dgm:pt modelId="{0971308A-2597-4F51-9AFD-0DE21E30DA21}" type="parTrans" cxnId="{6C722255-64AC-42D6-B6DF-239083178BBC}">
      <dgm:prSet/>
      <dgm:spPr/>
      <dgm:t>
        <a:bodyPr/>
        <a:lstStyle/>
        <a:p>
          <a:endParaRPr lang="en-US"/>
        </a:p>
      </dgm:t>
    </dgm:pt>
    <dgm:pt modelId="{F8F2C236-8E79-4B58-A74D-A2456FB08684}" type="sibTrans" cxnId="{6C722255-64AC-42D6-B6DF-239083178BBC}">
      <dgm:prSet/>
      <dgm:spPr/>
      <dgm:t>
        <a:bodyPr/>
        <a:lstStyle/>
        <a:p>
          <a:endParaRPr lang="en-US"/>
        </a:p>
      </dgm:t>
    </dgm:pt>
    <dgm:pt modelId="{82025AB8-C367-4EA0-B56E-04A210DFC560}">
      <dgm:prSet phldrT="[Text]"/>
      <dgm:spPr/>
      <dgm:t>
        <a:bodyPr/>
        <a:lstStyle/>
        <a:p>
          <a:r>
            <a:rPr lang="en-US" dirty="0" smtClean="0">
              <a:solidFill>
                <a:schemeClr val="bg1"/>
              </a:solidFill>
            </a:rPr>
            <a:t>ADSI</a:t>
          </a:r>
        </a:p>
      </dgm:t>
    </dgm:pt>
    <dgm:pt modelId="{FD5B50C6-2638-4045-AE88-438B7FC83C8F}" type="parTrans" cxnId="{5F31E01B-5BBD-4E4E-B4BF-CE085E321E70}">
      <dgm:prSet/>
      <dgm:spPr/>
      <dgm:t>
        <a:bodyPr/>
        <a:lstStyle/>
        <a:p>
          <a:endParaRPr lang="en-US"/>
        </a:p>
      </dgm:t>
    </dgm:pt>
    <dgm:pt modelId="{96E95B37-B576-4EFD-91F1-C2F9EA9F9477}" type="sibTrans" cxnId="{5F31E01B-5BBD-4E4E-B4BF-CE085E321E70}">
      <dgm:prSet/>
      <dgm:spPr/>
      <dgm:t>
        <a:bodyPr/>
        <a:lstStyle/>
        <a:p>
          <a:endParaRPr lang="en-US"/>
        </a:p>
      </dgm:t>
    </dgm:pt>
    <dgm:pt modelId="{19CD0855-E0C5-450C-87E5-5D9B70E00BE1}">
      <dgm:prSet phldrT="[Text]"/>
      <dgm:spPr/>
      <dgm:t>
        <a:bodyPr/>
        <a:lstStyle/>
        <a:p>
          <a:r>
            <a:rPr lang="en-US" dirty="0" smtClean="0">
              <a:solidFill>
                <a:schemeClr val="bg1"/>
              </a:solidFill>
            </a:rPr>
            <a:t>Language</a:t>
          </a:r>
          <a:endParaRPr lang="en-US" dirty="0">
            <a:solidFill>
              <a:schemeClr val="bg1"/>
            </a:solidFill>
          </a:endParaRPr>
        </a:p>
      </dgm:t>
    </dgm:pt>
    <dgm:pt modelId="{B991FB6D-057F-468C-B003-3481AEC0844B}" type="parTrans" cxnId="{663D1D8A-1758-4A3E-BBC5-0A0DFF351A85}">
      <dgm:prSet/>
      <dgm:spPr/>
      <dgm:t>
        <a:bodyPr/>
        <a:lstStyle/>
        <a:p>
          <a:endParaRPr lang="en-US"/>
        </a:p>
      </dgm:t>
    </dgm:pt>
    <dgm:pt modelId="{D7E12F06-7BA8-48B7-B47A-6AB34D4E1906}" type="sibTrans" cxnId="{663D1D8A-1758-4A3E-BBC5-0A0DFF351A85}">
      <dgm:prSet/>
      <dgm:spPr/>
      <dgm:t>
        <a:bodyPr/>
        <a:lstStyle/>
        <a:p>
          <a:endParaRPr lang="en-US"/>
        </a:p>
      </dgm:t>
    </dgm:pt>
    <dgm:pt modelId="{C4E8E69F-7F32-4F0B-80E0-DC83486AAB02}">
      <dgm:prSet phldrT="[Text]"/>
      <dgm:spPr/>
      <dgm:t>
        <a:bodyPr/>
        <a:lstStyle/>
        <a:p>
          <a:r>
            <a:rPr lang="en-US" dirty="0" smtClean="0">
              <a:solidFill>
                <a:schemeClr val="bg1"/>
              </a:solidFill>
            </a:rPr>
            <a:t>Execution Context</a:t>
          </a:r>
          <a:endParaRPr lang="en-US" dirty="0">
            <a:solidFill>
              <a:schemeClr val="bg1"/>
            </a:solidFill>
          </a:endParaRPr>
        </a:p>
      </dgm:t>
    </dgm:pt>
    <dgm:pt modelId="{61E4C465-099D-4AE8-804F-FC8AF5BF9198}" type="parTrans" cxnId="{6315E190-EC9B-4B61-8AF6-83405A785257}">
      <dgm:prSet/>
      <dgm:spPr/>
      <dgm:t>
        <a:bodyPr/>
        <a:lstStyle/>
        <a:p>
          <a:endParaRPr lang="en-US"/>
        </a:p>
      </dgm:t>
    </dgm:pt>
    <dgm:pt modelId="{8F6C9758-7953-4617-B960-94A44FEAB3CA}" type="sibTrans" cxnId="{6315E190-EC9B-4B61-8AF6-83405A785257}">
      <dgm:prSet/>
      <dgm:spPr/>
      <dgm:t>
        <a:bodyPr/>
        <a:lstStyle/>
        <a:p>
          <a:endParaRPr lang="en-US"/>
        </a:p>
      </dgm:t>
    </dgm:pt>
    <dgm:pt modelId="{9ACF8B97-2EA5-487F-9CE1-9D6C1FCDD09C}">
      <dgm:prSet phldrT="[Text]"/>
      <dgm:spPr/>
      <dgm:t>
        <a:bodyPr/>
        <a:lstStyle/>
        <a:p>
          <a:r>
            <a:rPr lang="en-US" dirty="0" smtClean="0">
              <a:solidFill>
                <a:schemeClr val="bg1"/>
              </a:solidFill>
            </a:rPr>
            <a:t>Debugger</a:t>
          </a:r>
          <a:endParaRPr lang="en-US" dirty="0">
            <a:solidFill>
              <a:schemeClr val="bg1"/>
            </a:solidFill>
          </a:endParaRPr>
        </a:p>
      </dgm:t>
    </dgm:pt>
    <dgm:pt modelId="{1175560A-8B3A-4AB6-9332-AE32259C8AAE}" type="parTrans" cxnId="{2D77BDEA-E5C0-44E6-BACB-C7FB25E88788}">
      <dgm:prSet/>
      <dgm:spPr/>
      <dgm:t>
        <a:bodyPr/>
        <a:lstStyle/>
        <a:p>
          <a:endParaRPr lang="en-US"/>
        </a:p>
      </dgm:t>
    </dgm:pt>
    <dgm:pt modelId="{5CB50136-CCB7-428C-A356-731846BDB492}" type="sibTrans" cxnId="{2D77BDEA-E5C0-44E6-BACB-C7FB25E88788}">
      <dgm:prSet/>
      <dgm:spPr/>
      <dgm:t>
        <a:bodyPr/>
        <a:lstStyle/>
        <a:p>
          <a:endParaRPr lang="en-US"/>
        </a:p>
      </dgm:t>
    </dgm:pt>
    <dgm:pt modelId="{5834A052-932C-47CC-9676-F9D560323658}">
      <dgm:prSet phldrT="[Text]"/>
      <dgm:spPr/>
      <dgm:t>
        <a:bodyPr/>
        <a:lstStyle/>
        <a:p>
          <a:r>
            <a:rPr lang="en-US" dirty="0" smtClean="0">
              <a:solidFill>
                <a:schemeClr val="bg1"/>
              </a:solidFill>
            </a:rPr>
            <a:t>COM</a:t>
          </a:r>
        </a:p>
      </dgm:t>
    </dgm:pt>
    <dgm:pt modelId="{74BB747B-FCD1-4B5E-8973-6C3554975E41}" type="parTrans" cxnId="{CA4CC3DD-F42A-41B3-90CE-7AF461C74DFA}">
      <dgm:prSet/>
      <dgm:spPr/>
      <dgm:t>
        <a:bodyPr/>
        <a:lstStyle/>
        <a:p>
          <a:endParaRPr lang="en-US"/>
        </a:p>
      </dgm:t>
    </dgm:pt>
    <dgm:pt modelId="{A828DDAA-C870-46F8-9ED2-2F59A58FAA0C}" type="sibTrans" cxnId="{CA4CC3DD-F42A-41B3-90CE-7AF461C74DFA}">
      <dgm:prSet/>
      <dgm:spPr/>
      <dgm:t>
        <a:bodyPr/>
        <a:lstStyle/>
        <a:p>
          <a:endParaRPr lang="en-US"/>
        </a:p>
      </dgm:t>
    </dgm:pt>
    <dgm:pt modelId="{5235CCBA-7833-426F-A209-B60102BC53D1}">
      <dgm:prSet phldrT="[Text]"/>
      <dgm:spPr/>
      <dgm:t>
        <a:bodyPr/>
        <a:lstStyle/>
        <a:p>
          <a:r>
            <a:rPr lang="en-US" dirty="0" smtClean="0">
              <a:solidFill>
                <a:schemeClr val="bg1"/>
              </a:solidFill>
            </a:rPr>
            <a:t>Native Commands</a:t>
          </a:r>
        </a:p>
      </dgm:t>
    </dgm:pt>
    <dgm:pt modelId="{93E11E80-9E8F-46D3-ABC0-C96D16A1D9A1}" type="parTrans" cxnId="{65D05F01-4F0A-4982-8CC2-F1B2F3307389}">
      <dgm:prSet/>
      <dgm:spPr/>
      <dgm:t>
        <a:bodyPr/>
        <a:lstStyle/>
        <a:p>
          <a:endParaRPr lang="en-US"/>
        </a:p>
      </dgm:t>
    </dgm:pt>
    <dgm:pt modelId="{AC5947C5-5513-4740-87DD-205055202BDA}" type="sibTrans" cxnId="{65D05F01-4F0A-4982-8CC2-F1B2F3307389}">
      <dgm:prSet/>
      <dgm:spPr/>
      <dgm:t>
        <a:bodyPr/>
        <a:lstStyle/>
        <a:p>
          <a:endParaRPr lang="en-US"/>
        </a:p>
      </dgm:t>
    </dgm:pt>
    <dgm:pt modelId="{3FE49D7C-36DE-4CF7-A2D7-9100D9557645}" type="pres">
      <dgm:prSet presAssocID="{CE3392C2-8C51-4FF8-A04F-685F276A1244}" presName="theList" presStyleCnt="0">
        <dgm:presLayoutVars>
          <dgm:dir/>
          <dgm:animLvl val="lvl"/>
          <dgm:resizeHandles val="exact"/>
        </dgm:presLayoutVars>
      </dgm:prSet>
      <dgm:spPr/>
      <dgm:t>
        <a:bodyPr/>
        <a:lstStyle/>
        <a:p>
          <a:endParaRPr lang="en-US"/>
        </a:p>
      </dgm:t>
    </dgm:pt>
    <dgm:pt modelId="{7582C31D-53D4-4CCA-B216-FDB3C7AF67C4}" type="pres">
      <dgm:prSet presAssocID="{0946D421-1614-4288-A1A8-FA6C853B59DA}" presName="compNode" presStyleCnt="0"/>
      <dgm:spPr/>
      <dgm:t>
        <a:bodyPr/>
        <a:lstStyle/>
        <a:p>
          <a:endParaRPr lang="en-US"/>
        </a:p>
      </dgm:t>
    </dgm:pt>
    <dgm:pt modelId="{923C4864-8AEF-4707-A228-D6F091D00986}" type="pres">
      <dgm:prSet presAssocID="{0946D421-1614-4288-A1A8-FA6C853B59DA}" presName="aNode" presStyleLbl="bgShp" presStyleIdx="0" presStyleCnt="3"/>
      <dgm:spPr/>
      <dgm:t>
        <a:bodyPr/>
        <a:lstStyle/>
        <a:p>
          <a:endParaRPr lang="en-US"/>
        </a:p>
      </dgm:t>
    </dgm:pt>
    <dgm:pt modelId="{E9E16102-BD7D-4C37-AD77-7AA7206AE706}" type="pres">
      <dgm:prSet presAssocID="{0946D421-1614-4288-A1A8-FA6C853B59DA}" presName="textNode" presStyleLbl="bgShp" presStyleIdx="0" presStyleCnt="3"/>
      <dgm:spPr/>
      <dgm:t>
        <a:bodyPr/>
        <a:lstStyle/>
        <a:p>
          <a:endParaRPr lang="en-US"/>
        </a:p>
      </dgm:t>
    </dgm:pt>
    <dgm:pt modelId="{1A9B5BA1-5149-4D84-9576-884016982622}" type="pres">
      <dgm:prSet presAssocID="{0946D421-1614-4288-A1A8-FA6C853B59DA}" presName="compChildNode" presStyleCnt="0"/>
      <dgm:spPr/>
      <dgm:t>
        <a:bodyPr/>
        <a:lstStyle/>
        <a:p>
          <a:endParaRPr lang="en-US"/>
        </a:p>
      </dgm:t>
    </dgm:pt>
    <dgm:pt modelId="{41340EA6-FD85-41C5-928B-630A3A1CE219}" type="pres">
      <dgm:prSet presAssocID="{0946D421-1614-4288-A1A8-FA6C853B59DA}" presName="theInnerList" presStyleCnt="0"/>
      <dgm:spPr/>
      <dgm:t>
        <a:bodyPr/>
        <a:lstStyle/>
        <a:p>
          <a:endParaRPr lang="en-US"/>
        </a:p>
      </dgm:t>
    </dgm:pt>
    <dgm:pt modelId="{F5CA22CD-FB0E-4088-8816-C44D552EC973}" type="pres">
      <dgm:prSet presAssocID="{2CDD4562-0625-417A-A1EC-43B650FA401D}" presName="childNode" presStyleLbl="node1" presStyleIdx="0" presStyleCnt="14">
        <dgm:presLayoutVars>
          <dgm:bulletEnabled val="1"/>
        </dgm:presLayoutVars>
      </dgm:prSet>
      <dgm:spPr/>
      <dgm:t>
        <a:bodyPr/>
        <a:lstStyle/>
        <a:p>
          <a:endParaRPr lang="en-US"/>
        </a:p>
      </dgm:t>
    </dgm:pt>
    <dgm:pt modelId="{BB39E999-B2F4-466E-9CD2-11B2EA6370DE}" type="pres">
      <dgm:prSet presAssocID="{2CDD4562-0625-417A-A1EC-43B650FA401D}" presName="aSpace2" presStyleCnt="0"/>
      <dgm:spPr/>
      <dgm:t>
        <a:bodyPr/>
        <a:lstStyle/>
        <a:p>
          <a:endParaRPr lang="en-US"/>
        </a:p>
      </dgm:t>
    </dgm:pt>
    <dgm:pt modelId="{971D4880-3A69-4DC5-ACAB-E173636CB7B1}" type="pres">
      <dgm:prSet presAssocID="{19CD0855-E0C5-450C-87E5-5D9B70E00BE1}" presName="childNode" presStyleLbl="node1" presStyleIdx="1" presStyleCnt="14">
        <dgm:presLayoutVars>
          <dgm:bulletEnabled val="1"/>
        </dgm:presLayoutVars>
      </dgm:prSet>
      <dgm:spPr/>
      <dgm:t>
        <a:bodyPr/>
        <a:lstStyle/>
        <a:p>
          <a:endParaRPr lang="en-US"/>
        </a:p>
      </dgm:t>
    </dgm:pt>
    <dgm:pt modelId="{9437FE06-35A6-42A4-82A1-D22C5C6F4F97}" type="pres">
      <dgm:prSet presAssocID="{19CD0855-E0C5-450C-87E5-5D9B70E00BE1}" presName="aSpace2" presStyleCnt="0"/>
      <dgm:spPr/>
      <dgm:t>
        <a:bodyPr/>
        <a:lstStyle/>
        <a:p>
          <a:endParaRPr lang="en-US"/>
        </a:p>
      </dgm:t>
    </dgm:pt>
    <dgm:pt modelId="{ED6F47C6-0886-4D65-A08C-CDB434333808}" type="pres">
      <dgm:prSet presAssocID="{9ACF8B97-2EA5-487F-9CE1-9D6C1FCDD09C}" presName="childNode" presStyleLbl="node1" presStyleIdx="2" presStyleCnt="14">
        <dgm:presLayoutVars>
          <dgm:bulletEnabled val="1"/>
        </dgm:presLayoutVars>
      </dgm:prSet>
      <dgm:spPr/>
      <dgm:t>
        <a:bodyPr/>
        <a:lstStyle/>
        <a:p>
          <a:endParaRPr lang="en-US"/>
        </a:p>
      </dgm:t>
    </dgm:pt>
    <dgm:pt modelId="{1A44883E-2289-4219-89EC-532955E4C162}" type="pres">
      <dgm:prSet presAssocID="{0946D421-1614-4288-A1A8-FA6C853B59DA}" presName="aSpace" presStyleCnt="0"/>
      <dgm:spPr/>
      <dgm:t>
        <a:bodyPr/>
        <a:lstStyle/>
        <a:p>
          <a:endParaRPr lang="en-US"/>
        </a:p>
      </dgm:t>
    </dgm:pt>
    <dgm:pt modelId="{076E0383-C3E9-4717-9917-C284692F9662}" type="pres">
      <dgm:prSet presAssocID="{87C28A56-4368-4B0C-8B1B-E86A5886355C}" presName="compNode" presStyleCnt="0"/>
      <dgm:spPr/>
      <dgm:t>
        <a:bodyPr/>
        <a:lstStyle/>
        <a:p>
          <a:endParaRPr lang="en-US"/>
        </a:p>
      </dgm:t>
    </dgm:pt>
    <dgm:pt modelId="{F71A7C21-4F03-4CF7-8792-4618CF532879}" type="pres">
      <dgm:prSet presAssocID="{87C28A56-4368-4B0C-8B1B-E86A5886355C}" presName="aNode" presStyleLbl="bgShp" presStyleIdx="1" presStyleCnt="3"/>
      <dgm:spPr/>
      <dgm:t>
        <a:bodyPr/>
        <a:lstStyle/>
        <a:p>
          <a:endParaRPr lang="en-US"/>
        </a:p>
      </dgm:t>
    </dgm:pt>
    <dgm:pt modelId="{3AD1AA78-2F6D-4A93-A390-D8C7206A1932}" type="pres">
      <dgm:prSet presAssocID="{87C28A56-4368-4B0C-8B1B-E86A5886355C}" presName="textNode" presStyleLbl="bgShp" presStyleIdx="1" presStyleCnt="3"/>
      <dgm:spPr/>
      <dgm:t>
        <a:bodyPr/>
        <a:lstStyle/>
        <a:p>
          <a:endParaRPr lang="en-US"/>
        </a:p>
      </dgm:t>
    </dgm:pt>
    <dgm:pt modelId="{27CD99BD-A37A-41F6-A4C0-C21D873CF239}" type="pres">
      <dgm:prSet presAssocID="{87C28A56-4368-4B0C-8B1B-E86A5886355C}" presName="compChildNode" presStyleCnt="0"/>
      <dgm:spPr/>
      <dgm:t>
        <a:bodyPr/>
        <a:lstStyle/>
        <a:p>
          <a:endParaRPr lang="en-US"/>
        </a:p>
      </dgm:t>
    </dgm:pt>
    <dgm:pt modelId="{C4230122-6049-436D-9DF9-ABF5FC279311}" type="pres">
      <dgm:prSet presAssocID="{87C28A56-4368-4B0C-8B1B-E86A5886355C}" presName="theInnerList" presStyleCnt="0"/>
      <dgm:spPr/>
      <dgm:t>
        <a:bodyPr/>
        <a:lstStyle/>
        <a:p>
          <a:endParaRPr lang="en-US"/>
        </a:p>
      </dgm:t>
    </dgm:pt>
    <dgm:pt modelId="{CD2456A9-B9A2-42A3-819D-FB06333E6EC2}" type="pres">
      <dgm:prSet presAssocID="{04370E17-1742-406D-9190-D0BFF1991EE7}" presName="childNode" presStyleLbl="node1" presStyleIdx="3" presStyleCnt="14">
        <dgm:presLayoutVars>
          <dgm:bulletEnabled val="1"/>
        </dgm:presLayoutVars>
      </dgm:prSet>
      <dgm:spPr/>
      <dgm:t>
        <a:bodyPr/>
        <a:lstStyle/>
        <a:p>
          <a:endParaRPr lang="en-US"/>
        </a:p>
      </dgm:t>
    </dgm:pt>
    <dgm:pt modelId="{C62F56D3-9857-46C6-B31D-2CD14BF5157D}" type="pres">
      <dgm:prSet presAssocID="{04370E17-1742-406D-9190-D0BFF1991EE7}" presName="aSpace2" presStyleCnt="0"/>
      <dgm:spPr/>
      <dgm:t>
        <a:bodyPr/>
        <a:lstStyle/>
        <a:p>
          <a:endParaRPr lang="en-US"/>
        </a:p>
      </dgm:t>
    </dgm:pt>
    <dgm:pt modelId="{90A18055-D862-452A-ADBC-59E68FE50A68}" type="pres">
      <dgm:prSet presAssocID="{C4E8E69F-7F32-4F0B-80E0-DC83486AAB02}" presName="childNode" presStyleLbl="node1" presStyleIdx="4" presStyleCnt="14">
        <dgm:presLayoutVars>
          <dgm:bulletEnabled val="1"/>
        </dgm:presLayoutVars>
      </dgm:prSet>
      <dgm:spPr/>
      <dgm:t>
        <a:bodyPr/>
        <a:lstStyle/>
        <a:p>
          <a:endParaRPr lang="en-US"/>
        </a:p>
      </dgm:t>
    </dgm:pt>
    <dgm:pt modelId="{CCF5BAF7-C9D9-408B-8EE3-956082DCE5DE}" type="pres">
      <dgm:prSet presAssocID="{C4E8E69F-7F32-4F0B-80E0-DC83486AAB02}" presName="aSpace2" presStyleCnt="0"/>
      <dgm:spPr/>
      <dgm:t>
        <a:bodyPr/>
        <a:lstStyle/>
        <a:p>
          <a:endParaRPr lang="en-US"/>
        </a:p>
      </dgm:t>
    </dgm:pt>
    <dgm:pt modelId="{E5821BF1-9A0A-4DB9-AF48-DE759E0757E7}" type="pres">
      <dgm:prSet presAssocID="{901EBFB7-7636-4351-9B8E-E91A4E55C7F8}" presName="childNode" presStyleLbl="node1" presStyleIdx="5" presStyleCnt="14">
        <dgm:presLayoutVars>
          <dgm:bulletEnabled val="1"/>
        </dgm:presLayoutVars>
      </dgm:prSet>
      <dgm:spPr/>
      <dgm:t>
        <a:bodyPr/>
        <a:lstStyle/>
        <a:p>
          <a:endParaRPr lang="en-US"/>
        </a:p>
      </dgm:t>
    </dgm:pt>
    <dgm:pt modelId="{E8CECE56-4730-4A9E-80CD-A8E893C553AD}" type="pres">
      <dgm:prSet presAssocID="{87C28A56-4368-4B0C-8B1B-E86A5886355C}" presName="aSpace" presStyleCnt="0"/>
      <dgm:spPr/>
      <dgm:t>
        <a:bodyPr/>
        <a:lstStyle/>
        <a:p>
          <a:endParaRPr lang="en-US"/>
        </a:p>
      </dgm:t>
    </dgm:pt>
    <dgm:pt modelId="{04DFD64A-B17C-47D4-84FE-E3A61CAEE683}" type="pres">
      <dgm:prSet presAssocID="{626EB50E-6C5F-4173-9171-88A2BD7629FF}" presName="compNode" presStyleCnt="0"/>
      <dgm:spPr/>
      <dgm:t>
        <a:bodyPr/>
        <a:lstStyle/>
        <a:p>
          <a:endParaRPr lang="en-US"/>
        </a:p>
      </dgm:t>
    </dgm:pt>
    <dgm:pt modelId="{D33212D8-51C4-4E2E-97A8-84E40FEF6C5D}" type="pres">
      <dgm:prSet presAssocID="{626EB50E-6C5F-4173-9171-88A2BD7629FF}" presName="aNode" presStyleLbl="bgShp" presStyleIdx="2" presStyleCnt="3"/>
      <dgm:spPr/>
      <dgm:t>
        <a:bodyPr/>
        <a:lstStyle/>
        <a:p>
          <a:endParaRPr lang="en-US"/>
        </a:p>
      </dgm:t>
    </dgm:pt>
    <dgm:pt modelId="{6185D11C-286A-4AA2-83A9-58E152DA23F8}" type="pres">
      <dgm:prSet presAssocID="{626EB50E-6C5F-4173-9171-88A2BD7629FF}" presName="textNode" presStyleLbl="bgShp" presStyleIdx="2" presStyleCnt="3"/>
      <dgm:spPr/>
      <dgm:t>
        <a:bodyPr/>
        <a:lstStyle/>
        <a:p>
          <a:endParaRPr lang="en-US"/>
        </a:p>
      </dgm:t>
    </dgm:pt>
    <dgm:pt modelId="{712060B3-EAF5-4421-9C7F-B1974BCC129C}" type="pres">
      <dgm:prSet presAssocID="{626EB50E-6C5F-4173-9171-88A2BD7629FF}" presName="compChildNode" presStyleCnt="0"/>
      <dgm:spPr/>
      <dgm:t>
        <a:bodyPr/>
        <a:lstStyle/>
        <a:p>
          <a:endParaRPr lang="en-US"/>
        </a:p>
      </dgm:t>
    </dgm:pt>
    <dgm:pt modelId="{1AF05A45-0835-485E-8879-F87CFBBB77FD}" type="pres">
      <dgm:prSet presAssocID="{626EB50E-6C5F-4173-9171-88A2BD7629FF}" presName="theInnerList" presStyleCnt="0"/>
      <dgm:spPr/>
      <dgm:t>
        <a:bodyPr/>
        <a:lstStyle/>
        <a:p>
          <a:endParaRPr lang="en-US"/>
        </a:p>
      </dgm:t>
    </dgm:pt>
    <dgm:pt modelId="{26388191-E387-481D-90C8-47C0E7491017}" type="pres">
      <dgm:prSet presAssocID="{62546A1C-DADF-478E-81B6-6A01EF91610E}" presName="childNode" presStyleLbl="node1" presStyleIdx="6" presStyleCnt="14">
        <dgm:presLayoutVars>
          <dgm:bulletEnabled val="1"/>
        </dgm:presLayoutVars>
      </dgm:prSet>
      <dgm:spPr/>
      <dgm:t>
        <a:bodyPr/>
        <a:lstStyle/>
        <a:p>
          <a:endParaRPr lang="en-US"/>
        </a:p>
      </dgm:t>
    </dgm:pt>
    <dgm:pt modelId="{A64131F3-947C-4E87-AAC7-ED44B4E05D5D}" type="pres">
      <dgm:prSet presAssocID="{62546A1C-DADF-478E-81B6-6A01EF91610E}" presName="aSpace2" presStyleCnt="0"/>
      <dgm:spPr/>
      <dgm:t>
        <a:bodyPr/>
        <a:lstStyle/>
        <a:p>
          <a:endParaRPr lang="en-US"/>
        </a:p>
      </dgm:t>
    </dgm:pt>
    <dgm:pt modelId="{5D48CF07-6812-476F-A47F-68F1DADBD8A9}" type="pres">
      <dgm:prSet presAssocID="{CD2705A9-F089-4330-9BD8-0764559B0CF6}" presName="childNode" presStyleLbl="node1" presStyleIdx="7" presStyleCnt="14">
        <dgm:presLayoutVars>
          <dgm:bulletEnabled val="1"/>
        </dgm:presLayoutVars>
      </dgm:prSet>
      <dgm:spPr/>
      <dgm:t>
        <a:bodyPr/>
        <a:lstStyle/>
        <a:p>
          <a:endParaRPr lang="en-US"/>
        </a:p>
      </dgm:t>
    </dgm:pt>
    <dgm:pt modelId="{B487061A-10EF-437B-8283-814D141DF775}" type="pres">
      <dgm:prSet presAssocID="{CD2705A9-F089-4330-9BD8-0764559B0CF6}" presName="aSpace2" presStyleCnt="0"/>
      <dgm:spPr/>
      <dgm:t>
        <a:bodyPr/>
        <a:lstStyle/>
        <a:p>
          <a:endParaRPr lang="en-US"/>
        </a:p>
      </dgm:t>
    </dgm:pt>
    <dgm:pt modelId="{0FC5D4C1-6013-4965-A861-946591A1D8C2}" type="pres">
      <dgm:prSet presAssocID="{5834A052-932C-47CC-9676-F9D560323658}" presName="childNode" presStyleLbl="node1" presStyleIdx="8" presStyleCnt="14">
        <dgm:presLayoutVars>
          <dgm:bulletEnabled val="1"/>
        </dgm:presLayoutVars>
      </dgm:prSet>
      <dgm:spPr/>
      <dgm:t>
        <a:bodyPr/>
        <a:lstStyle/>
        <a:p>
          <a:endParaRPr lang="en-US"/>
        </a:p>
      </dgm:t>
    </dgm:pt>
    <dgm:pt modelId="{44068D55-0CE6-41DD-8E51-1D5AA431414E}" type="pres">
      <dgm:prSet presAssocID="{5834A052-932C-47CC-9676-F9D560323658}" presName="aSpace2" presStyleCnt="0"/>
      <dgm:spPr/>
      <dgm:t>
        <a:bodyPr/>
        <a:lstStyle/>
        <a:p>
          <a:endParaRPr lang="en-US"/>
        </a:p>
      </dgm:t>
    </dgm:pt>
    <dgm:pt modelId="{7E313953-3D93-4359-A259-781C8E4ADBC7}" type="pres">
      <dgm:prSet presAssocID="{941EAA32-3D20-498E-8A07-2566CD4E9F5A}" presName="childNode" presStyleLbl="node1" presStyleIdx="9" presStyleCnt="14">
        <dgm:presLayoutVars>
          <dgm:bulletEnabled val="1"/>
        </dgm:presLayoutVars>
      </dgm:prSet>
      <dgm:spPr/>
      <dgm:t>
        <a:bodyPr/>
        <a:lstStyle/>
        <a:p>
          <a:endParaRPr lang="en-US"/>
        </a:p>
      </dgm:t>
    </dgm:pt>
    <dgm:pt modelId="{9BFB6BDB-D75C-4A26-80A3-C733D8A4B108}" type="pres">
      <dgm:prSet presAssocID="{941EAA32-3D20-498E-8A07-2566CD4E9F5A}" presName="aSpace2" presStyleCnt="0"/>
      <dgm:spPr/>
      <dgm:t>
        <a:bodyPr/>
        <a:lstStyle/>
        <a:p>
          <a:endParaRPr lang="en-US"/>
        </a:p>
      </dgm:t>
    </dgm:pt>
    <dgm:pt modelId="{7B618CDC-D2BC-4AD8-B85F-82BF161B8D6A}" type="pres">
      <dgm:prSet presAssocID="{78C6C4D4-10B3-44C5-918B-B5C27B1F3357}" presName="childNode" presStyleLbl="node1" presStyleIdx="10" presStyleCnt="14">
        <dgm:presLayoutVars>
          <dgm:bulletEnabled val="1"/>
        </dgm:presLayoutVars>
      </dgm:prSet>
      <dgm:spPr/>
      <dgm:t>
        <a:bodyPr/>
        <a:lstStyle/>
        <a:p>
          <a:endParaRPr lang="en-US"/>
        </a:p>
      </dgm:t>
    </dgm:pt>
    <dgm:pt modelId="{6A652318-43D9-4E36-BDDF-4DDF3F728C1F}" type="pres">
      <dgm:prSet presAssocID="{78C6C4D4-10B3-44C5-918B-B5C27B1F3357}" presName="aSpace2" presStyleCnt="0"/>
      <dgm:spPr/>
      <dgm:t>
        <a:bodyPr/>
        <a:lstStyle/>
        <a:p>
          <a:endParaRPr lang="en-US"/>
        </a:p>
      </dgm:t>
    </dgm:pt>
    <dgm:pt modelId="{020ECC38-BE2C-43B7-B51E-D3A745A6B982}" type="pres">
      <dgm:prSet presAssocID="{904ED0E4-3498-448E-BEA7-C25BB2DFF8FA}" presName="childNode" presStyleLbl="node1" presStyleIdx="11" presStyleCnt="14">
        <dgm:presLayoutVars>
          <dgm:bulletEnabled val="1"/>
        </dgm:presLayoutVars>
      </dgm:prSet>
      <dgm:spPr/>
      <dgm:t>
        <a:bodyPr/>
        <a:lstStyle/>
        <a:p>
          <a:endParaRPr lang="en-US"/>
        </a:p>
      </dgm:t>
    </dgm:pt>
    <dgm:pt modelId="{11767B02-B6F9-4BBA-9A79-C18128AF313C}" type="pres">
      <dgm:prSet presAssocID="{904ED0E4-3498-448E-BEA7-C25BB2DFF8FA}" presName="aSpace2" presStyleCnt="0"/>
      <dgm:spPr/>
      <dgm:t>
        <a:bodyPr/>
        <a:lstStyle/>
        <a:p>
          <a:endParaRPr lang="en-US"/>
        </a:p>
      </dgm:t>
    </dgm:pt>
    <dgm:pt modelId="{DF8898D9-E2CF-4E53-87D5-F4DC3ED7DFDE}" type="pres">
      <dgm:prSet presAssocID="{82025AB8-C367-4EA0-B56E-04A210DFC560}" presName="childNode" presStyleLbl="node1" presStyleIdx="12" presStyleCnt="14">
        <dgm:presLayoutVars>
          <dgm:bulletEnabled val="1"/>
        </dgm:presLayoutVars>
      </dgm:prSet>
      <dgm:spPr/>
      <dgm:t>
        <a:bodyPr/>
        <a:lstStyle/>
        <a:p>
          <a:endParaRPr lang="en-US"/>
        </a:p>
      </dgm:t>
    </dgm:pt>
    <dgm:pt modelId="{EEF89359-7E1C-415F-B54C-AF0D2BB5C58A}" type="pres">
      <dgm:prSet presAssocID="{82025AB8-C367-4EA0-B56E-04A210DFC560}" presName="aSpace2" presStyleCnt="0"/>
      <dgm:spPr/>
      <dgm:t>
        <a:bodyPr/>
        <a:lstStyle/>
        <a:p>
          <a:endParaRPr lang="en-US"/>
        </a:p>
      </dgm:t>
    </dgm:pt>
    <dgm:pt modelId="{9F366910-794C-4735-A2A6-C0BBD4349C4D}" type="pres">
      <dgm:prSet presAssocID="{5235CCBA-7833-426F-A209-B60102BC53D1}" presName="childNode" presStyleLbl="node1" presStyleIdx="13" presStyleCnt="14">
        <dgm:presLayoutVars>
          <dgm:bulletEnabled val="1"/>
        </dgm:presLayoutVars>
      </dgm:prSet>
      <dgm:spPr/>
      <dgm:t>
        <a:bodyPr/>
        <a:lstStyle/>
        <a:p>
          <a:endParaRPr lang="en-US"/>
        </a:p>
      </dgm:t>
    </dgm:pt>
  </dgm:ptLst>
  <dgm:cxnLst>
    <dgm:cxn modelId="{B389642D-ED65-4FC4-814A-422EFB572B76}" type="presOf" srcId="{5834A052-932C-47CC-9676-F9D560323658}" destId="{0FC5D4C1-6013-4965-A861-946591A1D8C2}" srcOrd="0" destOrd="0" presId="urn:microsoft.com/office/officeart/2005/8/layout/lProcess2"/>
    <dgm:cxn modelId="{7070FDC7-4E0A-423A-A401-D2638FC96B9B}" srcId="{626EB50E-6C5F-4173-9171-88A2BD7629FF}" destId="{78C6C4D4-10B3-44C5-918B-B5C27B1F3357}" srcOrd="4" destOrd="0" parTransId="{2B910E9E-DA81-49EE-BDF3-0D3427509C75}" sibTransId="{CFA8C8A9-4D66-4F48-9896-9D53AE002EA0}"/>
    <dgm:cxn modelId="{6A07E423-0D79-4A50-901F-D13360AE4FE8}" type="presOf" srcId="{78C6C4D4-10B3-44C5-918B-B5C27B1F3357}" destId="{7B618CDC-D2BC-4AD8-B85F-82BF161B8D6A}" srcOrd="0" destOrd="0" presId="urn:microsoft.com/office/officeart/2005/8/layout/lProcess2"/>
    <dgm:cxn modelId="{F8AC7F58-FAF3-4BBB-BF47-EB912757F3CD}" srcId="{CE3392C2-8C51-4FF8-A04F-685F276A1244}" destId="{87C28A56-4368-4B0C-8B1B-E86A5886355C}" srcOrd="1" destOrd="0" parTransId="{6139FA07-1746-46A6-BF98-E2CA80460C2A}" sibTransId="{988322A8-9923-45C5-A62C-AF2E3F7C106D}"/>
    <dgm:cxn modelId="{6C722255-64AC-42D6-B6DF-239083178BBC}" srcId="{626EB50E-6C5F-4173-9171-88A2BD7629FF}" destId="{904ED0E4-3498-448E-BEA7-C25BB2DFF8FA}" srcOrd="5" destOrd="0" parTransId="{0971308A-2597-4F51-9AFD-0DE21E30DA21}" sibTransId="{F8F2C236-8E79-4B58-A74D-A2456FB08684}"/>
    <dgm:cxn modelId="{5F31E01B-5BBD-4E4E-B4BF-CE085E321E70}" srcId="{626EB50E-6C5F-4173-9171-88A2BD7629FF}" destId="{82025AB8-C367-4EA0-B56E-04A210DFC560}" srcOrd="6" destOrd="0" parTransId="{FD5B50C6-2638-4045-AE88-438B7FC83C8F}" sibTransId="{96E95B37-B576-4EFD-91F1-C2F9EA9F9477}"/>
    <dgm:cxn modelId="{36727137-5ACF-4B7E-8434-5DB511F78BAF}" type="presOf" srcId="{87C28A56-4368-4B0C-8B1B-E86A5886355C}" destId="{3AD1AA78-2F6D-4A93-A390-D8C7206A1932}" srcOrd="1" destOrd="0" presId="urn:microsoft.com/office/officeart/2005/8/layout/lProcess2"/>
    <dgm:cxn modelId="{5CE0A9D5-800B-4F44-A5BA-36298FF3543E}" srcId="{0946D421-1614-4288-A1A8-FA6C853B59DA}" destId="{2CDD4562-0625-417A-A1EC-43B650FA401D}" srcOrd="0" destOrd="0" parTransId="{FE1BB72F-9FC6-45BA-B5DD-965BDCC06685}" sibTransId="{5FC7D464-E90E-4053-B59A-F878C26AB6A8}"/>
    <dgm:cxn modelId="{6315E190-EC9B-4B61-8AF6-83405A785257}" srcId="{87C28A56-4368-4B0C-8B1B-E86A5886355C}" destId="{C4E8E69F-7F32-4F0B-80E0-DC83486AAB02}" srcOrd="1" destOrd="0" parTransId="{61E4C465-099D-4AE8-804F-FC8AF5BF9198}" sibTransId="{8F6C9758-7953-4617-B960-94A44FEAB3CA}"/>
    <dgm:cxn modelId="{EDD07DEA-06BA-43AF-A25E-0D7B5505C145}" srcId="{CE3392C2-8C51-4FF8-A04F-685F276A1244}" destId="{0946D421-1614-4288-A1A8-FA6C853B59DA}" srcOrd="0" destOrd="0" parTransId="{F798CCA1-2B2B-43DB-B439-A5FC9E95DC0C}" sibTransId="{6B0B2323-7C21-4BFF-998A-EDF675996859}"/>
    <dgm:cxn modelId="{FFAF1943-C02D-4CBB-A43F-2706EEE0DE7C}" srcId="{626EB50E-6C5F-4173-9171-88A2BD7629FF}" destId="{CD2705A9-F089-4330-9BD8-0764559B0CF6}" srcOrd="1" destOrd="0" parTransId="{3DC2DE58-3C7B-47F6-8902-EADA4F944371}" sibTransId="{136B132E-80E1-43D6-8DE1-A87F5CAAE701}"/>
    <dgm:cxn modelId="{2D77BDEA-E5C0-44E6-BACB-C7FB25E88788}" srcId="{0946D421-1614-4288-A1A8-FA6C853B59DA}" destId="{9ACF8B97-2EA5-487F-9CE1-9D6C1FCDD09C}" srcOrd="2" destOrd="0" parTransId="{1175560A-8B3A-4AB6-9332-AE32259C8AAE}" sibTransId="{5CB50136-CCB7-428C-A356-731846BDB492}"/>
    <dgm:cxn modelId="{4BDABDB1-4A73-457F-868C-CE2D6FDBF9D6}" srcId="{CE3392C2-8C51-4FF8-A04F-685F276A1244}" destId="{626EB50E-6C5F-4173-9171-88A2BD7629FF}" srcOrd="2" destOrd="0" parTransId="{9C421EF0-07BB-4C96-83E8-2E2055434B25}" sibTransId="{32BFFFE7-7A69-42C5-A905-C44F7AACAB7C}"/>
    <dgm:cxn modelId="{7C2E5663-5BC8-463A-9203-DB63C414AA92}" srcId="{87C28A56-4368-4B0C-8B1B-E86A5886355C}" destId="{04370E17-1742-406D-9190-D0BFF1991EE7}" srcOrd="0" destOrd="0" parTransId="{0BDCA302-5DFA-4BEA-92C7-C29AB19CE537}" sibTransId="{2D5EA880-5203-4231-BE0B-A1264DB2B099}"/>
    <dgm:cxn modelId="{A4E45030-1195-45AB-8EA5-FB1A2D73094A}" type="presOf" srcId="{904ED0E4-3498-448E-BEA7-C25BB2DFF8FA}" destId="{020ECC38-BE2C-43B7-B51E-D3A745A6B982}" srcOrd="0" destOrd="0" presId="urn:microsoft.com/office/officeart/2005/8/layout/lProcess2"/>
    <dgm:cxn modelId="{663D1D8A-1758-4A3E-BBC5-0A0DFF351A85}" srcId="{0946D421-1614-4288-A1A8-FA6C853B59DA}" destId="{19CD0855-E0C5-450C-87E5-5D9B70E00BE1}" srcOrd="1" destOrd="0" parTransId="{B991FB6D-057F-468C-B003-3481AEC0844B}" sibTransId="{D7E12F06-7BA8-48B7-B47A-6AB34D4E1906}"/>
    <dgm:cxn modelId="{AC15C855-7AFF-41BE-B61A-853196784951}" type="presOf" srcId="{626EB50E-6C5F-4173-9171-88A2BD7629FF}" destId="{D33212D8-51C4-4E2E-97A8-84E40FEF6C5D}" srcOrd="0" destOrd="0" presId="urn:microsoft.com/office/officeart/2005/8/layout/lProcess2"/>
    <dgm:cxn modelId="{E1A0D773-4D1C-46FA-8ED9-EA9CEC917F18}" type="presOf" srcId="{62546A1C-DADF-478E-81B6-6A01EF91610E}" destId="{26388191-E387-481D-90C8-47C0E7491017}" srcOrd="0" destOrd="0" presId="urn:microsoft.com/office/officeart/2005/8/layout/lProcess2"/>
    <dgm:cxn modelId="{E58822A7-D672-49FB-B90B-D057A8CC1E31}" type="presOf" srcId="{CE3392C2-8C51-4FF8-A04F-685F276A1244}" destId="{3FE49D7C-36DE-4CF7-A2D7-9100D9557645}" srcOrd="0" destOrd="0" presId="urn:microsoft.com/office/officeart/2005/8/layout/lProcess2"/>
    <dgm:cxn modelId="{CA4CC3DD-F42A-41B3-90CE-7AF461C74DFA}" srcId="{626EB50E-6C5F-4173-9171-88A2BD7629FF}" destId="{5834A052-932C-47CC-9676-F9D560323658}" srcOrd="2" destOrd="0" parTransId="{74BB747B-FCD1-4B5E-8973-6C3554975E41}" sibTransId="{A828DDAA-C870-46F8-9ED2-2F59A58FAA0C}"/>
    <dgm:cxn modelId="{9FED0EF1-BFF5-4D95-B8DA-4BEE82B0DD55}" type="presOf" srcId="{87C28A56-4368-4B0C-8B1B-E86A5886355C}" destId="{F71A7C21-4F03-4CF7-8792-4618CF532879}" srcOrd="0" destOrd="0" presId="urn:microsoft.com/office/officeart/2005/8/layout/lProcess2"/>
    <dgm:cxn modelId="{65D05F01-4F0A-4982-8CC2-F1B2F3307389}" srcId="{626EB50E-6C5F-4173-9171-88A2BD7629FF}" destId="{5235CCBA-7833-426F-A209-B60102BC53D1}" srcOrd="7" destOrd="0" parTransId="{93E11E80-9E8F-46D3-ABC0-C96D16A1D9A1}" sibTransId="{AC5947C5-5513-4740-87DD-205055202BDA}"/>
    <dgm:cxn modelId="{DA215636-C253-4B1B-BC08-C1DF45BC07DD}" type="presOf" srcId="{901EBFB7-7636-4351-9B8E-E91A4E55C7F8}" destId="{E5821BF1-9A0A-4DB9-AF48-DE759E0757E7}" srcOrd="0" destOrd="0" presId="urn:microsoft.com/office/officeart/2005/8/layout/lProcess2"/>
    <dgm:cxn modelId="{0232BA18-34CD-4632-8D59-DF9CDCC242BE}" type="presOf" srcId="{19CD0855-E0C5-450C-87E5-5D9B70E00BE1}" destId="{971D4880-3A69-4DC5-ACAB-E173636CB7B1}" srcOrd="0" destOrd="0" presId="urn:microsoft.com/office/officeart/2005/8/layout/lProcess2"/>
    <dgm:cxn modelId="{CED93113-8418-4FD3-B5EB-12B6F0E89591}" type="presOf" srcId="{626EB50E-6C5F-4173-9171-88A2BD7629FF}" destId="{6185D11C-286A-4AA2-83A9-58E152DA23F8}" srcOrd="1" destOrd="0" presId="urn:microsoft.com/office/officeart/2005/8/layout/lProcess2"/>
    <dgm:cxn modelId="{1BB2F945-021F-4EEA-9495-22AA09224878}" srcId="{626EB50E-6C5F-4173-9171-88A2BD7629FF}" destId="{62546A1C-DADF-478E-81B6-6A01EF91610E}" srcOrd="0" destOrd="0" parTransId="{66948CA6-D35D-499A-BAA8-024DFFEDBEFE}" sibTransId="{57D1906A-A191-498C-A60F-F596A7D0027E}"/>
    <dgm:cxn modelId="{37006A05-BD7A-41B9-AFC8-1086AABD2ED9}" type="presOf" srcId="{0946D421-1614-4288-A1A8-FA6C853B59DA}" destId="{E9E16102-BD7D-4C37-AD77-7AA7206AE706}" srcOrd="1" destOrd="0" presId="urn:microsoft.com/office/officeart/2005/8/layout/lProcess2"/>
    <dgm:cxn modelId="{84D8FA1B-3445-4689-A21A-23929C03C4F1}" type="presOf" srcId="{0946D421-1614-4288-A1A8-FA6C853B59DA}" destId="{923C4864-8AEF-4707-A228-D6F091D00986}" srcOrd="0" destOrd="0" presId="urn:microsoft.com/office/officeart/2005/8/layout/lProcess2"/>
    <dgm:cxn modelId="{2CF10FEC-B1D9-4980-A6D3-97B9BF38EE30}" type="presOf" srcId="{C4E8E69F-7F32-4F0B-80E0-DC83486AAB02}" destId="{90A18055-D862-452A-ADBC-59E68FE50A68}" srcOrd="0" destOrd="0" presId="urn:microsoft.com/office/officeart/2005/8/layout/lProcess2"/>
    <dgm:cxn modelId="{B0B80AB2-20B9-444F-853D-FC00089C5908}" srcId="{87C28A56-4368-4B0C-8B1B-E86A5886355C}" destId="{901EBFB7-7636-4351-9B8E-E91A4E55C7F8}" srcOrd="2" destOrd="0" parTransId="{BC898BF3-4A11-4295-B999-A4019A275361}" sibTransId="{1D156C8A-7269-4F18-970D-C630A19FEAB7}"/>
    <dgm:cxn modelId="{A5DC696F-767E-4714-ACF9-E5C81054B485}" type="presOf" srcId="{04370E17-1742-406D-9190-D0BFF1991EE7}" destId="{CD2456A9-B9A2-42A3-819D-FB06333E6EC2}" srcOrd="0" destOrd="0" presId="urn:microsoft.com/office/officeart/2005/8/layout/lProcess2"/>
    <dgm:cxn modelId="{CB99845E-CB51-4010-BAA4-8356C63C55E8}" srcId="{626EB50E-6C5F-4173-9171-88A2BD7629FF}" destId="{941EAA32-3D20-498E-8A07-2566CD4E9F5A}" srcOrd="3" destOrd="0" parTransId="{8DB92E8D-66CF-494B-96B8-4BCB56A3E2A2}" sibTransId="{F3F1BCCE-1A23-4071-9E85-C78F7EA38DD9}"/>
    <dgm:cxn modelId="{C981E184-3013-463A-BCDD-8FB791D79533}" type="presOf" srcId="{9ACF8B97-2EA5-487F-9CE1-9D6C1FCDD09C}" destId="{ED6F47C6-0886-4D65-A08C-CDB434333808}" srcOrd="0" destOrd="0" presId="urn:microsoft.com/office/officeart/2005/8/layout/lProcess2"/>
    <dgm:cxn modelId="{E675BC2A-DEDD-4380-B901-F9FAC168D974}" type="presOf" srcId="{82025AB8-C367-4EA0-B56E-04A210DFC560}" destId="{DF8898D9-E2CF-4E53-87D5-F4DC3ED7DFDE}" srcOrd="0" destOrd="0" presId="urn:microsoft.com/office/officeart/2005/8/layout/lProcess2"/>
    <dgm:cxn modelId="{1368582D-688A-4D56-9961-0C172BB95B58}" type="presOf" srcId="{5235CCBA-7833-426F-A209-B60102BC53D1}" destId="{9F366910-794C-4735-A2A6-C0BBD4349C4D}" srcOrd="0" destOrd="0" presId="urn:microsoft.com/office/officeart/2005/8/layout/lProcess2"/>
    <dgm:cxn modelId="{14907433-AD74-4B99-89F2-E51A1D53EE1B}" type="presOf" srcId="{941EAA32-3D20-498E-8A07-2566CD4E9F5A}" destId="{7E313953-3D93-4359-A259-781C8E4ADBC7}" srcOrd="0" destOrd="0" presId="urn:microsoft.com/office/officeart/2005/8/layout/lProcess2"/>
    <dgm:cxn modelId="{AE65D005-A954-4FD7-AD6F-9D8DA7BE259A}" type="presOf" srcId="{2CDD4562-0625-417A-A1EC-43B650FA401D}" destId="{F5CA22CD-FB0E-4088-8816-C44D552EC973}" srcOrd="0" destOrd="0" presId="urn:microsoft.com/office/officeart/2005/8/layout/lProcess2"/>
    <dgm:cxn modelId="{5885C163-643C-43A9-9BED-2FBA57378131}" type="presOf" srcId="{CD2705A9-F089-4330-9BD8-0764559B0CF6}" destId="{5D48CF07-6812-476F-A47F-68F1DADBD8A9}" srcOrd="0" destOrd="0" presId="urn:microsoft.com/office/officeart/2005/8/layout/lProcess2"/>
    <dgm:cxn modelId="{F99E1158-A742-4C3F-B1AD-CBFC7AA882D8}" type="presParOf" srcId="{3FE49D7C-36DE-4CF7-A2D7-9100D9557645}" destId="{7582C31D-53D4-4CCA-B216-FDB3C7AF67C4}" srcOrd="0" destOrd="0" presId="urn:microsoft.com/office/officeart/2005/8/layout/lProcess2"/>
    <dgm:cxn modelId="{7BD79B56-BF15-437A-9C00-E6CDD2A2C2CB}" type="presParOf" srcId="{7582C31D-53D4-4CCA-B216-FDB3C7AF67C4}" destId="{923C4864-8AEF-4707-A228-D6F091D00986}" srcOrd="0" destOrd="0" presId="urn:microsoft.com/office/officeart/2005/8/layout/lProcess2"/>
    <dgm:cxn modelId="{4A5E7101-A8AA-4520-A445-A891BED37F84}" type="presParOf" srcId="{7582C31D-53D4-4CCA-B216-FDB3C7AF67C4}" destId="{E9E16102-BD7D-4C37-AD77-7AA7206AE706}" srcOrd="1" destOrd="0" presId="urn:microsoft.com/office/officeart/2005/8/layout/lProcess2"/>
    <dgm:cxn modelId="{2A9BE491-C579-403A-979C-DD160C596F8A}" type="presParOf" srcId="{7582C31D-53D4-4CCA-B216-FDB3C7AF67C4}" destId="{1A9B5BA1-5149-4D84-9576-884016982622}" srcOrd="2" destOrd="0" presId="urn:microsoft.com/office/officeart/2005/8/layout/lProcess2"/>
    <dgm:cxn modelId="{92EB3FF9-C600-4D44-959B-44A009EDE7C4}" type="presParOf" srcId="{1A9B5BA1-5149-4D84-9576-884016982622}" destId="{41340EA6-FD85-41C5-928B-630A3A1CE219}" srcOrd="0" destOrd="0" presId="urn:microsoft.com/office/officeart/2005/8/layout/lProcess2"/>
    <dgm:cxn modelId="{47ABEBF0-39F7-4016-8E93-44B9EE2A7265}" type="presParOf" srcId="{41340EA6-FD85-41C5-928B-630A3A1CE219}" destId="{F5CA22CD-FB0E-4088-8816-C44D552EC973}" srcOrd="0" destOrd="0" presId="urn:microsoft.com/office/officeart/2005/8/layout/lProcess2"/>
    <dgm:cxn modelId="{B33832C4-5A38-4187-AD6C-300812EC4F20}" type="presParOf" srcId="{41340EA6-FD85-41C5-928B-630A3A1CE219}" destId="{BB39E999-B2F4-466E-9CD2-11B2EA6370DE}" srcOrd="1" destOrd="0" presId="urn:microsoft.com/office/officeart/2005/8/layout/lProcess2"/>
    <dgm:cxn modelId="{C23245C5-45B0-458A-AAD1-1902CF94BF94}" type="presParOf" srcId="{41340EA6-FD85-41C5-928B-630A3A1CE219}" destId="{971D4880-3A69-4DC5-ACAB-E173636CB7B1}" srcOrd="2" destOrd="0" presId="urn:microsoft.com/office/officeart/2005/8/layout/lProcess2"/>
    <dgm:cxn modelId="{B8518455-B9B1-4B67-8B12-D759F44C9D10}" type="presParOf" srcId="{41340EA6-FD85-41C5-928B-630A3A1CE219}" destId="{9437FE06-35A6-42A4-82A1-D22C5C6F4F97}" srcOrd="3" destOrd="0" presId="urn:microsoft.com/office/officeart/2005/8/layout/lProcess2"/>
    <dgm:cxn modelId="{8E5CB3FF-063D-4A71-9813-50948B82FADA}" type="presParOf" srcId="{41340EA6-FD85-41C5-928B-630A3A1CE219}" destId="{ED6F47C6-0886-4D65-A08C-CDB434333808}" srcOrd="4" destOrd="0" presId="urn:microsoft.com/office/officeart/2005/8/layout/lProcess2"/>
    <dgm:cxn modelId="{EBAD0EF8-C3AB-4D17-A742-83D2824F31C9}" type="presParOf" srcId="{3FE49D7C-36DE-4CF7-A2D7-9100D9557645}" destId="{1A44883E-2289-4219-89EC-532955E4C162}" srcOrd="1" destOrd="0" presId="urn:microsoft.com/office/officeart/2005/8/layout/lProcess2"/>
    <dgm:cxn modelId="{DDF3DDD7-21A0-4297-B84F-883070F13669}" type="presParOf" srcId="{3FE49D7C-36DE-4CF7-A2D7-9100D9557645}" destId="{076E0383-C3E9-4717-9917-C284692F9662}" srcOrd="2" destOrd="0" presId="urn:microsoft.com/office/officeart/2005/8/layout/lProcess2"/>
    <dgm:cxn modelId="{5122A6DE-63EB-460C-9ED3-0BE132FE2F43}" type="presParOf" srcId="{076E0383-C3E9-4717-9917-C284692F9662}" destId="{F71A7C21-4F03-4CF7-8792-4618CF532879}" srcOrd="0" destOrd="0" presId="urn:microsoft.com/office/officeart/2005/8/layout/lProcess2"/>
    <dgm:cxn modelId="{4365A1F6-56CB-400A-B5E1-0874ED37DFF7}" type="presParOf" srcId="{076E0383-C3E9-4717-9917-C284692F9662}" destId="{3AD1AA78-2F6D-4A93-A390-D8C7206A1932}" srcOrd="1" destOrd="0" presId="urn:microsoft.com/office/officeart/2005/8/layout/lProcess2"/>
    <dgm:cxn modelId="{80B93DC1-9B63-4844-8946-5B64AB039341}" type="presParOf" srcId="{076E0383-C3E9-4717-9917-C284692F9662}" destId="{27CD99BD-A37A-41F6-A4C0-C21D873CF239}" srcOrd="2" destOrd="0" presId="urn:microsoft.com/office/officeart/2005/8/layout/lProcess2"/>
    <dgm:cxn modelId="{99B85D3D-9249-4C67-8A6F-6CCB516B136D}" type="presParOf" srcId="{27CD99BD-A37A-41F6-A4C0-C21D873CF239}" destId="{C4230122-6049-436D-9DF9-ABF5FC279311}" srcOrd="0" destOrd="0" presId="urn:microsoft.com/office/officeart/2005/8/layout/lProcess2"/>
    <dgm:cxn modelId="{C42FA525-8287-4A0E-A11A-CAFD21F2E0EE}" type="presParOf" srcId="{C4230122-6049-436D-9DF9-ABF5FC279311}" destId="{CD2456A9-B9A2-42A3-819D-FB06333E6EC2}" srcOrd="0" destOrd="0" presId="urn:microsoft.com/office/officeart/2005/8/layout/lProcess2"/>
    <dgm:cxn modelId="{F1A3CC20-C497-41F7-B371-B0C1B5264F21}" type="presParOf" srcId="{C4230122-6049-436D-9DF9-ABF5FC279311}" destId="{C62F56D3-9857-46C6-B31D-2CD14BF5157D}" srcOrd="1" destOrd="0" presId="urn:microsoft.com/office/officeart/2005/8/layout/lProcess2"/>
    <dgm:cxn modelId="{E0176F5A-E022-4C62-B6C4-049613C9A92D}" type="presParOf" srcId="{C4230122-6049-436D-9DF9-ABF5FC279311}" destId="{90A18055-D862-452A-ADBC-59E68FE50A68}" srcOrd="2" destOrd="0" presId="urn:microsoft.com/office/officeart/2005/8/layout/lProcess2"/>
    <dgm:cxn modelId="{234D2B2B-2F48-47E7-8098-DC73656CF059}" type="presParOf" srcId="{C4230122-6049-436D-9DF9-ABF5FC279311}" destId="{CCF5BAF7-C9D9-408B-8EE3-956082DCE5DE}" srcOrd="3" destOrd="0" presId="urn:microsoft.com/office/officeart/2005/8/layout/lProcess2"/>
    <dgm:cxn modelId="{910FBA3A-7D1A-4D6E-9188-1116683497C8}" type="presParOf" srcId="{C4230122-6049-436D-9DF9-ABF5FC279311}" destId="{E5821BF1-9A0A-4DB9-AF48-DE759E0757E7}" srcOrd="4" destOrd="0" presId="urn:microsoft.com/office/officeart/2005/8/layout/lProcess2"/>
    <dgm:cxn modelId="{314D1705-3BAF-4DC2-B86D-2B649557208C}" type="presParOf" srcId="{3FE49D7C-36DE-4CF7-A2D7-9100D9557645}" destId="{E8CECE56-4730-4A9E-80CD-A8E893C553AD}" srcOrd="3" destOrd="0" presId="urn:microsoft.com/office/officeart/2005/8/layout/lProcess2"/>
    <dgm:cxn modelId="{04A8734C-2009-4A0F-8493-F56F5DE3D9BC}" type="presParOf" srcId="{3FE49D7C-36DE-4CF7-A2D7-9100D9557645}" destId="{04DFD64A-B17C-47D4-84FE-E3A61CAEE683}" srcOrd="4" destOrd="0" presId="urn:microsoft.com/office/officeart/2005/8/layout/lProcess2"/>
    <dgm:cxn modelId="{2C8C43C5-E129-4C7C-BD79-D1C99C66B77E}" type="presParOf" srcId="{04DFD64A-B17C-47D4-84FE-E3A61CAEE683}" destId="{D33212D8-51C4-4E2E-97A8-84E40FEF6C5D}" srcOrd="0" destOrd="0" presId="urn:microsoft.com/office/officeart/2005/8/layout/lProcess2"/>
    <dgm:cxn modelId="{486CCE87-7B3C-4070-83BD-530C1A57D54F}" type="presParOf" srcId="{04DFD64A-B17C-47D4-84FE-E3A61CAEE683}" destId="{6185D11C-286A-4AA2-83A9-58E152DA23F8}" srcOrd="1" destOrd="0" presId="urn:microsoft.com/office/officeart/2005/8/layout/lProcess2"/>
    <dgm:cxn modelId="{5DC60FA5-999D-4D00-9B0F-0000B9ADDAC4}" type="presParOf" srcId="{04DFD64A-B17C-47D4-84FE-E3A61CAEE683}" destId="{712060B3-EAF5-4421-9C7F-B1974BCC129C}" srcOrd="2" destOrd="0" presId="urn:microsoft.com/office/officeart/2005/8/layout/lProcess2"/>
    <dgm:cxn modelId="{E80A283E-2DAA-4457-BDC0-93001CC83FC9}" type="presParOf" srcId="{712060B3-EAF5-4421-9C7F-B1974BCC129C}" destId="{1AF05A45-0835-485E-8879-F87CFBBB77FD}" srcOrd="0" destOrd="0" presId="urn:microsoft.com/office/officeart/2005/8/layout/lProcess2"/>
    <dgm:cxn modelId="{2840ABE4-22A8-4FE7-851B-0A3E888BB920}" type="presParOf" srcId="{1AF05A45-0835-485E-8879-F87CFBBB77FD}" destId="{26388191-E387-481D-90C8-47C0E7491017}" srcOrd="0" destOrd="0" presId="urn:microsoft.com/office/officeart/2005/8/layout/lProcess2"/>
    <dgm:cxn modelId="{1B2B9FF3-BD9B-4022-AF9F-0F0C318C0C6B}" type="presParOf" srcId="{1AF05A45-0835-485E-8879-F87CFBBB77FD}" destId="{A64131F3-947C-4E87-AAC7-ED44B4E05D5D}" srcOrd="1" destOrd="0" presId="urn:microsoft.com/office/officeart/2005/8/layout/lProcess2"/>
    <dgm:cxn modelId="{A3444D17-F254-4932-984A-B8C872772265}" type="presParOf" srcId="{1AF05A45-0835-485E-8879-F87CFBBB77FD}" destId="{5D48CF07-6812-476F-A47F-68F1DADBD8A9}" srcOrd="2" destOrd="0" presId="urn:microsoft.com/office/officeart/2005/8/layout/lProcess2"/>
    <dgm:cxn modelId="{FEA9F2B2-8018-40F9-A3BE-39C3A3C30415}" type="presParOf" srcId="{1AF05A45-0835-485E-8879-F87CFBBB77FD}" destId="{B487061A-10EF-437B-8283-814D141DF775}" srcOrd="3" destOrd="0" presId="urn:microsoft.com/office/officeart/2005/8/layout/lProcess2"/>
    <dgm:cxn modelId="{B43F477A-9F09-4418-A0E3-7A4D4C20A866}" type="presParOf" srcId="{1AF05A45-0835-485E-8879-F87CFBBB77FD}" destId="{0FC5D4C1-6013-4965-A861-946591A1D8C2}" srcOrd="4" destOrd="0" presId="urn:microsoft.com/office/officeart/2005/8/layout/lProcess2"/>
    <dgm:cxn modelId="{EEC0EB56-4482-415C-AC9B-0DD080E8DF47}" type="presParOf" srcId="{1AF05A45-0835-485E-8879-F87CFBBB77FD}" destId="{44068D55-0CE6-41DD-8E51-1D5AA431414E}" srcOrd="5" destOrd="0" presId="urn:microsoft.com/office/officeart/2005/8/layout/lProcess2"/>
    <dgm:cxn modelId="{18127E2A-E63D-4D10-BA9D-E45C777A3664}" type="presParOf" srcId="{1AF05A45-0835-485E-8879-F87CFBBB77FD}" destId="{7E313953-3D93-4359-A259-781C8E4ADBC7}" srcOrd="6" destOrd="0" presId="urn:microsoft.com/office/officeart/2005/8/layout/lProcess2"/>
    <dgm:cxn modelId="{2F39B119-B699-478C-9907-A392C6ACB1FA}" type="presParOf" srcId="{1AF05A45-0835-485E-8879-F87CFBBB77FD}" destId="{9BFB6BDB-D75C-4A26-80A3-C733D8A4B108}" srcOrd="7" destOrd="0" presId="urn:microsoft.com/office/officeart/2005/8/layout/lProcess2"/>
    <dgm:cxn modelId="{FA291873-C262-495C-B3BC-77923F27D7FC}" type="presParOf" srcId="{1AF05A45-0835-485E-8879-F87CFBBB77FD}" destId="{7B618CDC-D2BC-4AD8-B85F-82BF161B8D6A}" srcOrd="8" destOrd="0" presId="urn:microsoft.com/office/officeart/2005/8/layout/lProcess2"/>
    <dgm:cxn modelId="{CBE6B7E7-89E4-47D5-9C02-796277986A03}" type="presParOf" srcId="{1AF05A45-0835-485E-8879-F87CFBBB77FD}" destId="{6A652318-43D9-4E36-BDDF-4DDF3F728C1F}" srcOrd="9" destOrd="0" presId="urn:microsoft.com/office/officeart/2005/8/layout/lProcess2"/>
    <dgm:cxn modelId="{7F7BB124-7974-4414-8C24-482312482C23}" type="presParOf" srcId="{1AF05A45-0835-485E-8879-F87CFBBB77FD}" destId="{020ECC38-BE2C-43B7-B51E-D3A745A6B982}" srcOrd="10" destOrd="0" presId="urn:microsoft.com/office/officeart/2005/8/layout/lProcess2"/>
    <dgm:cxn modelId="{8507DCB5-EC9E-425F-8E8E-18D983495315}" type="presParOf" srcId="{1AF05A45-0835-485E-8879-F87CFBBB77FD}" destId="{11767B02-B6F9-4BBA-9A79-C18128AF313C}" srcOrd="11" destOrd="0" presId="urn:microsoft.com/office/officeart/2005/8/layout/lProcess2"/>
    <dgm:cxn modelId="{5570BD68-7DEF-414A-BC46-CF84E1F6D8FE}" type="presParOf" srcId="{1AF05A45-0835-485E-8879-F87CFBBB77FD}" destId="{DF8898D9-E2CF-4E53-87D5-F4DC3ED7DFDE}" srcOrd="12" destOrd="0" presId="urn:microsoft.com/office/officeart/2005/8/layout/lProcess2"/>
    <dgm:cxn modelId="{D24A60AF-346B-43CD-A774-F87F01E3E576}" type="presParOf" srcId="{1AF05A45-0835-485E-8879-F87CFBBB77FD}" destId="{EEF89359-7E1C-415F-B54C-AF0D2BB5C58A}" srcOrd="13" destOrd="0" presId="urn:microsoft.com/office/officeart/2005/8/layout/lProcess2"/>
    <dgm:cxn modelId="{E050F33A-D49C-45DA-BC38-B101EB9DE2BB}" type="presParOf" srcId="{1AF05A45-0835-485E-8879-F87CFBBB77FD}" destId="{9F366910-794C-4735-A2A6-C0BBD4349C4D}" srcOrd="1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3392C2-8C51-4FF8-A04F-685F276A1244}" type="doc">
      <dgm:prSet loTypeId="urn:microsoft.com/office/officeart/2005/8/layout/lProcess2" loCatId="relationship" qsTypeId="urn:microsoft.com/office/officeart/2005/8/quickstyle/simple1" qsCatId="simple" csTypeId="urn:microsoft.com/office/officeart/2005/8/colors/accent2_2" csCatId="accent2" phldr="1"/>
      <dgm:spPr/>
      <dgm:t>
        <a:bodyPr/>
        <a:lstStyle/>
        <a:p>
          <a:endParaRPr lang="en-US"/>
        </a:p>
      </dgm:t>
    </dgm:pt>
    <dgm:pt modelId="{0946D421-1614-4288-A1A8-FA6C853B59DA}">
      <dgm:prSet phldrT="[Text]"/>
      <dgm:spPr/>
      <dgm:t>
        <a:bodyPr/>
        <a:lstStyle/>
        <a:p>
          <a:r>
            <a:rPr lang="en-US" dirty="0" smtClean="0">
              <a:solidFill>
                <a:schemeClr val="bg1"/>
              </a:solidFill>
            </a:rPr>
            <a:t>User Experience</a:t>
          </a:r>
          <a:endParaRPr lang="en-US" dirty="0">
            <a:solidFill>
              <a:schemeClr val="bg1"/>
            </a:solidFill>
          </a:endParaRPr>
        </a:p>
      </dgm:t>
    </dgm:pt>
    <dgm:pt modelId="{F798CCA1-2B2B-43DB-B439-A5FC9E95DC0C}" type="parTrans" cxnId="{EDD07DEA-06BA-43AF-A25E-0D7B5505C145}">
      <dgm:prSet/>
      <dgm:spPr/>
      <dgm:t>
        <a:bodyPr/>
        <a:lstStyle/>
        <a:p>
          <a:endParaRPr lang="en-US"/>
        </a:p>
      </dgm:t>
    </dgm:pt>
    <dgm:pt modelId="{6B0B2323-7C21-4BFF-998A-EDF675996859}" type="sibTrans" cxnId="{EDD07DEA-06BA-43AF-A25E-0D7B5505C145}">
      <dgm:prSet/>
      <dgm:spPr/>
      <dgm:t>
        <a:bodyPr/>
        <a:lstStyle/>
        <a:p>
          <a:endParaRPr lang="en-US"/>
        </a:p>
      </dgm:t>
    </dgm:pt>
    <dgm:pt modelId="{2CDD4562-0625-417A-A1EC-43B650FA401D}">
      <dgm:prSet phldrT="[Text]"/>
      <dgm:spPr/>
      <dgm:t>
        <a:bodyPr/>
        <a:lstStyle/>
        <a:p>
          <a:r>
            <a:rPr lang="en-US" dirty="0" smtClean="0">
              <a:solidFill>
                <a:schemeClr val="bg1"/>
              </a:solidFill>
            </a:rPr>
            <a:t>Shell</a:t>
          </a:r>
          <a:endParaRPr lang="en-US" dirty="0">
            <a:solidFill>
              <a:schemeClr val="bg1"/>
            </a:solidFill>
          </a:endParaRPr>
        </a:p>
      </dgm:t>
    </dgm:pt>
    <dgm:pt modelId="{FE1BB72F-9FC6-45BA-B5DD-965BDCC06685}" type="parTrans" cxnId="{5CE0A9D5-800B-4F44-A5BA-36298FF3543E}">
      <dgm:prSet/>
      <dgm:spPr/>
      <dgm:t>
        <a:bodyPr/>
        <a:lstStyle/>
        <a:p>
          <a:endParaRPr lang="en-US"/>
        </a:p>
      </dgm:t>
    </dgm:pt>
    <dgm:pt modelId="{5FC7D464-E90E-4053-B59A-F878C26AB6A8}" type="sibTrans" cxnId="{5CE0A9D5-800B-4F44-A5BA-36298FF3543E}">
      <dgm:prSet/>
      <dgm:spPr/>
      <dgm:t>
        <a:bodyPr/>
        <a:lstStyle/>
        <a:p>
          <a:endParaRPr lang="en-US"/>
        </a:p>
      </dgm:t>
    </dgm:pt>
    <dgm:pt modelId="{87C28A56-4368-4B0C-8B1B-E86A5886355C}">
      <dgm:prSet phldrT="[Text]"/>
      <dgm:spPr/>
      <dgm:t>
        <a:bodyPr/>
        <a:lstStyle/>
        <a:p>
          <a:r>
            <a:rPr lang="en-US" dirty="0" smtClean="0">
              <a:solidFill>
                <a:schemeClr val="bg1"/>
              </a:solidFill>
            </a:rPr>
            <a:t>Engine</a:t>
          </a:r>
          <a:endParaRPr lang="en-US" dirty="0">
            <a:solidFill>
              <a:schemeClr val="bg1"/>
            </a:solidFill>
          </a:endParaRPr>
        </a:p>
      </dgm:t>
    </dgm:pt>
    <dgm:pt modelId="{6139FA07-1746-46A6-BF98-E2CA80460C2A}" type="parTrans" cxnId="{F8AC7F58-FAF3-4BBB-BF47-EB912757F3CD}">
      <dgm:prSet/>
      <dgm:spPr/>
      <dgm:t>
        <a:bodyPr/>
        <a:lstStyle/>
        <a:p>
          <a:endParaRPr lang="en-US"/>
        </a:p>
      </dgm:t>
    </dgm:pt>
    <dgm:pt modelId="{988322A8-9923-45C5-A62C-AF2E3F7C106D}" type="sibTrans" cxnId="{F8AC7F58-FAF3-4BBB-BF47-EB912757F3CD}">
      <dgm:prSet/>
      <dgm:spPr/>
      <dgm:t>
        <a:bodyPr/>
        <a:lstStyle/>
        <a:p>
          <a:endParaRPr lang="en-US"/>
        </a:p>
      </dgm:t>
    </dgm:pt>
    <dgm:pt modelId="{04370E17-1742-406D-9190-D0BFF1991EE7}">
      <dgm:prSet phldrT="[Text]"/>
      <dgm:spPr/>
      <dgm:t>
        <a:bodyPr/>
        <a:lstStyle/>
        <a:p>
          <a:r>
            <a:rPr lang="en-US" dirty="0" smtClean="0">
              <a:solidFill>
                <a:schemeClr val="bg1"/>
              </a:solidFill>
            </a:rPr>
            <a:t>APIs</a:t>
          </a:r>
          <a:endParaRPr lang="en-US" dirty="0">
            <a:solidFill>
              <a:schemeClr val="bg1"/>
            </a:solidFill>
          </a:endParaRPr>
        </a:p>
      </dgm:t>
    </dgm:pt>
    <dgm:pt modelId="{0BDCA302-5DFA-4BEA-92C7-C29AB19CE537}" type="parTrans" cxnId="{7C2E5663-5BC8-463A-9203-DB63C414AA92}">
      <dgm:prSet/>
      <dgm:spPr/>
      <dgm:t>
        <a:bodyPr/>
        <a:lstStyle/>
        <a:p>
          <a:endParaRPr lang="en-US"/>
        </a:p>
      </dgm:t>
    </dgm:pt>
    <dgm:pt modelId="{2D5EA880-5203-4231-BE0B-A1264DB2B099}" type="sibTrans" cxnId="{7C2E5663-5BC8-463A-9203-DB63C414AA92}">
      <dgm:prSet/>
      <dgm:spPr/>
      <dgm:t>
        <a:bodyPr/>
        <a:lstStyle/>
        <a:p>
          <a:endParaRPr lang="en-US"/>
        </a:p>
      </dgm:t>
    </dgm:pt>
    <dgm:pt modelId="{901EBFB7-7636-4351-9B8E-E91A4E55C7F8}">
      <dgm:prSet phldrT="[Text]"/>
      <dgm:spPr/>
      <dgm:t>
        <a:bodyPr/>
        <a:lstStyle/>
        <a:p>
          <a:r>
            <a:rPr lang="en-US" dirty="0" smtClean="0">
              <a:solidFill>
                <a:schemeClr val="bg1"/>
              </a:solidFill>
            </a:rPr>
            <a:t>Object Manager</a:t>
          </a:r>
          <a:endParaRPr lang="en-US" dirty="0">
            <a:solidFill>
              <a:schemeClr val="bg1"/>
            </a:solidFill>
          </a:endParaRPr>
        </a:p>
      </dgm:t>
    </dgm:pt>
    <dgm:pt modelId="{BC898BF3-4A11-4295-B999-A4019A275361}" type="parTrans" cxnId="{B0B80AB2-20B9-444F-853D-FC00089C5908}">
      <dgm:prSet/>
      <dgm:spPr/>
      <dgm:t>
        <a:bodyPr/>
        <a:lstStyle/>
        <a:p>
          <a:endParaRPr lang="en-US"/>
        </a:p>
      </dgm:t>
    </dgm:pt>
    <dgm:pt modelId="{1D156C8A-7269-4F18-970D-C630A19FEAB7}" type="sibTrans" cxnId="{B0B80AB2-20B9-444F-853D-FC00089C5908}">
      <dgm:prSet/>
      <dgm:spPr/>
      <dgm:t>
        <a:bodyPr/>
        <a:lstStyle/>
        <a:p>
          <a:endParaRPr lang="en-US"/>
        </a:p>
      </dgm:t>
    </dgm:pt>
    <dgm:pt modelId="{626EB50E-6C5F-4173-9171-88A2BD7629FF}">
      <dgm:prSet phldrT="[Text]"/>
      <dgm:spPr/>
      <dgm:t>
        <a:bodyPr/>
        <a:lstStyle/>
        <a:p>
          <a:r>
            <a:rPr lang="en-US" dirty="0" smtClean="0">
              <a:solidFill>
                <a:schemeClr val="bg1"/>
              </a:solidFill>
            </a:rPr>
            <a:t>Managed Elements</a:t>
          </a:r>
          <a:endParaRPr lang="en-US" dirty="0">
            <a:solidFill>
              <a:schemeClr val="bg1"/>
            </a:solidFill>
          </a:endParaRPr>
        </a:p>
      </dgm:t>
    </dgm:pt>
    <dgm:pt modelId="{9C421EF0-07BB-4C96-83E8-2E2055434B25}" type="parTrans" cxnId="{4BDABDB1-4A73-457F-868C-CE2D6FDBF9D6}">
      <dgm:prSet/>
      <dgm:spPr/>
      <dgm:t>
        <a:bodyPr/>
        <a:lstStyle/>
        <a:p>
          <a:endParaRPr lang="en-US"/>
        </a:p>
      </dgm:t>
    </dgm:pt>
    <dgm:pt modelId="{32BFFFE7-7A69-42C5-A905-C44F7AACAB7C}" type="sibTrans" cxnId="{4BDABDB1-4A73-457F-868C-CE2D6FDBF9D6}">
      <dgm:prSet/>
      <dgm:spPr/>
      <dgm:t>
        <a:bodyPr/>
        <a:lstStyle/>
        <a:p>
          <a:endParaRPr lang="en-US"/>
        </a:p>
      </dgm:t>
    </dgm:pt>
    <dgm:pt modelId="{62546A1C-DADF-478E-81B6-6A01EF91610E}">
      <dgm:prSet phldrT="[Text]"/>
      <dgm:spPr/>
      <dgm:t>
        <a:bodyPr/>
        <a:lstStyle/>
        <a:p>
          <a:r>
            <a:rPr lang="en-US" dirty="0" smtClean="0">
              <a:solidFill>
                <a:schemeClr val="bg1"/>
              </a:solidFill>
            </a:rPr>
            <a:t>Cmdlets</a:t>
          </a:r>
          <a:endParaRPr lang="en-US" dirty="0">
            <a:solidFill>
              <a:schemeClr val="bg1"/>
            </a:solidFill>
          </a:endParaRPr>
        </a:p>
      </dgm:t>
    </dgm:pt>
    <dgm:pt modelId="{66948CA6-D35D-499A-BAA8-024DFFEDBEFE}" type="parTrans" cxnId="{1BB2F945-021F-4EEA-9495-22AA09224878}">
      <dgm:prSet/>
      <dgm:spPr/>
      <dgm:t>
        <a:bodyPr/>
        <a:lstStyle/>
        <a:p>
          <a:endParaRPr lang="en-US"/>
        </a:p>
      </dgm:t>
    </dgm:pt>
    <dgm:pt modelId="{57D1906A-A191-498C-A60F-F596A7D0027E}" type="sibTrans" cxnId="{1BB2F945-021F-4EEA-9495-22AA09224878}">
      <dgm:prSet/>
      <dgm:spPr/>
      <dgm:t>
        <a:bodyPr/>
        <a:lstStyle/>
        <a:p>
          <a:endParaRPr lang="en-US"/>
        </a:p>
      </dgm:t>
    </dgm:pt>
    <dgm:pt modelId="{CD2705A9-F089-4330-9BD8-0764559B0CF6}">
      <dgm:prSet phldrT="[Text]"/>
      <dgm:spPr/>
      <dgm:t>
        <a:bodyPr/>
        <a:lstStyle/>
        <a:p>
          <a:r>
            <a:rPr lang="en-US" dirty="0" smtClean="0">
              <a:solidFill>
                <a:schemeClr val="bg1"/>
              </a:solidFill>
            </a:rPr>
            <a:t>WMI</a:t>
          </a:r>
        </a:p>
      </dgm:t>
    </dgm:pt>
    <dgm:pt modelId="{3DC2DE58-3C7B-47F6-8902-EADA4F944371}" type="parTrans" cxnId="{FFAF1943-C02D-4CBB-A43F-2706EEE0DE7C}">
      <dgm:prSet/>
      <dgm:spPr/>
      <dgm:t>
        <a:bodyPr/>
        <a:lstStyle/>
        <a:p>
          <a:endParaRPr lang="en-US"/>
        </a:p>
      </dgm:t>
    </dgm:pt>
    <dgm:pt modelId="{136B132E-80E1-43D6-8DE1-A87F5CAAE701}" type="sibTrans" cxnId="{FFAF1943-C02D-4CBB-A43F-2706EEE0DE7C}">
      <dgm:prSet/>
      <dgm:spPr/>
      <dgm:t>
        <a:bodyPr/>
        <a:lstStyle/>
        <a:p>
          <a:endParaRPr lang="en-US"/>
        </a:p>
      </dgm:t>
    </dgm:pt>
    <dgm:pt modelId="{941EAA32-3D20-498E-8A07-2566CD4E9F5A}">
      <dgm:prSet phldrT="[Text]"/>
      <dgm:spPr/>
      <dgm:t>
        <a:bodyPr/>
        <a:lstStyle/>
        <a:p>
          <a:r>
            <a:rPr lang="en-US" dirty="0" smtClean="0">
              <a:solidFill>
                <a:schemeClr val="bg1"/>
              </a:solidFill>
            </a:rPr>
            <a:t>.NET</a:t>
          </a:r>
        </a:p>
      </dgm:t>
    </dgm:pt>
    <dgm:pt modelId="{8DB92E8D-66CF-494B-96B8-4BCB56A3E2A2}" type="parTrans" cxnId="{CB99845E-CB51-4010-BAA4-8356C63C55E8}">
      <dgm:prSet/>
      <dgm:spPr/>
      <dgm:t>
        <a:bodyPr/>
        <a:lstStyle/>
        <a:p>
          <a:endParaRPr lang="en-US"/>
        </a:p>
      </dgm:t>
    </dgm:pt>
    <dgm:pt modelId="{F3F1BCCE-1A23-4071-9E85-C78F7EA38DD9}" type="sibTrans" cxnId="{CB99845E-CB51-4010-BAA4-8356C63C55E8}">
      <dgm:prSet/>
      <dgm:spPr/>
      <dgm:t>
        <a:bodyPr/>
        <a:lstStyle/>
        <a:p>
          <a:endParaRPr lang="en-US"/>
        </a:p>
      </dgm:t>
    </dgm:pt>
    <dgm:pt modelId="{78C6C4D4-10B3-44C5-918B-B5C27B1F3357}">
      <dgm:prSet phldrT="[Text]"/>
      <dgm:spPr/>
      <dgm:t>
        <a:bodyPr/>
        <a:lstStyle/>
        <a:p>
          <a:r>
            <a:rPr lang="en-US" dirty="0" smtClean="0">
              <a:solidFill>
                <a:schemeClr val="bg1"/>
              </a:solidFill>
            </a:rPr>
            <a:t>XML</a:t>
          </a:r>
        </a:p>
      </dgm:t>
    </dgm:pt>
    <dgm:pt modelId="{2B910E9E-DA81-49EE-BDF3-0D3427509C75}" type="parTrans" cxnId="{7070FDC7-4E0A-423A-A401-D2638FC96B9B}">
      <dgm:prSet/>
      <dgm:spPr/>
      <dgm:t>
        <a:bodyPr/>
        <a:lstStyle/>
        <a:p>
          <a:endParaRPr lang="en-US"/>
        </a:p>
      </dgm:t>
    </dgm:pt>
    <dgm:pt modelId="{CFA8C8A9-4D66-4F48-9896-9D53AE002EA0}" type="sibTrans" cxnId="{7070FDC7-4E0A-423A-A401-D2638FC96B9B}">
      <dgm:prSet/>
      <dgm:spPr/>
      <dgm:t>
        <a:bodyPr/>
        <a:lstStyle/>
        <a:p>
          <a:endParaRPr lang="en-US"/>
        </a:p>
      </dgm:t>
    </dgm:pt>
    <dgm:pt modelId="{904ED0E4-3498-448E-BEA7-C25BB2DFF8FA}">
      <dgm:prSet phldrT="[Text]"/>
      <dgm:spPr/>
      <dgm:t>
        <a:bodyPr/>
        <a:lstStyle/>
        <a:p>
          <a:r>
            <a:rPr lang="en-US" dirty="0" smtClean="0">
              <a:solidFill>
                <a:schemeClr val="bg1"/>
              </a:solidFill>
            </a:rPr>
            <a:t>ADO</a:t>
          </a:r>
        </a:p>
      </dgm:t>
    </dgm:pt>
    <dgm:pt modelId="{0971308A-2597-4F51-9AFD-0DE21E30DA21}" type="parTrans" cxnId="{6C722255-64AC-42D6-B6DF-239083178BBC}">
      <dgm:prSet/>
      <dgm:spPr/>
      <dgm:t>
        <a:bodyPr/>
        <a:lstStyle/>
        <a:p>
          <a:endParaRPr lang="en-US"/>
        </a:p>
      </dgm:t>
    </dgm:pt>
    <dgm:pt modelId="{F8F2C236-8E79-4B58-A74D-A2456FB08684}" type="sibTrans" cxnId="{6C722255-64AC-42D6-B6DF-239083178BBC}">
      <dgm:prSet/>
      <dgm:spPr/>
      <dgm:t>
        <a:bodyPr/>
        <a:lstStyle/>
        <a:p>
          <a:endParaRPr lang="en-US"/>
        </a:p>
      </dgm:t>
    </dgm:pt>
    <dgm:pt modelId="{82025AB8-C367-4EA0-B56E-04A210DFC560}">
      <dgm:prSet phldrT="[Text]"/>
      <dgm:spPr/>
      <dgm:t>
        <a:bodyPr/>
        <a:lstStyle/>
        <a:p>
          <a:r>
            <a:rPr lang="en-US" dirty="0" smtClean="0">
              <a:solidFill>
                <a:schemeClr val="bg1"/>
              </a:solidFill>
            </a:rPr>
            <a:t>ADSI</a:t>
          </a:r>
        </a:p>
      </dgm:t>
    </dgm:pt>
    <dgm:pt modelId="{FD5B50C6-2638-4045-AE88-438B7FC83C8F}" type="parTrans" cxnId="{5F31E01B-5BBD-4E4E-B4BF-CE085E321E70}">
      <dgm:prSet/>
      <dgm:spPr/>
      <dgm:t>
        <a:bodyPr/>
        <a:lstStyle/>
        <a:p>
          <a:endParaRPr lang="en-US"/>
        </a:p>
      </dgm:t>
    </dgm:pt>
    <dgm:pt modelId="{96E95B37-B576-4EFD-91F1-C2F9EA9F9477}" type="sibTrans" cxnId="{5F31E01B-5BBD-4E4E-B4BF-CE085E321E70}">
      <dgm:prSet/>
      <dgm:spPr/>
      <dgm:t>
        <a:bodyPr/>
        <a:lstStyle/>
        <a:p>
          <a:endParaRPr lang="en-US"/>
        </a:p>
      </dgm:t>
    </dgm:pt>
    <dgm:pt modelId="{19CD0855-E0C5-450C-87E5-5D9B70E00BE1}">
      <dgm:prSet phldrT="[Text]"/>
      <dgm:spPr/>
      <dgm:t>
        <a:bodyPr/>
        <a:lstStyle/>
        <a:p>
          <a:r>
            <a:rPr lang="en-US" dirty="0" smtClean="0">
              <a:solidFill>
                <a:schemeClr val="bg1"/>
              </a:solidFill>
            </a:rPr>
            <a:t>Language</a:t>
          </a:r>
          <a:endParaRPr lang="en-US" dirty="0">
            <a:solidFill>
              <a:schemeClr val="bg1"/>
            </a:solidFill>
          </a:endParaRPr>
        </a:p>
      </dgm:t>
    </dgm:pt>
    <dgm:pt modelId="{B991FB6D-057F-468C-B003-3481AEC0844B}" type="parTrans" cxnId="{663D1D8A-1758-4A3E-BBC5-0A0DFF351A85}">
      <dgm:prSet/>
      <dgm:spPr/>
      <dgm:t>
        <a:bodyPr/>
        <a:lstStyle/>
        <a:p>
          <a:endParaRPr lang="en-US"/>
        </a:p>
      </dgm:t>
    </dgm:pt>
    <dgm:pt modelId="{D7E12F06-7BA8-48B7-B47A-6AB34D4E1906}" type="sibTrans" cxnId="{663D1D8A-1758-4A3E-BBC5-0A0DFF351A85}">
      <dgm:prSet/>
      <dgm:spPr/>
      <dgm:t>
        <a:bodyPr/>
        <a:lstStyle/>
        <a:p>
          <a:endParaRPr lang="en-US"/>
        </a:p>
      </dgm:t>
    </dgm:pt>
    <dgm:pt modelId="{C4E8E69F-7F32-4F0B-80E0-DC83486AAB02}">
      <dgm:prSet phldrT="[Text]"/>
      <dgm:spPr/>
      <dgm:t>
        <a:bodyPr/>
        <a:lstStyle/>
        <a:p>
          <a:r>
            <a:rPr lang="en-US" dirty="0" smtClean="0">
              <a:solidFill>
                <a:schemeClr val="bg1"/>
              </a:solidFill>
            </a:rPr>
            <a:t>Execution Context</a:t>
          </a:r>
          <a:endParaRPr lang="en-US" dirty="0">
            <a:solidFill>
              <a:schemeClr val="bg1"/>
            </a:solidFill>
          </a:endParaRPr>
        </a:p>
      </dgm:t>
    </dgm:pt>
    <dgm:pt modelId="{61E4C465-099D-4AE8-804F-FC8AF5BF9198}" type="parTrans" cxnId="{6315E190-EC9B-4B61-8AF6-83405A785257}">
      <dgm:prSet/>
      <dgm:spPr/>
      <dgm:t>
        <a:bodyPr/>
        <a:lstStyle/>
        <a:p>
          <a:endParaRPr lang="en-US"/>
        </a:p>
      </dgm:t>
    </dgm:pt>
    <dgm:pt modelId="{8F6C9758-7953-4617-B960-94A44FEAB3CA}" type="sibTrans" cxnId="{6315E190-EC9B-4B61-8AF6-83405A785257}">
      <dgm:prSet/>
      <dgm:spPr/>
      <dgm:t>
        <a:bodyPr/>
        <a:lstStyle/>
        <a:p>
          <a:endParaRPr lang="en-US"/>
        </a:p>
      </dgm:t>
    </dgm:pt>
    <dgm:pt modelId="{9ACF8B97-2EA5-487F-9CE1-9D6C1FCDD09C}">
      <dgm:prSet phldrT="[Text]"/>
      <dgm:spPr/>
      <dgm:t>
        <a:bodyPr/>
        <a:lstStyle/>
        <a:p>
          <a:r>
            <a:rPr lang="en-US" dirty="0" smtClean="0">
              <a:solidFill>
                <a:schemeClr val="bg1"/>
              </a:solidFill>
            </a:rPr>
            <a:t>Debugger</a:t>
          </a:r>
          <a:endParaRPr lang="en-US" dirty="0">
            <a:solidFill>
              <a:schemeClr val="bg1"/>
            </a:solidFill>
          </a:endParaRPr>
        </a:p>
      </dgm:t>
    </dgm:pt>
    <dgm:pt modelId="{1175560A-8B3A-4AB6-9332-AE32259C8AAE}" type="parTrans" cxnId="{2D77BDEA-E5C0-44E6-BACB-C7FB25E88788}">
      <dgm:prSet/>
      <dgm:spPr/>
      <dgm:t>
        <a:bodyPr/>
        <a:lstStyle/>
        <a:p>
          <a:endParaRPr lang="en-US"/>
        </a:p>
      </dgm:t>
    </dgm:pt>
    <dgm:pt modelId="{5CB50136-CCB7-428C-A356-731846BDB492}" type="sibTrans" cxnId="{2D77BDEA-E5C0-44E6-BACB-C7FB25E88788}">
      <dgm:prSet/>
      <dgm:spPr/>
      <dgm:t>
        <a:bodyPr/>
        <a:lstStyle/>
        <a:p>
          <a:endParaRPr lang="en-US"/>
        </a:p>
      </dgm:t>
    </dgm:pt>
    <dgm:pt modelId="{5834A052-932C-47CC-9676-F9D560323658}">
      <dgm:prSet phldrT="[Text]"/>
      <dgm:spPr/>
      <dgm:t>
        <a:bodyPr/>
        <a:lstStyle/>
        <a:p>
          <a:r>
            <a:rPr lang="en-US" dirty="0" smtClean="0">
              <a:solidFill>
                <a:schemeClr val="bg1"/>
              </a:solidFill>
            </a:rPr>
            <a:t>COM</a:t>
          </a:r>
        </a:p>
      </dgm:t>
    </dgm:pt>
    <dgm:pt modelId="{74BB747B-FCD1-4B5E-8973-6C3554975E41}" type="parTrans" cxnId="{CA4CC3DD-F42A-41B3-90CE-7AF461C74DFA}">
      <dgm:prSet/>
      <dgm:spPr/>
      <dgm:t>
        <a:bodyPr/>
        <a:lstStyle/>
        <a:p>
          <a:endParaRPr lang="en-US"/>
        </a:p>
      </dgm:t>
    </dgm:pt>
    <dgm:pt modelId="{A828DDAA-C870-46F8-9ED2-2F59A58FAA0C}" type="sibTrans" cxnId="{CA4CC3DD-F42A-41B3-90CE-7AF461C74DFA}">
      <dgm:prSet/>
      <dgm:spPr/>
      <dgm:t>
        <a:bodyPr/>
        <a:lstStyle/>
        <a:p>
          <a:endParaRPr lang="en-US"/>
        </a:p>
      </dgm:t>
    </dgm:pt>
    <dgm:pt modelId="{5235CCBA-7833-426F-A209-B60102BC53D1}">
      <dgm:prSet phldrT="[Text]"/>
      <dgm:spPr/>
      <dgm:t>
        <a:bodyPr/>
        <a:lstStyle/>
        <a:p>
          <a:r>
            <a:rPr lang="en-US" dirty="0" smtClean="0">
              <a:solidFill>
                <a:schemeClr val="bg1"/>
              </a:solidFill>
            </a:rPr>
            <a:t>Native Commands</a:t>
          </a:r>
        </a:p>
      </dgm:t>
    </dgm:pt>
    <dgm:pt modelId="{93E11E80-9E8F-46D3-ABC0-C96D16A1D9A1}" type="parTrans" cxnId="{65D05F01-4F0A-4982-8CC2-F1B2F3307389}">
      <dgm:prSet/>
      <dgm:spPr/>
      <dgm:t>
        <a:bodyPr/>
        <a:lstStyle/>
        <a:p>
          <a:endParaRPr lang="en-US"/>
        </a:p>
      </dgm:t>
    </dgm:pt>
    <dgm:pt modelId="{AC5947C5-5513-4740-87DD-205055202BDA}" type="sibTrans" cxnId="{65D05F01-4F0A-4982-8CC2-F1B2F3307389}">
      <dgm:prSet/>
      <dgm:spPr/>
      <dgm:t>
        <a:bodyPr/>
        <a:lstStyle/>
        <a:p>
          <a:endParaRPr lang="en-US"/>
        </a:p>
      </dgm:t>
    </dgm:pt>
    <dgm:pt modelId="{3FE49D7C-36DE-4CF7-A2D7-9100D9557645}" type="pres">
      <dgm:prSet presAssocID="{CE3392C2-8C51-4FF8-A04F-685F276A1244}" presName="theList" presStyleCnt="0">
        <dgm:presLayoutVars>
          <dgm:dir/>
          <dgm:animLvl val="lvl"/>
          <dgm:resizeHandles val="exact"/>
        </dgm:presLayoutVars>
      </dgm:prSet>
      <dgm:spPr/>
      <dgm:t>
        <a:bodyPr/>
        <a:lstStyle/>
        <a:p>
          <a:endParaRPr lang="en-US"/>
        </a:p>
      </dgm:t>
    </dgm:pt>
    <dgm:pt modelId="{7582C31D-53D4-4CCA-B216-FDB3C7AF67C4}" type="pres">
      <dgm:prSet presAssocID="{0946D421-1614-4288-A1A8-FA6C853B59DA}" presName="compNode" presStyleCnt="0"/>
      <dgm:spPr/>
      <dgm:t>
        <a:bodyPr/>
        <a:lstStyle/>
        <a:p>
          <a:endParaRPr lang="en-US"/>
        </a:p>
      </dgm:t>
    </dgm:pt>
    <dgm:pt modelId="{923C4864-8AEF-4707-A228-D6F091D00986}" type="pres">
      <dgm:prSet presAssocID="{0946D421-1614-4288-A1A8-FA6C853B59DA}" presName="aNode" presStyleLbl="bgShp" presStyleIdx="0" presStyleCnt="3"/>
      <dgm:spPr/>
      <dgm:t>
        <a:bodyPr/>
        <a:lstStyle/>
        <a:p>
          <a:endParaRPr lang="en-US"/>
        </a:p>
      </dgm:t>
    </dgm:pt>
    <dgm:pt modelId="{E9E16102-BD7D-4C37-AD77-7AA7206AE706}" type="pres">
      <dgm:prSet presAssocID="{0946D421-1614-4288-A1A8-FA6C853B59DA}" presName="textNode" presStyleLbl="bgShp" presStyleIdx="0" presStyleCnt="3"/>
      <dgm:spPr/>
      <dgm:t>
        <a:bodyPr/>
        <a:lstStyle/>
        <a:p>
          <a:endParaRPr lang="en-US"/>
        </a:p>
      </dgm:t>
    </dgm:pt>
    <dgm:pt modelId="{1A9B5BA1-5149-4D84-9576-884016982622}" type="pres">
      <dgm:prSet presAssocID="{0946D421-1614-4288-A1A8-FA6C853B59DA}" presName="compChildNode" presStyleCnt="0"/>
      <dgm:spPr/>
      <dgm:t>
        <a:bodyPr/>
        <a:lstStyle/>
        <a:p>
          <a:endParaRPr lang="en-US"/>
        </a:p>
      </dgm:t>
    </dgm:pt>
    <dgm:pt modelId="{41340EA6-FD85-41C5-928B-630A3A1CE219}" type="pres">
      <dgm:prSet presAssocID="{0946D421-1614-4288-A1A8-FA6C853B59DA}" presName="theInnerList" presStyleCnt="0"/>
      <dgm:spPr/>
      <dgm:t>
        <a:bodyPr/>
        <a:lstStyle/>
        <a:p>
          <a:endParaRPr lang="en-US"/>
        </a:p>
      </dgm:t>
    </dgm:pt>
    <dgm:pt modelId="{F5CA22CD-FB0E-4088-8816-C44D552EC973}" type="pres">
      <dgm:prSet presAssocID="{2CDD4562-0625-417A-A1EC-43B650FA401D}" presName="childNode" presStyleLbl="node1" presStyleIdx="0" presStyleCnt="14">
        <dgm:presLayoutVars>
          <dgm:bulletEnabled val="1"/>
        </dgm:presLayoutVars>
      </dgm:prSet>
      <dgm:spPr/>
      <dgm:t>
        <a:bodyPr/>
        <a:lstStyle/>
        <a:p>
          <a:endParaRPr lang="en-US"/>
        </a:p>
      </dgm:t>
    </dgm:pt>
    <dgm:pt modelId="{BB39E999-B2F4-466E-9CD2-11B2EA6370DE}" type="pres">
      <dgm:prSet presAssocID="{2CDD4562-0625-417A-A1EC-43B650FA401D}" presName="aSpace2" presStyleCnt="0"/>
      <dgm:spPr/>
      <dgm:t>
        <a:bodyPr/>
        <a:lstStyle/>
        <a:p>
          <a:endParaRPr lang="en-US"/>
        </a:p>
      </dgm:t>
    </dgm:pt>
    <dgm:pt modelId="{971D4880-3A69-4DC5-ACAB-E173636CB7B1}" type="pres">
      <dgm:prSet presAssocID="{19CD0855-E0C5-450C-87E5-5D9B70E00BE1}" presName="childNode" presStyleLbl="node1" presStyleIdx="1" presStyleCnt="14">
        <dgm:presLayoutVars>
          <dgm:bulletEnabled val="1"/>
        </dgm:presLayoutVars>
      </dgm:prSet>
      <dgm:spPr/>
      <dgm:t>
        <a:bodyPr/>
        <a:lstStyle/>
        <a:p>
          <a:endParaRPr lang="en-US"/>
        </a:p>
      </dgm:t>
    </dgm:pt>
    <dgm:pt modelId="{9437FE06-35A6-42A4-82A1-D22C5C6F4F97}" type="pres">
      <dgm:prSet presAssocID="{19CD0855-E0C5-450C-87E5-5D9B70E00BE1}" presName="aSpace2" presStyleCnt="0"/>
      <dgm:spPr/>
      <dgm:t>
        <a:bodyPr/>
        <a:lstStyle/>
        <a:p>
          <a:endParaRPr lang="en-US"/>
        </a:p>
      </dgm:t>
    </dgm:pt>
    <dgm:pt modelId="{ED6F47C6-0886-4D65-A08C-CDB434333808}" type="pres">
      <dgm:prSet presAssocID="{9ACF8B97-2EA5-487F-9CE1-9D6C1FCDD09C}" presName="childNode" presStyleLbl="node1" presStyleIdx="2" presStyleCnt="14">
        <dgm:presLayoutVars>
          <dgm:bulletEnabled val="1"/>
        </dgm:presLayoutVars>
      </dgm:prSet>
      <dgm:spPr/>
      <dgm:t>
        <a:bodyPr/>
        <a:lstStyle/>
        <a:p>
          <a:endParaRPr lang="en-US"/>
        </a:p>
      </dgm:t>
    </dgm:pt>
    <dgm:pt modelId="{1A44883E-2289-4219-89EC-532955E4C162}" type="pres">
      <dgm:prSet presAssocID="{0946D421-1614-4288-A1A8-FA6C853B59DA}" presName="aSpace" presStyleCnt="0"/>
      <dgm:spPr/>
      <dgm:t>
        <a:bodyPr/>
        <a:lstStyle/>
        <a:p>
          <a:endParaRPr lang="en-US"/>
        </a:p>
      </dgm:t>
    </dgm:pt>
    <dgm:pt modelId="{076E0383-C3E9-4717-9917-C284692F9662}" type="pres">
      <dgm:prSet presAssocID="{87C28A56-4368-4B0C-8B1B-E86A5886355C}" presName="compNode" presStyleCnt="0"/>
      <dgm:spPr/>
      <dgm:t>
        <a:bodyPr/>
        <a:lstStyle/>
        <a:p>
          <a:endParaRPr lang="en-US"/>
        </a:p>
      </dgm:t>
    </dgm:pt>
    <dgm:pt modelId="{F71A7C21-4F03-4CF7-8792-4618CF532879}" type="pres">
      <dgm:prSet presAssocID="{87C28A56-4368-4B0C-8B1B-E86A5886355C}" presName="aNode" presStyleLbl="bgShp" presStyleIdx="1" presStyleCnt="3"/>
      <dgm:spPr/>
      <dgm:t>
        <a:bodyPr/>
        <a:lstStyle/>
        <a:p>
          <a:endParaRPr lang="en-US"/>
        </a:p>
      </dgm:t>
    </dgm:pt>
    <dgm:pt modelId="{3AD1AA78-2F6D-4A93-A390-D8C7206A1932}" type="pres">
      <dgm:prSet presAssocID="{87C28A56-4368-4B0C-8B1B-E86A5886355C}" presName="textNode" presStyleLbl="bgShp" presStyleIdx="1" presStyleCnt="3"/>
      <dgm:spPr/>
      <dgm:t>
        <a:bodyPr/>
        <a:lstStyle/>
        <a:p>
          <a:endParaRPr lang="en-US"/>
        </a:p>
      </dgm:t>
    </dgm:pt>
    <dgm:pt modelId="{27CD99BD-A37A-41F6-A4C0-C21D873CF239}" type="pres">
      <dgm:prSet presAssocID="{87C28A56-4368-4B0C-8B1B-E86A5886355C}" presName="compChildNode" presStyleCnt="0"/>
      <dgm:spPr/>
      <dgm:t>
        <a:bodyPr/>
        <a:lstStyle/>
        <a:p>
          <a:endParaRPr lang="en-US"/>
        </a:p>
      </dgm:t>
    </dgm:pt>
    <dgm:pt modelId="{C4230122-6049-436D-9DF9-ABF5FC279311}" type="pres">
      <dgm:prSet presAssocID="{87C28A56-4368-4B0C-8B1B-E86A5886355C}" presName="theInnerList" presStyleCnt="0"/>
      <dgm:spPr/>
      <dgm:t>
        <a:bodyPr/>
        <a:lstStyle/>
        <a:p>
          <a:endParaRPr lang="en-US"/>
        </a:p>
      </dgm:t>
    </dgm:pt>
    <dgm:pt modelId="{CD2456A9-B9A2-42A3-819D-FB06333E6EC2}" type="pres">
      <dgm:prSet presAssocID="{04370E17-1742-406D-9190-D0BFF1991EE7}" presName="childNode" presStyleLbl="node1" presStyleIdx="3" presStyleCnt="14">
        <dgm:presLayoutVars>
          <dgm:bulletEnabled val="1"/>
        </dgm:presLayoutVars>
      </dgm:prSet>
      <dgm:spPr/>
      <dgm:t>
        <a:bodyPr/>
        <a:lstStyle/>
        <a:p>
          <a:endParaRPr lang="en-US"/>
        </a:p>
      </dgm:t>
    </dgm:pt>
    <dgm:pt modelId="{C62F56D3-9857-46C6-B31D-2CD14BF5157D}" type="pres">
      <dgm:prSet presAssocID="{04370E17-1742-406D-9190-D0BFF1991EE7}" presName="aSpace2" presStyleCnt="0"/>
      <dgm:spPr/>
      <dgm:t>
        <a:bodyPr/>
        <a:lstStyle/>
        <a:p>
          <a:endParaRPr lang="en-US"/>
        </a:p>
      </dgm:t>
    </dgm:pt>
    <dgm:pt modelId="{90A18055-D862-452A-ADBC-59E68FE50A68}" type="pres">
      <dgm:prSet presAssocID="{C4E8E69F-7F32-4F0B-80E0-DC83486AAB02}" presName="childNode" presStyleLbl="node1" presStyleIdx="4" presStyleCnt="14">
        <dgm:presLayoutVars>
          <dgm:bulletEnabled val="1"/>
        </dgm:presLayoutVars>
      </dgm:prSet>
      <dgm:spPr/>
      <dgm:t>
        <a:bodyPr/>
        <a:lstStyle/>
        <a:p>
          <a:endParaRPr lang="en-US"/>
        </a:p>
      </dgm:t>
    </dgm:pt>
    <dgm:pt modelId="{CCF5BAF7-C9D9-408B-8EE3-956082DCE5DE}" type="pres">
      <dgm:prSet presAssocID="{C4E8E69F-7F32-4F0B-80E0-DC83486AAB02}" presName="aSpace2" presStyleCnt="0"/>
      <dgm:spPr/>
      <dgm:t>
        <a:bodyPr/>
        <a:lstStyle/>
        <a:p>
          <a:endParaRPr lang="en-US"/>
        </a:p>
      </dgm:t>
    </dgm:pt>
    <dgm:pt modelId="{E5821BF1-9A0A-4DB9-AF48-DE759E0757E7}" type="pres">
      <dgm:prSet presAssocID="{901EBFB7-7636-4351-9B8E-E91A4E55C7F8}" presName="childNode" presStyleLbl="node1" presStyleIdx="5" presStyleCnt="14">
        <dgm:presLayoutVars>
          <dgm:bulletEnabled val="1"/>
        </dgm:presLayoutVars>
      </dgm:prSet>
      <dgm:spPr/>
      <dgm:t>
        <a:bodyPr/>
        <a:lstStyle/>
        <a:p>
          <a:endParaRPr lang="en-US"/>
        </a:p>
      </dgm:t>
    </dgm:pt>
    <dgm:pt modelId="{E8CECE56-4730-4A9E-80CD-A8E893C553AD}" type="pres">
      <dgm:prSet presAssocID="{87C28A56-4368-4B0C-8B1B-E86A5886355C}" presName="aSpace" presStyleCnt="0"/>
      <dgm:spPr/>
      <dgm:t>
        <a:bodyPr/>
        <a:lstStyle/>
        <a:p>
          <a:endParaRPr lang="en-US"/>
        </a:p>
      </dgm:t>
    </dgm:pt>
    <dgm:pt modelId="{04DFD64A-B17C-47D4-84FE-E3A61CAEE683}" type="pres">
      <dgm:prSet presAssocID="{626EB50E-6C5F-4173-9171-88A2BD7629FF}" presName="compNode" presStyleCnt="0"/>
      <dgm:spPr/>
      <dgm:t>
        <a:bodyPr/>
        <a:lstStyle/>
        <a:p>
          <a:endParaRPr lang="en-US"/>
        </a:p>
      </dgm:t>
    </dgm:pt>
    <dgm:pt modelId="{D33212D8-51C4-4E2E-97A8-84E40FEF6C5D}" type="pres">
      <dgm:prSet presAssocID="{626EB50E-6C5F-4173-9171-88A2BD7629FF}" presName="aNode" presStyleLbl="bgShp" presStyleIdx="2" presStyleCnt="3"/>
      <dgm:spPr/>
      <dgm:t>
        <a:bodyPr/>
        <a:lstStyle/>
        <a:p>
          <a:endParaRPr lang="en-US"/>
        </a:p>
      </dgm:t>
    </dgm:pt>
    <dgm:pt modelId="{6185D11C-286A-4AA2-83A9-58E152DA23F8}" type="pres">
      <dgm:prSet presAssocID="{626EB50E-6C5F-4173-9171-88A2BD7629FF}" presName="textNode" presStyleLbl="bgShp" presStyleIdx="2" presStyleCnt="3"/>
      <dgm:spPr/>
      <dgm:t>
        <a:bodyPr/>
        <a:lstStyle/>
        <a:p>
          <a:endParaRPr lang="en-US"/>
        </a:p>
      </dgm:t>
    </dgm:pt>
    <dgm:pt modelId="{712060B3-EAF5-4421-9C7F-B1974BCC129C}" type="pres">
      <dgm:prSet presAssocID="{626EB50E-6C5F-4173-9171-88A2BD7629FF}" presName="compChildNode" presStyleCnt="0"/>
      <dgm:spPr/>
      <dgm:t>
        <a:bodyPr/>
        <a:lstStyle/>
        <a:p>
          <a:endParaRPr lang="en-US"/>
        </a:p>
      </dgm:t>
    </dgm:pt>
    <dgm:pt modelId="{1AF05A45-0835-485E-8879-F87CFBBB77FD}" type="pres">
      <dgm:prSet presAssocID="{626EB50E-6C5F-4173-9171-88A2BD7629FF}" presName="theInnerList" presStyleCnt="0"/>
      <dgm:spPr/>
      <dgm:t>
        <a:bodyPr/>
        <a:lstStyle/>
        <a:p>
          <a:endParaRPr lang="en-US"/>
        </a:p>
      </dgm:t>
    </dgm:pt>
    <dgm:pt modelId="{26388191-E387-481D-90C8-47C0E7491017}" type="pres">
      <dgm:prSet presAssocID="{62546A1C-DADF-478E-81B6-6A01EF91610E}" presName="childNode" presStyleLbl="node1" presStyleIdx="6" presStyleCnt="14">
        <dgm:presLayoutVars>
          <dgm:bulletEnabled val="1"/>
        </dgm:presLayoutVars>
      </dgm:prSet>
      <dgm:spPr/>
      <dgm:t>
        <a:bodyPr/>
        <a:lstStyle/>
        <a:p>
          <a:endParaRPr lang="en-US"/>
        </a:p>
      </dgm:t>
    </dgm:pt>
    <dgm:pt modelId="{A64131F3-947C-4E87-AAC7-ED44B4E05D5D}" type="pres">
      <dgm:prSet presAssocID="{62546A1C-DADF-478E-81B6-6A01EF91610E}" presName="aSpace2" presStyleCnt="0"/>
      <dgm:spPr/>
      <dgm:t>
        <a:bodyPr/>
        <a:lstStyle/>
        <a:p>
          <a:endParaRPr lang="en-US"/>
        </a:p>
      </dgm:t>
    </dgm:pt>
    <dgm:pt modelId="{5D48CF07-6812-476F-A47F-68F1DADBD8A9}" type="pres">
      <dgm:prSet presAssocID="{CD2705A9-F089-4330-9BD8-0764559B0CF6}" presName="childNode" presStyleLbl="node1" presStyleIdx="7" presStyleCnt="14">
        <dgm:presLayoutVars>
          <dgm:bulletEnabled val="1"/>
        </dgm:presLayoutVars>
      </dgm:prSet>
      <dgm:spPr/>
      <dgm:t>
        <a:bodyPr/>
        <a:lstStyle/>
        <a:p>
          <a:endParaRPr lang="en-US"/>
        </a:p>
      </dgm:t>
    </dgm:pt>
    <dgm:pt modelId="{B487061A-10EF-437B-8283-814D141DF775}" type="pres">
      <dgm:prSet presAssocID="{CD2705A9-F089-4330-9BD8-0764559B0CF6}" presName="aSpace2" presStyleCnt="0"/>
      <dgm:spPr/>
      <dgm:t>
        <a:bodyPr/>
        <a:lstStyle/>
        <a:p>
          <a:endParaRPr lang="en-US"/>
        </a:p>
      </dgm:t>
    </dgm:pt>
    <dgm:pt modelId="{0FC5D4C1-6013-4965-A861-946591A1D8C2}" type="pres">
      <dgm:prSet presAssocID="{5834A052-932C-47CC-9676-F9D560323658}" presName="childNode" presStyleLbl="node1" presStyleIdx="8" presStyleCnt="14">
        <dgm:presLayoutVars>
          <dgm:bulletEnabled val="1"/>
        </dgm:presLayoutVars>
      </dgm:prSet>
      <dgm:spPr/>
      <dgm:t>
        <a:bodyPr/>
        <a:lstStyle/>
        <a:p>
          <a:endParaRPr lang="en-US"/>
        </a:p>
      </dgm:t>
    </dgm:pt>
    <dgm:pt modelId="{44068D55-0CE6-41DD-8E51-1D5AA431414E}" type="pres">
      <dgm:prSet presAssocID="{5834A052-932C-47CC-9676-F9D560323658}" presName="aSpace2" presStyleCnt="0"/>
      <dgm:spPr/>
      <dgm:t>
        <a:bodyPr/>
        <a:lstStyle/>
        <a:p>
          <a:endParaRPr lang="en-US"/>
        </a:p>
      </dgm:t>
    </dgm:pt>
    <dgm:pt modelId="{7E313953-3D93-4359-A259-781C8E4ADBC7}" type="pres">
      <dgm:prSet presAssocID="{941EAA32-3D20-498E-8A07-2566CD4E9F5A}" presName="childNode" presStyleLbl="node1" presStyleIdx="9" presStyleCnt="14">
        <dgm:presLayoutVars>
          <dgm:bulletEnabled val="1"/>
        </dgm:presLayoutVars>
      </dgm:prSet>
      <dgm:spPr/>
      <dgm:t>
        <a:bodyPr/>
        <a:lstStyle/>
        <a:p>
          <a:endParaRPr lang="en-US"/>
        </a:p>
      </dgm:t>
    </dgm:pt>
    <dgm:pt modelId="{9BFB6BDB-D75C-4A26-80A3-C733D8A4B108}" type="pres">
      <dgm:prSet presAssocID="{941EAA32-3D20-498E-8A07-2566CD4E9F5A}" presName="aSpace2" presStyleCnt="0"/>
      <dgm:spPr/>
      <dgm:t>
        <a:bodyPr/>
        <a:lstStyle/>
        <a:p>
          <a:endParaRPr lang="en-US"/>
        </a:p>
      </dgm:t>
    </dgm:pt>
    <dgm:pt modelId="{7B618CDC-D2BC-4AD8-B85F-82BF161B8D6A}" type="pres">
      <dgm:prSet presAssocID="{78C6C4D4-10B3-44C5-918B-B5C27B1F3357}" presName="childNode" presStyleLbl="node1" presStyleIdx="10" presStyleCnt="14">
        <dgm:presLayoutVars>
          <dgm:bulletEnabled val="1"/>
        </dgm:presLayoutVars>
      </dgm:prSet>
      <dgm:spPr/>
      <dgm:t>
        <a:bodyPr/>
        <a:lstStyle/>
        <a:p>
          <a:endParaRPr lang="en-US"/>
        </a:p>
      </dgm:t>
    </dgm:pt>
    <dgm:pt modelId="{6A652318-43D9-4E36-BDDF-4DDF3F728C1F}" type="pres">
      <dgm:prSet presAssocID="{78C6C4D4-10B3-44C5-918B-B5C27B1F3357}" presName="aSpace2" presStyleCnt="0"/>
      <dgm:spPr/>
      <dgm:t>
        <a:bodyPr/>
        <a:lstStyle/>
        <a:p>
          <a:endParaRPr lang="en-US"/>
        </a:p>
      </dgm:t>
    </dgm:pt>
    <dgm:pt modelId="{020ECC38-BE2C-43B7-B51E-D3A745A6B982}" type="pres">
      <dgm:prSet presAssocID="{904ED0E4-3498-448E-BEA7-C25BB2DFF8FA}" presName="childNode" presStyleLbl="node1" presStyleIdx="11" presStyleCnt="14">
        <dgm:presLayoutVars>
          <dgm:bulletEnabled val="1"/>
        </dgm:presLayoutVars>
      </dgm:prSet>
      <dgm:spPr/>
      <dgm:t>
        <a:bodyPr/>
        <a:lstStyle/>
        <a:p>
          <a:endParaRPr lang="en-US"/>
        </a:p>
      </dgm:t>
    </dgm:pt>
    <dgm:pt modelId="{11767B02-B6F9-4BBA-9A79-C18128AF313C}" type="pres">
      <dgm:prSet presAssocID="{904ED0E4-3498-448E-BEA7-C25BB2DFF8FA}" presName="aSpace2" presStyleCnt="0"/>
      <dgm:spPr/>
      <dgm:t>
        <a:bodyPr/>
        <a:lstStyle/>
        <a:p>
          <a:endParaRPr lang="en-US"/>
        </a:p>
      </dgm:t>
    </dgm:pt>
    <dgm:pt modelId="{DF8898D9-E2CF-4E53-87D5-F4DC3ED7DFDE}" type="pres">
      <dgm:prSet presAssocID="{82025AB8-C367-4EA0-B56E-04A210DFC560}" presName="childNode" presStyleLbl="node1" presStyleIdx="12" presStyleCnt="14">
        <dgm:presLayoutVars>
          <dgm:bulletEnabled val="1"/>
        </dgm:presLayoutVars>
      </dgm:prSet>
      <dgm:spPr/>
      <dgm:t>
        <a:bodyPr/>
        <a:lstStyle/>
        <a:p>
          <a:endParaRPr lang="en-US"/>
        </a:p>
      </dgm:t>
    </dgm:pt>
    <dgm:pt modelId="{EEF89359-7E1C-415F-B54C-AF0D2BB5C58A}" type="pres">
      <dgm:prSet presAssocID="{82025AB8-C367-4EA0-B56E-04A210DFC560}" presName="aSpace2" presStyleCnt="0"/>
      <dgm:spPr/>
      <dgm:t>
        <a:bodyPr/>
        <a:lstStyle/>
        <a:p>
          <a:endParaRPr lang="en-US"/>
        </a:p>
      </dgm:t>
    </dgm:pt>
    <dgm:pt modelId="{9F366910-794C-4735-A2A6-C0BBD4349C4D}" type="pres">
      <dgm:prSet presAssocID="{5235CCBA-7833-426F-A209-B60102BC53D1}" presName="childNode" presStyleLbl="node1" presStyleIdx="13" presStyleCnt="14">
        <dgm:presLayoutVars>
          <dgm:bulletEnabled val="1"/>
        </dgm:presLayoutVars>
      </dgm:prSet>
      <dgm:spPr/>
      <dgm:t>
        <a:bodyPr/>
        <a:lstStyle/>
        <a:p>
          <a:endParaRPr lang="en-US"/>
        </a:p>
      </dgm:t>
    </dgm:pt>
  </dgm:ptLst>
  <dgm:cxnLst>
    <dgm:cxn modelId="{49B3E0DE-6441-495F-AE57-021C29141EC4}" type="presOf" srcId="{CE3392C2-8C51-4FF8-A04F-685F276A1244}" destId="{3FE49D7C-36DE-4CF7-A2D7-9100D9557645}" srcOrd="0" destOrd="0" presId="urn:microsoft.com/office/officeart/2005/8/layout/lProcess2"/>
    <dgm:cxn modelId="{5CE0A9D5-800B-4F44-A5BA-36298FF3543E}" srcId="{0946D421-1614-4288-A1A8-FA6C853B59DA}" destId="{2CDD4562-0625-417A-A1EC-43B650FA401D}" srcOrd="0" destOrd="0" parTransId="{FE1BB72F-9FC6-45BA-B5DD-965BDCC06685}" sibTransId="{5FC7D464-E90E-4053-B59A-F878C26AB6A8}"/>
    <dgm:cxn modelId="{7C2E5663-5BC8-463A-9203-DB63C414AA92}" srcId="{87C28A56-4368-4B0C-8B1B-E86A5886355C}" destId="{04370E17-1742-406D-9190-D0BFF1991EE7}" srcOrd="0" destOrd="0" parTransId="{0BDCA302-5DFA-4BEA-92C7-C29AB19CE537}" sibTransId="{2D5EA880-5203-4231-BE0B-A1264DB2B099}"/>
    <dgm:cxn modelId="{09CD6573-3F2A-4A6A-A578-AAE99AB7FB11}" type="presOf" srcId="{904ED0E4-3498-448E-BEA7-C25BB2DFF8FA}" destId="{020ECC38-BE2C-43B7-B51E-D3A745A6B982}" srcOrd="0" destOrd="0" presId="urn:microsoft.com/office/officeart/2005/8/layout/lProcess2"/>
    <dgm:cxn modelId="{5F31E01B-5BBD-4E4E-B4BF-CE085E321E70}" srcId="{626EB50E-6C5F-4173-9171-88A2BD7629FF}" destId="{82025AB8-C367-4EA0-B56E-04A210DFC560}" srcOrd="6" destOrd="0" parTransId="{FD5B50C6-2638-4045-AE88-438B7FC83C8F}" sibTransId="{96E95B37-B576-4EFD-91F1-C2F9EA9F9477}"/>
    <dgm:cxn modelId="{375E915E-A5E5-45B2-AB5B-A1E2B02DE974}" type="presOf" srcId="{901EBFB7-7636-4351-9B8E-E91A4E55C7F8}" destId="{E5821BF1-9A0A-4DB9-AF48-DE759E0757E7}" srcOrd="0" destOrd="0" presId="urn:microsoft.com/office/officeart/2005/8/layout/lProcess2"/>
    <dgm:cxn modelId="{0135E78A-1D31-4668-B617-8C064EF23705}" type="presOf" srcId="{9ACF8B97-2EA5-487F-9CE1-9D6C1FCDD09C}" destId="{ED6F47C6-0886-4D65-A08C-CDB434333808}" srcOrd="0" destOrd="0" presId="urn:microsoft.com/office/officeart/2005/8/layout/lProcess2"/>
    <dgm:cxn modelId="{DEC86646-595F-4983-BEF9-19FBE1011C50}" type="presOf" srcId="{04370E17-1742-406D-9190-D0BFF1991EE7}" destId="{CD2456A9-B9A2-42A3-819D-FB06333E6EC2}" srcOrd="0" destOrd="0" presId="urn:microsoft.com/office/officeart/2005/8/layout/lProcess2"/>
    <dgm:cxn modelId="{78669E86-03CB-44F8-933A-FC9B31F9BBEF}" type="presOf" srcId="{5834A052-932C-47CC-9676-F9D560323658}" destId="{0FC5D4C1-6013-4965-A861-946591A1D8C2}" srcOrd="0" destOrd="0" presId="urn:microsoft.com/office/officeart/2005/8/layout/lProcess2"/>
    <dgm:cxn modelId="{BE8DCBC9-A8CC-4DE0-B65A-AA399B839805}" type="presOf" srcId="{87C28A56-4368-4B0C-8B1B-E86A5886355C}" destId="{3AD1AA78-2F6D-4A93-A390-D8C7206A1932}" srcOrd="1" destOrd="0" presId="urn:microsoft.com/office/officeart/2005/8/layout/lProcess2"/>
    <dgm:cxn modelId="{F8AC7F58-FAF3-4BBB-BF47-EB912757F3CD}" srcId="{CE3392C2-8C51-4FF8-A04F-685F276A1244}" destId="{87C28A56-4368-4B0C-8B1B-E86A5886355C}" srcOrd="1" destOrd="0" parTransId="{6139FA07-1746-46A6-BF98-E2CA80460C2A}" sibTransId="{988322A8-9923-45C5-A62C-AF2E3F7C106D}"/>
    <dgm:cxn modelId="{663D1D8A-1758-4A3E-BBC5-0A0DFF351A85}" srcId="{0946D421-1614-4288-A1A8-FA6C853B59DA}" destId="{19CD0855-E0C5-450C-87E5-5D9B70E00BE1}" srcOrd="1" destOrd="0" parTransId="{B991FB6D-057F-468C-B003-3481AEC0844B}" sibTransId="{D7E12F06-7BA8-48B7-B47A-6AB34D4E1906}"/>
    <dgm:cxn modelId="{2321D3DB-6193-4A6D-9C05-8E101309EDEE}" type="presOf" srcId="{78C6C4D4-10B3-44C5-918B-B5C27B1F3357}" destId="{7B618CDC-D2BC-4AD8-B85F-82BF161B8D6A}" srcOrd="0" destOrd="0" presId="urn:microsoft.com/office/officeart/2005/8/layout/lProcess2"/>
    <dgm:cxn modelId="{FFAF1943-C02D-4CBB-A43F-2706EEE0DE7C}" srcId="{626EB50E-6C5F-4173-9171-88A2BD7629FF}" destId="{CD2705A9-F089-4330-9BD8-0764559B0CF6}" srcOrd="1" destOrd="0" parTransId="{3DC2DE58-3C7B-47F6-8902-EADA4F944371}" sibTransId="{136B132E-80E1-43D6-8DE1-A87F5CAAE701}"/>
    <dgm:cxn modelId="{F734C944-1981-4B45-BB36-CB9675159658}" type="presOf" srcId="{0946D421-1614-4288-A1A8-FA6C853B59DA}" destId="{923C4864-8AEF-4707-A228-D6F091D00986}" srcOrd="0" destOrd="0" presId="urn:microsoft.com/office/officeart/2005/8/layout/lProcess2"/>
    <dgm:cxn modelId="{B0B80AB2-20B9-444F-853D-FC00089C5908}" srcId="{87C28A56-4368-4B0C-8B1B-E86A5886355C}" destId="{901EBFB7-7636-4351-9B8E-E91A4E55C7F8}" srcOrd="2" destOrd="0" parTransId="{BC898BF3-4A11-4295-B999-A4019A275361}" sibTransId="{1D156C8A-7269-4F18-970D-C630A19FEAB7}"/>
    <dgm:cxn modelId="{EB2E843E-A83A-46E2-96CD-AF1E78A1B72B}" type="presOf" srcId="{0946D421-1614-4288-A1A8-FA6C853B59DA}" destId="{E9E16102-BD7D-4C37-AD77-7AA7206AE706}" srcOrd="1" destOrd="0" presId="urn:microsoft.com/office/officeart/2005/8/layout/lProcess2"/>
    <dgm:cxn modelId="{C49C6238-E2F5-4D00-AED4-43AD67964847}" type="presOf" srcId="{2CDD4562-0625-417A-A1EC-43B650FA401D}" destId="{F5CA22CD-FB0E-4088-8816-C44D552EC973}" srcOrd="0" destOrd="0" presId="urn:microsoft.com/office/officeart/2005/8/layout/lProcess2"/>
    <dgm:cxn modelId="{BA24DC74-6B9B-45A1-9067-8272732B0F5E}" type="presOf" srcId="{941EAA32-3D20-498E-8A07-2566CD4E9F5A}" destId="{7E313953-3D93-4359-A259-781C8E4ADBC7}" srcOrd="0" destOrd="0" presId="urn:microsoft.com/office/officeart/2005/8/layout/lProcess2"/>
    <dgm:cxn modelId="{21956708-5BE3-4E46-BB2E-DAC7C0D83C2A}" type="presOf" srcId="{87C28A56-4368-4B0C-8B1B-E86A5886355C}" destId="{F71A7C21-4F03-4CF7-8792-4618CF532879}" srcOrd="0" destOrd="0" presId="urn:microsoft.com/office/officeart/2005/8/layout/lProcess2"/>
    <dgm:cxn modelId="{CB99845E-CB51-4010-BAA4-8356C63C55E8}" srcId="{626EB50E-6C5F-4173-9171-88A2BD7629FF}" destId="{941EAA32-3D20-498E-8A07-2566CD4E9F5A}" srcOrd="3" destOrd="0" parTransId="{8DB92E8D-66CF-494B-96B8-4BCB56A3E2A2}" sibTransId="{F3F1BCCE-1A23-4071-9E85-C78F7EA38DD9}"/>
    <dgm:cxn modelId="{4CF49B5D-0C26-4180-B37F-3A0687B26E23}" type="presOf" srcId="{626EB50E-6C5F-4173-9171-88A2BD7629FF}" destId="{D33212D8-51C4-4E2E-97A8-84E40FEF6C5D}" srcOrd="0" destOrd="0" presId="urn:microsoft.com/office/officeart/2005/8/layout/lProcess2"/>
    <dgm:cxn modelId="{6315E190-EC9B-4B61-8AF6-83405A785257}" srcId="{87C28A56-4368-4B0C-8B1B-E86A5886355C}" destId="{C4E8E69F-7F32-4F0B-80E0-DC83486AAB02}" srcOrd="1" destOrd="0" parTransId="{61E4C465-099D-4AE8-804F-FC8AF5BF9198}" sibTransId="{8F6C9758-7953-4617-B960-94A44FEAB3CA}"/>
    <dgm:cxn modelId="{CA4CC3DD-F42A-41B3-90CE-7AF461C74DFA}" srcId="{626EB50E-6C5F-4173-9171-88A2BD7629FF}" destId="{5834A052-932C-47CC-9676-F9D560323658}" srcOrd="2" destOrd="0" parTransId="{74BB747B-FCD1-4B5E-8973-6C3554975E41}" sibTransId="{A828DDAA-C870-46F8-9ED2-2F59A58FAA0C}"/>
    <dgm:cxn modelId="{4BDABDB1-4A73-457F-868C-CE2D6FDBF9D6}" srcId="{CE3392C2-8C51-4FF8-A04F-685F276A1244}" destId="{626EB50E-6C5F-4173-9171-88A2BD7629FF}" srcOrd="2" destOrd="0" parTransId="{9C421EF0-07BB-4C96-83E8-2E2055434B25}" sibTransId="{32BFFFE7-7A69-42C5-A905-C44F7AACAB7C}"/>
    <dgm:cxn modelId="{7070FDC7-4E0A-423A-A401-D2638FC96B9B}" srcId="{626EB50E-6C5F-4173-9171-88A2BD7629FF}" destId="{78C6C4D4-10B3-44C5-918B-B5C27B1F3357}" srcOrd="4" destOrd="0" parTransId="{2B910E9E-DA81-49EE-BDF3-0D3427509C75}" sibTransId="{CFA8C8A9-4D66-4F48-9896-9D53AE002EA0}"/>
    <dgm:cxn modelId="{43FD8994-77DD-43DF-BC3E-D76DA99B0089}" type="presOf" srcId="{C4E8E69F-7F32-4F0B-80E0-DC83486AAB02}" destId="{90A18055-D862-452A-ADBC-59E68FE50A68}" srcOrd="0" destOrd="0" presId="urn:microsoft.com/office/officeart/2005/8/layout/lProcess2"/>
    <dgm:cxn modelId="{F0FC06E9-E9BE-43E6-A07C-923560DA0AD3}" type="presOf" srcId="{82025AB8-C367-4EA0-B56E-04A210DFC560}" destId="{DF8898D9-E2CF-4E53-87D5-F4DC3ED7DFDE}" srcOrd="0" destOrd="0" presId="urn:microsoft.com/office/officeart/2005/8/layout/lProcess2"/>
    <dgm:cxn modelId="{33174BE3-1792-410F-B76B-86022796A8A6}" type="presOf" srcId="{626EB50E-6C5F-4173-9171-88A2BD7629FF}" destId="{6185D11C-286A-4AA2-83A9-58E152DA23F8}" srcOrd="1" destOrd="0" presId="urn:microsoft.com/office/officeart/2005/8/layout/lProcess2"/>
    <dgm:cxn modelId="{2D77BDEA-E5C0-44E6-BACB-C7FB25E88788}" srcId="{0946D421-1614-4288-A1A8-FA6C853B59DA}" destId="{9ACF8B97-2EA5-487F-9CE1-9D6C1FCDD09C}" srcOrd="2" destOrd="0" parTransId="{1175560A-8B3A-4AB6-9332-AE32259C8AAE}" sibTransId="{5CB50136-CCB7-428C-A356-731846BDB492}"/>
    <dgm:cxn modelId="{53FF9298-FDCA-4F8D-84DE-5E5E78841D95}" type="presOf" srcId="{62546A1C-DADF-478E-81B6-6A01EF91610E}" destId="{26388191-E387-481D-90C8-47C0E7491017}" srcOrd="0" destOrd="0" presId="urn:microsoft.com/office/officeart/2005/8/layout/lProcess2"/>
    <dgm:cxn modelId="{EDD07DEA-06BA-43AF-A25E-0D7B5505C145}" srcId="{CE3392C2-8C51-4FF8-A04F-685F276A1244}" destId="{0946D421-1614-4288-A1A8-FA6C853B59DA}" srcOrd="0" destOrd="0" parTransId="{F798CCA1-2B2B-43DB-B439-A5FC9E95DC0C}" sibTransId="{6B0B2323-7C21-4BFF-998A-EDF675996859}"/>
    <dgm:cxn modelId="{59D20655-36E0-43D7-A6D8-DF9011FC9A89}" type="presOf" srcId="{CD2705A9-F089-4330-9BD8-0764559B0CF6}" destId="{5D48CF07-6812-476F-A47F-68F1DADBD8A9}" srcOrd="0" destOrd="0" presId="urn:microsoft.com/office/officeart/2005/8/layout/lProcess2"/>
    <dgm:cxn modelId="{A615ACC6-2B7B-459E-9AD9-E08F827AAF8E}" type="presOf" srcId="{19CD0855-E0C5-450C-87E5-5D9B70E00BE1}" destId="{971D4880-3A69-4DC5-ACAB-E173636CB7B1}" srcOrd="0" destOrd="0" presId="urn:microsoft.com/office/officeart/2005/8/layout/lProcess2"/>
    <dgm:cxn modelId="{65D05F01-4F0A-4982-8CC2-F1B2F3307389}" srcId="{626EB50E-6C5F-4173-9171-88A2BD7629FF}" destId="{5235CCBA-7833-426F-A209-B60102BC53D1}" srcOrd="7" destOrd="0" parTransId="{93E11E80-9E8F-46D3-ABC0-C96D16A1D9A1}" sibTransId="{AC5947C5-5513-4740-87DD-205055202BDA}"/>
    <dgm:cxn modelId="{32613CB5-2381-48A0-9FF6-E26BE61D2D27}" type="presOf" srcId="{5235CCBA-7833-426F-A209-B60102BC53D1}" destId="{9F366910-794C-4735-A2A6-C0BBD4349C4D}" srcOrd="0" destOrd="0" presId="urn:microsoft.com/office/officeart/2005/8/layout/lProcess2"/>
    <dgm:cxn modelId="{6C722255-64AC-42D6-B6DF-239083178BBC}" srcId="{626EB50E-6C5F-4173-9171-88A2BD7629FF}" destId="{904ED0E4-3498-448E-BEA7-C25BB2DFF8FA}" srcOrd="5" destOrd="0" parTransId="{0971308A-2597-4F51-9AFD-0DE21E30DA21}" sibTransId="{F8F2C236-8E79-4B58-A74D-A2456FB08684}"/>
    <dgm:cxn modelId="{1BB2F945-021F-4EEA-9495-22AA09224878}" srcId="{626EB50E-6C5F-4173-9171-88A2BD7629FF}" destId="{62546A1C-DADF-478E-81B6-6A01EF91610E}" srcOrd="0" destOrd="0" parTransId="{66948CA6-D35D-499A-BAA8-024DFFEDBEFE}" sibTransId="{57D1906A-A191-498C-A60F-F596A7D0027E}"/>
    <dgm:cxn modelId="{4890F035-FF98-467A-BB12-41F7480C39BD}" type="presParOf" srcId="{3FE49D7C-36DE-4CF7-A2D7-9100D9557645}" destId="{7582C31D-53D4-4CCA-B216-FDB3C7AF67C4}" srcOrd="0" destOrd="0" presId="urn:microsoft.com/office/officeart/2005/8/layout/lProcess2"/>
    <dgm:cxn modelId="{10461EA7-3CB9-42FE-BD58-2EE22F7F8DAF}" type="presParOf" srcId="{7582C31D-53D4-4CCA-B216-FDB3C7AF67C4}" destId="{923C4864-8AEF-4707-A228-D6F091D00986}" srcOrd="0" destOrd="0" presId="urn:microsoft.com/office/officeart/2005/8/layout/lProcess2"/>
    <dgm:cxn modelId="{C84F76F0-58D4-4AAB-AC7A-5687AA89D9A1}" type="presParOf" srcId="{7582C31D-53D4-4CCA-B216-FDB3C7AF67C4}" destId="{E9E16102-BD7D-4C37-AD77-7AA7206AE706}" srcOrd="1" destOrd="0" presId="urn:microsoft.com/office/officeart/2005/8/layout/lProcess2"/>
    <dgm:cxn modelId="{E227E173-5274-48C0-BD10-B6E8B879924E}" type="presParOf" srcId="{7582C31D-53D4-4CCA-B216-FDB3C7AF67C4}" destId="{1A9B5BA1-5149-4D84-9576-884016982622}" srcOrd="2" destOrd="0" presId="urn:microsoft.com/office/officeart/2005/8/layout/lProcess2"/>
    <dgm:cxn modelId="{05F24A70-BBE9-4E9D-B7D6-A44FBF98C629}" type="presParOf" srcId="{1A9B5BA1-5149-4D84-9576-884016982622}" destId="{41340EA6-FD85-41C5-928B-630A3A1CE219}" srcOrd="0" destOrd="0" presId="urn:microsoft.com/office/officeart/2005/8/layout/lProcess2"/>
    <dgm:cxn modelId="{26168F67-51F2-4FB6-843D-99E2B15787FE}" type="presParOf" srcId="{41340EA6-FD85-41C5-928B-630A3A1CE219}" destId="{F5CA22CD-FB0E-4088-8816-C44D552EC973}" srcOrd="0" destOrd="0" presId="urn:microsoft.com/office/officeart/2005/8/layout/lProcess2"/>
    <dgm:cxn modelId="{B6FF53FE-18D1-4F3A-8AD3-C6C8A1E1D27F}" type="presParOf" srcId="{41340EA6-FD85-41C5-928B-630A3A1CE219}" destId="{BB39E999-B2F4-466E-9CD2-11B2EA6370DE}" srcOrd="1" destOrd="0" presId="urn:microsoft.com/office/officeart/2005/8/layout/lProcess2"/>
    <dgm:cxn modelId="{88911343-D978-47C9-830F-D93694B48123}" type="presParOf" srcId="{41340EA6-FD85-41C5-928B-630A3A1CE219}" destId="{971D4880-3A69-4DC5-ACAB-E173636CB7B1}" srcOrd="2" destOrd="0" presId="urn:microsoft.com/office/officeart/2005/8/layout/lProcess2"/>
    <dgm:cxn modelId="{1C41EB24-C936-4408-B7AF-881BB37887CE}" type="presParOf" srcId="{41340EA6-FD85-41C5-928B-630A3A1CE219}" destId="{9437FE06-35A6-42A4-82A1-D22C5C6F4F97}" srcOrd="3" destOrd="0" presId="urn:microsoft.com/office/officeart/2005/8/layout/lProcess2"/>
    <dgm:cxn modelId="{AA3433A0-E960-4D0B-BD90-FAE963CE1B9D}" type="presParOf" srcId="{41340EA6-FD85-41C5-928B-630A3A1CE219}" destId="{ED6F47C6-0886-4D65-A08C-CDB434333808}" srcOrd="4" destOrd="0" presId="urn:microsoft.com/office/officeart/2005/8/layout/lProcess2"/>
    <dgm:cxn modelId="{0AA8B53E-33CF-4526-B964-BFFABAFFA33E}" type="presParOf" srcId="{3FE49D7C-36DE-4CF7-A2D7-9100D9557645}" destId="{1A44883E-2289-4219-89EC-532955E4C162}" srcOrd="1" destOrd="0" presId="urn:microsoft.com/office/officeart/2005/8/layout/lProcess2"/>
    <dgm:cxn modelId="{7FC825B5-8BAA-44EB-8442-8C17B2E5B834}" type="presParOf" srcId="{3FE49D7C-36DE-4CF7-A2D7-9100D9557645}" destId="{076E0383-C3E9-4717-9917-C284692F9662}" srcOrd="2" destOrd="0" presId="urn:microsoft.com/office/officeart/2005/8/layout/lProcess2"/>
    <dgm:cxn modelId="{0E3E84E9-DF5A-4B22-A55A-030E6F5252B5}" type="presParOf" srcId="{076E0383-C3E9-4717-9917-C284692F9662}" destId="{F71A7C21-4F03-4CF7-8792-4618CF532879}" srcOrd="0" destOrd="0" presId="urn:microsoft.com/office/officeart/2005/8/layout/lProcess2"/>
    <dgm:cxn modelId="{102B201C-56B9-4A71-A6D5-0BAF3B0D3BDE}" type="presParOf" srcId="{076E0383-C3E9-4717-9917-C284692F9662}" destId="{3AD1AA78-2F6D-4A93-A390-D8C7206A1932}" srcOrd="1" destOrd="0" presId="urn:microsoft.com/office/officeart/2005/8/layout/lProcess2"/>
    <dgm:cxn modelId="{BE690685-DE44-49E5-B6C3-7915A6C5A529}" type="presParOf" srcId="{076E0383-C3E9-4717-9917-C284692F9662}" destId="{27CD99BD-A37A-41F6-A4C0-C21D873CF239}" srcOrd="2" destOrd="0" presId="urn:microsoft.com/office/officeart/2005/8/layout/lProcess2"/>
    <dgm:cxn modelId="{F7AFE230-489D-4ECC-85C0-B727C9501BFF}" type="presParOf" srcId="{27CD99BD-A37A-41F6-A4C0-C21D873CF239}" destId="{C4230122-6049-436D-9DF9-ABF5FC279311}" srcOrd="0" destOrd="0" presId="urn:microsoft.com/office/officeart/2005/8/layout/lProcess2"/>
    <dgm:cxn modelId="{145F5A81-ED0F-4DA5-9150-E4673CE69780}" type="presParOf" srcId="{C4230122-6049-436D-9DF9-ABF5FC279311}" destId="{CD2456A9-B9A2-42A3-819D-FB06333E6EC2}" srcOrd="0" destOrd="0" presId="urn:microsoft.com/office/officeart/2005/8/layout/lProcess2"/>
    <dgm:cxn modelId="{BBE12F7A-AB51-4B07-8C4C-FDFA5441922B}" type="presParOf" srcId="{C4230122-6049-436D-9DF9-ABF5FC279311}" destId="{C62F56D3-9857-46C6-B31D-2CD14BF5157D}" srcOrd="1" destOrd="0" presId="urn:microsoft.com/office/officeart/2005/8/layout/lProcess2"/>
    <dgm:cxn modelId="{5AE9D7CD-0266-4BA7-AA8A-ED9D0A54D1E4}" type="presParOf" srcId="{C4230122-6049-436D-9DF9-ABF5FC279311}" destId="{90A18055-D862-452A-ADBC-59E68FE50A68}" srcOrd="2" destOrd="0" presId="urn:microsoft.com/office/officeart/2005/8/layout/lProcess2"/>
    <dgm:cxn modelId="{BD8FC41F-0DAD-40B9-96A8-1C2F43E46944}" type="presParOf" srcId="{C4230122-6049-436D-9DF9-ABF5FC279311}" destId="{CCF5BAF7-C9D9-408B-8EE3-956082DCE5DE}" srcOrd="3" destOrd="0" presId="urn:microsoft.com/office/officeart/2005/8/layout/lProcess2"/>
    <dgm:cxn modelId="{3F7A73B1-988B-44DF-B74A-37F7E4A842AD}" type="presParOf" srcId="{C4230122-6049-436D-9DF9-ABF5FC279311}" destId="{E5821BF1-9A0A-4DB9-AF48-DE759E0757E7}" srcOrd="4" destOrd="0" presId="urn:microsoft.com/office/officeart/2005/8/layout/lProcess2"/>
    <dgm:cxn modelId="{5F465B35-A785-4685-A411-8D5A97381FAD}" type="presParOf" srcId="{3FE49D7C-36DE-4CF7-A2D7-9100D9557645}" destId="{E8CECE56-4730-4A9E-80CD-A8E893C553AD}" srcOrd="3" destOrd="0" presId="urn:microsoft.com/office/officeart/2005/8/layout/lProcess2"/>
    <dgm:cxn modelId="{092FE190-8E09-4304-A193-6D35438A7FD9}" type="presParOf" srcId="{3FE49D7C-36DE-4CF7-A2D7-9100D9557645}" destId="{04DFD64A-B17C-47D4-84FE-E3A61CAEE683}" srcOrd="4" destOrd="0" presId="urn:microsoft.com/office/officeart/2005/8/layout/lProcess2"/>
    <dgm:cxn modelId="{094021CA-5B79-4A21-AE96-2B5952ABE810}" type="presParOf" srcId="{04DFD64A-B17C-47D4-84FE-E3A61CAEE683}" destId="{D33212D8-51C4-4E2E-97A8-84E40FEF6C5D}" srcOrd="0" destOrd="0" presId="urn:microsoft.com/office/officeart/2005/8/layout/lProcess2"/>
    <dgm:cxn modelId="{58AE2612-6064-4C3D-A754-E33615210FC8}" type="presParOf" srcId="{04DFD64A-B17C-47D4-84FE-E3A61CAEE683}" destId="{6185D11C-286A-4AA2-83A9-58E152DA23F8}" srcOrd="1" destOrd="0" presId="urn:microsoft.com/office/officeart/2005/8/layout/lProcess2"/>
    <dgm:cxn modelId="{D6FC8A9C-7E87-4505-9E91-F6B021439F0A}" type="presParOf" srcId="{04DFD64A-B17C-47D4-84FE-E3A61CAEE683}" destId="{712060B3-EAF5-4421-9C7F-B1974BCC129C}" srcOrd="2" destOrd="0" presId="urn:microsoft.com/office/officeart/2005/8/layout/lProcess2"/>
    <dgm:cxn modelId="{177749AF-EE53-41CB-A9A6-E3D4D91D5E97}" type="presParOf" srcId="{712060B3-EAF5-4421-9C7F-B1974BCC129C}" destId="{1AF05A45-0835-485E-8879-F87CFBBB77FD}" srcOrd="0" destOrd="0" presId="urn:microsoft.com/office/officeart/2005/8/layout/lProcess2"/>
    <dgm:cxn modelId="{055F5F48-5CF5-4897-87D4-72A4E7958180}" type="presParOf" srcId="{1AF05A45-0835-485E-8879-F87CFBBB77FD}" destId="{26388191-E387-481D-90C8-47C0E7491017}" srcOrd="0" destOrd="0" presId="urn:microsoft.com/office/officeart/2005/8/layout/lProcess2"/>
    <dgm:cxn modelId="{ED85B472-1C18-4324-8BD4-3D5EE88B9500}" type="presParOf" srcId="{1AF05A45-0835-485E-8879-F87CFBBB77FD}" destId="{A64131F3-947C-4E87-AAC7-ED44B4E05D5D}" srcOrd="1" destOrd="0" presId="urn:microsoft.com/office/officeart/2005/8/layout/lProcess2"/>
    <dgm:cxn modelId="{3329115A-2754-497B-8258-86E8FC533D89}" type="presParOf" srcId="{1AF05A45-0835-485E-8879-F87CFBBB77FD}" destId="{5D48CF07-6812-476F-A47F-68F1DADBD8A9}" srcOrd="2" destOrd="0" presId="urn:microsoft.com/office/officeart/2005/8/layout/lProcess2"/>
    <dgm:cxn modelId="{9BD98A32-0D91-4EF3-8F85-AC6B74FBDE07}" type="presParOf" srcId="{1AF05A45-0835-485E-8879-F87CFBBB77FD}" destId="{B487061A-10EF-437B-8283-814D141DF775}" srcOrd="3" destOrd="0" presId="urn:microsoft.com/office/officeart/2005/8/layout/lProcess2"/>
    <dgm:cxn modelId="{E6EA7736-E90D-4882-809F-81C739EC8F95}" type="presParOf" srcId="{1AF05A45-0835-485E-8879-F87CFBBB77FD}" destId="{0FC5D4C1-6013-4965-A861-946591A1D8C2}" srcOrd="4" destOrd="0" presId="urn:microsoft.com/office/officeart/2005/8/layout/lProcess2"/>
    <dgm:cxn modelId="{A6D09746-3BA5-4972-86FD-A234E9B4BC46}" type="presParOf" srcId="{1AF05A45-0835-485E-8879-F87CFBBB77FD}" destId="{44068D55-0CE6-41DD-8E51-1D5AA431414E}" srcOrd="5" destOrd="0" presId="urn:microsoft.com/office/officeart/2005/8/layout/lProcess2"/>
    <dgm:cxn modelId="{EA27FE02-6E19-4652-BD82-5EA711F615CA}" type="presParOf" srcId="{1AF05A45-0835-485E-8879-F87CFBBB77FD}" destId="{7E313953-3D93-4359-A259-781C8E4ADBC7}" srcOrd="6" destOrd="0" presId="urn:microsoft.com/office/officeart/2005/8/layout/lProcess2"/>
    <dgm:cxn modelId="{9EDC65B7-69C3-4562-BB57-0336AD17404C}" type="presParOf" srcId="{1AF05A45-0835-485E-8879-F87CFBBB77FD}" destId="{9BFB6BDB-D75C-4A26-80A3-C733D8A4B108}" srcOrd="7" destOrd="0" presId="urn:microsoft.com/office/officeart/2005/8/layout/lProcess2"/>
    <dgm:cxn modelId="{6E5E5230-331C-4A49-BF7F-FA2F89AC7726}" type="presParOf" srcId="{1AF05A45-0835-485E-8879-F87CFBBB77FD}" destId="{7B618CDC-D2BC-4AD8-B85F-82BF161B8D6A}" srcOrd="8" destOrd="0" presId="urn:microsoft.com/office/officeart/2005/8/layout/lProcess2"/>
    <dgm:cxn modelId="{D9C781FB-6F11-485D-9116-5E318882F59A}" type="presParOf" srcId="{1AF05A45-0835-485E-8879-F87CFBBB77FD}" destId="{6A652318-43D9-4E36-BDDF-4DDF3F728C1F}" srcOrd="9" destOrd="0" presId="urn:microsoft.com/office/officeart/2005/8/layout/lProcess2"/>
    <dgm:cxn modelId="{B8AECA61-EFC1-4DAB-A1A6-DC1E5388DB59}" type="presParOf" srcId="{1AF05A45-0835-485E-8879-F87CFBBB77FD}" destId="{020ECC38-BE2C-43B7-B51E-D3A745A6B982}" srcOrd="10" destOrd="0" presId="urn:microsoft.com/office/officeart/2005/8/layout/lProcess2"/>
    <dgm:cxn modelId="{FEBCB6BE-825E-4BC7-89E0-9FB36FEA506E}" type="presParOf" srcId="{1AF05A45-0835-485E-8879-F87CFBBB77FD}" destId="{11767B02-B6F9-4BBA-9A79-C18128AF313C}" srcOrd="11" destOrd="0" presId="urn:microsoft.com/office/officeart/2005/8/layout/lProcess2"/>
    <dgm:cxn modelId="{3AA82C57-5843-4C1D-89B7-272E94763B8F}" type="presParOf" srcId="{1AF05A45-0835-485E-8879-F87CFBBB77FD}" destId="{DF8898D9-E2CF-4E53-87D5-F4DC3ED7DFDE}" srcOrd="12" destOrd="0" presId="urn:microsoft.com/office/officeart/2005/8/layout/lProcess2"/>
    <dgm:cxn modelId="{63931F37-EF32-4E48-A714-86DC0E3B2EC9}" type="presParOf" srcId="{1AF05A45-0835-485E-8879-F87CFBBB77FD}" destId="{EEF89359-7E1C-415F-B54C-AF0D2BB5C58A}" srcOrd="13" destOrd="0" presId="urn:microsoft.com/office/officeart/2005/8/layout/lProcess2"/>
    <dgm:cxn modelId="{269DBB16-1C1C-4AC6-B6BB-E7A6676A1681}" type="presParOf" srcId="{1AF05A45-0835-485E-8879-F87CFBBB77FD}" destId="{9F366910-794C-4735-A2A6-C0BBD4349C4D}" srcOrd="1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C4864-8AEF-4707-A228-D6F091D00986}">
      <dsp:nvSpPr>
        <dsp:cNvPr id="0" name=""/>
        <dsp:cNvSpPr/>
      </dsp:nvSpPr>
      <dsp:spPr>
        <a:xfrm>
          <a:off x="1323" y="0"/>
          <a:ext cx="3441374" cy="532311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solidFill>
                <a:schemeClr val="bg1"/>
              </a:solidFill>
            </a:rPr>
            <a:t>User Experience</a:t>
          </a:r>
          <a:endParaRPr lang="en-US" sz="4700" kern="1200" dirty="0">
            <a:solidFill>
              <a:schemeClr val="bg1"/>
            </a:solidFill>
          </a:endParaRPr>
        </a:p>
      </dsp:txBody>
      <dsp:txXfrm>
        <a:off x="1323" y="0"/>
        <a:ext cx="3441374" cy="1596934"/>
      </dsp:txXfrm>
    </dsp:sp>
    <dsp:sp modelId="{F5CA22CD-FB0E-4088-8816-C44D552EC973}">
      <dsp:nvSpPr>
        <dsp:cNvPr id="0" name=""/>
        <dsp:cNvSpPr/>
      </dsp:nvSpPr>
      <dsp:spPr>
        <a:xfrm>
          <a:off x="345461" y="1597389"/>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Shell</a:t>
          </a:r>
          <a:endParaRPr lang="en-US" sz="2100" kern="1200" dirty="0">
            <a:solidFill>
              <a:schemeClr val="bg1"/>
            </a:solidFill>
          </a:endParaRPr>
        </a:p>
      </dsp:txBody>
      <dsp:txXfrm>
        <a:off x="376091" y="1628019"/>
        <a:ext cx="2691839" cy="984518"/>
      </dsp:txXfrm>
    </dsp:sp>
    <dsp:sp modelId="{971D4880-3A69-4DC5-ACAB-E173636CB7B1}">
      <dsp:nvSpPr>
        <dsp:cNvPr id="0" name=""/>
        <dsp:cNvSpPr/>
      </dsp:nvSpPr>
      <dsp:spPr>
        <a:xfrm>
          <a:off x="345461" y="2804056"/>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Language</a:t>
          </a:r>
          <a:endParaRPr lang="en-US" sz="2100" kern="1200" dirty="0">
            <a:solidFill>
              <a:schemeClr val="bg1"/>
            </a:solidFill>
          </a:endParaRPr>
        </a:p>
      </dsp:txBody>
      <dsp:txXfrm>
        <a:off x="376091" y="2834686"/>
        <a:ext cx="2691839" cy="984518"/>
      </dsp:txXfrm>
    </dsp:sp>
    <dsp:sp modelId="{ED6F47C6-0886-4D65-A08C-CDB434333808}">
      <dsp:nvSpPr>
        <dsp:cNvPr id="0" name=""/>
        <dsp:cNvSpPr/>
      </dsp:nvSpPr>
      <dsp:spPr>
        <a:xfrm>
          <a:off x="345461" y="4010724"/>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Debugger</a:t>
          </a:r>
          <a:endParaRPr lang="en-US" sz="2100" kern="1200" dirty="0">
            <a:solidFill>
              <a:schemeClr val="bg1"/>
            </a:solidFill>
          </a:endParaRPr>
        </a:p>
      </dsp:txBody>
      <dsp:txXfrm>
        <a:off x="376091" y="4041354"/>
        <a:ext cx="2691839" cy="984518"/>
      </dsp:txXfrm>
    </dsp:sp>
    <dsp:sp modelId="{F71A7C21-4F03-4CF7-8792-4618CF532879}">
      <dsp:nvSpPr>
        <dsp:cNvPr id="0" name=""/>
        <dsp:cNvSpPr/>
      </dsp:nvSpPr>
      <dsp:spPr>
        <a:xfrm>
          <a:off x="3700800" y="0"/>
          <a:ext cx="3441374" cy="532311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solidFill>
                <a:schemeClr val="bg1"/>
              </a:solidFill>
            </a:rPr>
            <a:t>Engine</a:t>
          </a:r>
          <a:endParaRPr lang="en-US" sz="4700" kern="1200" dirty="0">
            <a:solidFill>
              <a:schemeClr val="bg1"/>
            </a:solidFill>
          </a:endParaRPr>
        </a:p>
      </dsp:txBody>
      <dsp:txXfrm>
        <a:off x="3700800" y="0"/>
        <a:ext cx="3441374" cy="1596934"/>
      </dsp:txXfrm>
    </dsp:sp>
    <dsp:sp modelId="{CD2456A9-B9A2-42A3-819D-FB06333E6EC2}">
      <dsp:nvSpPr>
        <dsp:cNvPr id="0" name=""/>
        <dsp:cNvSpPr/>
      </dsp:nvSpPr>
      <dsp:spPr>
        <a:xfrm>
          <a:off x="4044938" y="1597389"/>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APIs</a:t>
          </a:r>
          <a:endParaRPr lang="en-US" sz="2100" kern="1200" dirty="0">
            <a:solidFill>
              <a:schemeClr val="bg1"/>
            </a:solidFill>
          </a:endParaRPr>
        </a:p>
      </dsp:txBody>
      <dsp:txXfrm>
        <a:off x="4075568" y="1628019"/>
        <a:ext cx="2691839" cy="984518"/>
      </dsp:txXfrm>
    </dsp:sp>
    <dsp:sp modelId="{90A18055-D862-452A-ADBC-59E68FE50A68}">
      <dsp:nvSpPr>
        <dsp:cNvPr id="0" name=""/>
        <dsp:cNvSpPr/>
      </dsp:nvSpPr>
      <dsp:spPr>
        <a:xfrm>
          <a:off x="4044938" y="2804056"/>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Execution Context</a:t>
          </a:r>
          <a:endParaRPr lang="en-US" sz="2100" kern="1200" dirty="0">
            <a:solidFill>
              <a:schemeClr val="bg1"/>
            </a:solidFill>
          </a:endParaRPr>
        </a:p>
      </dsp:txBody>
      <dsp:txXfrm>
        <a:off x="4075568" y="2834686"/>
        <a:ext cx="2691839" cy="984518"/>
      </dsp:txXfrm>
    </dsp:sp>
    <dsp:sp modelId="{E5821BF1-9A0A-4DB9-AF48-DE759E0757E7}">
      <dsp:nvSpPr>
        <dsp:cNvPr id="0" name=""/>
        <dsp:cNvSpPr/>
      </dsp:nvSpPr>
      <dsp:spPr>
        <a:xfrm>
          <a:off x="4044938" y="4010724"/>
          <a:ext cx="2753099" cy="104577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Object Manager</a:t>
          </a:r>
          <a:endParaRPr lang="en-US" sz="2100" kern="1200" dirty="0">
            <a:solidFill>
              <a:schemeClr val="bg1"/>
            </a:solidFill>
          </a:endParaRPr>
        </a:p>
      </dsp:txBody>
      <dsp:txXfrm>
        <a:off x="4075568" y="4041354"/>
        <a:ext cx="2691839" cy="984518"/>
      </dsp:txXfrm>
    </dsp:sp>
    <dsp:sp modelId="{D33212D8-51C4-4E2E-97A8-84E40FEF6C5D}">
      <dsp:nvSpPr>
        <dsp:cNvPr id="0" name=""/>
        <dsp:cNvSpPr/>
      </dsp:nvSpPr>
      <dsp:spPr>
        <a:xfrm>
          <a:off x="7400278" y="0"/>
          <a:ext cx="3441374" cy="532311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070" tIns="179070" rIns="179070" bIns="179070" numCol="1" spcCol="1270" anchor="ctr" anchorCtr="0">
          <a:noAutofit/>
        </a:bodyPr>
        <a:lstStyle/>
        <a:p>
          <a:pPr lvl="0" algn="ctr" defTabSz="2089150">
            <a:lnSpc>
              <a:spcPct val="90000"/>
            </a:lnSpc>
            <a:spcBef>
              <a:spcPct val="0"/>
            </a:spcBef>
            <a:spcAft>
              <a:spcPct val="35000"/>
            </a:spcAft>
          </a:pPr>
          <a:r>
            <a:rPr lang="en-US" sz="4700" kern="1200" dirty="0" smtClean="0">
              <a:solidFill>
                <a:schemeClr val="bg1"/>
              </a:solidFill>
            </a:rPr>
            <a:t>Managed Elements</a:t>
          </a:r>
          <a:endParaRPr lang="en-US" sz="4700" kern="1200" dirty="0">
            <a:solidFill>
              <a:schemeClr val="bg1"/>
            </a:solidFill>
          </a:endParaRPr>
        </a:p>
      </dsp:txBody>
      <dsp:txXfrm>
        <a:off x="7400278" y="0"/>
        <a:ext cx="3441374" cy="1596934"/>
      </dsp:txXfrm>
    </dsp:sp>
    <dsp:sp modelId="{26388191-E387-481D-90C8-47C0E7491017}">
      <dsp:nvSpPr>
        <dsp:cNvPr id="0" name=""/>
        <dsp:cNvSpPr/>
      </dsp:nvSpPr>
      <dsp:spPr>
        <a:xfrm>
          <a:off x="7744415" y="1597908"/>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Cmdlets</a:t>
          </a:r>
          <a:endParaRPr lang="en-US" sz="2100" kern="1200" dirty="0">
            <a:solidFill>
              <a:schemeClr val="bg1"/>
            </a:solidFill>
          </a:endParaRPr>
        </a:p>
      </dsp:txBody>
      <dsp:txXfrm>
        <a:off x="7755573" y="1609066"/>
        <a:ext cx="2730783" cy="358658"/>
      </dsp:txXfrm>
    </dsp:sp>
    <dsp:sp modelId="{5D48CF07-6812-476F-A47F-68F1DADBD8A9}">
      <dsp:nvSpPr>
        <dsp:cNvPr id="0" name=""/>
        <dsp:cNvSpPr/>
      </dsp:nvSpPr>
      <dsp:spPr>
        <a:xfrm>
          <a:off x="7744415" y="2037494"/>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WMI</a:t>
          </a:r>
        </a:p>
      </dsp:txBody>
      <dsp:txXfrm>
        <a:off x="7755573" y="2048652"/>
        <a:ext cx="2730783" cy="358658"/>
      </dsp:txXfrm>
    </dsp:sp>
    <dsp:sp modelId="{0FC5D4C1-6013-4965-A861-946591A1D8C2}">
      <dsp:nvSpPr>
        <dsp:cNvPr id="0" name=""/>
        <dsp:cNvSpPr/>
      </dsp:nvSpPr>
      <dsp:spPr>
        <a:xfrm>
          <a:off x="7744415" y="2477080"/>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COM</a:t>
          </a:r>
        </a:p>
      </dsp:txBody>
      <dsp:txXfrm>
        <a:off x="7755573" y="2488238"/>
        <a:ext cx="2730783" cy="358658"/>
      </dsp:txXfrm>
    </dsp:sp>
    <dsp:sp modelId="{7E313953-3D93-4359-A259-781C8E4ADBC7}">
      <dsp:nvSpPr>
        <dsp:cNvPr id="0" name=""/>
        <dsp:cNvSpPr/>
      </dsp:nvSpPr>
      <dsp:spPr>
        <a:xfrm>
          <a:off x="7744415" y="2916666"/>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.NET</a:t>
          </a:r>
        </a:p>
      </dsp:txBody>
      <dsp:txXfrm>
        <a:off x="7755573" y="2927824"/>
        <a:ext cx="2730783" cy="358658"/>
      </dsp:txXfrm>
    </dsp:sp>
    <dsp:sp modelId="{7B618CDC-D2BC-4AD8-B85F-82BF161B8D6A}">
      <dsp:nvSpPr>
        <dsp:cNvPr id="0" name=""/>
        <dsp:cNvSpPr/>
      </dsp:nvSpPr>
      <dsp:spPr>
        <a:xfrm>
          <a:off x="7744415" y="3356251"/>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XML</a:t>
          </a:r>
        </a:p>
      </dsp:txBody>
      <dsp:txXfrm>
        <a:off x="7755573" y="3367409"/>
        <a:ext cx="2730783" cy="358658"/>
      </dsp:txXfrm>
    </dsp:sp>
    <dsp:sp modelId="{020ECC38-BE2C-43B7-B51E-D3A745A6B982}">
      <dsp:nvSpPr>
        <dsp:cNvPr id="0" name=""/>
        <dsp:cNvSpPr/>
      </dsp:nvSpPr>
      <dsp:spPr>
        <a:xfrm>
          <a:off x="7744415" y="3795837"/>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ADO</a:t>
          </a:r>
        </a:p>
      </dsp:txBody>
      <dsp:txXfrm>
        <a:off x="7755573" y="3806995"/>
        <a:ext cx="2730783" cy="358658"/>
      </dsp:txXfrm>
    </dsp:sp>
    <dsp:sp modelId="{DF8898D9-E2CF-4E53-87D5-F4DC3ED7DFDE}">
      <dsp:nvSpPr>
        <dsp:cNvPr id="0" name=""/>
        <dsp:cNvSpPr/>
      </dsp:nvSpPr>
      <dsp:spPr>
        <a:xfrm>
          <a:off x="7744415" y="4235423"/>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ADSI</a:t>
          </a:r>
        </a:p>
      </dsp:txBody>
      <dsp:txXfrm>
        <a:off x="7755573" y="4246581"/>
        <a:ext cx="2730783" cy="358658"/>
      </dsp:txXfrm>
    </dsp:sp>
    <dsp:sp modelId="{9F366910-794C-4735-A2A6-C0BBD4349C4D}">
      <dsp:nvSpPr>
        <dsp:cNvPr id="0" name=""/>
        <dsp:cNvSpPr/>
      </dsp:nvSpPr>
      <dsp:spPr>
        <a:xfrm>
          <a:off x="7744415" y="4675009"/>
          <a:ext cx="2753099" cy="38097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bg1"/>
              </a:solidFill>
            </a:rPr>
            <a:t>Native Commands</a:t>
          </a:r>
        </a:p>
      </dsp:txBody>
      <dsp:txXfrm>
        <a:off x="7755573" y="4686167"/>
        <a:ext cx="2730783" cy="3586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C4864-8AEF-4707-A228-D6F091D00986}">
      <dsp:nvSpPr>
        <dsp:cNvPr id="0" name=""/>
        <dsp:cNvSpPr/>
      </dsp:nvSpPr>
      <dsp:spPr>
        <a:xfrm>
          <a:off x="1323"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User Experience</a:t>
          </a:r>
          <a:endParaRPr lang="en-US" sz="4300" kern="1200" dirty="0">
            <a:solidFill>
              <a:schemeClr val="bg1"/>
            </a:solidFill>
          </a:endParaRPr>
        </a:p>
      </dsp:txBody>
      <dsp:txXfrm>
        <a:off x="1323" y="0"/>
        <a:ext cx="3441374" cy="1465897"/>
      </dsp:txXfrm>
    </dsp:sp>
    <dsp:sp modelId="{F5CA22CD-FB0E-4088-8816-C44D552EC973}">
      <dsp:nvSpPr>
        <dsp:cNvPr id="0" name=""/>
        <dsp:cNvSpPr/>
      </dsp:nvSpPr>
      <dsp:spPr>
        <a:xfrm>
          <a:off x="345461"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Shell</a:t>
          </a:r>
          <a:endParaRPr lang="en-US" sz="1900" kern="1200" dirty="0">
            <a:solidFill>
              <a:schemeClr val="bg1"/>
            </a:solidFill>
          </a:endParaRPr>
        </a:p>
      </dsp:txBody>
      <dsp:txXfrm>
        <a:off x="373577" y="1494431"/>
        <a:ext cx="2696867" cy="903735"/>
      </dsp:txXfrm>
    </dsp:sp>
    <dsp:sp modelId="{971D4880-3A69-4DC5-ACAB-E173636CB7B1}">
      <dsp:nvSpPr>
        <dsp:cNvPr id="0" name=""/>
        <dsp:cNvSpPr/>
      </dsp:nvSpPr>
      <dsp:spPr>
        <a:xfrm>
          <a:off x="345461"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Language</a:t>
          </a:r>
          <a:endParaRPr lang="en-US" sz="1900" kern="1200" dirty="0">
            <a:solidFill>
              <a:schemeClr val="bg1"/>
            </a:solidFill>
          </a:endParaRPr>
        </a:p>
      </dsp:txBody>
      <dsp:txXfrm>
        <a:off x="373577" y="2602086"/>
        <a:ext cx="2696867" cy="903735"/>
      </dsp:txXfrm>
    </dsp:sp>
    <dsp:sp modelId="{ED6F47C6-0886-4D65-A08C-CDB434333808}">
      <dsp:nvSpPr>
        <dsp:cNvPr id="0" name=""/>
        <dsp:cNvSpPr/>
      </dsp:nvSpPr>
      <dsp:spPr>
        <a:xfrm>
          <a:off x="345461"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Debugger</a:t>
          </a:r>
          <a:endParaRPr lang="en-US" sz="1900" kern="1200" dirty="0">
            <a:solidFill>
              <a:schemeClr val="bg1"/>
            </a:solidFill>
          </a:endParaRPr>
        </a:p>
      </dsp:txBody>
      <dsp:txXfrm>
        <a:off x="373577" y="3709740"/>
        <a:ext cx="2696867" cy="903735"/>
      </dsp:txXfrm>
    </dsp:sp>
    <dsp:sp modelId="{F71A7C21-4F03-4CF7-8792-4618CF532879}">
      <dsp:nvSpPr>
        <dsp:cNvPr id="0" name=""/>
        <dsp:cNvSpPr/>
      </dsp:nvSpPr>
      <dsp:spPr>
        <a:xfrm>
          <a:off x="3700800"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Engine</a:t>
          </a:r>
          <a:endParaRPr lang="en-US" sz="4300" kern="1200" dirty="0">
            <a:solidFill>
              <a:schemeClr val="bg1"/>
            </a:solidFill>
          </a:endParaRPr>
        </a:p>
      </dsp:txBody>
      <dsp:txXfrm>
        <a:off x="3700800" y="0"/>
        <a:ext cx="3441374" cy="1465897"/>
      </dsp:txXfrm>
    </dsp:sp>
    <dsp:sp modelId="{CD2456A9-B9A2-42A3-819D-FB06333E6EC2}">
      <dsp:nvSpPr>
        <dsp:cNvPr id="0" name=""/>
        <dsp:cNvSpPr/>
      </dsp:nvSpPr>
      <dsp:spPr>
        <a:xfrm>
          <a:off x="4044938"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APIs</a:t>
          </a:r>
          <a:endParaRPr lang="en-US" sz="1900" kern="1200" dirty="0">
            <a:solidFill>
              <a:schemeClr val="bg1"/>
            </a:solidFill>
          </a:endParaRPr>
        </a:p>
      </dsp:txBody>
      <dsp:txXfrm>
        <a:off x="4073054" y="1494431"/>
        <a:ext cx="2696867" cy="903735"/>
      </dsp:txXfrm>
    </dsp:sp>
    <dsp:sp modelId="{90A18055-D862-452A-ADBC-59E68FE50A68}">
      <dsp:nvSpPr>
        <dsp:cNvPr id="0" name=""/>
        <dsp:cNvSpPr/>
      </dsp:nvSpPr>
      <dsp:spPr>
        <a:xfrm>
          <a:off x="4044938"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Execution Context</a:t>
          </a:r>
          <a:endParaRPr lang="en-US" sz="1900" kern="1200" dirty="0">
            <a:solidFill>
              <a:schemeClr val="bg1"/>
            </a:solidFill>
          </a:endParaRPr>
        </a:p>
      </dsp:txBody>
      <dsp:txXfrm>
        <a:off x="4073054" y="2602086"/>
        <a:ext cx="2696867" cy="903735"/>
      </dsp:txXfrm>
    </dsp:sp>
    <dsp:sp modelId="{E5821BF1-9A0A-4DB9-AF48-DE759E0757E7}">
      <dsp:nvSpPr>
        <dsp:cNvPr id="0" name=""/>
        <dsp:cNvSpPr/>
      </dsp:nvSpPr>
      <dsp:spPr>
        <a:xfrm>
          <a:off x="4044938"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Object Manager</a:t>
          </a:r>
          <a:endParaRPr lang="en-US" sz="1900" kern="1200" dirty="0">
            <a:solidFill>
              <a:schemeClr val="bg1"/>
            </a:solidFill>
          </a:endParaRPr>
        </a:p>
      </dsp:txBody>
      <dsp:txXfrm>
        <a:off x="4073054" y="3709740"/>
        <a:ext cx="2696867" cy="903735"/>
      </dsp:txXfrm>
    </dsp:sp>
    <dsp:sp modelId="{D33212D8-51C4-4E2E-97A8-84E40FEF6C5D}">
      <dsp:nvSpPr>
        <dsp:cNvPr id="0" name=""/>
        <dsp:cNvSpPr/>
      </dsp:nvSpPr>
      <dsp:spPr>
        <a:xfrm>
          <a:off x="7400278"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Managed Elements</a:t>
          </a:r>
          <a:endParaRPr lang="en-US" sz="4300" kern="1200" dirty="0">
            <a:solidFill>
              <a:schemeClr val="bg1"/>
            </a:solidFill>
          </a:endParaRPr>
        </a:p>
      </dsp:txBody>
      <dsp:txXfrm>
        <a:off x="7400278" y="0"/>
        <a:ext cx="3441374" cy="1465897"/>
      </dsp:txXfrm>
    </dsp:sp>
    <dsp:sp modelId="{26388191-E387-481D-90C8-47C0E7491017}">
      <dsp:nvSpPr>
        <dsp:cNvPr id="0" name=""/>
        <dsp:cNvSpPr/>
      </dsp:nvSpPr>
      <dsp:spPr>
        <a:xfrm>
          <a:off x="7744415" y="1466792"/>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Cmdlets</a:t>
          </a:r>
          <a:endParaRPr lang="en-US" sz="1900" kern="1200" dirty="0">
            <a:solidFill>
              <a:schemeClr val="bg1"/>
            </a:solidFill>
          </a:endParaRPr>
        </a:p>
      </dsp:txBody>
      <dsp:txXfrm>
        <a:off x="7754658" y="1477035"/>
        <a:ext cx="2732613" cy="329227"/>
      </dsp:txXfrm>
    </dsp:sp>
    <dsp:sp modelId="{5D48CF07-6812-476F-A47F-68F1DADBD8A9}">
      <dsp:nvSpPr>
        <dsp:cNvPr id="0" name=""/>
        <dsp:cNvSpPr/>
      </dsp:nvSpPr>
      <dsp:spPr>
        <a:xfrm>
          <a:off x="7744415" y="1870308"/>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WMI</a:t>
          </a:r>
        </a:p>
      </dsp:txBody>
      <dsp:txXfrm>
        <a:off x="7754658" y="1880551"/>
        <a:ext cx="2732613" cy="329227"/>
      </dsp:txXfrm>
    </dsp:sp>
    <dsp:sp modelId="{0FC5D4C1-6013-4965-A861-946591A1D8C2}">
      <dsp:nvSpPr>
        <dsp:cNvPr id="0" name=""/>
        <dsp:cNvSpPr/>
      </dsp:nvSpPr>
      <dsp:spPr>
        <a:xfrm>
          <a:off x="7744415" y="2273823"/>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COM</a:t>
          </a:r>
        </a:p>
      </dsp:txBody>
      <dsp:txXfrm>
        <a:off x="7754658" y="2284066"/>
        <a:ext cx="2732613" cy="329227"/>
      </dsp:txXfrm>
    </dsp:sp>
    <dsp:sp modelId="{7E313953-3D93-4359-A259-781C8E4ADBC7}">
      <dsp:nvSpPr>
        <dsp:cNvPr id="0" name=""/>
        <dsp:cNvSpPr/>
      </dsp:nvSpPr>
      <dsp:spPr>
        <a:xfrm>
          <a:off x="7744415" y="2677339"/>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.NET</a:t>
          </a:r>
        </a:p>
      </dsp:txBody>
      <dsp:txXfrm>
        <a:off x="7754658" y="2687582"/>
        <a:ext cx="2732613" cy="329227"/>
      </dsp:txXfrm>
    </dsp:sp>
    <dsp:sp modelId="{7B618CDC-D2BC-4AD8-B85F-82BF161B8D6A}">
      <dsp:nvSpPr>
        <dsp:cNvPr id="0" name=""/>
        <dsp:cNvSpPr/>
      </dsp:nvSpPr>
      <dsp:spPr>
        <a:xfrm>
          <a:off x="7744415" y="3080854"/>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XML</a:t>
          </a:r>
        </a:p>
      </dsp:txBody>
      <dsp:txXfrm>
        <a:off x="7754658" y="3091097"/>
        <a:ext cx="2732613" cy="329227"/>
      </dsp:txXfrm>
    </dsp:sp>
    <dsp:sp modelId="{020ECC38-BE2C-43B7-B51E-D3A745A6B982}">
      <dsp:nvSpPr>
        <dsp:cNvPr id="0" name=""/>
        <dsp:cNvSpPr/>
      </dsp:nvSpPr>
      <dsp:spPr>
        <a:xfrm>
          <a:off x="7744415" y="3484370"/>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ADO</a:t>
          </a:r>
        </a:p>
      </dsp:txBody>
      <dsp:txXfrm>
        <a:off x="7754658" y="3494613"/>
        <a:ext cx="2732613" cy="329227"/>
      </dsp:txXfrm>
    </dsp:sp>
    <dsp:sp modelId="{DF8898D9-E2CF-4E53-87D5-F4DC3ED7DFDE}">
      <dsp:nvSpPr>
        <dsp:cNvPr id="0" name=""/>
        <dsp:cNvSpPr/>
      </dsp:nvSpPr>
      <dsp:spPr>
        <a:xfrm>
          <a:off x="7744415" y="3887885"/>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ADSI</a:t>
          </a:r>
        </a:p>
      </dsp:txBody>
      <dsp:txXfrm>
        <a:off x="7754658" y="3898128"/>
        <a:ext cx="2732613" cy="329227"/>
      </dsp:txXfrm>
    </dsp:sp>
    <dsp:sp modelId="{9F366910-794C-4735-A2A6-C0BBD4349C4D}">
      <dsp:nvSpPr>
        <dsp:cNvPr id="0" name=""/>
        <dsp:cNvSpPr/>
      </dsp:nvSpPr>
      <dsp:spPr>
        <a:xfrm>
          <a:off x="7744415" y="4291401"/>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Native Commands</a:t>
          </a:r>
        </a:p>
      </dsp:txBody>
      <dsp:txXfrm>
        <a:off x="7754658" y="4301644"/>
        <a:ext cx="2732613" cy="3292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C4864-8AEF-4707-A228-D6F091D00986}">
      <dsp:nvSpPr>
        <dsp:cNvPr id="0" name=""/>
        <dsp:cNvSpPr/>
      </dsp:nvSpPr>
      <dsp:spPr>
        <a:xfrm>
          <a:off x="1323"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User Experience</a:t>
          </a:r>
          <a:endParaRPr lang="en-US" sz="4300" kern="1200" dirty="0">
            <a:solidFill>
              <a:schemeClr val="bg1"/>
            </a:solidFill>
          </a:endParaRPr>
        </a:p>
      </dsp:txBody>
      <dsp:txXfrm>
        <a:off x="1323" y="0"/>
        <a:ext cx="3441374" cy="1465897"/>
      </dsp:txXfrm>
    </dsp:sp>
    <dsp:sp modelId="{F5CA22CD-FB0E-4088-8816-C44D552EC973}">
      <dsp:nvSpPr>
        <dsp:cNvPr id="0" name=""/>
        <dsp:cNvSpPr/>
      </dsp:nvSpPr>
      <dsp:spPr>
        <a:xfrm>
          <a:off x="345461"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Shell</a:t>
          </a:r>
          <a:endParaRPr lang="en-US" sz="1900" kern="1200" dirty="0">
            <a:solidFill>
              <a:schemeClr val="bg1"/>
            </a:solidFill>
          </a:endParaRPr>
        </a:p>
      </dsp:txBody>
      <dsp:txXfrm>
        <a:off x="373577" y="1494431"/>
        <a:ext cx="2696867" cy="903735"/>
      </dsp:txXfrm>
    </dsp:sp>
    <dsp:sp modelId="{971D4880-3A69-4DC5-ACAB-E173636CB7B1}">
      <dsp:nvSpPr>
        <dsp:cNvPr id="0" name=""/>
        <dsp:cNvSpPr/>
      </dsp:nvSpPr>
      <dsp:spPr>
        <a:xfrm>
          <a:off x="345461"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Language</a:t>
          </a:r>
          <a:endParaRPr lang="en-US" sz="1900" kern="1200" dirty="0">
            <a:solidFill>
              <a:schemeClr val="bg1"/>
            </a:solidFill>
          </a:endParaRPr>
        </a:p>
      </dsp:txBody>
      <dsp:txXfrm>
        <a:off x="373577" y="2602086"/>
        <a:ext cx="2696867" cy="903735"/>
      </dsp:txXfrm>
    </dsp:sp>
    <dsp:sp modelId="{ED6F47C6-0886-4D65-A08C-CDB434333808}">
      <dsp:nvSpPr>
        <dsp:cNvPr id="0" name=""/>
        <dsp:cNvSpPr/>
      </dsp:nvSpPr>
      <dsp:spPr>
        <a:xfrm>
          <a:off x="345461"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Debugger</a:t>
          </a:r>
          <a:endParaRPr lang="en-US" sz="1900" kern="1200" dirty="0">
            <a:solidFill>
              <a:schemeClr val="bg1"/>
            </a:solidFill>
          </a:endParaRPr>
        </a:p>
      </dsp:txBody>
      <dsp:txXfrm>
        <a:off x="373577" y="3709740"/>
        <a:ext cx="2696867" cy="903735"/>
      </dsp:txXfrm>
    </dsp:sp>
    <dsp:sp modelId="{F71A7C21-4F03-4CF7-8792-4618CF532879}">
      <dsp:nvSpPr>
        <dsp:cNvPr id="0" name=""/>
        <dsp:cNvSpPr/>
      </dsp:nvSpPr>
      <dsp:spPr>
        <a:xfrm>
          <a:off x="3700800"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Engine</a:t>
          </a:r>
          <a:endParaRPr lang="en-US" sz="4300" kern="1200" dirty="0">
            <a:solidFill>
              <a:schemeClr val="bg1"/>
            </a:solidFill>
          </a:endParaRPr>
        </a:p>
      </dsp:txBody>
      <dsp:txXfrm>
        <a:off x="3700800" y="0"/>
        <a:ext cx="3441374" cy="1465897"/>
      </dsp:txXfrm>
    </dsp:sp>
    <dsp:sp modelId="{CD2456A9-B9A2-42A3-819D-FB06333E6EC2}">
      <dsp:nvSpPr>
        <dsp:cNvPr id="0" name=""/>
        <dsp:cNvSpPr/>
      </dsp:nvSpPr>
      <dsp:spPr>
        <a:xfrm>
          <a:off x="4044938"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APIs</a:t>
          </a:r>
          <a:endParaRPr lang="en-US" sz="1900" kern="1200" dirty="0">
            <a:solidFill>
              <a:schemeClr val="bg1"/>
            </a:solidFill>
          </a:endParaRPr>
        </a:p>
      </dsp:txBody>
      <dsp:txXfrm>
        <a:off x="4073054" y="1494431"/>
        <a:ext cx="2696867" cy="903735"/>
      </dsp:txXfrm>
    </dsp:sp>
    <dsp:sp modelId="{90A18055-D862-452A-ADBC-59E68FE50A68}">
      <dsp:nvSpPr>
        <dsp:cNvPr id="0" name=""/>
        <dsp:cNvSpPr/>
      </dsp:nvSpPr>
      <dsp:spPr>
        <a:xfrm>
          <a:off x="4044938"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Execution Context</a:t>
          </a:r>
          <a:endParaRPr lang="en-US" sz="1900" kern="1200" dirty="0">
            <a:solidFill>
              <a:schemeClr val="bg1"/>
            </a:solidFill>
          </a:endParaRPr>
        </a:p>
      </dsp:txBody>
      <dsp:txXfrm>
        <a:off x="4073054" y="2602086"/>
        <a:ext cx="2696867" cy="903735"/>
      </dsp:txXfrm>
    </dsp:sp>
    <dsp:sp modelId="{E5821BF1-9A0A-4DB9-AF48-DE759E0757E7}">
      <dsp:nvSpPr>
        <dsp:cNvPr id="0" name=""/>
        <dsp:cNvSpPr/>
      </dsp:nvSpPr>
      <dsp:spPr>
        <a:xfrm>
          <a:off x="4044938"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Object Manager</a:t>
          </a:r>
          <a:endParaRPr lang="en-US" sz="1900" kern="1200" dirty="0">
            <a:solidFill>
              <a:schemeClr val="bg1"/>
            </a:solidFill>
          </a:endParaRPr>
        </a:p>
      </dsp:txBody>
      <dsp:txXfrm>
        <a:off x="4073054" y="3709740"/>
        <a:ext cx="2696867" cy="903735"/>
      </dsp:txXfrm>
    </dsp:sp>
    <dsp:sp modelId="{D33212D8-51C4-4E2E-97A8-84E40FEF6C5D}">
      <dsp:nvSpPr>
        <dsp:cNvPr id="0" name=""/>
        <dsp:cNvSpPr/>
      </dsp:nvSpPr>
      <dsp:spPr>
        <a:xfrm>
          <a:off x="7400278"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Managed Elements</a:t>
          </a:r>
          <a:endParaRPr lang="en-US" sz="4300" kern="1200" dirty="0">
            <a:solidFill>
              <a:schemeClr val="bg1"/>
            </a:solidFill>
          </a:endParaRPr>
        </a:p>
      </dsp:txBody>
      <dsp:txXfrm>
        <a:off x="7400278" y="0"/>
        <a:ext cx="3441374" cy="1465897"/>
      </dsp:txXfrm>
    </dsp:sp>
    <dsp:sp modelId="{26388191-E387-481D-90C8-47C0E7491017}">
      <dsp:nvSpPr>
        <dsp:cNvPr id="0" name=""/>
        <dsp:cNvSpPr/>
      </dsp:nvSpPr>
      <dsp:spPr>
        <a:xfrm>
          <a:off x="7744415" y="1466792"/>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Cmdlets</a:t>
          </a:r>
          <a:endParaRPr lang="en-US" sz="1900" kern="1200" dirty="0">
            <a:solidFill>
              <a:schemeClr val="bg1"/>
            </a:solidFill>
          </a:endParaRPr>
        </a:p>
      </dsp:txBody>
      <dsp:txXfrm>
        <a:off x="7754658" y="1477035"/>
        <a:ext cx="2732613" cy="329227"/>
      </dsp:txXfrm>
    </dsp:sp>
    <dsp:sp modelId="{5D48CF07-6812-476F-A47F-68F1DADBD8A9}">
      <dsp:nvSpPr>
        <dsp:cNvPr id="0" name=""/>
        <dsp:cNvSpPr/>
      </dsp:nvSpPr>
      <dsp:spPr>
        <a:xfrm>
          <a:off x="7744415" y="1870308"/>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WMI</a:t>
          </a:r>
        </a:p>
      </dsp:txBody>
      <dsp:txXfrm>
        <a:off x="7754658" y="1880551"/>
        <a:ext cx="2732613" cy="329227"/>
      </dsp:txXfrm>
    </dsp:sp>
    <dsp:sp modelId="{0FC5D4C1-6013-4965-A861-946591A1D8C2}">
      <dsp:nvSpPr>
        <dsp:cNvPr id="0" name=""/>
        <dsp:cNvSpPr/>
      </dsp:nvSpPr>
      <dsp:spPr>
        <a:xfrm>
          <a:off x="7744415" y="2273823"/>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COM</a:t>
          </a:r>
        </a:p>
      </dsp:txBody>
      <dsp:txXfrm>
        <a:off x="7754658" y="2284066"/>
        <a:ext cx="2732613" cy="329227"/>
      </dsp:txXfrm>
    </dsp:sp>
    <dsp:sp modelId="{7E313953-3D93-4359-A259-781C8E4ADBC7}">
      <dsp:nvSpPr>
        <dsp:cNvPr id="0" name=""/>
        <dsp:cNvSpPr/>
      </dsp:nvSpPr>
      <dsp:spPr>
        <a:xfrm>
          <a:off x="7744415" y="2677339"/>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.NET</a:t>
          </a:r>
        </a:p>
      </dsp:txBody>
      <dsp:txXfrm>
        <a:off x="7754658" y="2687582"/>
        <a:ext cx="2732613" cy="329227"/>
      </dsp:txXfrm>
    </dsp:sp>
    <dsp:sp modelId="{7B618CDC-D2BC-4AD8-B85F-82BF161B8D6A}">
      <dsp:nvSpPr>
        <dsp:cNvPr id="0" name=""/>
        <dsp:cNvSpPr/>
      </dsp:nvSpPr>
      <dsp:spPr>
        <a:xfrm>
          <a:off x="7744415" y="3080854"/>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XML</a:t>
          </a:r>
        </a:p>
      </dsp:txBody>
      <dsp:txXfrm>
        <a:off x="7754658" y="3091097"/>
        <a:ext cx="2732613" cy="329227"/>
      </dsp:txXfrm>
    </dsp:sp>
    <dsp:sp modelId="{020ECC38-BE2C-43B7-B51E-D3A745A6B982}">
      <dsp:nvSpPr>
        <dsp:cNvPr id="0" name=""/>
        <dsp:cNvSpPr/>
      </dsp:nvSpPr>
      <dsp:spPr>
        <a:xfrm>
          <a:off x="7744415" y="3484370"/>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ADO</a:t>
          </a:r>
        </a:p>
      </dsp:txBody>
      <dsp:txXfrm>
        <a:off x="7754658" y="3494613"/>
        <a:ext cx="2732613" cy="329227"/>
      </dsp:txXfrm>
    </dsp:sp>
    <dsp:sp modelId="{DF8898D9-E2CF-4E53-87D5-F4DC3ED7DFDE}">
      <dsp:nvSpPr>
        <dsp:cNvPr id="0" name=""/>
        <dsp:cNvSpPr/>
      </dsp:nvSpPr>
      <dsp:spPr>
        <a:xfrm>
          <a:off x="7744415" y="3887885"/>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ADSI</a:t>
          </a:r>
        </a:p>
      </dsp:txBody>
      <dsp:txXfrm>
        <a:off x="7754658" y="3898128"/>
        <a:ext cx="2732613" cy="329227"/>
      </dsp:txXfrm>
    </dsp:sp>
    <dsp:sp modelId="{9F366910-794C-4735-A2A6-C0BBD4349C4D}">
      <dsp:nvSpPr>
        <dsp:cNvPr id="0" name=""/>
        <dsp:cNvSpPr/>
      </dsp:nvSpPr>
      <dsp:spPr>
        <a:xfrm>
          <a:off x="7744415" y="4291401"/>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Native Commands</a:t>
          </a:r>
        </a:p>
      </dsp:txBody>
      <dsp:txXfrm>
        <a:off x="7754658" y="4301644"/>
        <a:ext cx="2732613" cy="3292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C4864-8AEF-4707-A228-D6F091D00986}">
      <dsp:nvSpPr>
        <dsp:cNvPr id="0" name=""/>
        <dsp:cNvSpPr/>
      </dsp:nvSpPr>
      <dsp:spPr>
        <a:xfrm>
          <a:off x="1323"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User Experience</a:t>
          </a:r>
          <a:endParaRPr lang="en-US" sz="4300" kern="1200" dirty="0">
            <a:solidFill>
              <a:schemeClr val="bg1"/>
            </a:solidFill>
          </a:endParaRPr>
        </a:p>
      </dsp:txBody>
      <dsp:txXfrm>
        <a:off x="1323" y="0"/>
        <a:ext cx="3441374" cy="1465897"/>
      </dsp:txXfrm>
    </dsp:sp>
    <dsp:sp modelId="{F5CA22CD-FB0E-4088-8816-C44D552EC973}">
      <dsp:nvSpPr>
        <dsp:cNvPr id="0" name=""/>
        <dsp:cNvSpPr/>
      </dsp:nvSpPr>
      <dsp:spPr>
        <a:xfrm>
          <a:off x="345461"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Shell</a:t>
          </a:r>
          <a:endParaRPr lang="en-US" sz="1900" kern="1200" dirty="0">
            <a:solidFill>
              <a:schemeClr val="bg1"/>
            </a:solidFill>
          </a:endParaRPr>
        </a:p>
      </dsp:txBody>
      <dsp:txXfrm>
        <a:off x="373577" y="1494431"/>
        <a:ext cx="2696867" cy="903735"/>
      </dsp:txXfrm>
    </dsp:sp>
    <dsp:sp modelId="{971D4880-3A69-4DC5-ACAB-E173636CB7B1}">
      <dsp:nvSpPr>
        <dsp:cNvPr id="0" name=""/>
        <dsp:cNvSpPr/>
      </dsp:nvSpPr>
      <dsp:spPr>
        <a:xfrm>
          <a:off x="345461"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Language</a:t>
          </a:r>
          <a:endParaRPr lang="en-US" sz="1900" kern="1200" dirty="0">
            <a:solidFill>
              <a:schemeClr val="bg1"/>
            </a:solidFill>
          </a:endParaRPr>
        </a:p>
      </dsp:txBody>
      <dsp:txXfrm>
        <a:off x="373577" y="2602086"/>
        <a:ext cx="2696867" cy="903735"/>
      </dsp:txXfrm>
    </dsp:sp>
    <dsp:sp modelId="{ED6F47C6-0886-4D65-A08C-CDB434333808}">
      <dsp:nvSpPr>
        <dsp:cNvPr id="0" name=""/>
        <dsp:cNvSpPr/>
      </dsp:nvSpPr>
      <dsp:spPr>
        <a:xfrm>
          <a:off x="345461"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Debugger</a:t>
          </a:r>
          <a:endParaRPr lang="en-US" sz="1900" kern="1200" dirty="0">
            <a:solidFill>
              <a:schemeClr val="bg1"/>
            </a:solidFill>
          </a:endParaRPr>
        </a:p>
      </dsp:txBody>
      <dsp:txXfrm>
        <a:off x="373577" y="3709740"/>
        <a:ext cx="2696867" cy="903735"/>
      </dsp:txXfrm>
    </dsp:sp>
    <dsp:sp modelId="{F71A7C21-4F03-4CF7-8792-4618CF532879}">
      <dsp:nvSpPr>
        <dsp:cNvPr id="0" name=""/>
        <dsp:cNvSpPr/>
      </dsp:nvSpPr>
      <dsp:spPr>
        <a:xfrm>
          <a:off x="3700800"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Engine</a:t>
          </a:r>
          <a:endParaRPr lang="en-US" sz="4300" kern="1200" dirty="0">
            <a:solidFill>
              <a:schemeClr val="bg1"/>
            </a:solidFill>
          </a:endParaRPr>
        </a:p>
      </dsp:txBody>
      <dsp:txXfrm>
        <a:off x="3700800" y="0"/>
        <a:ext cx="3441374" cy="1465897"/>
      </dsp:txXfrm>
    </dsp:sp>
    <dsp:sp modelId="{CD2456A9-B9A2-42A3-819D-FB06333E6EC2}">
      <dsp:nvSpPr>
        <dsp:cNvPr id="0" name=""/>
        <dsp:cNvSpPr/>
      </dsp:nvSpPr>
      <dsp:spPr>
        <a:xfrm>
          <a:off x="4044938"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APIs</a:t>
          </a:r>
          <a:endParaRPr lang="en-US" sz="1900" kern="1200" dirty="0">
            <a:solidFill>
              <a:schemeClr val="bg1"/>
            </a:solidFill>
          </a:endParaRPr>
        </a:p>
      </dsp:txBody>
      <dsp:txXfrm>
        <a:off x="4073054" y="1494431"/>
        <a:ext cx="2696867" cy="903735"/>
      </dsp:txXfrm>
    </dsp:sp>
    <dsp:sp modelId="{90A18055-D862-452A-ADBC-59E68FE50A68}">
      <dsp:nvSpPr>
        <dsp:cNvPr id="0" name=""/>
        <dsp:cNvSpPr/>
      </dsp:nvSpPr>
      <dsp:spPr>
        <a:xfrm>
          <a:off x="4044938"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Execution Context</a:t>
          </a:r>
          <a:endParaRPr lang="en-US" sz="1900" kern="1200" dirty="0">
            <a:solidFill>
              <a:schemeClr val="bg1"/>
            </a:solidFill>
          </a:endParaRPr>
        </a:p>
      </dsp:txBody>
      <dsp:txXfrm>
        <a:off x="4073054" y="2602086"/>
        <a:ext cx="2696867" cy="903735"/>
      </dsp:txXfrm>
    </dsp:sp>
    <dsp:sp modelId="{E5821BF1-9A0A-4DB9-AF48-DE759E0757E7}">
      <dsp:nvSpPr>
        <dsp:cNvPr id="0" name=""/>
        <dsp:cNvSpPr/>
      </dsp:nvSpPr>
      <dsp:spPr>
        <a:xfrm>
          <a:off x="4044938"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Object Manager</a:t>
          </a:r>
          <a:endParaRPr lang="en-US" sz="1900" kern="1200" dirty="0">
            <a:solidFill>
              <a:schemeClr val="bg1"/>
            </a:solidFill>
          </a:endParaRPr>
        </a:p>
      </dsp:txBody>
      <dsp:txXfrm>
        <a:off x="4073054" y="3709740"/>
        <a:ext cx="2696867" cy="903735"/>
      </dsp:txXfrm>
    </dsp:sp>
    <dsp:sp modelId="{D33212D8-51C4-4E2E-97A8-84E40FEF6C5D}">
      <dsp:nvSpPr>
        <dsp:cNvPr id="0" name=""/>
        <dsp:cNvSpPr/>
      </dsp:nvSpPr>
      <dsp:spPr>
        <a:xfrm>
          <a:off x="7400278"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Managed Elements</a:t>
          </a:r>
          <a:endParaRPr lang="en-US" sz="4300" kern="1200" dirty="0">
            <a:solidFill>
              <a:schemeClr val="bg1"/>
            </a:solidFill>
          </a:endParaRPr>
        </a:p>
      </dsp:txBody>
      <dsp:txXfrm>
        <a:off x="7400278" y="0"/>
        <a:ext cx="3441374" cy="1465897"/>
      </dsp:txXfrm>
    </dsp:sp>
    <dsp:sp modelId="{26388191-E387-481D-90C8-47C0E7491017}">
      <dsp:nvSpPr>
        <dsp:cNvPr id="0" name=""/>
        <dsp:cNvSpPr/>
      </dsp:nvSpPr>
      <dsp:spPr>
        <a:xfrm>
          <a:off x="7744415" y="1466792"/>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Cmdlets</a:t>
          </a:r>
          <a:endParaRPr lang="en-US" sz="1900" kern="1200" dirty="0">
            <a:solidFill>
              <a:schemeClr val="bg1"/>
            </a:solidFill>
          </a:endParaRPr>
        </a:p>
      </dsp:txBody>
      <dsp:txXfrm>
        <a:off x="7754658" y="1477035"/>
        <a:ext cx="2732613" cy="329227"/>
      </dsp:txXfrm>
    </dsp:sp>
    <dsp:sp modelId="{5D48CF07-6812-476F-A47F-68F1DADBD8A9}">
      <dsp:nvSpPr>
        <dsp:cNvPr id="0" name=""/>
        <dsp:cNvSpPr/>
      </dsp:nvSpPr>
      <dsp:spPr>
        <a:xfrm>
          <a:off x="7744415" y="1870308"/>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WMI</a:t>
          </a:r>
        </a:p>
      </dsp:txBody>
      <dsp:txXfrm>
        <a:off x="7754658" y="1880551"/>
        <a:ext cx="2732613" cy="329227"/>
      </dsp:txXfrm>
    </dsp:sp>
    <dsp:sp modelId="{0FC5D4C1-6013-4965-A861-946591A1D8C2}">
      <dsp:nvSpPr>
        <dsp:cNvPr id="0" name=""/>
        <dsp:cNvSpPr/>
      </dsp:nvSpPr>
      <dsp:spPr>
        <a:xfrm>
          <a:off x="7744415" y="2273823"/>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COM</a:t>
          </a:r>
        </a:p>
      </dsp:txBody>
      <dsp:txXfrm>
        <a:off x="7754658" y="2284066"/>
        <a:ext cx="2732613" cy="329227"/>
      </dsp:txXfrm>
    </dsp:sp>
    <dsp:sp modelId="{7E313953-3D93-4359-A259-781C8E4ADBC7}">
      <dsp:nvSpPr>
        <dsp:cNvPr id="0" name=""/>
        <dsp:cNvSpPr/>
      </dsp:nvSpPr>
      <dsp:spPr>
        <a:xfrm>
          <a:off x="7744415" y="2677339"/>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.NET</a:t>
          </a:r>
        </a:p>
      </dsp:txBody>
      <dsp:txXfrm>
        <a:off x="7754658" y="2687582"/>
        <a:ext cx="2732613" cy="329227"/>
      </dsp:txXfrm>
    </dsp:sp>
    <dsp:sp modelId="{7B618CDC-D2BC-4AD8-B85F-82BF161B8D6A}">
      <dsp:nvSpPr>
        <dsp:cNvPr id="0" name=""/>
        <dsp:cNvSpPr/>
      </dsp:nvSpPr>
      <dsp:spPr>
        <a:xfrm>
          <a:off x="7744415" y="3080854"/>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XML</a:t>
          </a:r>
        </a:p>
      </dsp:txBody>
      <dsp:txXfrm>
        <a:off x="7754658" y="3091097"/>
        <a:ext cx="2732613" cy="329227"/>
      </dsp:txXfrm>
    </dsp:sp>
    <dsp:sp modelId="{020ECC38-BE2C-43B7-B51E-D3A745A6B982}">
      <dsp:nvSpPr>
        <dsp:cNvPr id="0" name=""/>
        <dsp:cNvSpPr/>
      </dsp:nvSpPr>
      <dsp:spPr>
        <a:xfrm>
          <a:off x="7744415" y="3484370"/>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ADO</a:t>
          </a:r>
        </a:p>
      </dsp:txBody>
      <dsp:txXfrm>
        <a:off x="7754658" y="3494613"/>
        <a:ext cx="2732613" cy="329227"/>
      </dsp:txXfrm>
    </dsp:sp>
    <dsp:sp modelId="{DF8898D9-E2CF-4E53-87D5-F4DC3ED7DFDE}">
      <dsp:nvSpPr>
        <dsp:cNvPr id="0" name=""/>
        <dsp:cNvSpPr/>
      </dsp:nvSpPr>
      <dsp:spPr>
        <a:xfrm>
          <a:off x="7744415" y="3887885"/>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ADSI</a:t>
          </a:r>
        </a:p>
      </dsp:txBody>
      <dsp:txXfrm>
        <a:off x="7754658" y="3898128"/>
        <a:ext cx="2732613" cy="329227"/>
      </dsp:txXfrm>
    </dsp:sp>
    <dsp:sp modelId="{9F366910-794C-4735-A2A6-C0BBD4349C4D}">
      <dsp:nvSpPr>
        <dsp:cNvPr id="0" name=""/>
        <dsp:cNvSpPr/>
      </dsp:nvSpPr>
      <dsp:spPr>
        <a:xfrm>
          <a:off x="7744415" y="4291401"/>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Native Commands</a:t>
          </a:r>
        </a:p>
      </dsp:txBody>
      <dsp:txXfrm>
        <a:off x="7754658" y="4301644"/>
        <a:ext cx="2732613" cy="3292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3C4864-8AEF-4707-A228-D6F091D00986}">
      <dsp:nvSpPr>
        <dsp:cNvPr id="0" name=""/>
        <dsp:cNvSpPr/>
      </dsp:nvSpPr>
      <dsp:spPr>
        <a:xfrm>
          <a:off x="1323"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User Experience</a:t>
          </a:r>
          <a:endParaRPr lang="en-US" sz="4300" kern="1200" dirty="0">
            <a:solidFill>
              <a:schemeClr val="bg1"/>
            </a:solidFill>
          </a:endParaRPr>
        </a:p>
      </dsp:txBody>
      <dsp:txXfrm>
        <a:off x="1323" y="0"/>
        <a:ext cx="3441374" cy="1465897"/>
      </dsp:txXfrm>
    </dsp:sp>
    <dsp:sp modelId="{F5CA22CD-FB0E-4088-8816-C44D552EC973}">
      <dsp:nvSpPr>
        <dsp:cNvPr id="0" name=""/>
        <dsp:cNvSpPr/>
      </dsp:nvSpPr>
      <dsp:spPr>
        <a:xfrm>
          <a:off x="345461"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Shell</a:t>
          </a:r>
          <a:endParaRPr lang="en-US" sz="1900" kern="1200" dirty="0">
            <a:solidFill>
              <a:schemeClr val="bg1"/>
            </a:solidFill>
          </a:endParaRPr>
        </a:p>
      </dsp:txBody>
      <dsp:txXfrm>
        <a:off x="373577" y="1494431"/>
        <a:ext cx="2696867" cy="903735"/>
      </dsp:txXfrm>
    </dsp:sp>
    <dsp:sp modelId="{971D4880-3A69-4DC5-ACAB-E173636CB7B1}">
      <dsp:nvSpPr>
        <dsp:cNvPr id="0" name=""/>
        <dsp:cNvSpPr/>
      </dsp:nvSpPr>
      <dsp:spPr>
        <a:xfrm>
          <a:off x="345461"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Language</a:t>
          </a:r>
          <a:endParaRPr lang="en-US" sz="1900" kern="1200" dirty="0">
            <a:solidFill>
              <a:schemeClr val="bg1"/>
            </a:solidFill>
          </a:endParaRPr>
        </a:p>
      </dsp:txBody>
      <dsp:txXfrm>
        <a:off x="373577" y="2602086"/>
        <a:ext cx="2696867" cy="903735"/>
      </dsp:txXfrm>
    </dsp:sp>
    <dsp:sp modelId="{ED6F47C6-0886-4D65-A08C-CDB434333808}">
      <dsp:nvSpPr>
        <dsp:cNvPr id="0" name=""/>
        <dsp:cNvSpPr/>
      </dsp:nvSpPr>
      <dsp:spPr>
        <a:xfrm>
          <a:off x="345461"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Debugger</a:t>
          </a:r>
          <a:endParaRPr lang="en-US" sz="1900" kern="1200" dirty="0">
            <a:solidFill>
              <a:schemeClr val="bg1"/>
            </a:solidFill>
          </a:endParaRPr>
        </a:p>
      </dsp:txBody>
      <dsp:txXfrm>
        <a:off x="373577" y="3709740"/>
        <a:ext cx="2696867" cy="903735"/>
      </dsp:txXfrm>
    </dsp:sp>
    <dsp:sp modelId="{F71A7C21-4F03-4CF7-8792-4618CF532879}">
      <dsp:nvSpPr>
        <dsp:cNvPr id="0" name=""/>
        <dsp:cNvSpPr/>
      </dsp:nvSpPr>
      <dsp:spPr>
        <a:xfrm>
          <a:off x="3700800"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Engine</a:t>
          </a:r>
          <a:endParaRPr lang="en-US" sz="4300" kern="1200" dirty="0">
            <a:solidFill>
              <a:schemeClr val="bg1"/>
            </a:solidFill>
          </a:endParaRPr>
        </a:p>
      </dsp:txBody>
      <dsp:txXfrm>
        <a:off x="3700800" y="0"/>
        <a:ext cx="3441374" cy="1465897"/>
      </dsp:txXfrm>
    </dsp:sp>
    <dsp:sp modelId="{CD2456A9-B9A2-42A3-819D-FB06333E6EC2}">
      <dsp:nvSpPr>
        <dsp:cNvPr id="0" name=""/>
        <dsp:cNvSpPr/>
      </dsp:nvSpPr>
      <dsp:spPr>
        <a:xfrm>
          <a:off x="4044938" y="1466315"/>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APIs</a:t>
          </a:r>
          <a:endParaRPr lang="en-US" sz="1900" kern="1200" dirty="0">
            <a:solidFill>
              <a:schemeClr val="bg1"/>
            </a:solidFill>
          </a:endParaRPr>
        </a:p>
      </dsp:txBody>
      <dsp:txXfrm>
        <a:off x="4073054" y="1494431"/>
        <a:ext cx="2696867" cy="903735"/>
      </dsp:txXfrm>
    </dsp:sp>
    <dsp:sp modelId="{90A18055-D862-452A-ADBC-59E68FE50A68}">
      <dsp:nvSpPr>
        <dsp:cNvPr id="0" name=""/>
        <dsp:cNvSpPr/>
      </dsp:nvSpPr>
      <dsp:spPr>
        <a:xfrm>
          <a:off x="4044938" y="2573970"/>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Execution Context</a:t>
          </a:r>
          <a:endParaRPr lang="en-US" sz="1900" kern="1200" dirty="0">
            <a:solidFill>
              <a:schemeClr val="bg1"/>
            </a:solidFill>
          </a:endParaRPr>
        </a:p>
      </dsp:txBody>
      <dsp:txXfrm>
        <a:off x="4073054" y="2602086"/>
        <a:ext cx="2696867" cy="903735"/>
      </dsp:txXfrm>
    </dsp:sp>
    <dsp:sp modelId="{E5821BF1-9A0A-4DB9-AF48-DE759E0757E7}">
      <dsp:nvSpPr>
        <dsp:cNvPr id="0" name=""/>
        <dsp:cNvSpPr/>
      </dsp:nvSpPr>
      <dsp:spPr>
        <a:xfrm>
          <a:off x="4044938" y="3681624"/>
          <a:ext cx="2753099" cy="95996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Object Manager</a:t>
          </a:r>
          <a:endParaRPr lang="en-US" sz="1900" kern="1200" dirty="0">
            <a:solidFill>
              <a:schemeClr val="bg1"/>
            </a:solidFill>
          </a:endParaRPr>
        </a:p>
      </dsp:txBody>
      <dsp:txXfrm>
        <a:off x="4073054" y="3709740"/>
        <a:ext cx="2696867" cy="903735"/>
      </dsp:txXfrm>
    </dsp:sp>
    <dsp:sp modelId="{D33212D8-51C4-4E2E-97A8-84E40FEF6C5D}">
      <dsp:nvSpPr>
        <dsp:cNvPr id="0" name=""/>
        <dsp:cNvSpPr/>
      </dsp:nvSpPr>
      <dsp:spPr>
        <a:xfrm>
          <a:off x="7400278" y="0"/>
          <a:ext cx="3441374" cy="4886326"/>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solidFill>
                <a:schemeClr val="bg1"/>
              </a:solidFill>
            </a:rPr>
            <a:t>Managed Elements</a:t>
          </a:r>
          <a:endParaRPr lang="en-US" sz="4300" kern="1200" dirty="0">
            <a:solidFill>
              <a:schemeClr val="bg1"/>
            </a:solidFill>
          </a:endParaRPr>
        </a:p>
      </dsp:txBody>
      <dsp:txXfrm>
        <a:off x="7400278" y="0"/>
        <a:ext cx="3441374" cy="1465897"/>
      </dsp:txXfrm>
    </dsp:sp>
    <dsp:sp modelId="{26388191-E387-481D-90C8-47C0E7491017}">
      <dsp:nvSpPr>
        <dsp:cNvPr id="0" name=""/>
        <dsp:cNvSpPr/>
      </dsp:nvSpPr>
      <dsp:spPr>
        <a:xfrm>
          <a:off x="7744415" y="1466792"/>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Cmdlets</a:t>
          </a:r>
          <a:endParaRPr lang="en-US" sz="1900" kern="1200" dirty="0">
            <a:solidFill>
              <a:schemeClr val="bg1"/>
            </a:solidFill>
          </a:endParaRPr>
        </a:p>
      </dsp:txBody>
      <dsp:txXfrm>
        <a:off x="7754658" y="1477035"/>
        <a:ext cx="2732613" cy="329227"/>
      </dsp:txXfrm>
    </dsp:sp>
    <dsp:sp modelId="{5D48CF07-6812-476F-A47F-68F1DADBD8A9}">
      <dsp:nvSpPr>
        <dsp:cNvPr id="0" name=""/>
        <dsp:cNvSpPr/>
      </dsp:nvSpPr>
      <dsp:spPr>
        <a:xfrm>
          <a:off x="7744415" y="1870308"/>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WMI</a:t>
          </a:r>
        </a:p>
      </dsp:txBody>
      <dsp:txXfrm>
        <a:off x="7754658" y="1880551"/>
        <a:ext cx="2732613" cy="329227"/>
      </dsp:txXfrm>
    </dsp:sp>
    <dsp:sp modelId="{0FC5D4C1-6013-4965-A861-946591A1D8C2}">
      <dsp:nvSpPr>
        <dsp:cNvPr id="0" name=""/>
        <dsp:cNvSpPr/>
      </dsp:nvSpPr>
      <dsp:spPr>
        <a:xfrm>
          <a:off x="7744415" y="2273823"/>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COM</a:t>
          </a:r>
        </a:p>
      </dsp:txBody>
      <dsp:txXfrm>
        <a:off x="7754658" y="2284066"/>
        <a:ext cx="2732613" cy="329227"/>
      </dsp:txXfrm>
    </dsp:sp>
    <dsp:sp modelId="{7E313953-3D93-4359-A259-781C8E4ADBC7}">
      <dsp:nvSpPr>
        <dsp:cNvPr id="0" name=""/>
        <dsp:cNvSpPr/>
      </dsp:nvSpPr>
      <dsp:spPr>
        <a:xfrm>
          <a:off x="7744415" y="2677339"/>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.NET</a:t>
          </a:r>
        </a:p>
      </dsp:txBody>
      <dsp:txXfrm>
        <a:off x="7754658" y="2687582"/>
        <a:ext cx="2732613" cy="329227"/>
      </dsp:txXfrm>
    </dsp:sp>
    <dsp:sp modelId="{7B618CDC-D2BC-4AD8-B85F-82BF161B8D6A}">
      <dsp:nvSpPr>
        <dsp:cNvPr id="0" name=""/>
        <dsp:cNvSpPr/>
      </dsp:nvSpPr>
      <dsp:spPr>
        <a:xfrm>
          <a:off x="7744415" y="3080854"/>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XML</a:t>
          </a:r>
        </a:p>
      </dsp:txBody>
      <dsp:txXfrm>
        <a:off x="7754658" y="3091097"/>
        <a:ext cx="2732613" cy="329227"/>
      </dsp:txXfrm>
    </dsp:sp>
    <dsp:sp modelId="{020ECC38-BE2C-43B7-B51E-D3A745A6B982}">
      <dsp:nvSpPr>
        <dsp:cNvPr id="0" name=""/>
        <dsp:cNvSpPr/>
      </dsp:nvSpPr>
      <dsp:spPr>
        <a:xfrm>
          <a:off x="7744415" y="3484370"/>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ADO</a:t>
          </a:r>
        </a:p>
      </dsp:txBody>
      <dsp:txXfrm>
        <a:off x="7754658" y="3494613"/>
        <a:ext cx="2732613" cy="329227"/>
      </dsp:txXfrm>
    </dsp:sp>
    <dsp:sp modelId="{DF8898D9-E2CF-4E53-87D5-F4DC3ED7DFDE}">
      <dsp:nvSpPr>
        <dsp:cNvPr id="0" name=""/>
        <dsp:cNvSpPr/>
      </dsp:nvSpPr>
      <dsp:spPr>
        <a:xfrm>
          <a:off x="7744415" y="3887885"/>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ADSI</a:t>
          </a:r>
        </a:p>
      </dsp:txBody>
      <dsp:txXfrm>
        <a:off x="7754658" y="3898128"/>
        <a:ext cx="2732613" cy="329227"/>
      </dsp:txXfrm>
    </dsp:sp>
    <dsp:sp modelId="{9F366910-794C-4735-A2A6-C0BBD4349C4D}">
      <dsp:nvSpPr>
        <dsp:cNvPr id="0" name=""/>
        <dsp:cNvSpPr/>
      </dsp:nvSpPr>
      <dsp:spPr>
        <a:xfrm>
          <a:off x="7744415" y="4291401"/>
          <a:ext cx="2753099" cy="34971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36195" rIns="48260" bIns="36195"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Native Commands</a:t>
          </a:r>
        </a:p>
      </dsp:txBody>
      <dsp:txXfrm>
        <a:off x="7754658" y="4301644"/>
        <a:ext cx="2732613" cy="329227"/>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solidFill>
                <a:prstClr val="black"/>
              </a:solidFill>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4" y="0"/>
            <a:ext cx="2971800" cy="457200"/>
          </a:xfrm>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4" y="0"/>
            <a:ext cx="2971800" cy="457200"/>
          </a:xfrm>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4" y="0"/>
            <a:ext cx="2971800" cy="457200"/>
          </a:xfrm>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4" y="0"/>
            <a:ext cx="2971800" cy="457200"/>
          </a:xfrm>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4" y="0"/>
            <a:ext cx="2971800" cy="457200"/>
          </a:xfrm>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9947" y="686113"/>
            <a:ext cx="6058107" cy="3429000"/>
          </a:xfrm>
        </p:spPr>
      </p:sp>
      <p:sp>
        <p:nvSpPr>
          <p:cNvPr id="3" name="Notes Placeholder 2"/>
          <p:cNvSpPr>
            <a:spLocks noGrp="1"/>
          </p:cNvSpPr>
          <p:nvPr>
            <p:ph type="body" idx="1"/>
          </p:nvPr>
        </p:nvSpPr>
        <p:spPr/>
        <p:txBody>
          <a:bodyPr>
            <a:normAutofit/>
          </a:bodyPr>
          <a:lstStyle/>
          <a:p>
            <a:pPr defTabSz="914255">
              <a:defRPr/>
            </a:pP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8:23 AM</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29</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8:23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image" Target="../media/image18.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4.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image" Target="../media/image18.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5.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image" Target="../media/image18.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6556629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52794671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642603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51036791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6925464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801201514"/>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90395910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1485577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4700331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10638022"/>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40534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3656194"/>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58104937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1204961"/>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075508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914185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1532105402"/>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5377144"/>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57861045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85247927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3413327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3" y="1644651"/>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300" dirty="0" smtClean="0">
              <a:solidFill>
                <a:srgbClr val="FFFFFF">
                  <a:alpha val="99000"/>
                </a:srgbClr>
              </a:solidFill>
            </a:endParaRPr>
          </a:p>
        </p:txBody>
      </p:sp>
      <p:sp>
        <p:nvSpPr>
          <p:cNvPr id="2" name="Title 1"/>
          <p:cNvSpPr>
            <a:spLocks noGrp="1"/>
          </p:cNvSpPr>
          <p:nvPr>
            <p:ph type="ctrTitle" hasCustomPrompt="1"/>
          </p:nvPr>
        </p:nvSpPr>
        <p:spPr>
          <a:xfrm>
            <a:off x="969965" y="2265473"/>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3" y="4703874"/>
            <a:ext cx="10242551"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301"/>
            <a:ext cx="2188302" cy="263149"/>
          </a:xfrm>
        </p:spPr>
        <p:txBody>
          <a:bodyPr/>
          <a:lstStyle>
            <a:lvl1pPr marL="0" indent="0">
              <a:buFont typeface="Arial" pitchFamily="34" charset="0"/>
              <a:buNone/>
              <a:defRPr sz="19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737683327"/>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3" y="243102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83234928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55047"/>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89145"/>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68524532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5727946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706190269"/>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2139056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3" y="2442175"/>
            <a:ext cx="9323387" cy="1523495"/>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3" y="4191001"/>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1"/>
            <a:ext cx="10242551"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3"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87414408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4473002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0939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799"/>
            <a:ext cx="11149013" cy="2000548"/>
          </a:xfrm>
        </p:spPr>
        <p:txBody>
          <a:bodyPr/>
          <a:lstStyle>
            <a:lvl1pPr marL="460355" indent="-460355">
              <a:buFontTx/>
              <a:buBlip>
                <a:blip r:embed="rId3"/>
              </a:buBlip>
              <a:defRPr/>
            </a:lvl1pPr>
            <a:lvl2pPr marL="855628" indent="-395272">
              <a:buFontTx/>
              <a:buBlip>
                <a:blip r:embed="rId3"/>
              </a:buBlip>
              <a:defRPr/>
            </a:lvl2pPr>
            <a:lvl3pPr marL="1258836" indent="-403208">
              <a:buFontTx/>
              <a:buBlip>
                <a:blip r:embed="rId3"/>
              </a:buBlip>
              <a:defRPr/>
            </a:lvl3pPr>
            <a:lvl4pPr marL="1604896" indent="-346061">
              <a:buFontTx/>
              <a:buBlip>
                <a:blip r:embed="rId3"/>
              </a:buBlip>
              <a:defRPr/>
            </a:lvl4pPr>
            <a:lvl5pPr marL="1941432" indent="-336536">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7814558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799"/>
            <a:ext cx="11149013" cy="2000548"/>
          </a:xfrm>
        </p:spPr>
        <p:txBody>
          <a:bodyPr/>
          <a:lstStyle>
            <a:lvl1pPr marL="460355" indent="-460355">
              <a:lnSpc>
                <a:spcPct val="90000"/>
              </a:lnSpc>
              <a:buFontTx/>
              <a:buBlip>
                <a:blip r:embed="rId2"/>
              </a:buBlip>
              <a:defRPr/>
            </a:lvl1pPr>
            <a:lvl2pPr marL="855628" indent="-395272">
              <a:lnSpc>
                <a:spcPct val="90000"/>
              </a:lnSpc>
              <a:buFontTx/>
              <a:buBlip>
                <a:blip r:embed="rId2"/>
              </a:buBlip>
              <a:defRPr/>
            </a:lvl2pPr>
            <a:lvl3pPr marL="1258836" indent="-403208">
              <a:lnSpc>
                <a:spcPct val="90000"/>
              </a:lnSpc>
              <a:buFontTx/>
              <a:buBlip>
                <a:blip r:embed="rId2"/>
              </a:buBlip>
              <a:defRPr/>
            </a:lvl3pPr>
            <a:lvl4pPr marL="1604896" indent="-346061">
              <a:lnSpc>
                <a:spcPct val="90000"/>
              </a:lnSpc>
              <a:buFontTx/>
              <a:buBlip>
                <a:blip r:embed="rId2"/>
              </a:buBlip>
              <a:defRPr/>
            </a:lvl4pPr>
            <a:lvl5pPr marL="1941432" indent="-336536">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028418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2"/>
            <a:ext cx="5486400" cy="1764585"/>
          </a:xfrm>
        </p:spPr>
        <p:txBody>
          <a:bodyPr/>
          <a:lstStyle>
            <a:lvl1pPr marL="339962" indent="-339962">
              <a:lnSpc>
                <a:spcPct val="90000"/>
              </a:lnSpc>
              <a:buFontTx/>
              <a:buBlip>
                <a:blip r:embed="rId2"/>
              </a:buBlip>
              <a:defRPr sz="2800"/>
            </a:lvl1pPr>
            <a:lvl2pPr marL="673310" indent="-325411">
              <a:lnSpc>
                <a:spcPct val="90000"/>
              </a:lnSpc>
              <a:buFontTx/>
              <a:buBlip>
                <a:blip r:embed="rId2"/>
              </a:buBlip>
              <a:defRPr sz="2400"/>
            </a:lvl2pPr>
            <a:lvl3pPr marL="953745" indent="-288372">
              <a:lnSpc>
                <a:spcPct val="90000"/>
              </a:lnSpc>
              <a:buFontTx/>
              <a:buBlip>
                <a:blip r:embed="rId2"/>
              </a:buBlip>
              <a:defRPr sz="2000"/>
            </a:lvl3pPr>
            <a:lvl4pPr marL="1227566" indent="-273821">
              <a:lnSpc>
                <a:spcPct val="90000"/>
              </a:lnSpc>
              <a:buFontTx/>
              <a:buBlip>
                <a:blip r:embed="rId2"/>
              </a:buBlip>
              <a:defRPr sz="1900"/>
            </a:lvl4pPr>
            <a:lvl5pPr marL="1515939" indent="-280435">
              <a:lnSpc>
                <a:spcPct val="90000"/>
              </a:lnSpc>
              <a:buFontTx/>
              <a:buBlip>
                <a:blip r:embed="rId2"/>
              </a:buBlip>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2"/>
            <a:ext cx="5486400" cy="1764585"/>
          </a:xfrm>
        </p:spPr>
        <p:txBody>
          <a:bodyPr/>
          <a:lstStyle>
            <a:lvl1pPr marL="347899" indent="-347899">
              <a:lnSpc>
                <a:spcPct val="90000"/>
              </a:lnSpc>
              <a:buFontTx/>
              <a:buBlip>
                <a:blip r:embed="rId2"/>
              </a:buBlip>
              <a:defRPr sz="2800"/>
            </a:lvl1pPr>
            <a:lvl2pPr marL="673310" indent="-339962">
              <a:lnSpc>
                <a:spcPct val="90000"/>
              </a:lnSpc>
              <a:buFontTx/>
              <a:buBlip>
                <a:blip r:embed="rId2"/>
              </a:buBlip>
              <a:defRPr sz="2400"/>
            </a:lvl2pPr>
            <a:lvl3pPr marL="961682" indent="-302923">
              <a:lnSpc>
                <a:spcPct val="90000"/>
              </a:lnSpc>
              <a:buFontTx/>
              <a:buBlip>
                <a:blip r:embed="rId2"/>
              </a:buBlip>
              <a:defRPr sz="2000"/>
            </a:lvl3pPr>
            <a:lvl4pPr marL="1227566" indent="-265885">
              <a:lnSpc>
                <a:spcPct val="90000"/>
              </a:lnSpc>
              <a:buFontTx/>
              <a:buBlip>
                <a:blip r:embed="rId2"/>
              </a:buBlip>
              <a:defRPr sz="1900"/>
            </a:lvl4pPr>
            <a:lvl5pPr marL="1515939" indent="-273821">
              <a:lnSpc>
                <a:spcPct val="90000"/>
              </a:lnSpc>
              <a:buFontTx/>
              <a:buBlip>
                <a:blip r:embed="rId2"/>
              </a:buBlip>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998314"/>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06938"/>
            <a:ext cx="5486400" cy="350865"/>
          </a:xfrm>
        </p:spPr>
        <p:txBody>
          <a:bodyPr anchor="b"/>
          <a:lstStyle>
            <a:lvl1pPr marL="0" indent="0">
              <a:lnSpc>
                <a:spcPct val="90000"/>
              </a:lnSpc>
              <a:spcBef>
                <a:spcPts val="0"/>
              </a:spcBef>
              <a:buNone/>
              <a:defRPr sz="2500" b="1"/>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1"/>
            <a:ext cx="5484971" cy="1555297"/>
          </a:xfrm>
        </p:spPr>
        <p:txBody>
          <a:bodyPr/>
          <a:lstStyle>
            <a:lvl1pPr marL="281759" indent="-281759">
              <a:buFontTx/>
              <a:buBlip>
                <a:blip r:embed="rId2"/>
              </a:buBlip>
              <a:defRPr sz="2300"/>
            </a:lvl1pPr>
            <a:lvl2pPr marL="562195" indent="-265885">
              <a:buFontTx/>
              <a:buBlip>
                <a:blip r:embed="rId2"/>
              </a:buBlip>
              <a:defRPr sz="2000"/>
            </a:lvl2pPr>
            <a:lvl3pPr marL="813528" indent="-243397">
              <a:buFontTx/>
              <a:buBlip>
                <a:blip r:embed="rId2"/>
              </a:buBlip>
              <a:defRPr sz="1900"/>
            </a:lvl3pPr>
            <a:lvl4pPr marL="1050311" indent="-228847">
              <a:buFontTx/>
              <a:buBlip>
                <a:blip r:embed="rId2"/>
              </a:buBlip>
              <a:defRPr sz="1700"/>
            </a:lvl4pPr>
            <a:lvl5pPr marL="1279156" indent="-20635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06938"/>
            <a:ext cx="5486400" cy="350865"/>
          </a:xfrm>
        </p:spPr>
        <p:txBody>
          <a:bodyPr anchor="b"/>
          <a:lstStyle>
            <a:lvl1pPr marL="0" indent="0">
              <a:lnSpc>
                <a:spcPct val="90000"/>
              </a:lnSpc>
              <a:spcBef>
                <a:spcPts val="0"/>
              </a:spcBef>
              <a:buNone/>
              <a:defRPr sz="2500" b="1"/>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1"/>
            <a:ext cx="5486400" cy="1578619"/>
          </a:xfrm>
        </p:spPr>
        <p:txBody>
          <a:bodyPr/>
          <a:lstStyle>
            <a:lvl1pPr marL="296308" indent="-296308">
              <a:buFontTx/>
              <a:buBlip>
                <a:blip r:embed="rId2"/>
              </a:buBlip>
              <a:defRPr sz="2300"/>
            </a:lvl1pPr>
            <a:lvl2pPr marL="570131" indent="-273821">
              <a:buFontTx/>
              <a:buBlip>
                <a:blip r:embed="rId2"/>
              </a:buBlip>
              <a:defRPr sz="2000"/>
            </a:lvl2pPr>
            <a:lvl3pPr marL="821464" indent="-244720">
              <a:buFontTx/>
              <a:buBlip>
                <a:blip r:embed="rId2"/>
              </a:buBlip>
              <a:defRPr sz="1900"/>
            </a:lvl3pPr>
            <a:lvl4pPr marL="1050311" indent="-236783">
              <a:buFontTx/>
              <a:buBlip>
                <a:blip r:embed="rId2"/>
              </a:buBlip>
              <a:defRPr sz="1700"/>
            </a:lvl4pPr>
            <a:lvl5pPr marL="1279156" indent="-22090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379060"/>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876751593"/>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4960979"/>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9699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940150"/>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0"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8"/>
            <a:ext cx="4114800" cy="443199"/>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61" fontAlgn="base">
                <a:spcBef>
                  <a:spcPct val="0"/>
                </a:spcBef>
                <a:spcAft>
                  <a:spcPct val="0"/>
                </a:spcAft>
              </a:pPr>
              <a:endParaRPr lang="en-US" sz="23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defTabSz="914325"/>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2" y="3004651"/>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2" tIns="45716" rIns="91432" bIns="45716" numCol="1" rtlCol="0" anchor="ctr" anchorCtr="0" compatLnSpc="1">
            <a:prstTxWarp prst="textNoShape">
              <a:avLst/>
            </a:prstTxWarp>
          </a:bodyPr>
          <a:lstStyle/>
          <a:p>
            <a:pPr algn="ctr" defTabSz="914061"/>
            <a:endParaRPr lang="en-US" sz="23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7" y="2769643"/>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3" y="497189"/>
            <a:ext cx="2271292" cy="811495"/>
          </a:xfrm>
          <a:prstGeom prst="rect">
            <a:avLst/>
          </a:prstGeom>
        </p:spPr>
      </p:pic>
    </p:spTree>
    <p:extLst>
      <p:ext uri="{BB962C8B-B14F-4D97-AF65-F5344CB8AC3E}">
        <p14:creationId xmlns:p14="http://schemas.microsoft.com/office/powerpoint/2010/main" val="28941569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8961238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wrap="square" lIns="152388" tIns="76193" rIns="152388" bIns="76193"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87894088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9651110"/>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7564173"/>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52146512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901754779"/>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6132512"/>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288834595"/>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00281899"/>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92595304"/>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08501077"/>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02420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6549742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4374394"/>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686646485"/>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6083590"/>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47803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199388"/>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113965432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4400210"/>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82139155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image" Target="../media/image2.png"/><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1.jpe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image" Target="../media/image1.jpeg"/><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theme" Target="../theme/theme4.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slideLayout" Target="../slideLayouts/slideLayout77.xml"/><Relationship Id="rId3" Type="http://schemas.openxmlformats.org/officeDocument/2006/relationships/slideLayout" Target="../slideLayouts/slideLayout62.xml"/><Relationship Id="rId21" Type="http://schemas.openxmlformats.org/officeDocument/2006/relationships/image" Target="../media/image1.jpeg"/><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theme" Target="../theme/theme5.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8019380"/>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609399"/>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1"/>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9532068"/>
      </p:ext>
    </p:extLst>
  </p:cSld>
  <p:clrMap bg1="dk1" tx1="lt1" bg2="dk2" tx2="lt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 id="2147483777" r:id="rId14"/>
    <p:sldLayoutId id="2147483778" r:id="rId15"/>
    <p:sldLayoutId id="2147483779" r:id="rId16"/>
    <p:sldLayoutId id="2147483780" r:id="rId17"/>
    <p:sldLayoutId id="2147483781" r:id="rId18"/>
    <p:sldLayoutId id="2147483782" r:id="rId19"/>
  </p:sldLayoutIdLst>
  <p:transition>
    <p:fade/>
  </p:transition>
  <p:txStyles>
    <p:titleStyle>
      <a:lvl1pPr algn="l" defTabSz="914325"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55" indent="-460355" algn="l" defTabSz="914325"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28" indent="-395272" algn="l" defTabSz="914325"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36" indent="-403208" algn="l" defTabSz="914325"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896" indent="-346061" algn="l" defTabSz="914325"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432" indent="-336536" algn="l" defTabSz="914325"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32084478"/>
      </p:ext>
    </p:extLst>
  </p:cSld>
  <p:clrMap bg1="dk1" tx1="lt1" bg2="dk2" tx2="lt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60.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8" Type="http://schemas.openxmlformats.org/officeDocument/2006/relationships/hyperlink" Target="http://www.microsoft.com/technet/scriptcenter/hubs/msh.mspx" TargetMode="External"/><Relationship Id="rId13" Type="http://schemas.openxmlformats.org/officeDocument/2006/relationships/hyperlink" Target="http://borntolearn.mslearn.net/comics/b/weblog/archive/2011/04/20/climbing-mt-powershell-comic-book-first-pages.aspx" TargetMode="External"/><Relationship Id="rId3" Type="http://schemas.openxmlformats.org/officeDocument/2006/relationships/hyperlink" Target="http://blogs.msdn.com/PowerShell" TargetMode="External"/><Relationship Id="rId7" Type="http://schemas.openxmlformats.org/officeDocument/2006/relationships/hyperlink" Target="http://channel9.msdn.com/wiki/default.aspx/Channel9.WindowsPowerShellWiki" TargetMode="External"/><Relationship Id="rId12" Type="http://schemas.openxmlformats.org/officeDocument/2006/relationships/hyperlink" Target="http://www.wrox.com/WileyCDA/WroxTitle/productCd-0470173939.html" TargetMode="External"/><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hyperlink" Target="http://channel9.msdn.com/tags/PowerShell" TargetMode="External"/><Relationship Id="rId11" Type="http://schemas.openxmlformats.org/officeDocument/2006/relationships/hyperlink" Target="http://oreilly.com/catalog/9780596801519/" TargetMode="External"/><Relationship Id="rId5" Type="http://schemas.openxmlformats.org/officeDocument/2006/relationships/hyperlink" Target="http://social.technet.microsoft.com/Forums/en-US/winserverpowershell/threads" TargetMode="External"/><Relationship Id="rId10" Type="http://schemas.openxmlformats.org/officeDocument/2006/relationships/hyperlink" Target="http://www.manning.com/payette2/" TargetMode="External"/><Relationship Id="rId4" Type="http://schemas.openxmlformats.org/officeDocument/2006/relationships/hyperlink" Target="http://www.powershellcommunity.org/" TargetMode="External"/><Relationship Id="rId9" Type="http://schemas.openxmlformats.org/officeDocument/2006/relationships/hyperlink" Target="http://codeplex.com/Project/ProjectDirectory.aspx?TagName=powershel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8" Type="http://schemas.openxmlformats.org/officeDocument/2006/relationships/hyperlink" Target="http://www.microsoft.com/cloud/" TargetMode="External"/><Relationship Id="rId3" Type="http://schemas.openxmlformats.org/officeDocument/2006/relationships/image" Target="../media/image2.png"/><Relationship Id="rId7" Type="http://schemas.openxmlformats.org/officeDocument/2006/relationships/hyperlink" Target="http://www.microsoft.com/windowsserver/" TargetMode="External"/><Relationship Id="rId2" Type="http://schemas.openxmlformats.org/officeDocument/2006/relationships/notesSlide" Target="../notesSlides/notesSlide15.xml"/><Relationship Id="rId1" Type="http://schemas.openxmlformats.org/officeDocument/2006/relationships/slideLayout" Target="../slideLayouts/slideLayout53.xml"/><Relationship Id="rId6" Type="http://schemas.openxmlformats.org/officeDocument/2006/relationships/hyperlink" Target="http://www.microsoft.com/forefront/"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9.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6.xml"/><Relationship Id="rId1" Type="http://schemas.openxmlformats.org/officeDocument/2006/relationships/slideLayout" Target="../slideLayouts/slideLayout53.xml"/><Relationship Id="rId6" Type="http://schemas.openxmlformats.org/officeDocument/2006/relationships/hyperlink" Target="http://microsoft.com/technet" TargetMode="External"/><Relationship Id="rId11" Type="http://schemas.openxmlformats.org/officeDocument/2006/relationships/image" Target="../media/image29.png"/><Relationship Id="rId5" Type="http://schemas.openxmlformats.org/officeDocument/2006/relationships/hyperlink" Target="http://www.microsoft.com/learning" TargetMode="External"/><Relationship Id="rId10" Type="http://schemas.openxmlformats.org/officeDocument/2006/relationships/image" Target="../media/image28.emf"/><Relationship Id="rId4" Type="http://schemas.openxmlformats.org/officeDocument/2006/relationships/image" Target="../media/image25.png"/><Relationship Id="rId9" Type="http://schemas.openxmlformats.org/officeDocument/2006/relationships/image" Target="../media/image27.png"/><Relationship Id="rId1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4.jpg"/><Relationship Id="rId5" Type="http://schemas.openxmlformats.org/officeDocument/2006/relationships/image" Target="../media/image23.jpe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Advanced Automation Using</a:t>
            </a:r>
            <a:br>
              <a:rPr lang="en-US" dirty="0"/>
            </a:br>
            <a:r>
              <a:rPr lang="en-US" dirty="0"/>
              <a:t>Windows PowerShell 2.0</a:t>
            </a:r>
          </a:p>
        </p:txBody>
      </p:sp>
      <p:sp>
        <p:nvSpPr>
          <p:cNvPr id="6" name="Text Placeholder 5"/>
          <p:cNvSpPr>
            <a:spLocks noGrp="1"/>
          </p:cNvSpPr>
          <p:nvPr>
            <p:ph type="body" sz="quarter" idx="10"/>
          </p:nvPr>
        </p:nvSpPr>
        <p:spPr/>
        <p:txBody>
          <a:bodyPr/>
          <a:lstStyle/>
          <a:p>
            <a:r>
              <a:rPr lang="en-US" dirty="0" smtClean="0"/>
              <a:t>WSV406</a:t>
            </a:r>
            <a:endParaRPr lang="en-US" dirty="0"/>
          </a:p>
        </p:txBody>
      </p:sp>
      <p:sp>
        <p:nvSpPr>
          <p:cNvPr id="4" name="Subtitle 3"/>
          <p:cNvSpPr>
            <a:spLocks noGrp="1"/>
          </p:cNvSpPr>
          <p:nvPr>
            <p:ph type="subTitle" idx="1"/>
          </p:nvPr>
        </p:nvSpPr>
        <p:spPr/>
        <p:txBody>
          <a:bodyPr/>
          <a:lstStyle/>
          <a:p>
            <a:r>
              <a:rPr lang="en-US" dirty="0"/>
              <a:t>Jeffrey </a:t>
            </a:r>
            <a:r>
              <a:rPr lang="en-US" dirty="0" err="1"/>
              <a:t>Snover</a:t>
            </a:r>
            <a:endParaRPr lang="en-US" dirty="0"/>
          </a:p>
          <a:p>
            <a:r>
              <a:rPr lang="en-US" dirty="0"/>
              <a:t>Distinguished Engineer</a:t>
            </a:r>
          </a:p>
          <a:p>
            <a:r>
              <a:rPr lang="en-US" dirty="0"/>
              <a:t>Microsoft</a:t>
            </a:r>
          </a:p>
          <a:p>
            <a:endParaRPr lang="en-US" dirty="0"/>
          </a:p>
        </p:txBody>
      </p:sp>
      <p:sp>
        <p:nvSpPr>
          <p:cNvPr id="7" name="Subtitle 2"/>
          <p:cNvSpPr txBox="1">
            <a:spLocks/>
          </p:cNvSpPr>
          <p:nvPr/>
        </p:nvSpPr>
        <p:spPr>
          <a:xfrm>
            <a:off x="969964" y="4718600"/>
            <a:ext cx="5123475" cy="1566299"/>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SzPct val="90000"/>
              <a:buFontTx/>
              <a:buNone/>
              <a:defRPr sz="3200" kern="1200">
                <a:gradFill>
                  <a:gsLst>
                    <a:gs pos="0">
                      <a:schemeClr val="tx1"/>
                    </a:gs>
                    <a:gs pos="86000">
                      <a:schemeClr val="tx1"/>
                    </a:gs>
                  </a:gsLst>
                  <a:lin ang="5400000" scaled="0"/>
                </a:gra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US" dirty="0"/>
          </a:p>
        </p:txBody>
      </p:sp>
      <p:sp>
        <p:nvSpPr>
          <p:cNvPr id="8" name="Subtitle 2"/>
          <p:cNvSpPr txBox="1">
            <a:spLocks/>
          </p:cNvSpPr>
          <p:nvPr/>
        </p:nvSpPr>
        <p:spPr>
          <a:xfrm>
            <a:off x="6245839" y="4718600"/>
            <a:ext cx="5123475" cy="1566299"/>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SzPct val="90000"/>
              <a:buFontTx/>
              <a:buNone/>
              <a:defRPr sz="3200" kern="1200">
                <a:gradFill>
                  <a:gsLst>
                    <a:gs pos="0">
                      <a:schemeClr val="tx1"/>
                    </a:gs>
                    <a:gs pos="86000">
                      <a:schemeClr val="tx1"/>
                    </a:gs>
                  </a:gsLst>
                  <a:lin ang="5400000" scaled="0"/>
                </a:gra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Dan Harman</a:t>
            </a:r>
          </a:p>
          <a:p>
            <a:r>
              <a:rPr lang="en-US" dirty="0" smtClean="0"/>
              <a:t>Senior Program Manager</a:t>
            </a:r>
          </a:p>
          <a:p>
            <a:r>
              <a:rPr lang="en-US" dirty="0" smtClean="0"/>
              <a:t>Microsoft</a:t>
            </a:r>
            <a:endParaRPr lang="en-US" dirty="0"/>
          </a:p>
        </p:txBody>
      </p:sp>
    </p:spTree>
    <p:extLst>
      <p:ext uri="{BB962C8B-B14F-4D97-AF65-F5344CB8AC3E}">
        <p14:creationId xmlns:p14="http://schemas.microsoft.com/office/powerpoint/2010/main" val="300302007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Scripting Features</a:t>
            </a:r>
            <a:endParaRPr lang="en-US" sz="3000" dirty="0">
              <a:solidFill>
                <a:schemeClr val="tx2"/>
              </a:solidFill>
            </a:endParaRPr>
          </a:p>
        </p:txBody>
      </p:sp>
      <p:graphicFrame>
        <p:nvGraphicFramePr>
          <p:cNvPr id="5" name="Content Placeholder 5"/>
          <p:cNvGraphicFramePr>
            <a:graphicFrameLocks/>
          </p:cNvGraphicFramePr>
          <p:nvPr/>
        </p:nvGraphicFramePr>
        <p:xfrm>
          <a:off x="672925" y="1404268"/>
          <a:ext cx="10842976" cy="4886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bwMode="auto">
          <a:xfrm>
            <a:off x="622138" y="2817970"/>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Advanced Functions</a:t>
            </a:r>
          </a:p>
        </p:txBody>
      </p:sp>
      <p:sp>
        <p:nvSpPr>
          <p:cNvPr id="7" name="Rectangle 6"/>
          <p:cNvSpPr/>
          <p:nvPr/>
        </p:nvSpPr>
        <p:spPr bwMode="auto">
          <a:xfrm>
            <a:off x="621629" y="3506151"/>
            <a:ext cx="7252351"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Debugger Enhancements</a:t>
            </a:r>
          </a:p>
        </p:txBody>
      </p:sp>
      <p:sp>
        <p:nvSpPr>
          <p:cNvPr id="8" name="Rectangle 7"/>
          <p:cNvSpPr/>
          <p:nvPr/>
        </p:nvSpPr>
        <p:spPr bwMode="auto">
          <a:xfrm>
            <a:off x="621630" y="4194332"/>
            <a:ext cx="7252351"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Restricted Language</a:t>
            </a:r>
          </a:p>
        </p:txBody>
      </p:sp>
      <p:sp>
        <p:nvSpPr>
          <p:cNvPr id="9" name="Rectangle 8"/>
          <p:cNvSpPr/>
          <p:nvPr/>
        </p:nvSpPr>
        <p:spPr bwMode="auto">
          <a:xfrm>
            <a:off x="621630" y="4882513"/>
            <a:ext cx="10945565"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Modules</a:t>
            </a:r>
          </a:p>
        </p:txBody>
      </p:sp>
      <p:sp>
        <p:nvSpPr>
          <p:cNvPr id="10" name="Rectangle 9"/>
          <p:cNvSpPr/>
          <p:nvPr/>
        </p:nvSpPr>
        <p:spPr bwMode="auto">
          <a:xfrm>
            <a:off x="621630" y="5570695"/>
            <a:ext cx="10945565"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Transactions</a:t>
            </a:r>
          </a:p>
        </p:txBody>
      </p:sp>
      <p:sp>
        <p:nvSpPr>
          <p:cNvPr id="11" name="Rectangle 10"/>
          <p:cNvSpPr/>
          <p:nvPr/>
        </p:nvSpPr>
        <p:spPr bwMode="auto">
          <a:xfrm>
            <a:off x="8034975" y="2817208"/>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Advanced Functions</a:t>
            </a:r>
          </a:p>
        </p:txBody>
      </p:sp>
      <p:sp>
        <p:nvSpPr>
          <p:cNvPr id="12" name="Rectangle 11"/>
          <p:cNvSpPr/>
          <p:nvPr/>
        </p:nvSpPr>
        <p:spPr bwMode="auto">
          <a:xfrm>
            <a:off x="8032436" y="3503008"/>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Native Code</a:t>
            </a:r>
          </a:p>
        </p:txBody>
      </p:sp>
    </p:spTree>
    <p:extLst>
      <p:ext uri="{BB962C8B-B14F-4D97-AF65-F5344CB8AC3E}">
        <p14:creationId xmlns:p14="http://schemas.microsoft.com/office/powerpoint/2010/main" val="41381912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Advanced Functions</a:t>
            </a:r>
            <a:endParaRPr lang="en-US" dirty="0"/>
          </a:p>
        </p:txBody>
      </p:sp>
      <p:sp>
        <p:nvSpPr>
          <p:cNvPr id="5" name="Text Placeholder 4"/>
          <p:cNvSpPr>
            <a:spLocks noGrp="1"/>
          </p:cNvSpPr>
          <p:nvPr>
            <p:ph type="body" sz="quarter" idx="10"/>
          </p:nvPr>
        </p:nvSpPr>
        <p:spPr>
          <a:xfrm>
            <a:off x="519112" y="1447799"/>
            <a:ext cx="11149013" cy="2120581"/>
          </a:xfrm>
        </p:spPr>
        <p:txBody>
          <a:bodyPr/>
          <a:lstStyle/>
          <a:p>
            <a:r>
              <a:rPr lang="en-US" sz="2600" dirty="0" smtClean="0"/>
              <a:t>Gives the power of authoring custom cmdlets to IT pros</a:t>
            </a:r>
          </a:p>
          <a:p>
            <a:r>
              <a:rPr lang="en-US" sz="2600" dirty="0" smtClean="0"/>
              <a:t>Write PowerShell cmdlets using </a:t>
            </a:r>
            <a:r>
              <a:rPr lang="en-US" sz="2600" i="1" dirty="0" smtClean="0"/>
              <a:t>script</a:t>
            </a:r>
            <a:r>
              <a:rPr lang="en-US" sz="2600" dirty="0" smtClean="0"/>
              <a:t> instead of compiled </a:t>
            </a:r>
            <a:r>
              <a:rPr lang="en-US" sz="2600" i="1" dirty="0" smtClean="0"/>
              <a:t>code</a:t>
            </a:r>
          </a:p>
          <a:p>
            <a:r>
              <a:rPr lang="en-US" sz="2600" dirty="0" smtClean="0"/>
              <a:t>Enables consistent syntax and semantics between functions &amp; cmdlets</a:t>
            </a:r>
          </a:p>
          <a:p>
            <a:r>
              <a:rPr lang="en-US" sz="2600" dirty="0" smtClean="0"/>
              <a:t>Evolution of function syntax from PowerShell 1.0</a:t>
            </a:r>
          </a:p>
          <a:p>
            <a:r>
              <a:rPr lang="en-US" sz="2600" dirty="0" smtClean="0"/>
              <a:t>Near parity with .NET cmdlet capabilities</a:t>
            </a:r>
            <a:endParaRPr lang="en-US" sz="2600" dirty="0"/>
          </a:p>
        </p:txBody>
      </p:sp>
      <p:sp>
        <p:nvSpPr>
          <p:cNvPr id="7" name="Text Placeholder 4"/>
          <p:cNvSpPr txBox="1">
            <a:spLocks/>
          </p:cNvSpPr>
          <p:nvPr/>
        </p:nvSpPr>
        <p:spPr>
          <a:xfrm>
            <a:off x="1039812" y="3759857"/>
            <a:ext cx="6029499" cy="2233689"/>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Cmdlet attributes</a:t>
            </a:r>
          </a:p>
          <a:p>
            <a:pPr lvl="1"/>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SupportsShouldProcess</a:t>
            </a:r>
            <a:endParaRPr lang="en-US" sz="1600" dirty="0" smtClean="0">
              <a:latin typeface="Consolas" pitchFamily="49" charset="0"/>
              <a:cs typeface="Consolas" pitchFamily="49" charset="0"/>
            </a:endParaRPr>
          </a:p>
          <a:p>
            <a:pPr lvl="1"/>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ConfirmImpact</a:t>
            </a:r>
            <a:r>
              <a:rPr lang="en-US" sz="1600" dirty="0" smtClean="0">
                <a:latin typeface="Consolas" pitchFamily="49" charset="0"/>
                <a:cs typeface="Consolas" pitchFamily="49" charset="0"/>
              </a:rPr>
              <a:t>  {  Low | Medium | High  }</a:t>
            </a:r>
          </a:p>
          <a:p>
            <a:r>
              <a:rPr lang="en-US" sz="2000" dirty="0" smtClean="0"/>
              <a:t>$PSCmdlet similar to 'this' in C#</a:t>
            </a:r>
          </a:p>
          <a:p>
            <a:pPr lvl="1"/>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PSCmdlet.ShouldProcess</a:t>
            </a:r>
            <a:r>
              <a:rPr lang="en-US" sz="1600" dirty="0" smtClean="0">
                <a:latin typeface="Consolas" pitchFamily="49" charset="0"/>
                <a:cs typeface="Consolas" pitchFamily="49" charset="0"/>
              </a:rPr>
              <a:t>("Target", "Action")</a:t>
            </a:r>
          </a:p>
          <a:p>
            <a:pPr lvl="1"/>
            <a:r>
              <a:rPr lang="en-US" sz="1600" dirty="0" smtClean="0">
                <a:latin typeface="Consolas" pitchFamily="49" charset="0"/>
                <a:cs typeface="Consolas" pitchFamily="49" charset="0"/>
              </a:rPr>
              <a:t>$</a:t>
            </a:r>
            <a:r>
              <a:rPr lang="en-US" sz="1600" dirty="0" err="1" smtClean="0">
                <a:latin typeface="Consolas" pitchFamily="49" charset="0"/>
                <a:cs typeface="Consolas" pitchFamily="49" charset="0"/>
              </a:rPr>
              <a:t>PSCmdlet.ShouldContinue</a:t>
            </a:r>
            <a:r>
              <a:rPr lang="en-US" sz="1600" dirty="0" smtClean="0">
                <a:latin typeface="Consolas" pitchFamily="49" charset="0"/>
                <a:cs typeface="Consolas" pitchFamily="49" charset="0"/>
              </a:rPr>
              <a:t>("Query", "Caption")</a:t>
            </a:r>
          </a:p>
          <a:p>
            <a:r>
              <a:rPr lang="en-US" sz="2000" dirty="0" smtClean="0"/>
              <a:t>Support inline help or external PSMAML help</a:t>
            </a:r>
            <a:endParaRPr lang="en-US" sz="2000" dirty="0"/>
          </a:p>
        </p:txBody>
      </p:sp>
      <p:sp>
        <p:nvSpPr>
          <p:cNvPr id="8" name="Text Placeholder 4"/>
          <p:cNvSpPr txBox="1">
            <a:spLocks/>
          </p:cNvSpPr>
          <p:nvPr/>
        </p:nvSpPr>
        <p:spPr>
          <a:xfrm>
            <a:off x="7292150" y="3759856"/>
            <a:ext cx="4443319" cy="2548736"/>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smtClean="0"/>
              <a:t>Parameter attributes</a:t>
            </a:r>
          </a:p>
          <a:p>
            <a:pPr lvl="1"/>
            <a:r>
              <a:rPr lang="en-US" sz="1600" dirty="0" smtClean="0"/>
              <a:t>Range</a:t>
            </a:r>
          </a:p>
          <a:p>
            <a:pPr lvl="1"/>
            <a:r>
              <a:rPr lang="en-US" sz="1600" dirty="0" smtClean="0"/>
              <a:t>Length</a:t>
            </a:r>
          </a:p>
          <a:p>
            <a:pPr lvl="1"/>
            <a:r>
              <a:rPr lang="en-US" sz="1600" dirty="0" smtClean="0"/>
              <a:t>Not Null</a:t>
            </a:r>
          </a:p>
          <a:p>
            <a:pPr lvl="1"/>
            <a:r>
              <a:rPr lang="en-US" sz="1600" dirty="0" smtClean="0"/>
              <a:t>Not Null or Empty</a:t>
            </a:r>
          </a:p>
          <a:p>
            <a:pPr lvl="1"/>
            <a:r>
              <a:rPr lang="en-US" sz="1600" dirty="0" smtClean="0"/>
              <a:t>Pattern</a:t>
            </a:r>
          </a:p>
          <a:p>
            <a:pPr lvl="1"/>
            <a:r>
              <a:rPr lang="en-US" sz="1600" dirty="0" smtClean="0"/>
              <a:t>Set</a:t>
            </a:r>
          </a:p>
          <a:p>
            <a:pPr lvl="1"/>
            <a:r>
              <a:rPr lang="en-US" sz="1600" dirty="0" smtClean="0"/>
              <a:t>Count</a:t>
            </a:r>
          </a:p>
          <a:p>
            <a:pPr lvl="1"/>
            <a:r>
              <a:rPr lang="en-US" sz="1600" dirty="0" smtClean="0"/>
              <a:t>Script</a:t>
            </a:r>
            <a:endParaRPr lang="en-US" sz="1600" dirty="0"/>
          </a:p>
        </p:txBody>
      </p:sp>
    </p:spTree>
    <p:extLst>
      <p:ext uri="{BB962C8B-B14F-4D97-AF65-F5344CB8AC3E}">
        <p14:creationId xmlns:p14="http://schemas.microsoft.com/office/powerpoint/2010/main" val="126379992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a:xfrm>
            <a:off x="836612" y="2108296"/>
            <a:ext cx="9323388" cy="1523494"/>
          </a:xfrm>
        </p:spPr>
        <p:txBody>
          <a:bodyPr/>
          <a:lstStyle/>
          <a:p>
            <a:r>
              <a:rPr lang="en-US" dirty="0" smtClean="0"/>
              <a:t>Production Scripting</a:t>
            </a:r>
            <a:br>
              <a:rPr lang="en-US" dirty="0" smtClean="0"/>
            </a:br>
            <a:r>
              <a:rPr lang="en-US" sz="3200" dirty="0" smtClean="0"/>
              <a:t>Advanced Functions</a:t>
            </a:r>
            <a:endParaRPr lang="en-US" dirty="0"/>
          </a:p>
        </p:txBody>
      </p:sp>
      <p:sp>
        <p:nvSpPr>
          <p:cNvPr id="3" name="Subtitle 2"/>
          <p:cNvSpPr>
            <a:spLocks noGrp="1"/>
          </p:cNvSpPr>
          <p:nvPr>
            <p:ph type="subTitle" idx="1"/>
          </p:nvPr>
        </p:nvSpPr>
        <p:spPr>
          <a:xfrm>
            <a:off x="836612" y="4313944"/>
            <a:ext cx="9323389" cy="461665"/>
          </a:xfrm>
        </p:spPr>
        <p:txBody>
          <a:bodyPr/>
          <a:lstStyle/>
          <a:p>
            <a:r>
              <a:rPr lang="en-US" sz="2800" dirty="0" smtClean="0"/>
              <a:t>Jeffrey </a:t>
            </a:r>
            <a:r>
              <a:rPr lang="en-US" sz="2800" dirty="0" err="1" smtClean="0"/>
              <a:t>Snover</a:t>
            </a:r>
            <a:endParaRPr lang="en-US" sz="2800" dirty="0" smtClean="0"/>
          </a:p>
          <a:p>
            <a:r>
              <a:rPr lang="en-US" sz="2800" dirty="0" smtClean="0"/>
              <a:t>Distinguished Engineer</a:t>
            </a:r>
          </a:p>
          <a:p>
            <a:r>
              <a:rPr lang="en-US" sz="2800" dirty="0" smtClean="0"/>
              <a:t>Windows PowerShell</a:t>
            </a:r>
            <a:endParaRPr lang="en-US" sz="2800" dirty="0"/>
          </a:p>
        </p:txBody>
      </p:sp>
    </p:spTree>
    <p:extLst>
      <p:ext uri="{BB962C8B-B14F-4D97-AF65-F5344CB8AC3E}">
        <p14:creationId xmlns:p14="http://schemas.microsoft.com/office/powerpoint/2010/main" val="188032816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a:xfrm>
            <a:off x="836612" y="2108296"/>
            <a:ext cx="9323388" cy="1523494"/>
          </a:xfrm>
        </p:spPr>
        <p:txBody>
          <a:bodyPr/>
          <a:lstStyle/>
          <a:p>
            <a:r>
              <a:rPr lang="en-US" dirty="0" smtClean="0"/>
              <a:t>Production Scripting</a:t>
            </a:r>
            <a:br>
              <a:rPr lang="en-US" dirty="0" smtClean="0"/>
            </a:br>
            <a:r>
              <a:rPr lang="en-US" sz="3200" dirty="0" smtClean="0"/>
              <a:t>Modules</a:t>
            </a:r>
            <a:endParaRPr lang="en-US" dirty="0"/>
          </a:p>
        </p:txBody>
      </p:sp>
      <p:sp>
        <p:nvSpPr>
          <p:cNvPr id="3" name="Subtitle 2"/>
          <p:cNvSpPr>
            <a:spLocks noGrp="1"/>
          </p:cNvSpPr>
          <p:nvPr>
            <p:ph type="subTitle" idx="1"/>
          </p:nvPr>
        </p:nvSpPr>
        <p:spPr>
          <a:xfrm>
            <a:off x="836612" y="4313944"/>
            <a:ext cx="9323389" cy="461665"/>
          </a:xfrm>
        </p:spPr>
        <p:txBody>
          <a:bodyPr/>
          <a:lstStyle/>
          <a:p>
            <a:r>
              <a:rPr lang="en-US" sz="2800" dirty="0" smtClean="0"/>
              <a:t>Dan Harman</a:t>
            </a:r>
          </a:p>
          <a:p>
            <a:r>
              <a:rPr lang="en-US" sz="2800" dirty="0" smtClean="0"/>
              <a:t>Senior Program Manager</a:t>
            </a:r>
          </a:p>
          <a:p>
            <a:r>
              <a:rPr lang="en-US" sz="2800" dirty="0" smtClean="0"/>
              <a:t>Windows PowerShell</a:t>
            </a:r>
            <a:endParaRPr lang="en-US" sz="2800" dirty="0"/>
          </a:p>
        </p:txBody>
      </p:sp>
    </p:spTree>
    <p:extLst>
      <p:ext uri="{BB962C8B-B14F-4D97-AF65-F5344CB8AC3E}">
        <p14:creationId xmlns:p14="http://schemas.microsoft.com/office/powerpoint/2010/main" val="216789756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Universal Automation Environment</a:t>
            </a:r>
            <a:endParaRPr lang="en-US" dirty="0"/>
          </a:p>
        </p:txBody>
      </p:sp>
      <p:sp>
        <p:nvSpPr>
          <p:cNvPr id="6" name="Text Placeholder 5"/>
          <p:cNvSpPr>
            <a:spLocks noGrp="1"/>
          </p:cNvSpPr>
          <p:nvPr>
            <p:ph type="body" sz="quarter" idx="10"/>
          </p:nvPr>
        </p:nvSpPr>
        <p:spPr>
          <a:xfrm>
            <a:off x="519112" y="1447799"/>
            <a:ext cx="11149013" cy="3841052"/>
          </a:xfrm>
        </p:spPr>
        <p:txBody>
          <a:bodyPr/>
          <a:lstStyle/>
          <a:p>
            <a:r>
              <a:rPr lang="en-US" sz="2800" dirty="0" smtClean="0"/>
              <a:t>Interactive or programmatic</a:t>
            </a:r>
          </a:p>
          <a:p>
            <a:r>
              <a:rPr lang="en-US" sz="2800" dirty="0" smtClean="0"/>
              <a:t>In the foreground or background</a:t>
            </a:r>
          </a:p>
          <a:p>
            <a:r>
              <a:rPr lang="en-US" sz="2800" dirty="0" smtClean="0"/>
              <a:t>Local or remote</a:t>
            </a:r>
          </a:p>
          <a:p>
            <a:r>
              <a:rPr lang="en-US" sz="2800" dirty="0" smtClean="0"/>
              <a:t>Single machine or multiple machines</a:t>
            </a:r>
          </a:p>
          <a:p>
            <a:r>
              <a:rPr lang="en-US" sz="2800" dirty="0" smtClean="0"/>
              <a:t>Synchronous or asynchronous</a:t>
            </a:r>
          </a:p>
          <a:p>
            <a:r>
              <a:rPr lang="en-US" sz="2800" dirty="0" smtClean="0"/>
              <a:t>In restricted or unrestricted environments</a:t>
            </a:r>
          </a:p>
          <a:p>
            <a:r>
              <a:rPr lang="en-US" sz="2800" dirty="0" smtClean="0"/>
              <a:t>Wide range of authentication mechanisms</a:t>
            </a:r>
          </a:p>
          <a:p>
            <a:r>
              <a:rPr lang="en-US" sz="2800" dirty="0" smtClean="0"/>
              <a:t>Simple scripting to systems programming</a:t>
            </a:r>
            <a:endParaRPr lang="en-US" sz="2800" dirty="0"/>
          </a:p>
        </p:txBody>
      </p:sp>
      <p:grpSp>
        <p:nvGrpSpPr>
          <p:cNvPr id="7" name="Group 8"/>
          <p:cNvGrpSpPr/>
          <p:nvPr/>
        </p:nvGrpSpPr>
        <p:grpSpPr>
          <a:xfrm>
            <a:off x="1181845" y="5358384"/>
            <a:ext cx="9825135" cy="1247775"/>
            <a:chOff x="581025" y="2847974"/>
            <a:chExt cx="7905750" cy="1247775"/>
          </a:xfrm>
          <a:solidFill>
            <a:schemeClr val="tx2">
              <a:lumMod val="75000"/>
            </a:schemeClr>
          </a:solidFill>
        </p:grpSpPr>
        <p:sp>
          <p:nvSpPr>
            <p:cNvPr id="8" name="Rounded Rectangle 7"/>
            <p:cNvSpPr/>
            <p:nvPr/>
          </p:nvSpPr>
          <p:spPr bwMode="auto">
            <a:xfrm>
              <a:off x="581025" y="284797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Universal Automation Environment</a:t>
              </a:r>
            </a:p>
          </p:txBody>
        </p:sp>
        <p:sp>
          <p:nvSpPr>
            <p:cNvPr id="9" name="Rounded Rectangle 8"/>
            <p:cNvSpPr/>
            <p:nvPr/>
          </p:nvSpPr>
          <p:spPr bwMode="auto">
            <a:xfrm>
              <a:off x="885825" y="291465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 name="Picture 9" descr="ProdScript.jpg"/>
            <p:cNvPicPr>
              <a:picLocks/>
            </p:cNvPicPr>
            <p:nvPr/>
          </p:nvPicPr>
          <p:blipFill>
            <a:blip r:embed="rId2"/>
            <a:stretch>
              <a:fillRect/>
            </a:stretch>
          </p:blipFill>
          <p:spPr>
            <a:xfrm>
              <a:off x="1040336" y="2944611"/>
              <a:ext cx="846133" cy="1054503"/>
            </a:xfrm>
            <a:prstGeom prst="rect">
              <a:avLst/>
            </a:prstGeom>
            <a:grpFill/>
          </p:spPr>
        </p:pic>
      </p:grpSp>
    </p:spTree>
    <p:extLst>
      <p:ext uri="{BB962C8B-B14F-4D97-AF65-F5344CB8AC3E}">
        <p14:creationId xmlns:p14="http://schemas.microsoft.com/office/powerpoint/2010/main" val="122805420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Automation Environment Features</a:t>
            </a:r>
            <a:endParaRPr lang="en-US" sz="3000" dirty="0">
              <a:solidFill>
                <a:schemeClr val="tx2"/>
              </a:solidFill>
            </a:endParaRPr>
          </a:p>
        </p:txBody>
      </p:sp>
      <p:graphicFrame>
        <p:nvGraphicFramePr>
          <p:cNvPr id="5" name="Content Placeholder 5"/>
          <p:cNvGraphicFramePr>
            <a:graphicFrameLocks/>
          </p:cNvGraphicFramePr>
          <p:nvPr/>
        </p:nvGraphicFramePr>
        <p:xfrm>
          <a:off x="672924" y="1408176"/>
          <a:ext cx="10842976" cy="4886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bwMode="auto">
          <a:xfrm>
            <a:off x="4339222" y="3483087"/>
            <a:ext cx="7252351"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Background Jobs</a:t>
            </a:r>
          </a:p>
        </p:txBody>
      </p:sp>
      <p:sp>
        <p:nvSpPr>
          <p:cNvPr id="13" name="Rectangle 12"/>
          <p:cNvSpPr/>
          <p:nvPr/>
        </p:nvSpPr>
        <p:spPr bwMode="auto">
          <a:xfrm>
            <a:off x="4337698" y="4860688"/>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Restricted Sessions</a:t>
            </a:r>
          </a:p>
        </p:txBody>
      </p:sp>
      <p:sp>
        <p:nvSpPr>
          <p:cNvPr id="14" name="Rectangle 13"/>
          <p:cNvSpPr/>
          <p:nvPr/>
        </p:nvSpPr>
        <p:spPr bwMode="auto">
          <a:xfrm>
            <a:off x="4339222" y="5546488"/>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spc="-40" dirty="0" smtClean="0">
                <a:solidFill>
                  <a:srgbClr val="FFFFFF"/>
                </a:solidFill>
                <a:effectLst>
                  <a:outerShdw blurRad="38100" dist="38100" dir="2700000" algn="tl">
                    <a:srgbClr val="000000">
                      <a:alpha val="43137"/>
                    </a:srgbClr>
                  </a:outerShdw>
                </a:effectLst>
                <a:latin typeface="Calibri" pitchFamily="34" charset="0"/>
              </a:rPr>
              <a:t>Mobile Object Model</a:t>
            </a:r>
          </a:p>
        </p:txBody>
      </p:sp>
      <p:sp>
        <p:nvSpPr>
          <p:cNvPr id="15" name="Rectangle 14"/>
          <p:cNvSpPr/>
          <p:nvPr/>
        </p:nvSpPr>
        <p:spPr bwMode="auto">
          <a:xfrm>
            <a:off x="4339222" y="4174888"/>
            <a:ext cx="7252351"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Eventing</a:t>
            </a:r>
          </a:p>
        </p:txBody>
      </p:sp>
      <p:sp>
        <p:nvSpPr>
          <p:cNvPr id="16" name="Rectangle 15"/>
          <p:cNvSpPr/>
          <p:nvPr/>
        </p:nvSpPr>
        <p:spPr bwMode="auto">
          <a:xfrm>
            <a:off x="4339222" y="2794144"/>
            <a:ext cx="7252351"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Remoting</a:t>
            </a:r>
          </a:p>
        </p:txBody>
      </p:sp>
    </p:spTree>
    <p:extLst>
      <p:ext uri="{BB962C8B-B14F-4D97-AF65-F5344CB8AC3E}">
        <p14:creationId xmlns:p14="http://schemas.microsoft.com/office/powerpoint/2010/main" val="9749928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Remoting Scenarios</a:t>
            </a:r>
            <a:endParaRPr lang="en-US" dirty="0"/>
          </a:p>
        </p:txBody>
      </p:sp>
      <p:sp>
        <p:nvSpPr>
          <p:cNvPr id="4" name="Text Placeholder 3"/>
          <p:cNvSpPr>
            <a:spLocks noGrp="1"/>
          </p:cNvSpPr>
          <p:nvPr>
            <p:ph type="body" sz="quarter" idx="10"/>
          </p:nvPr>
        </p:nvSpPr>
        <p:spPr>
          <a:xfrm>
            <a:off x="519112" y="1240331"/>
            <a:ext cx="11149013" cy="5441490"/>
          </a:xfrm>
        </p:spPr>
        <p:txBody>
          <a:bodyPr/>
          <a:lstStyle/>
          <a:p>
            <a:pPr marL="346075" indent="-346075"/>
            <a:r>
              <a:rPr lang="en-US" sz="2800" dirty="0" smtClean="0"/>
              <a:t>1:Many (fan-out): Large Scale Automation</a:t>
            </a:r>
          </a:p>
          <a:p>
            <a:pPr lvl="1">
              <a:lnSpc>
                <a:spcPct val="80000"/>
              </a:lnSpc>
            </a:pPr>
            <a:r>
              <a:rPr lang="en-US" sz="2200" dirty="0" smtClean="0"/>
              <a:t>Send the script to remote machines</a:t>
            </a:r>
          </a:p>
          <a:p>
            <a:pPr lvl="1">
              <a:lnSpc>
                <a:spcPct val="80000"/>
              </a:lnSpc>
            </a:pPr>
            <a:r>
              <a:rPr lang="en-US" sz="2200" dirty="0" smtClean="0"/>
              <a:t>Select properties - allows client to specify which properties to return</a:t>
            </a:r>
          </a:p>
          <a:p>
            <a:pPr lvl="1">
              <a:lnSpc>
                <a:spcPct val="80000"/>
              </a:lnSpc>
            </a:pPr>
            <a:r>
              <a:rPr lang="en-US" sz="2200" dirty="0" smtClean="0"/>
              <a:t>Throttling - limits the number of concurrent operations</a:t>
            </a:r>
          </a:p>
          <a:p>
            <a:pPr lvl="1">
              <a:lnSpc>
                <a:spcPct val="80000"/>
              </a:lnSpc>
            </a:pPr>
            <a:r>
              <a:rPr lang="en-US" sz="2200" dirty="0" smtClean="0"/>
              <a:t>Job support - runs commands in the background on client</a:t>
            </a:r>
          </a:p>
          <a:p>
            <a:pPr marL="346075" indent="-346075">
              <a:spcBef>
                <a:spcPts val="1800"/>
              </a:spcBef>
            </a:pPr>
            <a:r>
              <a:rPr lang="en-US" sz="2800" dirty="0" smtClean="0"/>
              <a:t>1:1 (interactive): Secure Telnet Replacement</a:t>
            </a:r>
          </a:p>
          <a:p>
            <a:pPr lvl="1">
              <a:lnSpc>
                <a:spcPct val="80000"/>
              </a:lnSpc>
            </a:pPr>
            <a:r>
              <a:rPr lang="en-US" sz="2200" dirty="0" smtClean="0"/>
              <a:t>Cmdlet equivalent of Remote Desktop</a:t>
            </a:r>
          </a:p>
          <a:p>
            <a:pPr lvl="1">
              <a:lnSpc>
                <a:spcPct val="80000"/>
              </a:lnSpc>
            </a:pPr>
            <a:r>
              <a:rPr lang="en-US" sz="2200" dirty="0" smtClean="0"/>
              <a:t>Interact with a remote machine as if it were local</a:t>
            </a:r>
          </a:p>
          <a:p>
            <a:pPr lvl="1">
              <a:lnSpc>
                <a:spcPct val="80000"/>
              </a:lnSpc>
            </a:pPr>
            <a:r>
              <a:rPr lang="en-US" sz="2200" dirty="0" smtClean="0"/>
              <a:t>No Invoke-Command required</a:t>
            </a:r>
          </a:p>
          <a:p>
            <a:pPr lvl="1">
              <a:lnSpc>
                <a:spcPct val="80000"/>
              </a:lnSpc>
            </a:pPr>
            <a:r>
              <a:rPr lang="en-US" sz="2200" dirty="0" smtClean="0"/>
              <a:t>Ideal for troubleshooting a remote machine</a:t>
            </a:r>
          </a:p>
          <a:p>
            <a:pPr marL="346075" indent="-346075">
              <a:spcBef>
                <a:spcPts val="1800"/>
              </a:spcBef>
            </a:pPr>
            <a:r>
              <a:rPr lang="en-US" sz="2800" dirty="0" smtClean="0"/>
              <a:t>Many:1 (fan-in): Delegated Administration &amp; Hosting</a:t>
            </a:r>
          </a:p>
          <a:p>
            <a:pPr lvl="1">
              <a:lnSpc>
                <a:spcPct val="80000"/>
              </a:lnSpc>
            </a:pPr>
            <a:r>
              <a:rPr lang="en-US" sz="2200" dirty="0" smtClean="0"/>
              <a:t>Hosting model for web services</a:t>
            </a:r>
          </a:p>
          <a:p>
            <a:pPr lvl="1">
              <a:lnSpc>
                <a:spcPct val="80000"/>
              </a:lnSpc>
            </a:pPr>
            <a:r>
              <a:rPr lang="en-US" sz="2200" dirty="0" smtClean="0"/>
              <a:t>No tools installation required on client</a:t>
            </a:r>
          </a:p>
          <a:p>
            <a:pPr lvl="1">
              <a:lnSpc>
                <a:spcPct val="80000"/>
              </a:lnSpc>
            </a:pPr>
            <a:r>
              <a:rPr lang="en-US" sz="2200" dirty="0" smtClean="0"/>
              <a:t>Constrained session environment (cmdlets, parameters, language)</a:t>
            </a:r>
            <a:endParaRPr lang="en-US" sz="2200" dirty="0"/>
          </a:p>
        </p:txBody>
      </p:sp>
    </p:spTree>
    <p:extLst>
      <p:ext uri="{BB962C8B-B14F-4D97-AF65-F5344CB8AC3E}">
        <p14:creationId xmlns:p14="http://schemas.microsoft.com/office/powerpoint/2010/main" val="28311751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a:xfrm>
            <a:off x="836612" y="2108296"/>
            <a:ext cx="9323388" cy="1523494"/>
          </a:xfrm>
        </p:spPr>
        <p:txBody>
          <a:bodyPr/>
          <a:lstStyle/>
          <a:p>
            <a:r>
              <a:rPr lang="en-US" dirty="0" smtClean="0"/>
              <a:t>Universal Automation Environment</a:t>
            </a:r>
            <a:br>
              <a:rPr lang="en-US" dirty="0" smtClean="0"/>
            </a:br>
            <a:r>
              <a:rPr lang="en-US" sz="3200" dirty="0" smtClean="0"/>
              <a:t>Remoting</a:t>
            </a:r>
            <a:endParaRPr lang="en-US" dirty="0"/>
          </a:p>
        </p:txBody>
      </p:sp>
      <p:sp>
        <p:nvSpPr>
          <p:cNvPr id="3" name="Subtitle 2"/>
          <p:cNvSpPr>
            <a:spLocks noGrp="1"/>
          </p:cNvSpPr>
          <p:nvPr>
            <p:ph type="subTitle" idx="1"/>
          </p:nvPr>
        </p:nvSpPr>
        <p:spPr>
          <a:xfrm>
            <a:off x="836612" y="4313944"/>
            <a:ext cx="9323389" cy="461665"/>
          </a:xfrm>
        </p:spPr>
        <p:txBody>
          <a:bodyPr/>
          <a:lstStyle/>
          <a:p>
            <a:r>
              <a:rPr lang="en-US" sz="2800" dirty="0"/>
              <a:t>Jeffrey </a:t>
            </a:r>
            <a:r>
              <a:rPr lang="en-US" sz="2800" dirty="0" err="1"/>
              <a:t>Snover</a:t>
            </a:r>
            <a:endParaRPr lang="en-US" sz="2800" dirty="0"/>
          </a:p>
          <a:p>
            <a:r>
              <a:rPr lang="en-US" sz="2800" dirty="0"/>
              <a:t>Distinguished Engineer</a:t>
            </a:r>
          </a:p>
          <a:p>
            <a:r>
              <a:rPr lang="en-US" sz="2800" dirty="0"/>
              <a:t>Windows PowerShell</a:t>
            </a:r>
          </a:p>
        </p:txBody>
      </p:sp>
    </p:spTree>
    <p:extLst>
      <p:ext uri="{BB962C8B-B14F-4D97-AF65-F5344CB8AC3E}">
        <p14:creationId xmlns:p14="http://schemas.microsoft.com/office/powerpoint/2010/main" val="367247096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a:xfrm>
            <a:off x="836612" y="2108296"/>
            <a:ext cx="9323388" cy="1523494"/>
          </a:xfrm>
        </p:spPr>
        <p:txBody>
          <a:bodyPr/>
          <a:lstStyle/>
          <a:p>
            <a:r>
              <a:rPr lang="en-US" dirty="0" smtClean="0"/>
              <a:t>Universal Automation Environment</a:t>
            </a:r>
            <a:br>
              <a:rPr lang="en-US" dirty="0" smtClean="0"/>
            </a:br>
            <a:r>
              <a:rPr lang="en-US" sz="3200" dirty="0" smtClean="0"/>
              <a:t>Background Jobs</a:t>
            </a:r>
            <a:endParaRPr lang="en-US" dirty="0"/>
          </a:p>
        </p:txBody>
      </p:sp>
      <p:sp>
        <p:nvSpPr>
          <p:cNvPr id="3" name="Subtitle 2"/>
          <p:cNvSpPr>
            <a:spLocks noGrp="1"/>
          </p:cNvSpPr>
          <p:nvPr>
            <p:ph type="subTitle" idx="1"/>
          </p:nvPr>
        </p:nvSpPr>
        <p:spPr>
          <a:xfrm>
            <a:off x="836612" y="4313944"/>
            <a:ext cx="9323389" cy="461665"/>
          </a:xfrm>
        </p:spPr>
        <p:txBody>
          <a:bodyPr/>
          <a:lstStyle/>
          <a:p>
            <a:r>
              <a:rPr lang="en-US" sz="2800" dirty="0" smtClean="0"/>
              <a:t>Dan Harman</a:t>
            </a:r>
          </a:p>
          <a:p>
            <a:r>
              <a:rPr lang="en-US" sz="2800" dirty="0" smtClean="0"/>
              <a:t>Senior Program Manager</a:t>
            </a:r>
          </a:p>
          <a:p>
            <a:r>
              <a:rPr lang="en-US" sz="2800" dirty="0" smtClean="0"/>
              <a:t>Windows PowerShell</a:t>
            </a:r>
            <a:endParaRPr lang="en-US" sz="2800" dirty="0"/>
          </a:p>
        </p:txBody>
      </p:sp>
    </p:spTree>
    <p:extLst>
      <p:ext uri="{BB962C8B-B14F-4D97-AF65-F5344CB8AC3E}">
        <p14:creationId xmlns:p14="http://schemas.microsoft.com/office/powerpoint/2010/main" val="270379182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Language and Cmdlets</a:t>
            </a:r>
            <a:endParaRPr lang="en-US" dirty="0"/>
          </a:p>
        </p:txBody>
      </p:sp>
      <p:sp>
        <p:nvSpPr>
          <p:cNvPr id="6" name="Text Placeholder 5"/>
          <p:cNvSpPr>
            <a:spLocks noGrp="1"/>
          </p:cNvSpPr>
          <p:nvPr>
            <p:ph type="body" sz="quarter" idx="10"/>
          </p:nvPr>
        </p:nvSpPr>
        <p:spPr>
          <a:xfrm>
            <a:off x="519112" y="1447799"/>
            <a:ext cx="11149013" cy="1865126"/>
          </a:xfrm>
        </p:spPr>
        <p:txBody>
          <a:bodyPr/>
          <a:lstStyle/>
          <a:p>
            <a:r>
              <a:rPr lang="en-US" dirty="0" smtClean="0"/>
              <a:t>Responding to community feedback</a:t>
            </a:r>
          </a:p>
          <a:p>
            <a:pPr lvl="1"/>
            <a:r>
              <a:rPr lang="en-US" dirty="0" smtClean="0"/>
              <a:t>Enhance the language</a:t>
            </a:r>
          </a:p>
          <a:p>
            <a:pPr lvl="1"/>
            <a:r>
              <a:rPr lang="en-US" dirty="0" smtClean="0"/>
              <a:t>Improve the engine</a:t>
            </a:r>
          </a:p>
          <a:p>
            <a:pPr lvl="1"/>
            <a:r>
              <a:rPr lang="en-US" dirty="0" smtClean="0"/>
              <a:t>Provide more built-in cmdlets</a:t>
            </a:r>
            <a:endParaRPr lang="en-US" dirty="0"/>
          </a:p>
        </p:txBody>
      </p:sp>
      <p:grpSp>
        <p:nvGrpSpPr>
          <p:cNvPr id="7" name="Group 16"/>
          <p:cNvGrpSpPr/>
          <p:nvPr/>
        </p:nvGrpSpPr>
        <p:grpSpPr>
          <a:xfrm>
            <a:off x="1181845" y="5353050"/>
            <a:ext cx="9825135" cy="1247775"/>
            <a:chOff x="600075" y="5114924"/>
            <a:chExt cx="7905750" cy="1247775"/>
          </a:xfrm>
          <a:solidFill>
            <a:schemeClr val="tx2">
              <a:lumMod val="75000"/>
            </a:schemeClr>
          </a:solidFill>
        </p:grpSpPr>
        <p:sp>
          <p:nvSpPr>
            <p:cNvPr id="8" name="Rounded Rectangle 7"/>
            <p:cNvSpPr/>
            <p:nvPr/>
          </p:nvSpPr>
          <p:spPr bwMode="auto">
            <a:xfrm>
              <a:off x="600075" y="511492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Language and Cmdlets</a:t>
              </a:r>
            </a:p>
          </p:txBody>
        </p:sp>
        <p:sp>
          <p:nvSpPr>
            <p:cNvPr id="9" name="Rounded Rectangle 8"/>
            <p:cNvSpPr/>
            <p:nvPr/>
          </p:nvSpPr>
          <p:spPr bwMode="auto">
            <a:xfrm>
              <a:off x="904875" y="518160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 name="Picture 9"/>
            <p:cNvPicPr>
              <a:picLocks/>
            </p:cNvPicPr>
            <p:nvPr/>
          </p:nvPicPr>
          <p:blipFill>
            <a:blip r:embed="rId2">
              <a:extLst>
                <a:ext uri="{28A0092B-C50C-407E-A947-70E740481C1C}">
                  <a14:useLocalDpi xmlns:a14="http://schemas.microsoft.com/office/drawing/2010/main" val="0"/>
                </a:ext>
              </a:extLst>
            </a:blip>
            <a:stretch>
              <a:fillRect/>
            </a:stretch>
          </p:blipFill>
          <p:spPr>
            <a:xfrm>
              <a:off x="1053204" y="5232924"/>
              <a:ext cx="843186" cy="1020841"/>
            </a:xfrm>
            <a:prstGeom prst="rect">
              <a:avLst/>
            </a:prstGeom>
            <a:grpFill/>
          </p:spPr>
        </p:pic>
      </p:grpSp>
    </p:spTree>
    <p:extLst>
      <p:ext uri="{BB962C8B-B14F-4D97-AF65-F5344CB8AC3E}">
        <p14:creationId xmlns:p14="http://schemas.microsoft.com/office/powerpoint/2010/main" val="293879834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Overview</a:t>
            </a:r>
            <a:endParaRPr lang="en-US" dirty="0"/>
          </a:p>
        </p:txBody>
      </p:sp>
      <p:sp>
        <p:nvSpPr>
          <p:cNvPr id="6" name="Text Placeholder 5"/>
          <p:cNvSpPr>
            <a:spLocks noGrp="1"/>
          </p:cNvSpPr>
          <p:nvPr>
            <p:ph type="body" sz="quarter" idx="10"/>
          </p:nvPr>
        </p:nvSpPr>
        <p:spPr>
          <a:xfrm>
            <a:off x="519112" y="1447799"/>
            <a:ext cx="11149013" cy="5115246"/>
          </a:xfrm>
        </p:spPr>
        <p:txBody>
          <a:bodyPr/>
          <a:lstStyle/>
          <a:p>
            <a:r>
              <a:rPr lang="en-US" dirty="0" smtClean="0"/>
              <a:t>Technical Level:  400</a:t>
            </a:r>
          </a:p>
          <a:p>
            <a:r>
              <a:rPr lang="en-US" dirty="0" smtClean="0"/>
              <a:t>Intended Audience:  IT administrators and scripters</a:t>
            </a:r>
          </a:p>
          <a:p>
            <a:pPr lvl="3"/>
            <a:endParaRPr lang="en-US" sz="1000" dirty="0" smtClean="0"/>
          </a:p>
          <a:p>
            <a:r>
              <a:rPr lang="en-US" dirty="0" smtClean="0"/>
              <a:t>Learning Objectives:</a:t>
            </a:r>
          </a:p>
          <a:p>
            <a:pPr lvl="1"/>
            <a:r>
              <a:rPr lang="en-US" sz="2000" dirty="0" smtClean="0"/>
              <a:t>Learn about improvements to Windows PowerShell 2.0</a:t>
            </a:r>
          </a:p>
          <a:p>
            <a:pPr lvl="1"/>
            <a:r>
              <a:rPr lang="en-US" sz="2000" dirty="0" smtClean="0"/>
              <a:t>Understand how to use advanced scripting techniques</a:t>
            </a:r>
          </a:p>
          <a:p>
            <a:pPr lvl="1"/>
            <a:r>
              <a:rPr lang="en-US" sz="2000" dirty="0" smtClean="0"/>
              <a:t>See how PowerShell features work in common scenarios</a:t>
            </a:r>
          </a:p>
          <a:p>
            <a:pPr lvl="3"/>
            <a:endParaRPr lang="en-US" sz="1000" dirty="0" smtClean="0"/>
          </a:p>
          <a:p>
            <a:r>
              <a:rPr lang="en-US" dirty="0" smtClean="0"/>
              <a:t>Presentation Outline:</a:t>
            </a:r>
          </a:p>
          <a:p>
            <a:pPr lvl="1"/>
            <a:r>
              <a:rPr lang="en-US" sz="2000" dirty="0" smtClean="0"/>
              <a:t>Overview of new PowerShell 2.0 features</a:t>
            </a:r>
          </a:p>
          <a:p>
            <a:pPr lvl="1"/>
            <a:r>
              <a:rPr lang="en-US" sz="2000" dirty="0" smtClean="0"/>
              <a:t>Advanced scripting techniques in depth</a:t>
            </a:r>
          </a:p>
          <a:p>
            <a:pPr lvl="1"/>
            <a:r>
              <a:rPr lang="en-US" sz="2000" dirty="0" smtClean="0"/>
              <a:t>GUI over PowerShell demo</a:t>
            </a:r>
          </a:p>
          <a:p>
            <a:pPr lvl="1"/>
            <a:r>
              <a:rPr lang="en-US" sz="2000" dirty="0" smtClean="0"/>
              <a:t>Production scripting demo</a:t>
            </a:r>
          </a:p>
          <a:p>
            <a:pPr lvl="1"/>
            <a:r>
              <a:rPr lang="en-US" sz="2000" dirty="0" smtClean="0"/>
              <a:t>Universal automation environment demo</a:t>
            </a:r>
            <a:endParaRPr lang="en-US" sz="2000" dirty="0"/>
          </a:p>
        </p:txBody>
      </p:sp>
    </p:spTree>
    <p:extLst>
      <p:ext uri="{BB962C8B-B14F-4D97-AF65-F5344CB8AC3E}">
        <p14:creationId xmlns:p14="http://schemas.microsoft.com/office/powerpoint/2010/main" val="290945299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and Cmdlets</a:t>
            </a:r>
            <a:endParaRPr lang="en-US" sz="3000" dirty="0">
              <a:solidFill>
                <a:schemeClr val="tx2"/>
              </a:solidFill>
            </a:endParaRPr>
          </a:p>
        </p:txBody>
      </p:sp>
      <p:graphicFrame>
        <p:nvGraphicFramePr>
          <p:cNvPr id="5" name="Content Placeholder 5"/>
          <p:cNvGraphicFramePr>
            <a:graphicFrameLocks/>
          </p:cNvGraphicFramePr>
          <p:nvPr/>
        </p:nvGraphicFramePr>
        <p:xfrm>
          <a:off x="672924" y="1408176"/>
          <a:ext cx="10842976" cy="4886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bwMode="auto">
          <a:xfrm>
            <a:off x="4337698" y="5016770"/>
            <a:ext cx="3534759" cy="109728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Improved</a:t>
            </a:r>
          </a:p>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Object Adapters</a:t>
            </a:r>
          </a:p>
        </p:txBody>
      </p:sp>
      <p:sp>
        <p:nvSpPr>
          <p:cNvPr id="10" name="Rectangle 9"/>
          <p:cNvSpPr/>
          <p:nvPr/>
        </p:nvSpPr>
        <p:spPr bwMode="auto">
          <a:xfrm>
            <a:off x="621630" y="3902726"/>
            <a:ext cx="3534759" cy="109728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Language</a:t>
            </a:r>
          </a:p>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Enhancements</a:t>
            </a:r>
          </a:p>
        </p:txBody>
      </p:sp>
      <p:sp>
        <p:nvSpPr>
          <p:cNvPr id="11" name="Rectangle 10"/>
          <p:cNvSpPr/>
          <p:nvPr/>
        </p:nvSpPr>
        <p:spPr bwMode="auto">
          <a:xfrm>
            <a:off x="8034975" y="2788301"/>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New Cmdlets</a:t>
            </a:r>
          </a:p>
        </p:txBody>
      </p:sp>
      <p:sp>
        <p:nvSpPr>
          <p:cNvPr id="12" name="Rectangle 11"/>
          <p:cNvSpPr/>
          <p:nvPr/>
        </p:nvSpPr>
        <p:spPr bwMode="auto">
          <a:xfrm>
            <a:off x="8032436" y="3474101"/>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WMI++</a:t>
            </a:r>
          </a:p>
        </p:txBody>
      </p:sp>
    </p:spTree>
    <p:extLst>
      <p:ext uri="{BB962C8B-B14F-4D97-AF65-F5344CB8AC3E}">
        <p14:creationId xmlns:p14="http://schemas.microsoft.com/office/powerpoint/2010/main" val="32966619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12" y="228601"/>
            <a:ext cx="11149013" cy="837152"/>
          </a:xfrm>
        </p:spPr>
        <p:txBody>
          <a:bodyPr/>
          <a:lstStyle/>
          <a:p>
            <a:pPr>
              <a:lnSpc>
                <a:spcPct val="80000"/>
              </a:lnSpc>
            </a:pPr>
            <a:r>
              <a:rPr lang="en-US" dirty="0" smtClean="0">
                <a:solidFill>
                  <a:schemeClr val="bg1">
                    <a:alpha val="99000"/>
                  </a:schemeClr>
                </a:solidFill>
                <a:latin typeface="Arial" pitchFamily="34" charset="0"/>
                <a:cs typeface="Arial" pitchFamily="34" charset="0"/>
              </a:rPr>
              <a:t>Over 100 New Built-In Cmdlets</a:t>
            </a:r>
            <a:br>
              <a:rPr lang="en-US" dirty="0" smtClean="0">
                <a:solidFill>
                  <a:schemeClr val="bg1">
                    <a:alpha val="99000"/>
                  </a:schemeClr>
                </a:solidFill>
                <a:latin typeface="Arial" pitchFamily="34" charset="0"/>
                <a:cs typeface="Arial" pitchFamily="34" charset="0"/>
              </a:rPr>
            </a:br>
            <a:r>
              <a:rPr lang="en-US" sz="2400" dirty="0" smtClean="0">
                <a:latin typeface="Arial" pitchFamily="34" charset="0"/>
                <a:cs typeface="Arial" pitchFamily="34" charset="0"/>
              </a:rPr>
              <a:t>Hundreds more from partners</a:t>
            </a:r>
            <a:endParaRPr lang="en-US" sz="2400" dirty="0">
              <a:latin typeface="Arial" pitchFamily="34" charset="0"/>
              <a:cs typeface="Arial" pitchFamily="34" charset="0"/>
            </a:endParaRPr>
          </a:p>
        </p:txBody>
      </p:sp>
      <p:sp>
        <p:nvSpPr>
          <p:cNvPr id="11" name="Text Placeholder 2"/>
          <p:cNvSpPr txBox="1">
            <a:spLocks/>
          </p:cNvSpPr>
          <p:nvPr/>
        </p:nvSpPr>
        <p:spPr>
          <a:xfrm>
            <a:off x="3597420" y="1444752"/>
            <a:ext cx="2695803" cy="516756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solidFill>
                <a:effectLst/>
                <a:uLnTx/>
                <a:uFillTx/>
                <a:latin typeface="Arial"/>
                <a:ea typeface="+mn-ea"/>
                <a:cs typeface="+mn-cs"/>
              </a:rPr>
              <a:t>Modules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Export-ModuleMember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Get-Module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Import-Module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New-Module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New-ModuleManifest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Remove-Module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Test-ModuleManifest</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solidFill>
                <a:effectLst/>
                <a:uLnTx/>
                <a:uFillTx/>
                <a:latin typeface="Arial"/>
                <a:ea typeface="+mn-ea"/>
                <a:cs typeface="+mn-cs"/>
              </a:rPr>
              <a:t>Eventing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Get-EventSubscriber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Register-EngineEvent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Register-ObjectEvent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Unregister-Event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Wait-Event</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solidFill>
                <a:effectLst/>
                <a:uLnTx/>
                <a:uFillTx/>
                <a:latin typeface="Arial"/>
                <a:ea typeface="+mn-ea"/>
                <a:cs typeface="+mn-cs"/>
              </a:rPr>
              <a:t>WS-Man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Connect-WSMan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Disable-WSManCredSSP</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Disconnect-WSMan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Enable-WSManCredSSP</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Get-WSManCredSSP</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Get-WSManInstance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Invoke-WSManAction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New-WSManInstance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New-WSManSessionOption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Remove-WSManInstance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Set-WSManInstance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Set-WSManQuickConfig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Test-WSMan</a:t>
            </a:r>
          </a:p>
        </p:txBody>
      </p:sp>
      <p:sp>
        <p:nvSpPr>
          <p:cNvPr id="12" name="Text Placeholder 2"/>
          <p:cNvSpPr txBox="1">
            <a:spLocks/>
          </p:cNvSpPr>
          <p:nvPr/>
        </p:nvSpPr>
        <p:spPr>
          <a:xfrm>
            <a:off x="6460577" y="1444752"/>
            <a:ext cx="2783316" cy="5341462"/>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Transactions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Complete-Transaction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Get-Transaction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Start-Transaction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Undo-Transaction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Use-Transaction</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Debugging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Disable-PSBreakpoint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Enable-PSBreakpoint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Get-PSBreakpoint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Get-PSCallStack</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Remove-PSBreakpoint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Set-PSBreakpoint</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Type Conversion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Add-Type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ConvertFrom-Csv</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ConvertFrom-StringData</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ConvertTo-Csv</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ConvertTo-Xml</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Diagnostics</a:t>
            </a:r>
            <a:endParaRPr kumimoji="0" lang="en-US" sz="1800" b="1" i="0" u="none" strike="noStrike" kern="1200" cap="none" spc="0" normalizeH="0" baseline="0" noProof="0" dirty="0">
              <a:ln>
                <a:noFill/>
              </a:ln>
              <a:solidFill>
                <a:schemeClr val="bg1">
                  <a:lumMod val="85000"/>
                  <a:lumOff val="15000"/>
                </a:schemeClr>
              </a:solidFill>
              <a:effectLst/>
              <a:uLnTx/>
              <a:uFillTx/>
              <a:latin typeface="Arial"/>
              <a:ea typeface="+mn-ea"/>
              <a:cs typeface="+mn-cs"/>
            </a:endParaRP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Clear-EventLog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Export-Counter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Get-Counter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Get-Hotfix</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Get-WinEvent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Import-Counter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Limit-EventLog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New-EventLog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Remove-EventLog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Show-EventLog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Write-EventLog</a:t>
            </a:r>
          </a:p>
        </p:txBody>
      </p:sp>
      <p:sp>
        <p:nvSpPr>
          <p:cNvPr id="13" name="Text Placeholder 2"/>
          <p:cNvSpPr txBox="1">
            <a:spLocks/>
          </p:cNvSpPr>
          <p:nvPr/>
        </p:nvSpPr>
        <p:spPr>
          <a:xfrm>
            <a:off x="9223840" y="1444752"/>
            <a:ext cx="2440521" cy="5472267"/>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Computers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Add-Computer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Checkpoint-Computer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Disable-ComputerRestore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Enable-ComputerRestore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Get-ComputerRestorePoint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Reset-ComputerPassword</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Restart-Computer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Restore-Computer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Stop-Computer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Test-Connection</a:t>
            </a:r>
            <a:endParaRPr kumimoji="0" lang="en-US" sz="1100" b="0" i="0" u="none" strike="noStrike" kern="1200" cap="none" spc="0" normalizeH="0" baseline="0" noProof="0" dirty="0">
              <a:ln>
                <a:noFill/>
              </a:ln>
              <a:solidFill>
                <a:schemeClr val="bg1"/>
              </a:solidFill>
              <a:effectLst/>
              <a:uLnTx/>
              <a:uFillTx/>
              <a:latin typeface="Consolas" pitchFamily="49" charset="0"/>
              <a:cs typeface="Consolas" pitchFamily="49" charset="0"/>
            </a:endParaRP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WMI</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Invoke-WMIMethod</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Register-WMIEvent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Remove-WMIObject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Set-WMIInstance</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Other</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Clear-History</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Debug-Process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Export-FormatData</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Get-FormatData</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Get-Random</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Import-LocalizedData</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Out-GridView</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Select-Xml</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Send-MailMessage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Set-StrictMode</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Start-Process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Test-ComputerSecureChannel</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Update-List</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Wait-Process</a:t>
            </a:r>
            <a:endParaRPr kumimoji="0" lang="en-US" sz="2800" b="0" i="0" u="none" strike="noStrike" kern="1200" cap="none" spc="0" normalizeH="0" baseline="0" noProof="0" dirty="0" smtClean="0">
              <a:ln>
                <a:noFill/>
              </a:ln>
              <a:solidFill>
                <a:schemeClr val="bg1"/>
              </a:solidFill>
              <a:effectLst/>
              <a:uLnTx/>
              <a:uFillTx/>
              <a:latin typeface="Consolas" pitchFamily="49" charset="0"/>
              <a:cs typeface="Consolas" pitchFamily="49" charset="0"/>
            </a:endParaRPr>
          </a:p>
        </p:txBody>
      </p:sp>
      <p:sp>
        <p:nvSpPr>
          <p:cNvPr id="15" name="Text Placeholder 2"/>
          <p:cNvSpPr txBox="1">
            <a:spLocks/>
          </p:cNvSpPr>
          <p:nvPr/>
        </p:nvSpPr>
        <p:spPr>
          <a:xfrm>
            <a:off x="633092" y="1444752"/>
            <a:ext cx="3292169" cy="5298783"/>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Remoting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Disable-PSSessionConfiguration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Enable-PSSessionConfiguration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Enable-PSRemoting</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Enter-PSSession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Exit-PSSession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Export-PSSession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Get-PSSessionConfiguration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Import-PSSession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Invoke-Command</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New-PSSessionOption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New-WebServiceProxy</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Register-PSSessionConfiguration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Remove-PSSession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kumimoji="0" lang="en-US" sz="1100" b="0" i="0" u="none" strike="noStrike" kern="1200" cap="none" spc="0" normalizeH="0" baseline="0" noProof="0" dirty="0" smtClean="0">
                <a:ln>
                  <a:noFill/>
                </a:ln>
                <a:solidFill>
                  <a:schemeClr val="bg1"/>
                </a:solidFill>
                <a:effectLst/>
                <a:uLnTx/>
                <a:uFillTx/>
                <a:latin typeface="Consolas" pitchFamily="49" charset="0"/>
                <a:cs typeface="Consolas" pitchFamily="49" charset="0"/>
              </a:rPr>
              <a:t>Set-PSSessionConfiguration</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Custom Sessions</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Disable-PSSessionConfiguration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Enable-PSSessionConfiguration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Get-PSSessionConfiguration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New-PSSessionOption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Register-PSSessionConfiguration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Set-PSSessionConfiguration</a:t>
            </a:r>
          </a:p>
          <a:p>
            <a:pPr marL="400050" marR="0" lvl="1" indent="-168275" algn="l" defTabSz="914363" rtl="0" eaLnBrk="1" fontAlgn="auto" latinLnBrk="0" hangingPunct="1">
              <a:lnSpc>
                <a:spcPct val="90000"/>
              </a:lnSpc>
              <a:spcBef>
                <a:spcPts val="0"/>
              </a:spcBef>
              <a:spcAft>
                <a:spcPts val="0"/>
              </a:spcAft>
              <a:buClrTx/>
              <a:buSzPct val="90000"/>
              <a:buFontTx/>
              <a:buBlip>
                <a:blip r:embed="rId2"/>
              </a:buBlip>
              <a:tabLst/>
              <a:defRPr/>
            </a:pPr>
            <a:r>
              <a:rPr lang="en-US" sz="1100" dirty="0">
                <a:solidFill>
                  <a:schemeClr val="bg1"/>
                </a:solidFill>
                <a:latin typeface="Consolas" pitchFamily="49" charset="0"/>
                <a:cs typeface="Consolas" pitchFamily="49" charset="0"/>
              </a:rPr>
              <a:t>Unregister-PSSessionConfiguration</a:t>
            </a:r>
          </a:p>
          <a:p>
            <a:pPr marL="0" marR="0" lvl="0" indent="0" algn="l" defTabSz="914363" rtl="0" eaLnBrk="1" fontAlgn="auto" latinLnBrk="0" hangingPunct="1">
              <a:lnSpc>
                <a:spcPct val="90000"/>
              </a:lnSpc>
              <a:spcBef>
                <a:spcPts val="600"/>
              </a:spcBef>
              <a:spcAft>
                <a:spcPts val="0"/>
              </a:spcAft>
              <a:buClrTx/>
              <a:buSzPct val="90000"/>
              <a:buFontTx/>
              <a:buNone/>
              <a:tabLst/>
              <a:defRPr/>
            </a:pPr>
            <a:r>
              <a:rPr kumimoji="0" lang="en-US" sz="1800" b="1" i="0" u="none" strike="noStrike" kern="1200" cap="none" spc="0" normalizeH="0" baseline="0" noProof="0" dirty="0" smtClean="0">
                <a:ln>
                  <a:noFill/>
                </a:ln>
                <a:solidFill>
                  <a:schemeClr val="bg1">
                    <a:lumMod val="85000"/>
                    <a:lumOff val="15000"/>
                  </a:schemeClr>
                </a:solidFill>
                <a:effectLst/>
                <a:uLnTx/>
                <a:uFillTx/>
                <a:latin typeface="Arial"/>
                <a:ea typeface="+mn-ea"/>
                <a:cs typeface="+mn-cs"/>
              </a:rPr>
              <a:t>Background Jobs</a:t>
            </a:r>
          </a:p>
          <a:p>
            <a:pPr marL="400050" lvl="1" indent="-168275">
              <a:spcBef>
                <a:spcPts val="0"/>
              </a:spcBef>
            </a:pPr>
            <a:r>
              <a:rPr lang="en-US" sz="1100" dirty="0">
                <a:solidFill>
                  <a:schemeClr val="bg1"/>
                </a:solidFill>
                <a:latin typeface="Consolas" pitchFamily="49" charset="0"/>
                <a:cs typeface="Consolas" pitchFamily="49" charset="0"/>
              </a:rPr>
              <a:t>Get-Job</a:t>
            </a:r>
          </a:p>
          <a:p>
            <a:pPr marL="400050" lvl="1" indent="-168275">
              <a:spcBef>
                <a:spcPts val="0"/>
              </a:spcBef>
            </a:pPr>
            <a:r>
              <a:rPr lang="en-US" sz="1100" dirty="0">
                <a:solidFill>
                  <a:schemeClr val="bg1"/>
                </a:solidFill>
                <a:latin typeface="Consolas" pitchFamily="49" charset="0"/>
                <a:cs typeface="Consolas" pitchFamily="49" charset="0"/>
              </a:rPr>
              <a:t>Receive-Job</a:t>
            </a:r>
          </a:p>
          <a:p>
            <a:pPr marL="400050" lvl="1" indent="-168275">
              <a:spcBef>
                <a:spcPts val="0"/>
              </a:spcBef>
            </a:pPr>
            <a:r>
              <a:rPr lang="en-US" sz="1100" dirty="0">
                <a:solidFill>
                  <a:schemeClr val="bg1"/>
                </a:solidFill>
                <a:latin typeface="Consolas" pitchFamily="49" charset="0"/>
                <a:cs typeface="Consolas" pitchFamily="49" charset="0"/>
              </a:rPr>
              <a:t>Remove-Job</a:t>
            </a:r>
          </a:p>
          <a:p>
            <a:pPr marL="400050" lvl="1" indent="-168275">
              <a:spcBef>
                <a:spcPts val="0"/>
              </a:spcBef>
            </a:pPr>
            <a:r>
              <a:rPr lang="en-US" sz="1100" dirty="0">
                <a:solidFill>
                  <a:schemeClr val="bg1"/>
                </a:solidFill>
                <a:latin typeface="Consolas" pitchFamily="49" charset="0"/>
                <a:cs typeface="Consolas" pitchFamily="49" charset="0"/>
              </a:rPr>
              <a:t>Start-Job</a:t>
            </a:r>
          </a:p>
          <a:p>
            <a:pPr marL="400050" lvl="1" indent="-168275">
              <a:spcBef>
                <a:spcPts val="0"/>
              </a:spcBef>
            </a:pPr>
            <a:r>
              <a:rPr lang="en-US" sz="1100" dirty="0">
                <a:solidFill>
                  <a:schemeClr val="bg1"/>
                </a:solidFill>
                <a:latin typeface="Consolas" pitchFamily="49" charset="0"/>
                <a:cs typeface="Consolas" pitchFamily="49" charset="0"/>
              </a:rPr>
              <a:t>Stop-Job</a:t>
            </a:r>
          </a:p>
          <a:p>
            <a:pPr marL="400050" lvl="1" indent="-168275">
              <a:spcBef>
                <a:spcPts val="0"/>
              </a:spcBef>
            </a:pPr>
            <a:r>
              <a:rPr lang="en-US" sz="1100" dirty="0">
                <a:solidFill>
                  <a:schemeClr val="bg1"/>
                </a:solidFill>
                <a:latin typeface="Consolas" pitchFamily="49" charset="0"/>
                <a:cs typeface="Consolas" pitchFamily="49" charset="0"/>
              </a:rPr>
              <a:t>Wait-Job</a:t>
            </a:r>
          </a:p>
        </p:txBody>
      </p:sp>
    </p:spTree>
    <p:extLst>
      <p:ext uri="{BB962C8B-B14F-4D97-AF65-F5344CB8AC3E}">
        <p14:creationId xmlns:p14="http://schemas.microsoft.com/office/powerpoint/2010/main" val="3109501649"/>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9112" y="228601"/>
            <a:ext cx="11149013" cy="837152"/>
          </a:xfrm>
        </p:spPr>
        <p:txBody>
          <a:bodyPr/>
          <a:lstStyle/>
          <a:p>
            <a:pPr>
              <a:lnSpc>
                <a:spcPct val="80000"/>
              </a:lnSpc>
            </a:pPr>
            <a:r>
              <a:rPr lang="en-US" dirty="0" smtClean="0">
                <a:solidFill>
                  <a:schemeClr val="bg1">
                    <a:alpha val="99000"/>
                  </a:schemeClr>
                </a:solidFill>
                <a:latin typeface="Arial" pitchFamily="34" charset="0"/>
                <a:cs typeface="Arial" pitchFamily="34" charset="0"/>
              </a:rPr>
              <a:t>16 New Partners in Windows 7 &amp; WS08 R2</a:t>
            </a:r>
            <a:br>
              <a:rPr lang="en-US" dirty="0" smtClean="0">
                <a:solidFill>
                  <a:schemeClr val="bg1">
                    <a:alpha val="99000"/>
                  </a:schemeClr>
                </a:solidFill>
                <a:latin typeface="Arial" pitchFamily="34" charset="0"/>
                <a:cs typeface="Arial" pitchFamily="34" charset="0"/>
              </a:rPr>
            </a:br>
            <a:r>
              <a:rPr lang="en-US" sz="2400" dirty="0" smtClean="0">
                <a:latin typeface="Arial" pitchFamily="34" charset="0"/>
                <a:cs typeface="Arial" pitchFamily="34" charset="0"/>
              </a:rPr>
              <a:t>Many active internal partners</a:t>
            </a:r>
            <a:endParaRPr lang="en-US" sz="2400" dirty="0">
              <a:latin typeface="Arial" pitchFamily="34" charset="0"/>
              <a:cs typeface="Arial" pitchFamily="34" charset="0"/>
            </a:endParaRPr>
          </a:p>
        </p:txBody>
      </p:sp>
      <p:sp>
        <p:nvSpPr>
          <p:cNvPr id="7" name="Text Placeholder 2"/>
          <p:cNvSpPr>
            <a:spLocks noGrp="1"/>
          </p:cNvSpPr>
          <p:nvPr>
            <p:ph type="body" sz="quarter" idx="10"/>
          </p:nvPr>
        </p:nvSpPr>
        <p:spPr>
          <a:xfrm>
            <a:off x="519114" y="1905000"/>
            <a:ext cx="11149012" cy="3102388"/>
          </a:xfrm>
        </p:spPr>
        <p:txBody>
          <a:bodyPr/>
          <a:lstStyle/>
          <a:p>
            <a:pPr marL="0" indent="0" algn="just">
              <a:buNone/>
            </a:pPr>
            <a:r>
              <a:rPr lang="en-US" sz="2800" dirty="0" smtClean="0">
                <a:solidFill>
                  <a:schemeClr val="bg1"/>
                </a:solidFill>
                <a:latin typeface="Arial" pitchFamily="34" charset="0"/>
                <a:cs typeface="Arial" pitchFamily="34" charset="0"/>
              </a:rPr>
              <a:t>Exchange Server • </a:t>
            </a:r>
            <a:r>
              <a:rPr lang="en-US" sz="2800" dirty="0" smtClean="0">
                <a:solidFill>
                  <a:srgbClr val="006600"/>
                </a:solidFill>
                <a:latin typeface="Arial" pitchFamily="34" charset="0"/>
                <a:cs typeface="Arial" pitchFamily="34" charset="0"/>
              </a:rPr>
              <a:t>Windows Diagnostics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Server Manager </a:t>
            </a:r>
            <a:r>
              <a:rPr lang="en-US" sz="2800" dirty="0" smtClean="0">
                <a:solidFill>
                  <a:schemeClr val="bg1"/>
                </a:solidFill>
                <a:latin typeface="Arial" pitchFamily="34" charset="0"/>
                <a:cs typeface="Arial" pitchFamily="34" charset="0"/>
              </a:rPr>
              <a:t>• SQL Server • </a:t>
            </a:r>
            <a:r>
              <a:rPr lang="en-US" sz="2800" dirty="0" smtClean="0">
                <a:solidFill>
                  <a:srgbClr val="006600"/>
                </a:solidFill>
                <a:latin typeface="Arial" pitchFamily="34" charset="0"/>
                <a:cs typeface="Arial" pitchFamily="34" charset="0"/>
              </a:rPr>
              <a:t>Active Directory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Failover Clustering </a:t>
            </a:r>
            <a:r>
              <a:rPr lang="en-US" sz="2800" dirty="0" smtClean="0">
                <a:solidFill>
                  <a:schemeClr val="bg1"/>
                </a:solidFill>
                <a:latin typeface="Arial" pitchFamily="34" charset="0"/>
                <a:cs typeface="Arial" pitchFamily="34" charset="0"/>
              </a:rPr>
              <a:t>• System Center Operations Manager • </a:t>
            </a:r>
            <a:r>
              <a:rPr lang="en-US" sz="2800" dirty="0" smtClean="0">
                <a:solidFill>
                  <a:srgbClr val="006600"/>
                </a:solidFill>
                <a:latin typeface="Arial" pitchFamily="34" charset="0"/>
                <a:cs typeface="Arial" pitchFamily="34" charset="0"/>
              </a:rPr>
              <a:t>Windows Backup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Server Migration </a:t>
            </a:r>
            <a:r>
              <a:rPr lang="en-US" sz="2800" dirty="0" smtClean="0">
                <a:solidFill>
                  <a:schemeClr val="bg1"/>
                </a:solidFill>
                <a:latin typeface="Arial" pitchFamily="34" charset="0"/>
                <a:cs typeface="Arial" pitchFamily="34" charset="0"/>
              </a:rPr>
              <a:t>• System Center Virtual Machine Manager • </a:t>
            </a:r>
            <a:r>
              <a:rPr lang="en-US" sz="2800" dirty="0" smtClean="0">
                <a:solidFill>
                  <a:srgbClr val="006600"/>
                </a:solidFill>
                <a:latin typeface="Arial" pitchFamily="34" charset="0"/>
                <a:cs typeface="Arial" pitchFamily="34" charset="0"/>
              </a:rPr>
              <a:t>Best Practices Analyzer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Active Directory Rights Management Services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Internet Information Services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Background Intelligent Transfer Service </a:t>
            </a:r>
            <a:r>
              <a:rPr lang="en-US" sz="2800" dirty="0" smtClean="0">
                <a:solidFill>
                  <a:schemeClr val="bg1"/>
                </a:solidFill>
                <a:latin typeface="Arial" pitchFamily="34" charset="0"/>
                <a:cs typeface="Arial" pitchFamily="34" charset="0"/>
              </a:rPr>
              <a:t>• System Center Data Protection Manager • </a:t>
            </a:r>
            <a:r>
              <a:rPr lang="en-US" sz="2800" dirty="0" smtClean="0">
                <a:solidFill>
                  <a:srgbClr val="006600"/>
                </a:solidFill>
                <a:latin typeface="Arial" pitchFamily="34" charset="0"/>
                <a:cs typeface="Arial" pitchFamily="34" charset="0"/>
              </a:rPr>
              <a:t>Network Load Balancing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Remote Desktop Services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Group Policy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WS-Management </a:t>
            </a:r>
            <a:r>
              <a:rPr lang="en-US" sz="2800" dirty="0" smtClean="0">
                <a:solidFill>
                  <a:srgbClr val="00B050"/>
                </a:solidFill>
                <a:latin typeface="Arial" pitchFamily="34" charset="0"/>
                <a:cs typeface="Arial" pitchFamily="34" charset="0"/>
              </a:rPr>
              <a:t>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AppLocker </a:t>
            </a:r>
            <a:r>
              <a:rPr lang="en-US" sz="2800" dirty="0" smtClean="0">
                <a:latin typeface="Arial" pitchFamily="34" charset="0"/>
                <a:cs typeface="Arial" pitchFamily="34" charset="0"/>
              </a:rPr>
              <a:t> </a:t>
            </a:r>
            <a:r>
              <a:rPr lang="en-US" sz="2800" dirty="0" smtClean="0">
                <a:solidFill>
                  <a:schemeClr val="bg1"/>
                </a:solidFill>
                <a:latin typeface="Arial" pitchFamily="34" charset="0"/>
                <a:cs typeface="Arial" pitchFamily="34" charset="0"/>
              </a:rPr>
              <a:t>•  </a:t>
            </a:r>
            <a:r>
              <a:rPr lang="en-US" sz="2800" dirty="0" smtClean="0">
                <a:solidFill>
                  <a:srgbClr val="006600"/>
                </a:solidFill>
                <a:latin typeface="Arial" pitchFamily="34" charset="0"/>
                <a:cs typeface="Arial" pitchFamily="34" charset="0"/>
              </a:rPr>
              <a:t>WMI</a:t>
            </a:r>
            <a:endParaRPr lang="en-US" dirty="0" smtClean="0">
              <a:solidFill>
                <a:srgbClr val="006600"/>
              </a:solidFill>
              <a:latin typeface="Arial" pitchFamily="34" charset="0"/>
              <a:cs typeface="Arial" pitchFamily="34" charset="0"/>
            </a:endParaRPr>
          </a:p>
        </p:txBody>
      </p:sp>
    </p:spTree>
    <p:extLst>
      <p:ext uri="{BB962C8B-B14F-4D97-AF65-F5344CB8AC3E}">
        <p14:creationId xmlns:p14="http://schemas.microsoft.com/office/powerpoint/2010/main" val="295186189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PowerShell Community Resources</a:t>
            </a:r>
            <a:endParaRPr lang="en-US" dirty="0">
              <a:solidFill>
                <a:schemeClr val="tx2"/>
              </a:solidFill>
            </a:endParaRPr>
          </a:p>
        </p:txBody>
      </p:sp>
      <p:sp>
        <p:nvSpPr>
          <p:cNvPr id="3" name="Text Placeholder 2"/>
          <p:cNvSpPr>
            <a:spLocks noGrp="1"/>
          </p:cNvSpPr>
          <p:nvPr>
            <p:ph idx="1"/>
          </p:nvPr>
        </p:nvSpPr>
        <p:spPr>
          <a:xfrm>
            <a:off x="519112" y="1447800"/>
            <a:ext cx="11482388" cy="4699748"/>
          </a:xfrm>
        </p:spPr>
        <p:txBody>
          <a:bodyPr/>
          <a:lstStyle/>
          <a:p>
            <a:pPr marL="280988" indent="-280988"/>
            <a:r>
              <a:rPr lang="en-US" sz="2000" dirty="0" smtClean="0"/>
              <a:t>Team blog:  </a:t>
            </a:r>
            <a:r>
              <a:rPr lang="en-US" sz="2000" dirty="0" smtClean="0">
                <a:hlinkClick r:id="rId3"/>
              </a:rPr>
              <a:t>http://blogs.msdn.com/PowerShell</a:t>
            </a:r>
            <a:endParaRPr lang="en-US" sz="2000" dirty="0" smtClean="0"/>
          </a:p>
          <a:p>
            <a:pPr marL="280988" indent="-280988"/>
            <a:r>
              <a:rPr lang="en-US" sz="2000" dirty="0" smtClean="0"/>
              <a:t>PowerShell Community:  </a:t>
            </a:r>
            <a:r>
              <a:rPr lang="en-US" sz="2000" dirty="0" smtClean="0">
                <a:hlinkClick r:id="rId4"/>
              </a:rPr>
              <a:t>http://www.powershellcommunity.org</a:t>
            </a:r>
            <a:endParaRPr lang="en-US" sz="2000" dirty="0" smtClean="0"/>
          </a:p>
          <a:p>
            <a:pPr marL="280988" indent="-280988"/>
            <a:r>
              <a:rPr lang="en-US" sz="2000" dirty="0" smtClean="0"/>
              <a:t>PowerShell Forum: </a:t>
            </a:r>
            <a:r>
              <a:rPr lang="en-US" sz="2000" u="sng" dirty="0" smtClean="0">
                <a:hlinkClick r:id="rId5"/>
              </a:rPr>
              <a:t>http://social.technet.microsoft.com/Forums/en-US/winserverpowershell/threads</a:t>
            </a:r>
            <a:r>
              <a:rPr lang="en-US" sz="2000" u="sng" dirty="0" smtClean="0"/>
              <a:t> </a:t>
            </a:r>
            <a:endParaRPr lang="en-US" sz="2000" dirty="0" smtClean="0"/>
          </a:p>
          <a:p>
            <a:pPr marL="280988" indent="-280988"/>
            <a:r>
              <a:rPr lang="en-US" sz="2000" dirty="0" smtClean="0"/>
              <a:t>Channel 9:  </a:t>
            </a:r>
            <a:r>
              <a:rPr lang="en-US" sz="2000" dirty="0" smtClean="0">
                <a:hlinkClick r:id="rId6"/>
              </a:rPr>
              <a:t>http://channel9.msdn.com/tags/PowerShell</a:t>
            </a:r>
            <a:endParaRPr lang="en-US" sz="2000" dirty="0" smtClean="0"/>
          </a:p>
          <a:p>
            <a:pPr marL="280988" indent="-280988"/>
            <a:r>
              <a:rPr lang="en-US" sz="2000" dirty="0" smtClean="0"/>
              <a:t>Wiki: </a:t>
            </a:r>
            <a:r>
              <a:rPr lang="en-US" sz="2000" dirty="0" smtClean="0">
                <a:hlinkClick r:id="rId7"/>
              </a:rPr>
              <a:t>http://channel9.msdn.com/wiki/default.aspx/Channel9.WindowsPowerShellWiki</a:t>
            </a:r>
            <a:endParaRPr lang="en-US" sz="2000" dirty="0" smtClean="0"/>
          </a:p>
          <a:p>
            <a:pPr marL="280988" indent="-280988"/>
            <a:r>
              <a:rPr lang="en-US" sz="2000" dirty="0" smtClean="0"/>
              <a:t>Script Center:  </a:t>
            </a:r>
            <a:r>
              <a:rPr lang="en-US" sz="2000" dirty="0" smtClean="0">
                <a:hlinkClick r:id="rId8"/>
              </a:rPr>
              <a:t>http://www.microsoft.com/technet/scriptcenter/hubs/msh.mspx</a:t>
            </a:r>
            <a:endParaRPr lang="en-US" sz="2000" dirty="0" smtClean="0"/>
          </a:p>
          <a:p>
            <a:pPr marL="280988" indent="-280988"/>
            <a:r>
              <a:rPr lang="en-US" sz="2000" dirty="0" smtClean="0"/>
              <a:t>CodePlex: </a:t>
            </a:r>
            <a:r>
              <a:rPr lang="en-US" sz="2000" dirty="0" smtClean="0">
                <a:hlinkClick r:id="rId9"/>
              </a:rPr>
              <a:t>http://codeplex.com/Project/ProjectDirectory.aspx?TagName=powershell</a:t>
            </a:r>
            <a:endParaRPr lang="en-US" sz="2000" dirty="0" smtClean="0"/>
          </a:p>
          <a:p>
            <a:pPr marL="280988" indent="-280988"/>
            <a:r>
              <a:rPr lang="en-US" sz="2000" dirty="0" smtClean="0"/>
              <a:t>Some good books</a:t>
            </a:r>
          </a:p>
          <a:p>
            <a:pPr marL="574675" lvl="1" indent="-293688">
              <a:spcBef>
                <a:spcPts val="600"/>
              </a:spcBef>
            </a:pPr>
            <a:r>
              <a:rPr lang="en-US" sz="1800" dirty="0" smtClean="0"/>
              <a:t>PowerShell in Action, 2</a:t>
            </a:r>
            <a:r>
              <a:rPr lang="en-US" sz="1800" baseline="30000" dirty="0" smtClean="0"/>
              <a:t>nd</a:t>
            </a:r>
            <a:r>
              <a:rPr lang="en-US" sz="1800" dirty="0" smtClean="0"/>
              <a:t> Edition by Bruce Payette</a:t>
            </a:r>
          </a:p>
          <a:p>
            <a:pPr marL="574675" lvl="1" indent="-293688">
              <a:spcBef>
                <a:spcPts val="0"/>
              </a:spcBef>
              <a:buNone/>
            </a:pPr>
            <a:r>
              <a:rPr lang="en-US" sz="1800" dirty="0"/>
              <a:t>	</a:t>
            </a:r>
            <a:r>
              <a:rPr lang="en-US" sz="1800" dirty="0">
                <a:hlinkClick r:id="rId10"/>
              </a:rPr>
              <a:t>http://</a:t>
            </a:r>
            <a:r>
              <a:rPr lang="en-US" sz="1800" dirty="0" smtClean="0">
                <a:hlinkClick r:id="rId10"/>
              </a:rPr>
              <a:t>www.manning.com/payette2</a:t>
            </a:r>
            <a:r>
              <a:rPr lang="en-US" sz="1800" dirty="0" smtClean="0"/>
              <a:t> </a:t>
            </a:r>
          </a:p>
          <a:p>
            <a:pPr marL="574675" lvl="1" indent="-293688">
              <a:spcBef>
                <a:spcPts val="600"/>
              </a:spcBef>
            </a:pPr>
            <a:r>
              <a:rPr lang="en-US" sz="1800" dirty="0" smtClean="0"/>
              <a:t>Windows PowerShell Cookbook, 2</a:t>
            </a:r>
            <a:r>
              <a:rPr lang="en-US" sz="1800" baseline="30000" dirty="0" smtClean="0"/>
              <a:t>nd</a:t>
            </a:r>
            <a:r>
              <a:rPr lang="en-US" sz="1800" dirty="0" smtClean="0"/>
              <a:t> Edition by Lee </a:t>
            </a:r>
            <a:r>
              <a:rPr lang="en-US" sz="1800" dirty="0"/>
              <a:t>Holmes </a:t>
            </a:r>
            <a:r>
              <a:rPr lang="en-US" sz="1800" dirty="0">
                <a:hlinkClick r:id="rId11"/>
              </a:rPr>
              <a:t>http://oreilly.com/catalog/9780596801519</a:t>
            </a:r>
            <a:r>
              <a:rPr lang="en-US" sz="1800" dirty="0" smtClean="0">
                <a:hlinkClick r:id="rId11"/>
              </a:rPr>
              <a:t>/</a:t>
            </a:r>
            <a:r>
              <a:rPr lang="en-US" sz="1800" dirty="0" smtClean="0"/>
              <a:t> </a:t>
            </a:r>
          </a:p>
          <a:p>
            <a:pPr marL="574675" lvl="1" indent="-293688">
              <a:spcBef>
                <a:spcPts val="600"/>
              </a:spcBef>
            </a:pPr>
            <a:r>
              <a:rPr lang="en-US" sz="1800" dirty="0" smtClean="0"/>
              <a:t>Professional Windows PowerShell Programming </a:t>
            </a:r>
            <a:r>
              <a:rPr lang="en-US" sz="1800" dirty="0" smtClean="0">
                <a:hlinkClick r:id="rId12"/>
              </a:rPr>
              <a:t>http://www.wrox.com/WileyCDA/WroxTitle/productCd-0470173939.html</a:t>
            </a:r>
            <a:r>
              <a:rPr lang="en-US" sz="1800" dirty="0"/>
              <a:t> </a:t>
            </a:r>
            <a:endParaRPr lang="en-US" sz="1800" dirty="0" smtClean="0"/>
          </a:p>
          <a:p>
            <a:pPr marL="574675" lvl="1" indent="-293688">
              <a:spcBef>
                <a:spcPts val="600"/>
              </a:spcBef>
            </a:pPr>
            <a:r>
              <a:rPr lang="en-US" sz="1800" dirty="0" smtClean="0"/>
              <a:t>PowerShell Comics! </a:t>
            </a:r>
            <a:r>
              <a:rPr lang="en-US" sz="1800" dirty="0" smtClean="0">
                <a:hlinkClick r:id="rId13"/>
              </a:rPr>
              <a:t>http</a:t>
            </a:r>
            <a:r>
              <a:rPr lang="en-US" sz="1800" dirty="0">
                <a:hlinkClick r:id="rId13"/>
              </a:rPr>
              <a:t>://</a:t>
            </a:r>
            <a:r>
              <a:rPr lang="en-US" sz="1800" dirty="0" smtClean="0">
                <a:hlinkClick r:id="rId13"/>
              </a:rPr>
              <a:t>borntolearn.mslearn.net/comics/b/weblog/archive/2011/04/20/climbing-mt-powershell-comic-book-first-pages.aspx</a:t>
            </a:r>
            <a:r>
              <a:rPr lang="en-US" sz="1800" dirty="0" smtClean="0"/>
              <a:t> </a:t>
            </a:r>
          </a:p>
        </p:txBody>
      </p:sp>
    </p:spTree>
    <p:extLst>
      <p:ext uri="{BB962C8B-B14F-4D97-AF65-F5344CB8AC3E}">
        <p14:creationId xmlns:p14="http://schemas.microsoft.com/office/powerpoint/2010/main" val="209251957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Related Content</a:t>
            </a:r>
            <a:endParaRPr lang="en-US" dirty="0"/>
          </a:p>
        </p:txBody>
      </p:sp>
      <p:sp>
        <p:nvSpPr>
          <p:cNvPr id="9" name="Rectangle 8"/>
          <p:cNvSpPr/>
          <p:nvPr/>
        </p:nvSpPr>
        <p:spPr bwMode="auto">
          <a:xfrm>
            <a:off x="507868" y="1028822"/>
            <a:ext cx="11173090" cy="2979277"/>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FontTx/>
              <a:buBlip>
                <a:blip r:embed="rId3"/>
              </a:buBlip>
            </a:pPr>
            <a:r>
              <a:rPr lang="en-US" sz="2400" dirty="0" smtClean="0">
                <a:gradFill>
                  <a:gsLst>
                    <a:gs pos="0">
                      <a:srgbClr val="FFFFFF"/>
                    </a:gs>
                    <a:gs pos="100000">
                      <a:srgbClr val="FFFFFF"/>
                    </a:gs>
                  </a:gsLst>
                  <a:lin ang="5400000" scaled="0"/>
                </a:gradFill>
              </a:rPr>
              <a:t>Breakout Sessions</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WSV406 | Advanced Automation Using Windows PowerShell 2.0 </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WSV315 Windows PowerShell for Beginners </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WCL321 | Windows PowerShell Remoting: Definitely NOT Just for Servers </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WSV322 | Managing the Registry with Windows PowerShell 2.0</a:t>
            </a:r>
          </a:p>
          <a:p>
            <a:pPr marL="917557" lvl="1" indent="-460375">
              <a:lnSpc>
                <a:spcPct val="90000"/>
              </a:lnSpc>
              <a:spcBef>
                <a:spcPct val="20000"/>
              </a:spcBef>
              <a:buSzPct val="90000"/>
              <a:buFontTx/>
              <a:buBlip>
                <a:blip r:embed="rId3"/>
              </a:buBlip>
            </a:pPr>
            <a:r>
              <a:rPr lang="en-US" sz="2000" dirty="0">
                <a:solidFill>
                  <a:srgbClr val="FFFFFF"/>
                </a:solidFill>
              </a:rPr>
              <a:t>WSV471-INT | Build Reusable Tools in Windows </a:t>
            </a:r>
            <a:r>
              <a:rPr lang="en-US" sz="2000" dirty="0" smtClean="0">
                <a:solidFill>
                  <a:srgbClr val="FFFFFF"/>
                </a:solidFill>
              </a:rPr>
              <a:t>PowerShell</a:t>
            </a:r>
          </a:p>
          <a:p>
            <a:pPr marL="917557" lvl="1" indent="-460375">
              <a:lnSpc>
                <a:spcPct val="90000"/>
              </a:lnSpc>
              <a:spcBef>
                <a:spcPct val="20000"/>
              </a:spcBef>
              <a:buSzPct val="90000"/>
              <a:buFontTx/>
              <a:buBlip>
                <a:blip r:embed="rId3"/>
              </a:buBlip>
            </a:pPr>
            <a:r>
              <a:rPr lang="en-US" sz="2000" dirty="0">
                <a:solidFill>
                  <a:srgbClr val="FFFFFF"/>
                </a:solidFill>
              </a:rPr>
              <a:t>WSV473-INT | Windows PowerShell 3.0: Why Wait? Get Next-Generation </a:t>
            </a:r>
            <a:r>
              <a:rPr lang="en-US" sz="2000" dirty="0" smtClean="0">
                <a:solidFill>
                  <a:srgbClr val="FFFFFF"/>
                </a:solidFill>
              </a:rPr>
              <a:t>PowerShell…</a:t>
            </a:r>
          </a:p>
          <a:p>
            <a:pPr marL="917557" lvl="1" indent="-460375">
              <a:lnSpc>
                <a:spcPct val="90000"/>
              </a:lnSpc>
              <a:spcBef>
                <a:spcPct val="20000"/>
              </a:spcBef>
              <a:buSzPct val="90000"/>
              <a:buFontTx/>
              <a:buBlip>
                <a:blip r:embed="rId3"/>
              </a:buBlip>
            </a:pPr>
            <a:r>
              <a:rPr lang="en-US" sz="2000" dirty="0">
                <a:solidFill>
                  <a:srgbClr val="FFFFFF"/>
                </a:solidFill>
              </a:rPr>
              <a:t>EXL321 | Microsoft Lync Server 2010: Administering Lync Server Deployment</a:t>
            </a:r>
          </a:p>
        </p:txBody>
      </p:sp>
      <p:sp>
        <p:nvSpPr>
          <p:cNvPr id="11" name="Rectangle 10"/>
          <p:cNvSpPr/>
          <p:nvPr/>
        </p:nvSpPr>
        <p:spPr bwMode="auto">
          <a:xfrm>
            <a:off x="507868" y="4097434"/>
            <a:ext cx="11173090" cy="162506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FontTx/>
              <a:buBlip>
                <a:blip r:embed="rId3"/>
              </a:buBlip>
            </a:pPr>
            <a:r>
              <a:rPr lang="en-US" sz="2400" dirty="0">
                <a:gradFill>
                  <a:gsLst>
                    <a:gs pos="0">
                      <a:srgbClr val="FFFFFF"/>
                    </a:gs>
                    <a:gs pos="100000">
                      <a:srgbClr val="FFFFFF"/>
                    </a:gs>
                  </a:gsLst>
                  <a:lin ang="5400000" scaled="0"/>
                </a:gradFill>
              </a:rPr>
              <a:t>Hands-on </a:t>
            </a:r>
            <a:r>
              <a:rPr lang="en-US" sz="2400" dirty="0" smtClean="0">
                <a:gradFill>
                  <a:gsLst>
                    <a:gs pos="0">
                      <a:srgbClr val="FFFFFF"/>
                    </a:gs>
                    <a:gs pos="100000">
                      <a:srgbClr val="FFFFFF"/>
                    </a:gs>
                  </a:gsLst>
                  <a:lin ang="5400000" scaled="0"/>
                </a:gradFill>
              </a:rPr>
              <a:t>Labs</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WSV276-HOL Introduction to Windows PowerShell Fundamentals </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WSV371-HOL Advanced Windows PowerShell Scripting </a:t>
            </a:r>
          </a:p>
          <a:p>
            <a:pPr marL="917557" lvl="1" indent="-460375">
              <a:lnSpc>
                <a:spcPct val="90000"/>
              </a:lnSpc>
              <a:spcBef>
                <a:spcPct val="20000"/>
              </a:spcBef>
              <a:buSzPct val="90000"/>
              <a:buFontTx/>
              <a:buBlip>
                <a:blip r:embed="rId3"/>
              </a:buBlip>
            </a:pPr>
            <a:r>
              <a:rPr lang="en-US" sz="2000" dirty="0">
                <a:gradFill>
                  <a:gsLst>
                    <a:gs pos="0">
                      <a:srgbClr val="FFFFFF"/>
                    </a:gs>
                    <a:gs pos="100000">
                      <a:srgbClr val="FFFFFF"/>
                    </a:gs>
                  </a:gsLst>
                  <a:lin ang="5400000" scaled="0"/>
                </a:gradFill>
              </a:rPr>
              <a:t>WSV378-HOL Server Management and Windows PowerShell </a:t>
            </a:r>
            <a:r>
              <a:rPr lang="en-US" sz="2000" dirty="0" smtClean="0">
                <a:gradFill>
                  <a:gsLst>
                    <a:gs pos="0">
                      <a:srgbClr val="FFFFFF"/>
                    </a:gs>
                    <a:gs pos="100000">
                      <a:srgbClr val="FFFFFF"/>
                    </a:gs>
                  </a:gsLst>
                  <a:lin ang="5400000" scaled="0"/>
                </a:gradFill>
              </a:rPr>
              <a:t>V2 </a:t>
            </a:r>
            <a:endParaRPr lang="en-US" sz="2000" dirty="0">
              <a:gradFill>
                <a:gsLst>
                  <a:gs pos="0">
                    <a:srgbClr val="FFFFFF"/>
                  </a:gs>
                  <a:gs pos="100000">
                    <a:srgbClr val="FFFFFF"/>
                  </a:gs>
                </a:gsLst>
                <a:lin ang="5400000" scaled="0"/>
              </a:gradFill>
            </a:endParaRPr>
          </a:p>
        </p:txBody>
      </p:sp>
      <p:sp>
        <p:nvSpPr>
          <p:cNvPr id="12" name="Rectangle 11"/>
          <p:cNvSpPr/>
          <p:nvPr/>
        </p:nvSpPr>
        <p:spPr bwMode="auto">
          <a:xfrm>
            <a:off x="507868" y="5820027"/>
            <a:ext cx="11173090" cy="947952"/>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indent="-460375">
              <a:lnSpc>
                <a:spcPct val="90000"/>
              </a:lnSpc>
              <a:spcBef>
                <a:spcPct val="20000"/>
              </a:spcBef>
              <a:buSzPct val="90000"/>
              <a:buFontTx/>
              <a:buBlip>
                <a:blip r:embed="rId3"/>
              </a:buBlip>
            </a:pPr>
            <a:r>
              <a:rPr lang="en-US" sz="2400" dirty="0">
                <a:gradFill>
                  <a:gsLst>
                    <a:gs pos="0">
                      <a:srgbClr val="FFFFFF"/>
                    </a:gs>
                    <a:gs pos="100000">
                      <a:srgbClr val="FFFFFF"/>
                    </a:gs>
                  </a:gsLst>
                  <a:lin ang="5400000" scaled="0"/>
                </a:gradFill>
              </a:rPr>
              <a:t>Product Demo Stations </a:t>
            </a:r>
            <a:endParaRPr lang="en-US" sz="2400" dirty="0" smtClean="0">
              <a:gradFill>
                <a:gsLst>
                  <a:gs pos="0">
                    <a:srgbClr val="FFFFFF"/>
                  </a:gs>
                  <a:gs pos="100000">
                    <a:srgbClr val="FFFFFF"/>
                  </a:gs>
                </a:gsLst>
                <a:lin ang="5400000" scaled="0"/>
              </a:gradFill>
            </a:endParaRPr>
          </a:p>
          <a:p>
            <a:pPr marL="917557" lvl="1" indent="-460375">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WSV 1 – Windows PowerShell and Server Management</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6876169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13" name="Rectangle 12"/>
          <p:cNvSpPr/>
          <p:nvPr/>
        </p:nvSpPr>
        <p:spPr bwMode="auto">
          <a:xfrm>
            <a:off x="507868" y="1447800"/>
            <a:ext cx="11160257" cy="963341"/>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a:lnSpc>
                <a:spcPct val="90000"/>
              </a:lnSpc>
              <a:spcAft>
                <a:spcPts val="600"/>
              </a:spcAft>
              <a:buSzPct val="100000"/>
            </a:pPr>
            <a:r>
              <a:rPr lang="en-US" sz="2000" spc="-30" dirty="0">
                <a:gradFill>
                  <a:gsLst>
                    <a:gs pos="0">
                      <a:srgbClr val="FFFFFF"/>
                    </a:gs>
                    <a:gs pos="86000">
                      <a:srgbClr val="FFFFFF"/>
                    </a:gs>
                  </a:gsLst>
                  <a:lin ang="0" scaled="0"/>
                </a:gradFill>
              </a:rPr>
              <a:t>Don’t forget to visit the </a:t>
            </a:r>
            <a:r>
              <a:rPr lang="en-US" sz="2000" spc="-30" dirty="0" smtClean="0">
                <a:gradFill>
                  <a:gsLst>
                    <a:gs pos="0">
                      <a:srgbClr val="FFFFFF"/>
                    </a:gs>
                    <a:gs pos="86000">
                      <a:srgbClr val="FFFFFF"/>
                    </a:gs>
                  </a:gsLst>
                  <a:lin ang="0" scaled="0"/>
                </a:gradFill>
              </a:rPr>
              <a:t>Cloud Power area within the TLC (</a:t>
            </a:r>
            <a:r>
              <a:rPr lang="en-US" sz="2000" spc="-30" dirty="0" smtClean="0">
                <a:solidFill>
                  <a:srgbClr val="005A84">
                    <a:lumMod val="60000"/>
                    <a:lumOff val="40000"/>
                  </a:srgbClr>
                </a:solidFill>
              </a:rPr>
              <a:t>Blue </a:t>
            </a:r>
            <a:r>
              <a:rPr lang="en-US" sz="2000" spc="-30" dirty="0">
                <a:solidFill>
                  <a:srgbClr val="005A84">
                    <a:lumMod val="60000"/>
                    <a:lumOff val="40000"/>
                  </a:srgbClr>
                </a:solidFill>
              </a:rPr>
              <a:t>Section</a:t>
            </a:r>
            <a:r>
              <a:rPr lang="en-US" sz="2000" spc="-30" dirty="0">
                <a:gradFill>
                  <a:gsLst>
                    <a:gs pos="0">
                      <a:srgbClr val="FFFFFF"/>
                    </a:gs>
                    <a:gs pos="86000">
                      <a:srgbClr val="FFFFFF"/>
                    </a:gs>
                  </a:gsLst>
                  <a:lin ang="0" scaled="0"/>
                </a:gradFill>
              </a:rPr>
              <a:t>) </a:t>
            </a:r>
            <a:r>
              <a:rPr lang="en-US" sz="2000" spc="-30" dirty="0" smtClean="0">
                <a:gradFill>
                  <a:gsLst>
                    <a:gs pos="0">
                      <a:srgbClr val="FFFFFF"/>
                    </a:gs>
                    <a:gs pos="86000">
                      <a:srgbClr val="FFFFFF"/>
                    </a:gs>
                  </a:gsLst>
                  <a:lin ang="0" scaled="0"/>
                </a:gradFill>
              </a:rPr>
              <a:t>to see product </a:t>
            </a:r>
            <a:r>
              <a:rPr lang="en-US" sz="2000" spc="-30" dirty="0">
                <a:gradFill>
                  <a:gsLst>
                    <a:gs pos="0">
                      <a:srgbClr val="FFFFFF"/>
                    </a:gs>
                    <a:gs pos="86000">
                      <a:srgbClr val="FFFFFF"/>
                    </a:gs>
                  </a:gsLst>
                  <a:lin ang="0" scaled="0"/>
                </a:gradFill>
              </a:rPr>
              <a:t>demos and speak with experts about the </a:t>
            </a:r>
            <a:r>
              <a:rPr lang="en-US" sz="2000" spc="-30" dirty="0" smtClean="0">
                <a:gradFill>
                  <a:gsLst>
                    <a:gs pos="0">
                      <a:srgbClr val="FFFFFF"/>
                    </a:gs>
                    <a:gs pos="86000">
                      <a:srgbClr val="FFFFFF"/>
                    </a:gs>
                  </a:gsLst>
                  <a:lin ang="0" scaled="0"/>
                </a:gradFill>
              </a:rPr>
              <a:t>Server &amp; Cloud Platform solutions that help drive your business forward.</a:t>
            </a:r>
            <a:endParaRPr lang="en-US" sz="2000" spc="-30" dirty="0">
              <a:gradFill>
                <a:gsLst>
                  <a:gs pos="0">
                    <a:srgbClr val="FFFFFF"/>
                  </a:gs>
                  <a:gs pos="86000">
                    <a:srgbClr val="FFFFFF"/>
                  </a:gs>
                </a:gsLst>
                <a:lin ang="0" scaled="0"/>
              </a:gradFill>
            </a:endParaRPr>
          </a:p>
          <a:p>
            <a:pPr>
              <a:lnSpc>
                <a:spcPct val="90000"/>
              </a:lnSpc>
              <a:buSzPct val="100000"/>
            </a:pPr>
            <a:r>
              <a:rPr lang="en-US" sz="2000" spc="-30" dirty="0" smtClean="0">
                <a:gradFill>
                  <a:gsLst>
                    <a:gs pos="0">
                      <a:srgbClr val="FFFFFF"/>
                    </a:gs>
                    <a:gs pos="86000">
                      <a:srgbClr val="FFFFFF"/>
                    </a:gs>
                  </a:gsLst>
                  <a:lin ang="0" scaled="0"/>
                </a:gradFill>
              </a:rPr>
              <a:t>You </a:t>
            </a:r>
            <a:r>
              <a:rPr lang="en-US" sz="2000" spc="-30" dirty="0">
                <a:gradFill>
                  <a:gsLst>
                    <a:gs pos="0">
                      <a:srgbClr val="FFFFFF"/>
                    </a:gs>
                    <a:gs pos="86000">
                      <a:srgbClr val="FFFFFF"/>
                    </a:gs>
                  </a:gsLst>
                  <a:lin ang="0" scaled="0"/>
                </a:gradFill>
              </a:rPr>
              <a:t>can also find the latest information about </a:t>
            </a:r>
            <a:r>
              <a:rPr lang="en-US" sz="2000" spc="-30" dirty="0" smtClean="0">
                <a:gradFill>
                  <a:gsLst>
                    <a:gs pos="0">
                      <a:srgbClr val="FFFFFF"/>
                    </a:gs>
                    <a:gs pos="86000">
                      <a:srgbClr val="FFFFFF"/>
                    </a:gs>
                  </a:gsLst>
                  <a:lin ang="0" scaled="0"/>
                </a:gradFill>
              </a:rPr>
              <a:t>our products </a:t>
            </a:r>
            <a:r>
              <a:rPr lang="en-US" sz="2000" spc="-30" dirty="0">
                <a:gradFill>
                  <a:gsLst>
                    <a:gs pos="0">
                      <a:srgbClr val="FFFFFF"/>
                    </a:gs>
                    <a:gs pos="86000">
                      <a:srgbClr val="FFFFFF"/>
                    </a:gs>
                  </a:gsLst>
                  <a:lin ang="0" scaled="0"/>
                </a:gradFill>
              </a:rPr>
              <a:t>at the following links:</a:t>
            </a:r>
            <a:r>
              <a:rPr lang="en-US" sz="2400" spc="-30" dirty="0">
                <a:gradFill>
                  <a:gsLst>
                    <a:gs pos="0">
                      <a:srgbClr val="FFFFFF"/>
                    </a:gs>
                    <a:gs pos="86000">
                      <a:srgbClr val="FFFFFF"/>
                    </a:gs>
                  </a:gsLst>
                  <a:lin ang="0" scaled="0"/>
                </a:gradFill>
              </a:rPr>
              <a:t> </a:t>
            </a:r>
          </a:p>
        </p:txBody>
      </p:sp>
      <p:sp>
        <p:nvSpPr>
          <p:cNvPr id="14" name="Rectangle 13"/>
          <p:cNvSpPr/>
          <p:nvPr/>
        </p:nvSpPr>
        <p:spPr bwMode="auto">
          <a:xfrm>
            <a:off x="504676" y="4639503"/>
            <a:ext cx="11163449"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Azure - </a:t>
            </a:r>
            <a:r>
              <a:rPr lang="en-US" sz="2000" u="sng" dirty="0">
                <a:solidFill>
                  <a:srgbClr val="FFFFFF"/>
                </a:solidFill>
                <a:hlinkClick r:id="rId4"/>
              </a:rPr>
              <a:t>http://www.microsoft.com/windowsazure/</a:t>
            </a:r>
            <a:endParaRPr lang="en-US" sz="2000" dirty="0">
              <a:gradFill>
                <a:gsLst>
                  <a:gs pos="0">
                    <a:srgbClr val="FFFFFF"/>
                  </a:gs>
                  <a:gs pos="100000">
                    <a:srgbClr val="FFFFFF"/>
                  </a:gs>
                </a:gsLst>
                <a:lin ang="5400000" scaled="0"/>
              </a:gradFill>
            </a:endParaRPr>
          </a:p>
        </p:txBody>
      </p:sp>
      <p:sp>
        <p:nvSpPr>
          <p:cNvPr id="15" name="Rectangle 14"/>
          <p:cNvSpPr/>
          <p:nvPr/>
        </p:nvSpPr>
        <p:spPr bwMode="auto">
          <a:xfrm>
            <a:off x="501933" y="5316128"/>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System Center - </a:t>
            </a:r>
            <a:r>
              <a:rPr lang="en-US" sz="2000" u="sng" dirty="0">
                <a:solidFill>
                  <a:srgbClr val="FFFFFF"/>
                </a:solidFill>
                <a:hlinkClick r:id="rId5"/>
              </a:rPr>
              <a:t>http://www.microsoft.com/systemcenter/</a:t>
            </a: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508964" y="5992755"/>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Forefront - </a:t>
            </a:r>
            <a:r>
              <a:rPr lang="en-US" sz="2000" u="sng" dirty="0">
                <a:solidFill>
                  <a:srgbClr val="FFFFFF"/>
                </a:solidFill>
                <a:hlinkClick r:id="rId6"/>
              </a:rPr>
              <a:t>http://www.microsoft.com/forefront/</a:t>
            </a: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507868" y="396287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Server - </a:t>
            </a:r>
            <a:r>
              <a:rPr lang="en-US" sz="2000" u="sng" dirty="0">
                <a:solidFill>
                  <a:srgbClr val="FFFFFF"/>
                </a:solidFill>
                <a:hlinkClick r:id="rId7"/>
              </a:rPr>
              <a:t>http://www.microsoft.com/windowsserver/</a:t>
            </a:r>
            <a:r>
              <a:rPr lang="en-US" sz="2000" dirty="0">
                <a:solidFill>
                  <a:srgbClr val="FFFFFF"/>
                </a:solidFill>
              </a:rPr>
              <a:t> </a:t>
            </a: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507868" y="260962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Cloud Power - </a:t>
            </a:r>
            <a:r>
              <a:rPr lang="en-US" sz="2000" u="sng" dirty="0">
                <a:solidFill>
                  <a:srgbClr val="FFFFFF"/>
                </a:solidFill>
                <a:hlinkClick r:id="rId8"/>
              </a:rPr>
              <a:t>http://</a:t>
            </a:r>
            <a:r>
              <a:rPr lang="en-US" sz="2000" u="sng" dirty="0" smtClean="0">
                <a:solidFill>
                  <a:srgbClr val="FFFFFF"/>
                </a:solidFill>
                <a:hlinkClick r:id="rId8"/>
              </a:rPr>
              <a:t>www.microsoft.com/cloud/</a:t>
            </a:r>
            <a:r>
              <a:rPr lang="en-US" sz="2000" u="sng" dirty="0" smtClean="0">
                <a:solidFill>
                  <a:srgbClr val="FFFFFF"/>
                </a:solidFill>
              </a:rPr>
              <a:t>   </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507868" y="3286253"/>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Private Cloud - </a:t>
            </a:r>
            <a:r>
              <a:rPr lang="en-US" sz="2000" u="sng" dirty="0">
                <a:solidFill>
                  <a:srgbClr val="FFFFFF"/>
                </a:solidFill>
                <a:hlinkClick r:id="rId7"/>
              </a:rPr>
              <a:t>http://</a:t>
            </a:r>
            <a:r>
              <a:rPr lang="en-US" sz="2000" u="sng" dirty="0" smtClean="0">
                <a:solidFill>
                  <a:srgbClr val="FFFFFF"/>
                </a:solidFill>
                <a:hlinkClick r:id="rId7"/>
              </a:rPr>
              <a:t>www.microsoft.com/privatecloud/</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54058798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359187577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151224"/>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051550" y="1941513"/>
            <a:ext cx="4114800" cy="4114800"/>
          </a:xfrm>
        </p:spPr>
      </p:pic>
    </p:spTree>
    <p:extLst>
      <p:ext uri="{BB962C8B-B14F-4D97-AF65-F5344CB8AC3E}">
        <p14:creationId xmlns:p14="http://schemas.microsoft.com/office/powerpoint/2010/main" val="171389768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 </a:t>
            </a:r>
            <a:r>
              <a:rPr lang="en-US" sz="700" dirty="0" smtClean="0">
                <a:gradFill>
                  <a:gsLst>
                    <a:gs pos="0">
                      <a:srgbClr val="FFFFFF"/>
                    </a:gs>
                    <a:gs pos="100000">
                      <a:srgbClr val="FFFFFF"/>
                    </a:gs>
                  </a:gsLst>
                  <a:lin ang="5400000" scaled="0"/>
                </a:gradFill>
                <a:latin typeface="Segoe UI" pitchFamily="34" charset="0"/>
                <a:cs typeface="Arial" charset="0"/>
              </a:rPr>
              <a:t>2011 Microsoft </a:t>
            </a:r>
            <a:r>
              <a:rPr lang="en-US" sz="7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rgbClr val="FFFFFF"/>
                    </a:gs>
                    <a:gs pos="100000">
                      <a:srgbClr val="FFFFFF"/>
                    </a:gs>
                  </a:gsLst>
                  <a:lin ang="5400000" scaled="0"/>
                </a:gradFill>
                <a:latin typeface="Segoe UI" pitchFamily="34" charset="0"/>
                <a:cs typeface="Arial" charset="0"/>
              </a:rPr>
              <a:t/>
            </a:r>
            <a:br>
              <a:rPr lang="en-US" sz="700" dirty="0" smtClean="0">
                <a:gradFill>
                  <a:gsLst>
                    <a:gs pos="0">
                      <a:srgbClr val="FFFFFF"/>
                    </a:gs>
                    <a:gs pos="100000">
                      <a:srgbClr val="FFFFFF"/>
                    </a:gs>
                  </a:gsLst>
                  <a:lin ang="5400000" scaled="0"/>
                </a:gradFill>
                <a:latin typeface="Segoe UI" pitchFamily="34" charset="0"/>
                <a:cs typeface="Arial" charset="0"/>
              </a:rPr>
            </a:br>
            <a:r>
              <a:rPr lang="en-US" sz="700" dirty="0" smtClean="0">
                <a:gradFill>
                  <a:gsLst>
                    <a:gs pos="0">
                      <a:srgbClr val="FFFFFF"/>
                    </a:gs>
                    <a:gs pos="100000">
                      <a:srgbClr val="FFFFFF"/>
                    </a:gs>
                  </a:gsLst>
                  <a:lin ang="5400000" scaled="0"/>
                </a:gradFill>
                <a:latin typeface="Segoe UI" pitchFamily="34" charset="0"/>
                <a:cs typeface="Arial" charset="0"/>
              </a:rPr>
              <a:t>on </a:t>
            </a:r>
            <a:r>
              <a:rPr lang="en-US" sz="700" dirty="0">
                <a:gradFill>
                  <a:gsLst>
                    <a:gs pos="0">
                      <a:srgbClr val="FFFFFF"/>
                    </a:gs>
                    <a:gs pos="100000">
                      <a:srgbClr val="FFFFFF"/>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rgbClr val="FFFFFF"/>
                    </a:gs>
                    <a:gs pos="100000">
                      <a:srgbClr val="FFFFFF"/>
                    </a:gs>
                  </a:gsLst>
                  <a:lin ang="5400000" scaled="0"/>
                </a:gradFill>
                <a:latin typeface="Segoe UI" pitchFamily="34" charset="0"/>
                <a:cs typeface="Arial" charset="0"/>
              </a:rPr>
              <a:t>. MICROSOFT </a:t>
            </a:r>
            <a:r>
              <a:rPr lang="en-US" sz="700" dirty="0">
                <a:gradFill>
                  <a:gsLst>
                    <a:gs pos="0">
                      <a:srgbClr val="FFFFFF"/>
                    </a:gs>
                    <a:gs pos="100000">
                      <a:srgbClr val="FFFFFF"/>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246880559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052596"/>
          </a:xfrm>
        </p:spPr>
        <p:txBody>
          <a:bodyPr/>
          <a:lstStyle/>
          <a:p>
            <a:r>
              <a:rPr lang="en-US" dirty="0" smtClean="0"/>
              <a:t>Improvements in PowerShell 2.0</a:t>
            </a:r>
            <a:br>
              <a:rPr lang="en-US" dirty="0" smtClean="0"/>
            </a:br>
            <a:r>
              <a:rPr lang="en-US" sz="3200" dirty="0" smtClean="0">
                <a:solidFill>
                  <a:schemeClr val="accent1"/>
                </a:solidFill>
              </a:rPr>
              <a:t>Dozens of big features</a:t>
            </a:r>
            <a:endParaRPr lang="en-US" sz="3200" dirty="0">
              <a:solidFill>
                <a:schemeClr val="accent1"/>
              </a:solidFill>
            </a:endParaRPr>
          </a:p>
        </p:txBody>
      </p:sp>
      <p:sp>
        <p:nvSpPr>
          <p:cNvPr id="3" name="Text Placeholder 2"/>
          <p:cNvSpPr>
            <a:spLocks noGrp="1"/>
          </p:cNvSpPr>
          <p:nvPr>
            <p:ph type="body" sz="quarter" idx="10"/>
          </p:nvPr>
        </p:nvSpPr>
        <p:spPr>
          <a:xfrm>
            <a:off x="886590" y="1678319"/>
            <a:ext cx="10838249" cy="4653582"/>
          </a:xfrm>
        </p:spPr>
        <p:txBody>
          <a:bodyPr numCol="2"/>
          <a:lstStyle/>
          <a:p>
            <a:r>
              <a:rPr lang="en-US" sz="2800" dirty="0" smtClean="0"/>
              <a:t>Remoting</a:t>
            </a:r>
          </a:p>
          <a:p>
            <a:r>
              <a:rPr lang="en-US" sz="2800" dirty="0" smtClean="0"/>
              <a:t>PowerShell ISE</a:t>
            </a:r>
          </a:p>
          <a:p>
            <a:r>
              <a:rPr lang="en-US" sz="2800" dirty="0" smtClean="0"/>
              <a:t>Advanced Functions</a:t>
            </a:r>
          </a:p>
          <a:p>
            <a:r>
              <a:rPr lang="en-US" sz="2800" dirty="0" smtClean="0"/>
              <a:t>Background Jobs</a:t>
            </a:r>
          </a:p>
          <a:p>
            <a:r>
              <a:rPr lang="en-US" sz="2800" dirty="0" smtClean="0"/>
              <a:t>Restricted Sessions</a:t>
            </a:r>
          </a:p>
          <a:p>
            <a:r>
              <a:rPr lang="en-US" sz="2800" dirty="0" smtClean="0"/>
              <a:t>Transactions</a:t>
            </a:r>
          </a:p>
          <a:p>
            <a:r>
              <a:rPr lang="en-US" sz="2800" dirty="0" smtClean="0"/>
              <a:t>Out-</a:t>
            </a:r>
            <a:r>
              <a:rPr lang="en-US" sz="2800" dirty="0" err="1" smtClean="0"/>
              <a:t>GridView</a:t>
            </a:r>
            <a:endParaRPr lang="en-US" sz="2800" dirty="0" smtClean="0"/>
          </a:p>
          <a:p>
            <a:r>
              <a:rPr lang="en-US" sz="2800" dirty="0" smtClean="0"/>
              <a:t>Script Debugging</a:t>
            </a:r>
          </a:p>
          <a:p>
            <a:r>
              <a:rPr lang="en-US" sz="2800" dirty="0" smtClean="0"/>
              <a:t>New &amp; Improved Cmdlets</a:t>
            </a:r>
          </a:p>
          <a:p>
            <a:r>
              <a:rPr lang="en-US" sz="2800" dirty="0" smtClean="0"/>
              <a:t>Hosting APIs</a:t>
            </a:r>
          </a:p>
          <a:p>
            <a:r>
              <a:rPr lang="en-US" sz="2800" dirty="0" smtClean="0"/>
              <a:t>Modules</a:t>
            </a:r>
          </a:p>
          <a:p>
            <a:r>
              <a:rPr lang="en-US" sz="2800" dirty="0" smtClean="0"/>
              <a:t>Eventing</a:t>
            </a:r>
          </a:p>
          <a:p>
            <a:r>
              <a:rPr lang="en-US" sz="2800" dirty="0" smtClean="0"/>
              <a:t>Session Pools</a:t>
            </a:r>
          </a:p>
          <a:p>
            <a:r>
              <a:rPr lang="en-US" sz="2800" dirty="0" smtClean="0"/>
              <a:t>Language Enhancements</a:t>
            </a:r>
          </a:p>
          <a:p>
            <a:r>
              <a:rPr lang="en-US" sz="2800" dirty="0" smtClean="0"/>
              <a:t>WMI Improvements</a:t>
            </a:r>
          </a:p>
          <a:p>
            <a:r>
              <a:rPr lang="en-US" sz="2800" dirty="0" smtClean="0"/>
              <a:t>Improved AD Adapter</a:t>
            </a:r>
          </a:p>
          <a:p>
            <a:r>
              <a:rPr lang="en-US" sz="2800" dirty="0" smtClean="0"/>
              <a:t>Performance Improvements</a:t>
            </a:r>
          </a:p>
          <a:p>
            <a:r>
              <a:rPr lang="en-US" sz="2800" dirty="0" smtClean="0"/>
              <a:t>Script Internationalization</a:t>
            </a:r>
          </a:p>
          <a:p>
            <a:r>
              <a:rPr lang="en-US" sz="2800" dirty="0" smtClean="0"/>
              <a:t>Parser API Support</a:t>
            </a:r>
          </a:p>
          <a:p>
            <a:r>
              <a:rPr lang="en-US" sz="2800" dirty="0" smtClean="0"/>
              <a:t>More…</a:t>
            </a:r>
            <a:endParaRPr lang="en-US" sz="2800" dirty="0"/>
          </a:p>
        </p:txBody>
      </p:sp>
    </p:spTree>
    <p:extLst>
      <p:ext uri="{BB962C8B-B14F-4D97-AF65-F5344CB8AC3E}">
        <p14:creationId xmlns:p14="http://schemas.microsoft.com/office/powerpoint/2010/main" val="425749613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 Architecture</a:t>
            </a:r>
            <a:endParaRPr lang="en-US" sz="3000" dirty="0">
              <a:solidFill>
                <a:schemeClr val="tx2"/>
              </a:solidFill>
            </a:endParaRPr>
          </a:p>
        </p:txBody>
      </p:sp>
      <p:graphicFrame>
        <p:nvGraphicFramePr>
          <p:cNvPr id="5" name="Content Placeholder 5"/>
          <p:cNvGraphicFramePr>
            <a:graphicFrameLocks/>
          </p:cNvGraphicFramePr>
          <p:nvPr/>
        </p:nvGraphicFramePr>
        <p:xfrm>
          <a:off x="672925" y="1143000"/>
          <a:ext cx="10842976" cy="5323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6818477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dirty="0" smtClean="0"/>
              <a:t>PowerShell 2.0 Themes</a:t>
            </a:r>
            <a:endParaRPr lang="en-US" dirty="0"/>
          </a:p>
        </p:txBody>
      </p:sp>
      <p:grpSp>
        <p:nvGrpSpPr>
          <p:cNvPr id="2" name="Group 4"/>
          <p:cNvGrpSpPr/>
          <p:nvPr/>
        </p:nvGrpSpPr>
        <p:grpSpPr>
          <a:xfrm>
            <a:off x="1088136" y="2513520"/>
            <a:ext cx="9825135" cy="1247775"/>
            <a:chOff x="571500" y="1133474"/>
            <a:chExt cx="7905750" cy="1247775"/>
          </a:xfrm>
          <a:solidFill>
            <a:schemeClr val="tx2">
              <a:lumMod val="75000"/>
            </a:schemeClr>
          </a:solidFill>
        </p:grpSpPr>
        <p:sp>
          <p:nvSpPr>
            <p:cNvPr id="6" name="Rounded Rectangle 5"/>
            <p:cNvSpPr/>
            <p:nvPr/>
          </p:nvSpPr>
          <p:spPr bwMode="auto">
            <a:xfrm>
              <a:off x="571500" y="113347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Production Scripting</a:t>
              </a:r>
            </a:p>
          </p:txBody>
        </p:sp>
        <p:sp>
          <p:nvSpPr>
            <p:cNvPr id="7" name="Rounded Rectangle 6"/>
            <p:cNvSpPr/>
            <p:nvPr/>
          </p:nvSpPr>
          <p:spPr bwMode="auto">
            <a:xfrm>
              <a:off x="876300" y="120015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8" name="Picture 7" descr="ProdScript.jpg"/>
            <p:cNvPicPr>
              <a:picLocks/>
            </p:cNvPicPr>
            <p:nvPr/>
          </p:nvPicPr>
          <p:blipFill>
            <a:blip r:embed="rId3"/>
            <a:stretch>
              <a:fillRect/>
            </a:stretch>
          </p:blipFill>
          <p:spPr>
            <a:xfrm>
              <a:off x="1030811" y="1236345"/>
              <a:ext cx="846133" cy="1051560"/>
            </a:xfrm>
            <a:prstGeom prst="rect">
              <a:avLst/>
            </a:prstGeom>
            <a:grpFill/>
          </p:spPr>
        </p:pic>
      </p:grpSp>
      <p:grpSp>
        <p:nvGrpSpPr>
          <p:cNvPr id="3" name="Group 8"/>
          <p:cNvGrpSpPr/>
          <p:nvPr/>
        </p:nvGrpSpPr>
        <p:grpSpPr>
          <a:xfrm>
            <a:off x="1088136" y="3933285"/>
            <a:ext cx="9825135" cy="1247775"/>
            <a:chOff x="581025" y="2847974"/>
            <a:chExt cx="7905750" cy="1247775"/>
          </a:xfrm>
          <a:solidFill>
            <a:schemeClr val="tx2">
              <a:lumMod val="75000"/>
            </a:schemeClr>
          </a:solidFill>
        </p:grpSpPr>
        <p:sp>
          <p:nvSpPr>
            <p:cNvPr id="10" name="Rounded Rectangle 9"/>
            <p:cNvSpPr/>
            <p:nvPr/>
          </p:nvSpPr>
          <p:spPr bwMode="auto">
            <a:xfrm>
              <a:off x="581025" y="284797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Universal Automation Environment</a:t>
              </a:r>
            </a:p>
          </p:txBody>
        </p:sp>
        <p:sp>
          <p:nvSpPr>
            <p:cNvPr id="11" name="Rounded Rectangle 10"/>
            <p:cNvSpPr/>
            <p:nvPr/>
          </p:nvSpPr>
          <p:spPr bwMode="auto">
            <a:xfrm>
              <a:off x="885825" y="291465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2" name="Picture 11" descr="ProdScript.jpg"/>
            <p:cNvPicPr>
              <a:picLocks/>
            </p:cNvPicPr>
            <p:nvPr/>
          </p:nvPicPr>
          <p:blipFill>
            <a:blip r:embed="rId4"/>
            <a:stretch>
              <a:fillRect/>
            </a:stretch>
          </p:blipFill>
          <p:spPr>
            <a:xfrm>
              <a:off x="1040336" y="2944611"/>
              <a:ext cx="846133" cy="1054503"/>
            </a:xfrm>
            <a:prstGeom prst="rect">
              <a:avLst/>
            </a:prstGeom>
            <a:grpFill/>
          </p:spPr>
        </p:pic>
      </p:grpSp>
      <p:grpSp>
        <p:nvGrpSpPr>
          <p:cNvPr id="5" name="Group 12"/>
          <p:cNvGrpSpPr/>
          <p:nvPr/>
        </p:nvGrpSpPr>
        <p:grpSpPr>
          <a:xfrm>
            <a:off x="1091682" y="1098518"/>
            <a:ext cx="9825135" cy="1247775"/>
            <a:chOff x="628650" y="4429124"/>
            <a:chExt cx="7905750" cy="1247775"/>
          </a:xfrm>
          <a:solidFill>
            <a:schemeClr val="tx2">
              <a:lumMod val="75000"/>
            </a:schemeClr>
          </a:solidFill>
        </p:grpSpPr>
        <p:sp>
          <p:nvSpPr>
            <p:cNvPr id="14" name="Rounded Rectangle 13"/>
            <p:cNvSpPr/>
            <p:nvPr/>
          </p:nvSpPr>
          <p:spPr bwMode="auto">
            <a:xfrm>
              <a:off x="628650" y="442912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GUI over PowerShell</a:t>
              </a:r>
            </a:p>
          </p:txBody>
        </p:sp>
        <p:sp>
          <p:nvSpPr>
            <p:cNvPr id="15" name="Rounded Rectangle 14"/>
            <p:cNvSpPr/>
            <p:nvPr/>
          </p:nvSpPr>
          <p:spPr bwMode="auto">
            <a:xfrm>
              <a:off x="933450" y="449580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6" name="Picture 15" descr="ProdScript.jpg"/>
            <p:cNvPicPr>
              <a:picLocks/>
            </p:cNvPicPr>
            <p:nvPr/>
          </p:nvPicPr>
          <p:blipFill>
            <a:blip r:embed="rId5"/>
            <a:stretch>
              <a:fillRect/>
            </a:stretch>
          </p:blipFill>
          <p:spPr>
            <a:xfrm>
              <a:off x="1087961" y="4531995"/>
              <a:ext cx="846133" cy="1051560"/>
            </a:xfrm>
            <a:prstGeom prst="rect">
              <a:avLst/>
            </a:prstGeom>
            <a:grpFill/>
          </p:spPr>
        </p:pic>
      </p:grpSp>
      <p:grpSp>
        <p:nvGrpSpPr>
          <p:cNvPr id="9" name="Group 16"/>
          <p:cNvGrpSpPr/>
          <p:nvPr/>
        </p:nvGrpSpPr>
        <p:grpSpPr>
          <a:xfrm>
            <a:off x="1091682" y="5353050"/>
            <a:ext cx="9825135" cy="1247775"/>
            <a:chOff x="600075" y="5114924"/>
            <a:chExt cx="7905750" cy="1247775"/>
          </a:xfrm>
          <a:solidFill>
            <a:schemeClr val="tx2">
              <a:lumMod val="75000"/>
            </a:schemeClr>
          </a:solidFill>
        </p:grpSpPr>
        <p:sp>
          <p:nvSpPr>
            <p:cNvPr id="18" name="Rounded Rectangle 17"/>
            <p:cNvSpPr/>
            <p:nvPr/>
          </p:nvSpPr>
          <p:spPr bwMode="auto">
            <a:xfrm>
              <a:off x="600075" y="511492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Language and Cmdlets</a:t>
              </a:r>
            </a:p>
          </p:txBody>
        </p:sp>
        <p:sp>
          <p:nvSpPr>
            <p:cNvPr id="19" name="Rounded Rectangle 18"/>
            <p:cNvSpPr/>
            <p:nvPr/>
          </p:nvSpPr>
          <p:spPr bwMode="auto">
            <a:xfrm>
              <a:off x="904875" y="518160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0" name="Picture 19"/>
            <p:cNvPicPr>
              <a:picLocks/>
            </p:cNvPicPr>
            <p:nvPr/>
          </p:nvPicPr>
          <p:blipFill>
            <a:blip r:embed="rId6">
              <a:extLst>
                <a:ext uri="{28A0092B-C50C-407E-A947-70E740481C1C}">
                  <a14:useLocalDpi xmlns:a14="http://schemas.microsoft.com/office/drawing/2010/main" val="0"/>
                </a:ext>
              </a:extLst>
            </a:blip>
            <a:stretch>
              <a:fillRect/>
            </a:stretch>
          </p:blipFill>
          <p:spPr>
            <a:xfrm>
              <a:off x="1053204" y="5232924"/>
              <a:ext cx="843186" cy="1020841"/>
            </a:xfrm>
            <a:prstGeom prst="rect">
              <a:avLst/>
            </a:prstGeom>
            <a:grpFill/>
          </p:spPr>
        </p:pic>
      </p:grpSp>
    </p:spTree>
    <p:extLst>
      <p:ext uri="{BB962C8B-B14F-4D97-AF65-F5344CB8AC3E}">
        <p14:creationId xmlns:p14="http://schemas.microsoft.com/office/powerpoint/2010/main" val="63459085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 Over PowerShell</a:t>
            </a:r>
            <a:endParaRPr lang="en-US" dirty="0"/>
          </a:p>
        </p:txBody>
      </p:sp>
      <p:sp>
        <p:nvSpPr>
          <p:cNvPr id="3" name="Text Placeholder 2"/>
          <p:cNvSpPr>
            <a:spLocks noGrp="1"/>
          </p:cNvSpPr>
          <p:nvPr>
            <p:ph type="body" sz="quarter" idx="10"/>
          </p:nvPr>
        </p:nvSpPr>
        <p:spPr>
          <a:xfrm>
            <a:off x="519112" y="1447799"/>
            <a:ext cx="11149013" cy="2813078"/>
          </a:xfrm>
        </p:spPr>
        <p:txBody>
          <a:bodyPr/>
          <a:lstStyle/>
          <a:p>
            <a:r>
              <a:rPr lang="en-US" dirty="0" smtClean="0"/>
              <a:t>Layering admin GUIs on top of PowerShell</a:t>
            </a:r>
          </a:p>
          <a:p>
            <a:pPr lvl="1"/>
            <a:r>
              <a:rPr lang="en-US" dirty="0" smtClean="0"/>
              <a:t>Drives consistency between CLI &amp; GUI</a:t>
            </a:r>
          </a:p>
          <a:p>
            <a:pPr lvl="1"/>
            <a:r>
              <a:rPr lang="en-US" dirty="0" smtClean="0"/>
              <a:t>Enables agility in delivering new GUIs</a:t>
            </a:r>
          </a:p>
          <a:p>
            <a:pPr lvl="1"/>
            <a:r>
              <a:rPr lang="en-US" dirty="0" smtClean="0"/>
              <a:t>Guarantees automation of GUI commands</a:t>
            </a:r>
          </a:p>
          <a:p>
            <a:pPr lvl="1"/>
            <a:r>
              <a:rPr lang="en-US" dirty="0" smtClean="0"/>
              <a:t>Facilitates GUI teaching command line</a:t>
            </a:r>
          </a:p>
          <a:p>
            <a:pPr lvl="1"/>
            <a:r>
              <a:rPr lang="en-US" dirty="0" smtClean="0"/>
              <a:t>Standardizes access to managed elements</a:t>
            </a:r>
            <a:endParaRPr lang="en-US" dirty="0"/>
          </a:p>
        </p:txBody>
      </p:sp>
      <p:grpSp>
        <p:nvGrpSpPr>
          <p:cNvPr id="4" name="Group 12"/>
          <p:cNvGrpSpPr/>
          <p:nvPr/>
        </p:nvGrpSpPr>
        <p:grpSpPr>
          <a:xfrm>
            <a:off x="1181845" y="5355472"/>
            <a:ext cx="9825135" cy="1247775"/>
            <a:chOff x="628650" y="4429124"/>
            <a:chExt cx="7905750" cy="1247775"/>
          </a:xfrm>
          <a:solidFill>
            <a:schemeClr val="tx2">
              <a:lumMod val="75000"/>
            </a:schemeClr>
          </a:solidFill>
        </p:grpSpPr>
        <p:sp>
          <p:nvSpPr>
            <p:cNvPr id="5" name="Rounded Rectangle 4"/>
            <p:cNvSpPr/>
            <p:nvPr/>
          </p:nvSpPr>
          <p:spPr bwMode="auto">
            <a:xfrm>
              <a:off x="628650" y="442912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GUI over PowerShell</a:t>
              </a:r>
            </a:p>
          </p:txBody>
        </p:sp>
        <p:sp>
          <p:nvSpPr>
            <p:cNvPr id="6" name="Rounded Rectangle 5"/>
            <p:cNvSpPr/>
            <p:nvPr/>
          </p:nvSpPr>
          <p:spPr bwMode="auto">
            <a:xfrm>
              <a:off x="933450" y="449580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7" name="Picture 6" descr="ProdScript.jpg"/>
            <p:cNvPicPr>
              <a:picLocks/>
            </p:cNvPicPr>
            <p:nvPr/>
          </p:nvPicPr>
          <p:blipFill>
            <a:blip r:embed="rId2"/>
            <a:stretch>
              <a:fillRect/>
            </a:stretch>
          </p:blipFill>
          <p:spPr>
            <a:xfrm>
              <a:off x="1087961" y="4531995"/>
              <a:ext cx="846133" cy="1051560"/>
            </a:xfrm>
            <a:prstGeom prst="rect">
              <a:avLst/>
            </a:prstGeom>
            <a:grpFill/>
          </p:spPr>
        </p:pic>
      </p:grpSp>
    </p:spTree>
    <p:extLst>
      <p:ext uri="{BB962C8B-B14F-4D97-AF65-F5344CB8AC3E}">
        <p14:creationId xmlns:p14="http://schemas.microsoft.com/office/powerpoint/2010/main" val="45287852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 Over PowerShell Features</a:t>
            </a:r>
            <a:endParaRPr lang="en-US" sz="3000" dirty="0">
              <a:solidFill>
                <a:schemeClr val="tx2"/>
              </a:solidFill>
            </a:endParaRPr>
          </a:p>
        </p:txBody>
      </p:sp>
      <p:graphicFrame>
        <p:nvGraphicFramePr>
          <p:cNvPr id="5" name="Content Placeholder 5"/>
          <p:cNvGraphicFramePr>
            <a:graphicFrameLocks/>
          </p:cNvGraphicFramePr>
          <p:nvPr/>
        </p:nvGraphicFramePr>
        <p:xfrm>
          <a:off x="672924" y="1408176"/>
          <a:ext cx="10842976" cy="48863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bwMode="auto">
          <a:xfrm>
            <a:off x="4337698" y="4737744"/>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Session Pooling</a:t>
            </a:r>
          </a:p>
        </p:txBody>
      </p:sp>
      <p:sp>
        <p:nvSpPr>
          <p:cNvPr id="14" name="Rectangle 13"/>
          <p:cNvSpPr/>
          <p:nvPr/>
        </p:nvSpPr>
        <p:spPr bwMode="auto">
          <a:xfrm>
            <a:off x="4339222" y="5423544"/>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Thread Control</a:t>
            </a:r>
          </a:p>
        </p:txBody>
      </p:sp>
      <p:sp>
        <p:nvSpPr>
          <p:cNvPr id="15" name="Rectangle 14"/>
          <p:cNvSpPr/>
          <p:nvPr/>
        </p:nvSpPr>
        <p:spPr bwMode="auto">
          <a:xfrm>
            <a:off x="4339222" y="4051944"/>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Hosting APIs</a:t>
            </a:r>
          </a:p>
        </p:txBody>
      </p:sp>
      <p:sp>
        <p:nvSpPr>
          <p:cNvPr id="9" name="Rectangle 8"/>
          <p:cNvSpPr/>
          <p:nvPr/>
        </p:nvSpPr>
        <p:spPr bwMode="auto">
          <a:xfrm>
            <a:off x="622138" y="2764170"/>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45720" tIns="45718" rIns="45720"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PowerShell ISE</a:t>
            </a:r>
          </a:p>
        </p:txBody>
      </p:sp>
      <p:sp>
        <p:nvSpPr>
          <p:cNvPr id="10" name="Rectangle 9"/>
          <p:cNvSpPr/>
          <p:nvPr/>
        </p:nvSpPr>
        <p:spPr bwMode="auto">
          <a:xfrm>
            <a:off x="621630" y="3449208"/>
            <a:ext cx="3534759" cy="552450"/>
          </a:xfrm>
          <a:prstGeom prst="rect">
            <a:avLst/>
          </a:prstGeom>
          <a:solidFill>
            <a:srgbClr val="00B050"/>
          </a:solidFill>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rgbClr val="FFFFFF"/>
                </a:solidFill>
                <a:effectLst>
                  <a:outerShdw blurRad="38100" dist="38100" dir="2700000" algn="tl">
                    <a:srgbClr val="000000">
                      <a:alpha val="43137"/>
                    </a:srgbClr>
                  </a:outerShdw>
                </a:effectLst>
                <a:latin typeface="Calibri" pitchFamily="34" charset="0"/>
              </a:rPr>
              <a:t>Out-GridView</a:t>
            </a:r>
          </a:p>
        </p:txBody>
      </p:sp>
    </p:spTree>
    <p:extLst>
      <p:ext uri="{BB962C8B-B14F-4D97-AF65-F5344CB8AC3E}">
        <p14:creationId xmlns:p14="http://schemas.microsoft.com/office/powerpoint/2010/main" val="3073892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GUI Over PowerShell</a:t>
            </a:r>
            <a:endParaRPr lang="en-US" dirty="0"/>
          </a:p>
        </p:txBody>
      </p:sp>
      <p:sp>
        <p:nvSpPr>
          <p:cNvPr id="3" name="Subtitle 2"/>
          <p:cNvSpPr>
            <a:spLocks noGrp="1"/>
          </p:cNvSpPr>
          <p:nvPr>
            <p:ph type="subTitle" idx="1"/>
          </p:nvPr>
        </p:nvSpPr>
        <p:spPr/>
        <p:txBody>
          <a:bodyPr/>
          <a:lstStyle/>
          <a:p>
            <a:r>
              <a:rPr lang="en-US" dirty="0" smtClean="0"/>
              <a:t>Dan Harman</a:t>
            </a:r>
          </a:p>
          <a:p>
            <a:r>
              <a:rPr lang="en-US" dirty="0" smtClean="0"/>
              <a:t>Senior Program Manager</a:t>
            </a:r>
          </a:p>
          <a:p>
            <a:r>
              <a:rPr lang="en-US" dirty="0" smtClean="0"/>
              <a:t>Windows PowerShell</a:t>
            </a:r>
            <a:endParaRPr lang="en-US" dirty="0"/>
          </a:p>
        </p:txBody>
      </p:sp>
    </p:spTree>
    <p:extLst>
      <p:ext uri="{BB962C8B-B14F-4D97-AF65-F5344CB8AC3E}">
        <p14:creationId xmlns:p14="http://schemas.microsoft.com/office/powerpoint/2010/main" val="103100655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Production Scripting</a:t>
            </a:r>
            <a:endParaRPr lang="en-US" dirty="0"/>
          </a:p>
        </p:txBody>
      </p:sp>
      <p:sp>
        <p:nvSpPr>
          <p:cNvPr id="6" name="Text Placeholder 5"/>
          <p:cNvSpPr>
            <a:spLocks noGrp="1"/>
          </p:cNvSpPr>
          <p:nvPr>
            <p:ph type="body" sz="quarter" idx="10"/>
          </p:nvPr>
        </p:nvSpPr>
        <p:spPr>
          <a:xfrm>
            <a:off x="519112" y="1447799"/>
            <a:ext cx="11149013" cy="2339102"/>
          </a:xfrm>
        </p:spPr>
        <p:txBody>
          <a:bodyPr/>
          <a:lstStyle/>
          <a:p>
            <a:r>
              <a:rPr lang="en-US" dirty="0" smtClean="0"/>
              <a:t>Scripts are:</a:t>
            </a:r>
          </a:p>
          <a:p>
            <a:pPr lvl="1"/>
            <a:r>
              <a:rPr lang="en-US" dirty="0" smtClean="0"/>
              <a:t>Easy to use</a:t>
            </a:r>
          </a:p>
          <a:p>
            <a:pPr lvl="1"/>
            <a:r>
              <a:rPr lang="en-US" dirty="0" smtClean="0"/>
              <a:t>Easy to share</a:t>
            </a:r>
          </a:p>
          <a:p>
            <a:pPr lvl="1"/>
            <a:r>
              <a:rPr lang="en-US" dirty="0" smtClean="0"/>
              <a:t>Easy to support</a:t>
            </a:r>
          </a:p>
          <a:p>
            <a:pPr lvl="1"/>
            <a:r>
              <a:rPr lang="en-US" dirty="0" smtClean="0"/>
              <a:t>Safe to operate</a:t>
            </a:r>
            <a:endParaRPr lang="en-US" dirty="0"/>
          </a:p>
        </p:txBody>
      </p:sp>
      <p:grpSp>
        <p:nvGrpSpPr>
          <p:cNvPr id="7" name="Group 4"/>
          <p:cNvGrpSpPr/>
          <p:nvPr/>
        </p:nvGrpSpPr>
        <p:grpSpPr>
          <a:xfrm>
            <a:off x="1181845" y="5358384"/>
            <a:ext cx="9825135" cy="1247775"/>
            <a:chOff x="571500" y="1133474"/>
            <a:chExt cx="7905750" cy="1247775"/>
          </a:xfrm>
          <a:solidFill>
            <a:schemeClr val="tx2">
              <a:lumMod val="75000"/>
            </a:schemeClr>
          </a:solidFill>
        </p:grpSpPr>
        <p:sp>
          <p:nvSpPr>
            <p:cNvPr id="8" name="Rounded Rectangle 7"/>
            <p:cNvSpPr/>
            <p:nvPr/>
          </p:nvSpPr>
          <p:spPr bwMode="auto">
            <a:xfrm>
              <a:off x="571500" y="1133474"/>
              <a:ext cx="7905750" cy="1247775"/>
            </a:xfrm>
            <a:prstGeom prst="roundRect">
              <a:avLst/>
            </a:prstGeom>
            <a:grpFill/>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1828800" defTabSz="914099" fontAlgn="base">
                <a:spcBef>
                  <a:spcPct val="0"/>
                </a:spcBef>
                <a:spcAft>
                  <a:spcPct val="0"/>
                </a:spcAft>
              </a:pPr>
              <a:r>
                <a:rPr lang="en-US" sz="3400" dirty="0" smtClean="0">
                  <a:solidFill>
                    <a:srgbClr val="FFFFFF"/>
                  </a:solidFill>
                  <a:effectLst>
                    <a:outerShdw blurRad="38100" dist="38100" dir="2700000" algn="tl">
                      <a:srgbClr val="000000">
                        <a:alpha val="43137"/>
                      </a:srgbClr>
                    </a:outerShdw>
                  </a:effectLst>
                  <a:latin typeface="Calibri" pitchFamily="34" charset="0"/>
                </a:rPr>
                <a:t>Production Scripting</a:t>
              </a:r>
            </a:p>
          </p:txBody>
        </p:sp>
        <p:sp>
          <p:nvSpPr>
            <p:cNvPr id="9" name="Rounded Rectangle 8"/>
            <p:cNvSpPr/>
            <p:nvPr/>
          </p:nvSpPr>
          <p:spPr bwMode="auto">
            <a:xfrm>
              <a:off x="876300" y="1200150"/>
              <a:ext cx="1155155" cy="1123950"/>
            </a:xfrm>
            <a:prstGeom prst="roundRect">
              <a:avLst/>
            </a:prstGeom>
            <a:grpFill/>
            <a:ln>
              <a:headEnd type="none" w="med" len="med"/>
              <a:tailEnd type="none" w="med" len="med"/>
            </a:ln>
            <a:scene3d>
              <a:camera prst="orthographicFront">
                <a:rot lat="0" lon="0" rev="0"/>
              </a:camera>
              <a:lightRig rig="threePt" dir="t">
                <a:rot lat="0" lon="0" rev="20400000"/>
              </a:lightRig>
            </a:scene3d>
            <a:sp3d contourW="6350">
              <a:bevelT w="41275" h="19050" prst="angle"/>
              <a:contourClr>
                <a:schemeClr val="tx2">
                  <a:lumMod val="75000"/>
                </a:schemeClr>
              </a:contourClr>
            </a:sp3d>
          </p:spPr>
          <p:style>
            <a:lnRef idx="0">
              <a:schemeClr val="accent2"/>
            </a:lnRef>
            <a:fillRef idx="1001">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10" name="Picture 9" descr="ProdScript.jpg"/>
            <p:cNvPicPr>
              <a:picLocks/>
            </p:cNvPicPr>
            <p:nvPr/>
          </p:nvPicPr>
          <p:blipFill>
            <a:blip r:embed="rId2"/>
            <a:stretch>
              <a:fillRect/>
            </a:stretch>
          </p:blipFill>
          <p:spPr>
            <a:xfrm>
              <a:off x="1030811" y="1236345"/>
              <a:ext cx="846133" cy="1051560"/>
            </a:xfrm>
            <a:prstGeom prst="rect">
              <a:avLst/>
            </a:prstGeom>
            <a:grpFill/>
          </p:spPr>
        </p:pic>
      </p:grpSp>
    </p:spTree>
    <p:extLst>
      <p:ext uri="{BB962C8B-B14F-4D97-AF65-F5344CB8AC3E}">
        <p14:creationId xmlns:p14="http://schemas.microsoft.com/office/powerpoint/2010/main" val="342724870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1_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2.xml><?xml version="1.0" encoding="utf-8"?>
<ds:datastoreItem xmlns:ds="http://schemas.openxmlformats.org/officeDocument/2006/customXml" ds:itemID="{893833E7-CDA5-4E4A-AF0B-36A91B78C9EF}">
  <ds:schemaRefs>
    <ds:schemaRef ds:uri="http://www.w3.org/XML/1998/namespace"/>
    <ds:schemaRef ds:uri="http://purl.org/dc/terms/"/>
    <ds:schemaRef ds:uri="http://purl.org/dc/elements/1.1/"/>
    <ds:schemaRef ds:uri="http://schemas.microsoft.com/office/2006/documentManagement/types"/>
    <ds:schemaRef ds:uri="8b529f77-48ab-4581-b468-93f09345b8aa"/>
    <ds:schemaRef ds:uri="2295e2e7-0eeb-498e-8716-217bb2ee6ee3"/>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469</TotalTime>
  <Words>3134</Words>
  <Application>Microsoft Office PowerPoint</Application>
  <PresentationFormat>Custom</PresentationFormat>
  <Paragraphs>516</Paragraphs>
  <Slides>30</Slides>
  <Notes>20</Notes>
  <HiddenSlides>0</HiddenSlides>
  <MMClips>0</MMClips>
  <ScaleCrop>false</ScaleCrop>
  <HeadingPairs>
    <vt:vector size="4" baseType="variant">
      <vt:variant>
        <vt:lpstr>Theme</vt:lpstr>
      </vt:variant>
      <vt:variant>
        <vt:i4>5</vt:i4>
      </vt:variant>
      <vt:variant>
        <vt:lpstr>Slide Titles</vt:lpstr>
      </vt:variant>
      <vt:variant>
        <vt:i4>30</vt:i4>
      </vt:variant>
    </vt:vector>
  </HeadingPairs>
  <TitlesOfParts>
    <vt:vector size="35" baseType="lpstr">
      <vt:lpstr>TENA11_BreakoutSession_Template_16x9_Final</vt:lpstr>
      <vt:lpstr>White with Consolas font for code slides</vt:lpstr>
      <vt:lpstr>TENA11_BreakoutSession_Template_16x9_Final (2)</vt:lpstr>
      <vt:lpstr>1_TENA11_BreakoutSession_Template_16x9_Final (2)</vt:lpstr>
      <vt:lpstr>TENA11_BreakoutSession_Template_16x9_Final_05132011</vt:lpstr>
      <vt:lpstr>Advanced Automation Using Windows PowerShell 2.0</vt:lpstr>
      <vt:lpstr>Session Overview</vt:lpstr>
      <vt:lpstr>Improvements in PowerShell 2.0 Dozens of big features</vt:lpstr>
      <vt:lpstr>PowerShell Architecture</vt:lpstr>
      <vt:lpstr>PowerShell 2.0 Themes</vt:lpstr>
      <vt:lpstr>GUI Over PowerShell</vt:lpstr>
      <vt:lpstr>GUI Over PowerShell Features</vt:lpstr>
      <vt:lpstr>GUI Over PowerShell</vt:lpstr>
      <vt:lpstr>Production Scripting</vt:lpstr>
      <vt:lpstr>Production Scripting Features</vt:lpstr>
      <vt:lpstr>Advanced Functions</vt:lpstr>
      <vt:lpstr>Production Scripting Advanced Functions</vt:lpstr>
      <vt:lpstr>Production Scripting Modules</vt:lpstr>
      <vt:lpstr>Universal Automation Environment</vt:lpstr>
      <vt:lpstr>Automation Environment Features</vt:lpstr>
      <vt:lpstr>Remoting Scenarios</vt:lpstr>
      <vt:lpstr>Universal Automation Environment Remoting</vt:lpstr>
      <vt:lpstr>Universal Automation Environment Background Jobs</vt:lpstr>
      <vt:lpstr>Language and Cmdlets</vt:lpstr>
      <vt:lpstr>Language and Cmdlets</vt:lpstr>
      <vt:lpstr>Over 100 New Built-In Cmdlets Hundreds more from partners</vt:lpstr>
      <vt:lpstr>16 New Partners in Windows 7 &amp; WS08 R2 Many active internal partners</vt:lpstr>
      <vt:lpstr>Windows PowerShell Community Resources</vt:lpstr>
      <vt:lpstr>Related Content</vt:lpstr>
      <vt:lpstr>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WSV406: Advanced Automation UsingWindows PowerShell 2.0</dc:title>
  <dc:subject>Microsoft TechEd North America 2011</dc:subject>
  <dc:creator>Dan Harman;  Jeffrey Snover</dc:creator>
  <dc:description>Template Design: Jordan Cayabyab
Formatter: 
Event Date: May 16-19, 2011
Event Location: Atlanta
Audience Type: Developers, IT Pros</dc:description>
  <cp:lastModifiedBy>Shows</cp:lastModifiedBy>
  <cp:revision>84</cp:revision>
  <cp:lastPrinted>2010-05-11T05:02:34Z</cp:lastPrinted>
  <dcterms:created xsi:type="dcterms:W3CDTF">2011-05-10T18:43:55Z</dcterms:created>
  <dcterms:modified xsi:type="dcterms:W3CDTF">2011-05-19T12:24:01Z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