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1"/>
  </p:notesMasterIdLst>
  <p:handoutMasterIdLst>
    <p:handoutMasterId r:id="rId42"/>
  </p:handoutMasterIdLst>
  <p:sldIdLst>
    <p:sldId id="377" r:id="rId11"/>
    <p:sldId id="430" r:id="rId12"/>
    <p:sldId id="462" r:id="rId13"/>
    <p:sldId id="519" r:id="rId14"/>
    <p:sldId id="487" r:id="rId15"/>
    <p:sldId id="520" r:id="rId16"/>
    <p:sldId id="538" r:id="rId17"/>
    <p:sldId id="539" r:id="rId18"/>
    <p:sldId id="540" r:id="rId19"/>
    <p:sldId id="541" r:id="rId20"/>
    <p:sldId id="553" r:id="rId21"/>
    <p:sldId id="542" r:id="rId22"/>
    <p:sldId id="543" r:id="rId23"/>
    <p:sldId id="544" r:id="rId24"/>
    <p:sldId id="554" r:id="rId25"/>
    <p:sldId id="545" r:id="rId26"/>
    <p:sldId id="546" r:id="rId27"/>
    <p:sldId id="547" r:id="rId28"/>
    <p:sldId id="548" r:id="rId29"/>
    <p:sldId id="549" r:id="rId30"/>
    <p:sldId id="550" r:id="rId31"/>
    <p:sldId id="551" r:id="rId32"/>
    <p:sldId id="552" r:id="rId33"/>
    <p:sldId id="536" r:id="rId34"/>
    <p:sldId id="479" r:id="rId35"/>
    <p:sldId id="496" r:id="rId36"/>
    <p:sldId id="481" r:id="rId37"/>
    <p:sldId id="485" r:id="rId38"/>
    <p:sldId id="537" r:id="rId39"/>
    <p:sldId id="483" r:id="rId40"/>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377"/>
            <p14:sldId id="430"/>
          </p14:sldIdLst>
        </p14:section>
        <p14:section name="Body of Presentation" id="{3134B837-DC82-4AD0-A289-C27747844212}">
          <p14:sldIdLst>
            <p14:sldId id="462"/>
            <p14:sldId id="519"/>
            <p14:sldId id="487"/>
            <p14:sldId id="520"/>
            <p14:sldId id="538"/>
            <p14:sldId id="539"/>
            <p14:sldId id="540"/>
            <p14:sldId id="541"/>
            <p14:sldId id="553"/>
            <p14:sldId id="542"/>
            <p14:sldId id="543"/>
            <p14:sldId id="544"/>
            <p14:sldId id="554"/>
            <p14:sldId id="545"/>
            <p14:sldId id="546"/>
            <p14:sldId id="547"/>
            <p14:sldId id="548"/>
            <p14:sldId id="549"/>
            <p14:sldId id="550"/>
            <p14:sldId id="551"/>
            <p14:sldId id="552"/>
            <p14:sldId id="536"/>
            <p14:sldId id="479"/>
            <p14:sldId id="496"/>
            <p14:sldId id="481"/>
            <p14:sldId id="485"/>
            <p14:sldId id="537"/>
            <p14:sldId id="4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63131" autoAdjust="0"/>
  </p:normalViewPr>
  <p:slideViewPr>
    <p:cSldViewPr snapToGrid="0" snapToObjects="1">
      <p:cViewPr>
        <p:scale>
          <a:sx n="52" d="100"/>
          <a:sy n="52" d="100"/>
        </p:scale>
        <p:origin x="-1242" y="-7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1026"/>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20417-8FE4-4161-856B-5906EB8FBA1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US"/>
        </a:p>
      </dgm:t>
    </dgm:pt>
    <dgm:pt modelId="{C4B98413-3F2A-4382-801A-C42A9187C3AE}">
      <dgm:prSet phldrT="[Text]"/>
      <dgm:spPr/>
      <dgm:t>
        <a:bodyPr/>
        <a:lstStyle/>
        <a:p>
          <a:r>
            <a:rPr lang="en-US" dirty="0" smtClean="0"/>
            <a:t>Rapid development &amp; test using VMs</a:t>
          </a:r>
          <a:endParaRPr lang="en-US" dirty="0"/>
        </a:p>
      </dgm:t>
    </dgm:pt>
    <dgm:pt modelId="{BAAB0DAA-BDEF-40DA-B022-3E4C49F0D7D2}" type="parTrans" cxnId="{5C86F3E6-FB20-48AD-B2AA-EAD66D637D66}">
      <dgm:prSet/>
      <dgm:spPr/>
      <dgm:t>
        <a:bodyPr/>
        <a:lstStyle/>
        <a:p>
          <a:endParaRPr lang="en-US"/>
        </a:p>
      </dgm:t>
    </dgm:pt>
    <dgm:pt modelId="{C263DEEE-18E0-44AC-A203-D74F133B0B1A}" type="sibTrans" cxnId="{5C86F3E6-FB20-48AD-B2AA-EAD66D637D66}">
      <dgm:prSet/>
      <dgm:spPr/>
      <dgm:t>
        <a:bodyPr/>
        <a:lstStyle/>
        <a:p>
          <a:endParaRPr lang="en-US"/>
        </a:p>
      </dgm:t>
    </dgm:pt>
    <dgm:pt modelId="{9D75C670-BA33-4F2C-A2BE-8024175347E2}">
      <dgm:prSet phldrT="[Text]"/>
      <dgm:spPr/>
      <dgm:t>
        <a:bodyPr/>
        <a:lstStyle/>
        <a:p>
          <a:r>
            <a:rPr lang="en-US" dirty="0" smtClean="0"/>
            <a:t>Debug using snapshots</a:t>
          </a:r>
          <a:endParaRPr lang="en-US" dirty="0"/>
        </a:p>
      </dgm:t>
    </dgm:pt>
    <dgm:pt modelId="{1CC443A3-F45E-46B2-BDA2-ADF42923AD7F}" type="parTrans" cxnId="{EA94B9D5-A633-4C8D-8C72-30B3D2562127}">
      <dgm:prSet/>
      <dgm:spPr/>
      <dgm:t>
        <a:bodyPr/>
        <a:lstStyle/>
        <a:p>
          <a:endParaRPr lang="en-US"/>
        </a:p>
      </dgm:t>
    </dgm:pt>
    <dgm:pt modelId="{77BA2800-06C3-4FA0-B473-21C62CC5C036}" type="sibTrans" cxnId="{EA94B9D5-A633-4C8D-8C72-30B3D2562127}">
      <dgm:prSet/>
      <dgm:spPr/>
      <dgm:t>
        <a:bodyPr/>
        <a:lstStyle/>
        <a:p>
          <a:endParaRPr lang="en-US"/>
        </a:p>
      </dgm:t>
    </dgm:pt>
    <dgm:pt modelId="{587B3E9D-26A8-4998-AFAD-7D23A9464439}">
      <dgm:prSet phldrT="[Text]"/>
      <dgm:spPr/>
      <dgm:t>
        <a:bodyPr/>
        <a:lstStyle/>
        <a:p>
          <a:r>
            <a:rPr lang="en-US" dirty="0" smtClean="0"/>
            <a:t>Build flexible infrastructure</a:t>
          </a:r>
          <a:endParaRPr lang="en-US" dirty="0"/>
        </a:p>
      </dgm:t>
    </dgm:pt>
    <dgm:pt modelId="{FCB0795C-431B-4342-BC34-203267C658E4}" type="parTrans" cxnId="{E7556375-5CF1-42BE-80C6-7432BC83241A}">
      <dgm:prSet/>
      <dgm:spPr/>
      <dgm:t>
        <a:bodyPr/>
        <a:lstStyle/>
        <a:p>
          <a:endParaRPr lang="en-US"/>
        </a:p>
      </dgm:t>
    </dgm:pt>
    <dgm:pt modelId="{9862B65C-F28C-44AC-BE2B-9FA0639C224F}" type="sibTrans" cxnId="{E7556375-5CF1-42BE-80C6-7432BC83241A}">
      <dgm:prSet/>
      <dgm:spPr/>
      <dgm:t>
        <a:bodyPr/>
        <a:lstStyle/>
        <a:p>
          <a:endParaRPr lang="en-US"/>
        </a:p>
      </dgm:t>
    </dgm:pt>
    <dgm:pt modelId="{00CAC2C0-FFB8-4258-90EC-6BB8AC27513A}">
      <dgm:prSet phldrT="[Text]"/>
      <dgm:spPr/>
      <dgm:t>
        <a:bodyPr/>
        <a:lstStyle/>
        <a:p>
          <a:r>
            <a:rPr lang="en-US" dirty="0" smtClean="0"/>
            <a:t>Final validation on hardware</a:t>
          </a:r>
          <a:endParaRPr lang="en-US" dirty="0"/>
        </a:p>
      </dgm:t>
    </dgm:pt>
    <dgm:pt modelId="{4255024D-AB51-496D-9A92-4EBDFCBAA05B}" type="parTrans" cxnId="{ECEDC461-216B-4439-9EB9-2EC2D95924E5}">
      <dgm:prSet/>
      <dgm:spPr/>
      <dgm:t>
        <a:bodyPr/>
        <a:lstStyle/>
        <a:p>
          <a:endParaRPr lang="en-US"/>
        </a:p>
      </dgm:t>
    </dgm:pt>
    <dgm:pt modelId="{229450BA-4C4D-4AE2-8CD9-F951B4D9C881}" type="sibTrans" cxnId="{ECEDC461-216B-4439-9EB9-2EC2D95924E5}">
      <dgm:prSet/>
      <dgm:spPr/>
      <dgm:t>
        <a:bodyPr/>
        <a:lstStyle/>
        <a:p>
          <a:endParaRPr lang="en-US"/>
        </a:p>
      </dgm:t>
    </dgm:pt>
    <dgm:pt modelId="{9FEE93EA-4B28-4896-91F2-1EEC8ECAB5D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dirty="0" smtClean="0"/>
            <a:t>Automate Deployments using scripts</a:t>
          </a:r>
          <a:endParaRPr lang="en-US" sz="1600" dirty="0"/>
        </a:p>
      </dgm:t>
    </dgm:pt>
    <dgm:pt modelId="{6C1E7F48-DA02-4832-9864-BFEC730D4978}" type="parTrans" cxnId="{D5D3AB6D-2CA3-453B-B8D2-27CEEAA12AAC}">
      <dgm:prSet/>
      <dgm:spPr/>
      <dgm:t>
        <a:bodyPr/>
        <a:lstStyle/>
        <a:p>
          <a:endParaRPr lang="en-US"/>
        </a:p>
      </dgm:t>
    </dgm:pt>
    <dgm:pt modelId="{760DF6D7-27F7-43B2-90F3-6C985001F5A5}" type="sibTrans" cxnId="{D5D3AB6D-2CA3-453B-B8D2-27CEEAA12AAC}">
      <dgm:prSet/>
      <dgm:spPr/>
      <dgm:t>
        <a:bodyPr/>
        <a:lstStyle/>
        <a:p>
          <a:endParaRPr lang="en-US"/>
        </a:p>
      </dgm:t>
    </dgm:pt>
    <dgm:pt modelId="{7D83BD21-7612-455B-BB3F-6C2A025A43ED}" type="pres">
      <dgm:prSet presAssocID="{BCA20417-8FE4-4161-856B-5906EB8FBA1C}" presName="cycle" presStyleCnt="0">
        <dgm:presLayoutVars>
          <dgm:dir/>
          <dgm:resizeHandles val="exact"/>
        </dgm:presLayoutVars>
      </dgm:prSet>
      <dgm:spPr/>
      <dgm:t>
        <a:bodyPr/>
        <a:lstStyle/>
        <a:p>
          <a:endParaRPr lang="en-US"/>
        </a:p>
      </dgm:t>
    </dgm:pt>
    <dgm:pt modelId="{42A919B4-F086-41D3-8A6E-DE3B736F4607}" type="pres">
      <dgm:prSet presAssocID="{9FEE93EA-4B28-4896-91F2-1EEC8ECAB5DA}" presName="node" presStyleLbl="node1" presStyleIdx="0" presStyleCnt="5" custScaleX="119857" custScaleY="94777">
        <dgm:presLayoutVars>
          <dgm:bulletEnabled val="1"/>
        </dgm:presLayoutVars>
      </dgm:prSet>
      <dgm:spPr/>
      <dgm:t>
        <a:bodyPr/>
        <a:lstStyle/>
        <a:p>
          <a:endParaRPr lang="en-US"/>
        </a:p>
      </dgm:t>
    </dgm:pt>
    <dgm:pt modelId="{4DF6B24B-5E3A-4306-A1AC-1EABC53BACBC}" type="pres">
      <dgm:prSet presAssocID="{9FEE93EA-4B28-4896-91F2-1EEC8ECAB5DA}" presName="spNode" presStyleCnt="0"/>
      <dgm:spPr/>
    </dgm:pt>
    <dgm:pt modelId="{215A2B65-1471-4509-9316-A6B5DB3250F4}" type="pres">
      <dgm:prSet presAssocID="{760DF6D7-27F7-43B2-90F3-6C985001F5A5}" presName="sibTrans" presStyleLbl="sibTrans1D1" presStyleIdx="0" presStyleCnt="5"/>
      <dgm:spPr/>
      <dgm:t>
        <a:bodyPr/>
        <a:lstStyle/>
        <a:p>
          <a:endParaRPr lang="en-US"/>
        </a:p>
      </dgm:t>
    </dgm:pt>
    <dgm:pt modelId="{D23EF8C9-976F-4885-933A-E37CD2576202}" type="pres">
      <dgm:prSet presAssocID="{C4B98413-3F2A-4382-801A-C42A9187C3AE}" presName="node" presStyleLbl="node1" presStyleIdx="1" presStyleCnt="5">
        <dgm:presLayoutVars>
          <dgm:bulletEnabled val="1"/>
        </dgm:presLayoutVars>
      </dgm:prSet>
      <dgm:spPr/>
      <dgm:t>
        <a:bodyPr/>
        <a:lstStyle/>
        <a:p>
          <a:endParaRPr lang="en-US"/>
        </a:p>
      </dgm:t>
    </dgm:pt>
    <dgm:pt modelId="{F5999804-B89E-4719-8BBA-531330BA9DE1}" type="pres">
      <dgm:prSet presAssocID="{C4B98413-3F2A-4382-801A-C42A9187C3AE}" presName="spNode" presStyleCnt="0"/>
      <dgm:spPr/>
    </dgm:pt>
    <dgm:pt modelId="{52F3DC1A-45E3-4813-B26F-8C1B8BF064DF}" type="pres">
      <dgm:prSet presAssocID="{C263DEEE-18E0-44AC-A203-D74F133B0B1A}" presName="sibTrans" presStyleLbl="sibTrans1D1" presStyleIdx="1" presStyleCnt="5"/>
      <dgm:spPr/>
      <dgm:t>
        <a:bodyPr/>
        <a:lstStyle/>
        <a:p>
          <a:endParaRPr lang="en-US"/>
        </a:p>
      </dgm:t>
    </dgm:pt>
    <dgm:pt modelId="{FE8236E4-E141-45CF-BAD7-BD60D9B7A505}" type="pres">
      <dgm:prSet presAssocID="{9D75C670-BA33-4F2C-A2BE-8024175347E2}" presName="node" presStyleLbl="node1" presStyleIdx="2" presStyleCnt="5">
        <dgm:presLayoutVars>
          <dgm:bulletEnabled val="1"/>
        </dgm:presLayoutVars>
      </dgm:prSet>
      <dgm:spPr/>
      <dgm:t>
        <a:bodyPr/>
        <a:lstStyle/>
        <a:p>
          <a:endParaRPr lang="en-US"/>
        </a:p>
      </dgm:t>
    </dgm:pt>
    <dgm:pt modelId="{8FED0DF8-D3E0-4B2F-A294-836D0FA8A2B4}" type="pres">
      <dgm:prSet presAssocID="{9D75C670-BA33-4F2C-A2BE-8024175347E2}" presName="spNode" presStyleCnt="0"/>
      <dgm:spPr/>
    </dgm:pt>
    <dgm:pt modelId="{5E92A067-E3BF-4499-91F0-B7FAAB5F7DDB}" type="pres">
      <dgm:prSet presAssocID="{77BA2800-06C3-4FA0-B473-21C62CC5C036}" presName="sibTrans" presStyleLbl="sibTrans1D1" presStyleIdx="2" presStyleCnt="5"/>
      <dgm:spPr/>
      <dgm:t>
        <a:bodyPr/>
        <a:lstStyle/>
        <a:p>
          <a:endParaRPr lang="en-US"/>
        </a:p>
      </dgm:t>
    </dgm:pt>
    <dgm:pt modelId="{2261A191-CCF4-4A0C-81C6-1F1030AA4102}" type="pres">
      <dgm:prSet presAssocID="{587B3E9D-26A8-4998-AFAD-7D23A9464439}" presName="node" presStyleLbl="node1" presStyleIdx="3" presStyleCnt="5">
        <dgm:presLayoutVars>
          <dgm:bulletEnabled val="1"/>
        </dgm:presLayoutVars>
      </dgm:prSet>
      <dgm:spPr/>
      <dgm:t>
        <a:bodyPr/>
        <a:lstStyle/>
        <a:p>
          <a:endParaRPr lang="en-US"/>
        </a:p>
      </dgm:t>
    </dgm:pt>
    <dgm:pt modelId="{7A8CB8E3-0C22-4815-BB2B-D9B51E5AF163}" type="pres">
      <dgm:prSet presAssocID="{587B3E9D-26A8-4998-AFAD-7D23A9464439}" presName="spNode" presStyleCnt="0"/>
      <dgm:spPr/>
    </dgm:pt>
    <dgm:pt modelId="{D355748B-A75A-40BB-8D9D-5235CFCDDAAC}" type="pres">
      <dgm:prSet presAssocID="{9862B65C-F28C-44AC-BE2B-9FA0639C224F}" presName="sibTrans" presStyleLbl="sibTrans1D1" presStyleIdx="3" presStyleCnt="5"/>
      <dgm:spPr/>
      <dgm:t>
        <a:bodyPr/>
        <a:lstStyle/>
        <a:p>
          <a:endParaRPr lang="en-US"/>
        </a:p>
      </dgm:t>
    </dgm:pt>
    <dgm:pt modelId="{225323B1-2EAE-4C8D-B915-96F7A0EB5641}" type="pres">
      <dgm:prSet presAssocID="{00CAC2C0-FFB8-4258-90EC-6BB8AC27513A}" presName="node" presStyleLbl="node1" presStyleIdx="4" presStyleCnt="5">
        <dgm:presLayoutVars>
          <dgm:bulletEnabled val="1"/>
        </dgm:presLayoutVars>
      </dgm:prSet>
      <dgm:spPr/>
      <dgm:t>
        <a:bodyPr/>
        <a:lstStyle/>
        <a:p>
          <a:endParaRPr lang="en-US"/>
        </a:p>
      </dgm:t>
    </dgm:pt>
    <dgm:pt modelId="{491DE665-70B4-48D8-97ED-D0C5F54DFA00}" type="pres">
      <dgm:prSet presAssocID="{00CAC2C0-FFB8-4258-90EC-6BB8AC27513A}" presName="spNode" presStyleCnt="0"/>
      <dgm:spPr/>
    </dgm:pt>
    <dgm:pt modelId="{B36F2B03-ECFD-47F2-A42F-7E2AF91B6D34}" type="pres">
      <dgm:prSet presAssocID="{229450BA-4C4D-4AE2-8CD9-F951B4D9C881}" presName="sibTrans" presStyleLbl="sibTrans1D1" presStyleIdx="4" presStyleCnt="5"/>
      <dgm:spPr/>
      <dgm:t>
        <a:bodyPr/>
        <a:lstStyle/>
        <a:p>
          <a:endParaRPr lang="en-US"/>
        </a:p>
      </dgm:t>
    </dgm:pt>
  </dgm:ptLst>
  <dgm:cxnLst>
    <dgm:cxn modelId="{E7556375-5CF1-42BE-80C6-7432BC83241A}" srcId="{BCA20417-8FE4-4161-856B-5906EB8FBA1C}" destId="{587B3E9D-26A8-4998-AFAD-7D23A9464439}" srcOrd="3" destOrd="0" parTransId="{FCB0795C-431B-4342-BC34-203267C658E4}" sibTransId="{9862B65C-F28C-44AC-BE2B-9FA0639C224F}"/>
    <dgm:cxn modelId="{2AE4024B-0827-4A7C-9A16-40E08E4066DB}" type="presOf" srcId="{9D75C670-BA33-4F2C-A2BE-8024175347E2}" destId="{FE8236E4-E141-45CF-BAD7-BD60D9B7A505}" srcOrd="0" destOrd="0" presId="urn:microsoft.com/office/officeart/2005/8/layout/cycle5"/>
    <dgm:cxn modelId="{D9425B44-3B6B-4614-8A20-01A45E4EADC7}" type="presOf" srcId="{BCA20417-8FE4-4161-856B-5906EB8FBA1C}" destId="{7D83BD21-7612-455B-BB3F-6C2A025A43ED}" srcOrd="0" destOrd="0" presId="urn:microsoft.com/office/officeart/2005/8/layout/cycle5"/>
    <dgm:cxn modelId="{ECEDC461-216B-4439-9EB9-2EC2D95924E5}" srcId="{BCA20417-8FE4-4161-856B-5906EB8FBA1C}" destId="{00CAC2C0-FFB8-4258-90EC-6BB8AC27513A}" srcOrd="4" destOrd="0" parTransId="{4255024D-AB51-496D-9A92-4EBDFCBAA05B}" sibTransId="{229450BA-4C4D-4AE2-8CD9-F951B4D9C881}"/>
    <dgm:cxn modelId="{5C86F3E6-FB20-48AD-B2AA-EAD66D637D66}" srcId="{BCA20417-8FE4-4161-856B-5906EB8FBA1C}" destId="{C4B98413-3F2A-4382-801A-C42A9187C3AE}" srcOrd="1" destOrd="0" parTransId="{BAAB0DAA-BDEF-40DA-B022-3E4C49F0D7D2}" sibTransId="{C263DEEE-18E0-44AC-A203-D74F133B0B1A}"/>
    <dgm:cxn modelId="{AF152900-D5F9-4817-BB99-4009E913920B}" type="presOf" srcId="{587B3E9D-26A8-4998-AFAD-7D23A9464439}" destId="{2261A191-CCF4-4A0C-81C6-1F1030AA4102}" srcOrd="0" destOrd="0" presId="urn:microsoft.com/office/officeart/2005/8/layout/cycle5"/>
    <dgm:cxn modelId="{E67BA4C1-EF8E-4AE5-B6CA-21F6A272F20B}" type="presOf" srcId="{C4B98413-3F2A-4382-801A-C42A9187C3AE}" destId="{D23EF8C9-976F-4885-933A-E37CD2576202}" srcOrd="0" destOrd="0" presId="urn:microsoft.com/office/officeart/2005/8/layout/cycle5"/>
    <dgm:cxn modelId="{1787C43A-71CE-44C3-B316-C1A3C5D2DE3D}" type="presOf" srcId="{77BA2800-06C3-4FA0-B473-21C62CC5C036}" destId="{5E92A067-E3BF-4499-91F0-B7FAAB5F7DDB}" srcOrd="0" destOrd="0" presId="urn:microsoft.com/office/officeart/2005/8/layout/cycle5"/>
    <dgm:cxn modelId="{55AC3B86-E028-4D9A-8E5C-1FDD07CEDF89}" type="presOf" srcId="{9862B65C-F28C-44AC-BE2B-9FA0639C224F}" destId="{D355748B-A75A-40BB-8D9D-5235CFCDDAAC}" srcOrd="0" destOrd="0" presId="urn:microsoft.com/office/officeart/2005/8/layout/cycle5"/>
    <dgm:cxn modelId="{D5D3AB6D-2CA3-453B-B8D2-27CEEAA12AAC}" srcId="{BCA20417-8FE4-4161-856B-5906EB8FBA1C}" destId="{9FEE93EA-4B28-4896-91F2-1EEC8ECAB5DA}" srcOrd="0" destOrd="0" parTransId="{6C1E7F48-DA02-4832-9864-BFEC730D4978}" sibTransId="{760DF6D7-27F7-43B2-90F3-6C985001F5A5}"/>
    <dgm:cxn modelId="{52833F9A-3FE4-45EE-8795-14480D7FC60A}" type="presOf" srcId="{760DF6D7-27F7-43B2-90F3-6C985001F5A5}" destId="{215A2B65-1471-4509-9316-A6B5DB3250F4}" srcOrd="0" destOrd="0" presId="urn:microsoft.com/office/officeart/2005/8/layout/cycle5"/>
    <dgm:cxn modelId="{EA94B9D5-A633-4C8D-8C72-30B3D2562127}" srcId="{BCA20417-8FE4-4161-856B-5906EB8FBA1C}" destId="{9D75C670-BA33-4F2C-A2BE-8024175347E2}" srcOrd="2" destOrd="0" parTransId="{1CC443A3-F45E-46B2-BDA2-ADF42923AD7F}" sibTransId="{77BA2800-06C3-4FA0-B473-21C62CC5C036}"/>
    <dgm:cxn modelId="{C24C10E8-68C3-4A94-8E41-0C155A1EC452}" type="presOf" srcId="{229450BA-4C4D-4AE2-8CD9-F951B4D9C881}" destId="{B36F2B03-ECFD-47F2-A42F-7E2AF91B6D34}" srcOrd="0" destOrd="0" presId="urn:microsoft.com/office/officeart/2005/8/layout/cycle5"/>
    <dgm:cxn modelId="{74075D7E-3932-4C89-B4C6-F03A5676764A}" type="presOf" srcId="{9FEE93EA-4B28-4896-91F2-1EEC8ECAB5DA}" destId="{42A919B4-F086-41D3-8A6E-DE3B736F4607}" srcOrd="0" destOrd="0" presId="urn:microsoft.com/office/officeart/2005/8/layout/cycle5"/>
    <dgm:cxn modelId="{50125E8F-7461-4D98-BF4E-BAEEC9834D39}" type="presOf" srcId="{00CAC2C0-FFB8-4258-90EC-6BB8AC27513A}" destId="{225323B1-2EAE-4C8D-B915-96F7A0EB5641}" srcOrd="0" destOrd="0" presId="urn:microsoft.com/office/officeart/2005/8/layout/cycle5"/>
    <dgm:cxn modelId="{95C70E24-D90E-4075-A6B7-C364335E59C3}" type="presOf" srcId="{C263DEEE-18E0-44AC-A203-D74F133B0B1A}" destId="{52F3DC1A-45E3-4813-B26F-8C1B8BF064DF}" srcOrd="0" destOrd="0" presId="urn:microsoft.com/office/officeart/2005/8/layout/cycle5"/>
    <dgm:cxn modelId="{A24E4409-F10E-4899-954E-2F3B73F350E1}" type="presParOf" srcId="{7D83BD21-7612-455B-BB3F-6C2A025A43ED}" destId="{42A919B4-F086-41D3-8A6E-DE3B736F4607}" srcOrd="0" destOrd="0" presId="urn:microsoft.com/office/officeart/2005/8/layout/cycle5"/>
    <dgm:cxn modelId="{EAE7499B-2FDA-48ED-BE1D-34C16C568B50}" type="presParOf" srcId="{7D83BD21-7612-455B-BB3F-6C2A025A43ED}" destId="{4DF6B24B-5E3A-4306-A1AC-1EABC53BACBC}" srcOrd="1" destOrd="0" presId="urn:microsoft.com/office/officeart/2005/8/layout/cycle5"/>
    <dgm:cxn modelId="{A778CA74-FEAA-4C39-8144-86A87D8B7332}" type="presParOf" srcId="{7D83BD21-7612-455B-BB3F-6C2A025A43ED}" destId="{215A2B65-1471-4509-9316-A6B5DB3250F4}" srcOrd="2" destOrd="0" presId="urn:microsoft.com/office/officeart/2005/8/layout/cycle5"/>
    <dgm:cxn modelId="{75198E17-2FF0-4C83-A068-5135DF7AE29C}" type="presParOf" srcId="{7D83BD21-7612-455B-BB3F-6C2A025A43ED}" destId="{D23EF8C9-976F-4885-933A-E37CD2576202}" srcOrd="3" destOrd="0" presId="urn:microsoft.com/office/officeart/2005/8/layout/cycle5"/>
    <dgm:cxn modelId="{1333328A-1353-4F11-8F12-546292DC4B93}" type="presParOf" srcId="{7D83BD21-7612-455B-BB3F-6C2A025A43ED}" destId="{F5999804-B89E-4719-8BBA-531330BA9DE1}" srcOrd="4" destOrd="0" presId="urn:microsoft.com/office/officeart/2005/8/layout/cycle5"/>
    <dgm:cxn modelId="{96407299-257D-49B7-8472-677F23CCE16A}" type="presParOf" srcId="{7D83BD21-7612-455B-BB3F-6C2A025A43ED}" destId="{52F3DC1A-45E3-4813-B26F-8C1B8BF064DF}" srcOrd="5" destOrd="0" presId="urn:microsoft.com/office/officeart/2005/8/layout/cycle5"/>
    <dgm:cxn modelId="{FE290A24-9064-4DFC-8899-1F2363E5A839}" type="presParOf" srcId="{7D83BD21-7612-455B-BB3F-6C2A025A43ED}" destId="{FE8236E4-E141-45CF-BAD7-BD60D9B7A505}" srcOrd="6" destOrd="0" presId="urn:microsoft.com/office/officeart/2005/8/layout/cycle5"/>
    <dgm:cxn modelId="{26B3301A-CEED-47A2-86B3-81559D2C5A3B}" type="presParOf" srcId="{7D83BD21-7612-455B-BB3F-6C2A025A43ED}" destId="{8FED0DF8-D3E0-4B2F-A294-836D0FA8A2B4}" srcOrd="7" destOrd="0" presId="urn:microsoft.com/office/officeart/2005/8/layout/cycle5"/>
    <dgm:cxn modelId="{1FDAB68A-12B0-425C-9754-AE24048668C8}" type="presParOf" srcId="{7D83BD21-7612-455B-BB3F-6C2A025A43ED}" destId="{5E92A067-E3BF-4499-91F0-B7FAAB5F7DDB}" srcOrd="8" destOrd="0" presId="urn:microsoft.com/office/officeart/2005/8/layout/cycle5"/>
    <dgm:cxn modelId="{482F4C84-0A37-43CA-8DCC-DE215960EB17}" type="presParOf" srcId="{7D83BD21-7612-455B-BB3F-6C2A025A43ED}" destId="{2261A191-CCF4-4A0C-81C6-1F1030AA4102}" srcOrd="9" destOrd="0" presId="urn:microsoft.com/office/officeart/2005/8/layout/cycle5"/>
    <dgm:cxn modelId="{F6722AEB-A428-4DE5-9AC0-683E590E1EB2}" type="presParOf" srcId="{7D83BD21-7612-455B-BB3F-6C2A025A43ED}" destId="{7A8CB8E3-0C22-4815-BB2B-D9B51E5AF163}" srcOrd="10" destOrd="0" presId="urn:microsoft.com/office/officeart/2005/8/layout/cycle5"/>
    <dgm:cxn modelId="{D963507E-8D55-4D67-B869-07BDB0A2C9B3}" type="presParOf" srcId="{7D83BD21-7612-455B-BB3F-6C2A025A43ED}" destId="{D355748B-A75A-40BB-8D9D-5235CFCDDAAC}" srcOrd="11" destOrd="0" presId="urn:microsoft.com/office/officeart/2005/8/layout/cycle5"/>
    <dgm:cxn modelId="{8819FE48-0650-4209-A2F7-22F283867B30}" type="presParOf" srcId="{7D83BD21-7612-455B-BB3F-6C2A025A43ED}" destId="{225323B1-2EAE-4C8D-B915-96F7A0EB5641}" srcOrd="12" destOrd="0" presId="urn:microsoft.com/office/officeart/2005/8/layout/cycle5"/>
    <dgm:cxn modelId="{E6465573-D658-4537-A56E-48CF5A2197A4}" type="presParOf" srcId="{7D83BD21-7612-455B-BB3F-6C2A025A43ED}" destId="{491DE665-70B4-48D8-97ED-D0C5F54DFA00}" srcOrd="13" destOrd="0" presId="urn:microsoft.com/office/officeart/2005/8/layout/cycle5"/>
    <dgm:cxn modelId="{1FED4274-A705-4F86-A8DA-1C01787572EB}" type="presParOf" srcId="{7D83BD21-7612-455B-BB3F-6C2A025A43ED}" destId="{B36F2B03-ECFD-47F2-A42F-7E2AF91B6D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A20417-8FE4-4161-856B-5906EB8FBA1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US"/>
        </a:p>
      </dgm:t>
    </dgm:pt>
    <dgm:pt modelId="{C4B98413-3F2A-4382-801A-C42A9187C3AE}">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Rapid development &amp; test using VMs</a:t>
          </a:r>
          <a:endParaRPr lang="en-US" dirty="0"/>
        </a:p>
      </dgm:t>
    </dgm:pt>
    <dgm:pt modelId="{BAAB0DAA-BDEF-40DA-B022-3E4C49F0D7D2}" type="parTrans" cxnId="{5C86F3E6-FB20-48AD-B2AA-EAD66D637D66}">
      <dgm:prSet/>
      <dgm:spPr/>
      <dgm:t>
        <a:bodyPr/>
        <a:lstStyle/>
        <a:p>
          <a:endParaRPr lang="en-US"/>
        </a:p>
      </dgm:t>
    </dgm:pt>
    <dgm:pt modelId="{C263DEEE-18E0-44AC-A203-D74F133B0B1A}" type="sibTrans" cxnId="{5C86F3E6-FB20-48AD-B2AA-EAD66D637D66}">
      <dgm:prSet/>
      <dgm:spPr/>
      <dgm:t>
        <a:bodyPr/>
        <a:lstStyle/>
        <a:p>
          <a:endParaRPr lang="en-US"/>
        </a:p>
      </dgm:t>
    </dgm:pt>
    <dgm:pt modelId="{9D75C670-BA33-4F2C-A2BE-8024175347E2}">
      <dgm:prSet phldrT="[Text]"/>
      <dgm:spPr/>
      <dgm:t>
        <a:bodyPr/>
        <a:lstStyle/>
        <a:p>
          <a:r>
            <a:rPr lang="en-US" dirty="0" smtClean="0"/>
            <a:t>Debug using snapshots</a:t>
          </a:r>
          <a:endParaRPr lang="en-US" dirty="0"/>
        </a:p>
      </dgm:t>
    </dgm:pt>
    <dgm:pt modelId="{1CC443A3-F45E-46B2-BDA2-ADF42923AD7F}" type="parTrans" cxnId="{EA94B9D5-A633-4C8D-8C72-30B3D2562127}">
      <dgm:prSet/>
      <dgm:spPr/>
      <dgm:t>
        <a:bodyPr/>
        <a:lstStyle/>
        <a:p>
          <a:endParaRPr lang="en-US"/>
        </a:p>
      </dgm:t>
    </dgm:pt>
    <dgm:pt modelId="{77BA2800-06C3-4FA0-B473-21C62CC5C036}" type="sibTrans" cxnId="{EA94B9D5-A633-4C8D-8C72-30B3D2562127}">
      <dgm:prSet/>
      <dgm:spPr/>
      <dgm:t>
        <a:bodyPr/>
        <a:lstStyle/>
        <a:p>
          <a:endParaRPr lang="en-US"/>
        </a:p>
      </dgm:t>
    </dgm:pt>
    <dgm:pt modelId="{587B3E9D-26A8-4998-AFAD-7D23A9464439}">
      <dgm:prSet phldrT="[Text]"/>
      <dgm:spPr/>
      <dgm:t>
        <a:bodyPr/>
        <a:lstStyle/>
        <a:p>
          <a:r>
            <a:rPr lang="en-US" dirty="0" smtClean="0"/>
            <a:t>Build flexible infrastructure</a:t>
          </a:r>
          <a:endParaRPr lang="en-US" dirty="0"/>
        </a:p>
      </dgm:t>
    </dgm:pt>
    <dgm:pt modelId="{FCB0795C-431B-4342-BC34-203267C658E4}" type="parTrans" cxnId="{E7556375-5CF1-42BE-80C6-7432BC83241A}">
      <dgm:prSet/>
      <dgm:spPr/>
      <dgm:t>
        <a:bodyPr/>
        <a:lstStyle/>
        <a:p>
          <a:endParaRPr lang="en-US"/>
        </a:p>
      </dgm:t>
    </dgm:pt>
    <dgm:pt modelId="{9862B65C-F28C-44AC-BE2B-9FA0639C224F}" type="sibTrans" cxnId="{E7556375-5CF1-42BE-80C6-7432BC83241A}">
      <dgm:prSet/>
      <dgm:spPr/>
      <dgm:t>
        <a:bodyPr/>
        <a:lstStyle/>
        <a:p>
          <a:endParaRPr lang="en-US"/>
        </a:p>
      </dgm:t>
    </dgm:pt>
    <dgm:pt modelId="{00CAC2C0-FFB8-4258-90EC-6BB8AC27513A}">
      <dgm:prSet phldrT="[Text]"/>
      <dgm:spPr/>
      <dgm:t>
        <a:bodyPr/>
        <a:lstStyle/>
        <a:p>
          <a:r>
            <a:rPr lang="en-US" dirty="0" smtClean="0"/>
            <a:t>Final validation on hardware</a:t>
          </a:r>
          <a:endParaRPr lang="en-US" dirty="0"/>
        </a:p>
      </dgm:t>
    </dgm:pt>
    <dgm:pt modelId="{4255024D-AB51-496D-9A92-4EBDFCBAA05B}" type="parTrans" cxnId="{ECEDC461-216B-4439-9EB9-2EC2D95924E5}">
      <dgm:prSet/>
      <dgm:spPr/>
      <dgm:t>
        <a:bodyPr/>
        <a:lstStyle/>
        <a:p>
          <a:endParaRPr lang="en-US"/>
        </a:p>
      </dgm:t>
    </dgm:pt>
    <dgm:pt modelId="{229450BA-4C4D-4AE2-8CD9-F951B4D9C881}" type="sibTrans" cxnId="{ECEDC461-216B-4439-9EB9-2EC2D95924E5}">
      <dgm:prSet/>
      <dgm:spPr/>
      <dgm:t>
        <a:bodyPr/>
        <a:lstStyle/>
        <a:p>
          <a:endParaRPr lang="en-US"/>
        </a:p>
      </dgm:t>
    </dgm:pt>
    <dgm:pt modelId="{9FEE93EA-4B28-4896-91F2-1EEC8ECAB5D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dirty="0" smtClean="0"/>
            <a:t>Automate Deployments using scripts</a:t>
          </a:r>
          <a:endParaRPr lang="en-US" sz="1600" dirty="0"/>
        </a:p>
      </dgm:t>
    </dgm:pt>
    <dgm:pt modelId="{6C1E7F48-DA02-4832-9864-BFEC730D4978}" type="parTrans" cxnId="{D5D3AB6D-2CA3-453B-B8D2-27CEEAA12AAC}">
      <dgm:prSet/>
      <dgm:spPr/>
      <dgm:t>
        <a:bodyPr/>
        <a:lstStyle/>
        <a:p>
          <a:endParaRPr lang="en-US"/>
        </a:p>
      </dgm:t>
    </dgm:pt>
    <dgm:pt modelId="{760DF6D7-27F7-43B2-90F3-6C985001F5A5}" type="sibTrans" cxnId="{D5D3AB6D-2CA3-453B-B8D2-27CEEAA12AAC}">
      <dgm:prSet/>
      <dgm:spPr/>
      <dgm:t>
        <a:bodyPr/>
        <a:lstStyle/>
        <a:p>
          <a:endParaRPr lang="en-US"/>
        </a:p>
      </dgm:t>
    </dgm:pt>
    <dgm:pt modelId="{7D83BD21-7612-455B-BB3F-6C2A025A43ED}" type="pres">
      <dgm:prSet presAssocID="{BCA20417-8FE4-4161-856B-5906EB8FBA1C}" presName="cycle" presStyleCnt="0">
        <dgm:presLayoutVars>
          <dgm:dir/>
          <dgm:resizeHandles val="exact"/>
        </dgm:presLayoutVars>
      </dgm:prSet>
      <dgm:spPr/>
      <dgm:t>
        <a:bodyPr/>
        <a:lstStyle/>
        <a:p>
          <a:endParaRPr lang="en-US"/>
        </a:p>
      </dgm:t>
    </dgm:pt>
    <dgm:pt modelId="{42A919B4-F086-41D3-8A6E-DE3B736F4607}" type="pres">
      <dgm:prSet presAssocID="{9FEE93EA-4B28-4896-91F2-1EEC8ECAB5DA}" presName="node" presStyleLbl="node1" presStyleIdx="0" presStyleCnt="5" custScaleX="117970" custScaleY="97681">
        <dgm:presLayoutVars>
          <dgm:bulletEnabled val="1"/>
        </dgm:presLayoutVars>
      </dgm:prSet>
      <dgm:spPr/>
      <dgm:t>
        <a:bodyPr/>
        <a:lstStyle/>
        <a:p>
          <a:endParaRPr lang="en-US"/>
        </a:p>
      </dgm:t>
    </dgm:pt>
    <dgm:pt modelId="{4DF6B24B-5E3A-4306-A1AC-1EABC53BACBC}" type="pres">
      <dgm:prSet presAssocID="{9FEE93EA-4B28-4896-91F2-1EEC8ECAB5DA}" presName="spNode" presStyleCnt="0"/>
      <dgm:spPr/>
    </dgm:pt>
    <dgm:pt modelId="{215A2B65-1471-4509-9316-A6B5DB3250F4}" type="pres">
      <dgm:prSet presAssocID="{760DF6D7-27F7-43B2-90F3-6C985001F5A5}" presName="sibTrans" presStyleLbl="sibTrans1D1" presStyleIdx="0" presStyleCnt="5"/>
      <dgm:spPr/>
      <dgm:t>
        <a:bodyPr/>
        <a:lstStyle/>
        <a:p>
          <a:endParaRPr lang="en-US"/>
        </a:p>
      </dgm:t>
    </dgm:pt>
    <dgm:pt modelId="{D23EF8C9-976F-4885-933A-E37CD2576202}" type="pres">
      <dgm:prSet presAssocID="{C4B98413-3F2A-4382-801A-C42A9187C3AE}" presName="node" presStyleLbl="node1" presStyleIdx="1" presStyleCnt="5">
        <dgm:presLayoutVars>
          <dgm:bulletEnabled val="1"/>
        </dgm:presLayoutVars>
      </dgm:prSet>
      <dgm:spPr/>
      <dgm:t>
        <a:bodyPr/>
        <a:lstStyle/>
        <a:p>
          <a:endParaRPr lang="en-US"/>
        </a:p>
      </dgm:t>
    </dgm:pt>
    <dgm:pt modelId="{F5999804-B89E-4719-8BBA-531330BA9DE1}" type="pres">
      <dgm:prSet presAssocID="{C4B98413-3F2A-4382-801A-C42A9187C3AE}" presName="spNode" presStyleCnt="0"/>
      <dgm:spPr/>
    </dgm:pt>
    <dgm:pt modelId="{52F3DC1A-45E3-4813-B26F-8C1B8BF064DF}" type="pres">
      <dgm:prSet presAssocID="{C263DEEE-18E0-44AC-A203-D74F133B0B1A}" presName="sibTrans" presStyleLbl="sibTrans1D1" presStyleIdx="1" presStyleCnt="5"/>
      <dgm:spPr/>
      <dgm:t>
        <a:bodyPr/>
        <a:lstStyle/>
        <a:p>
          <a:endParaRPr lang="en-US"/>
        </a:p>
      </dgm:t>
    </dgm:pt>
    <dgm:pt modelId="{FE8236E4-E141-45CF-BAD7-BD60D9B7A505}" type="pres">
      <dgm:prSet presAssocID="{9D75C670-BA33-4F2C-A2BE-8024175347E2}" presName="node" presStyleLbl="node1" presStyleIdx="2" presStyleCnt="5">
        <dgm:presLayoutVars>
          <dgm:bulletEnabled val="1"/>
        </dgm:presLayoutVars>
      </dgm:prSet>
      <dgm:spPr/>
      <dgm:t>
        <a:bodyPr/>
        <a:lstStyle/>
        <a:p>
          <a:endParaRPr lang="en-US"/>
        </a:p>
      </dgm:t>
    </dgm:pt>
    <dgm:pt modelId="{8FED0DF8-D3E0-4B2F-A294-836D0FA8A2B4}" type="pres">
      <dgm:prSet presAssocID="{9D75C670-BA33-4F2C-A2BE-8024175347E2}" presName="spNode" presStyleCnt="0"/>
      <dgm:spPr/>
    </dgm:pt>
    <dgm:pt modelId="{5E92A067-E3BF-4499-91F0-B7FAAB5F7DDB}" type="pres">
      <dgm:prSet presAssocID="{77BA2800-06C3-4FA0-B473-21C62CC5C036}" presName="sibTrans" presStyleLbl="sibTrans1D1" presStyleIdx="2" presStyleCnt="5"/>
      <dgm:spPr/>
      <dgm:t>
        <a:bodyPr/>
        <a:lstStyle/>
        <a:p>
          <a:endParaRPr lang="en-US"/>
        </a:p>
      </dgm:t>
    </dgm:pt>
    <dgm:pt modelId="{2261A191-CCF4-4A0C-81C6-1F1030AA4102}" type="pres">
      <dgm:prSet presAssocID="{587B3E9D-26A8-4998-AFAD-7D23A9464439}" presName="node" presStyleLbl="node1" presStyleIdx="3" presStyleCnt="5">
        <dgm:presLayoutVars>
          <dgm:bulletEnabled val="1"/>
        </dgm:presLayoutVars>
      </dgm:prSet>
      <dgm:spPr/>
      <dgm:t>
        <a:bodyPr/>
        <a:lstStyle/>
        <a:p>
          <a:endParaRPr lang="en-US"/>
        </a:p>
      </dgm:t>
    </dgm:pt>
    <dgm:pt modelId="{7A8CB8E3-0C22-4815-BB2B-D9B51E5AF163}" type="pres">
      <dgm:prSet presAssocID="{587B3E9D-26A8-4998-AFAD-7D23A9464439}" presName="spNode" presStyleCnt="0"/>
      <dgm:spPr/>
    </dgm:pt>
    <dgm:pt modelId="{D355748B-A75A-40BB-8D9D-5235CFCDDAAC}" type="pres">
      <dgm:prSet presAssocID="{9862B65C-F28C-44AC-BE2B-9FA0639C224F}" presName="sibTrans" presStyleLbl="sibTrans1D1" presStyleIdx="3" presStyleCnt="5"/>
      <dgm:spPr/>
      <dgm:t>
        <a:bodyPr/>
        <a:lstStyle/>
        <a:p>
          <a:endParaRPr lang="en-US"/>
        </a:p>
      </dgm:t>
    </dgm:pt>
    <dgm:pt modelId="{225323B1-2EAE-4C8D-B915-96F7A0EB5641}" type="pres">
      <dgm:prSet presAssocID="{00CAC2C0-FFB8-4258-90EC-6BB8AC27513A}" presName="node" presStyleLbl="node1" presStyleIdx="4" presStyleCnt="5">
        <dgm:presLayoutVars>
          <dgm:bulletEnabled val="1"/>
        </dgm:presLayoutVars>
      </dgm:prSet>
      <dgm:spPr/>
      <dgm:t>
        <a:bodyPr/>
        <a:lstStyle/>
        <a:p>
          <a:endParaRPr lang="en-US"/>
        </a:p>
      </dgm:t>
    </dgm:pt>
    <dgm:pt modelId="{491DE665-70B4-48D8-97ED-D0C5F54DFA00}" type="pres">
      <dgm:prSet presAssocID="{00CAC2C0-FFB8-4258-90EC-6BB8AC27513A}" presName="spNode" presStyleCnt="0"/>
      <dgm:spPr/>
    </dgm:pt>
    <dgm:pt modelId="{B36F2B03-ECFD-47F2-A42F-7E2AF91B6D34}" type="pres">
      <dgm:prSet presAssocID="{229450BA-4C4D-4AE2-8CD9-F951B4D9C881}" presName="sibTrans" presStyleLbl="sibTrans1D1" presStyleIdx="4" presStyleCnt="5"/>
      <dgm:spPr/>
      <dgm:t>
        <a:bodyPr/>
        <a:lstStyle/>
        <a:p>
          <a:endParaRPr lang="en-US"/>
        </a:p>
      </dgm:t>
    </dgm:pt>
  </dgm:ptLst>
  <dgm:cxnLst>
    <dgm:cxn modelId="{E7556375-5CF1-42BE-80C6-7432BC83241A}" srcId="{BCA20417-8FE4-4161-856B-5906EB8FBA1C}" destId="{587B3E9D-26A8-4998-AFAD-7D23A9464439}" srcOrd="3" destOrd="0" parTransId="{FCB0795C-431B-4342-BC34-203267C658E4}" sibTransId="{9862B65C-F28C-44AC-BE2B-9FA0639C224F}"/>
    <dgm:cxn modelId="{9DB21A80-46FB-4A9C-83BB-AAB15C35E1C6}" type="presOf" srcId="{C263DEEE-18E0-44AC-A203-D74F133B0B1A}" destId="{52F3DC1A-45E3-4813-B26F-8C1B8BF064DF}" srcOrd="0" destOrd="0" presId="urn:microsoft.com/office/officeart/2005/8/layout/cycle5"/>
    <dgm:cxn modelId="{948E607E-73F8-4ECD-97A4-10685E4F4865}" type="presOf" srcId="{9FEE93EA-4B28-4896-91F2-1EEC8ECAB5DA}" destId="{42A919B4-F086-41D3-8A6E-DE3B736F4607}" srcOrd="0" destOrd="0" presId="urn:microsoft.com/office/officeart/2005/8/layout/cycle5"/>
    <dgm:cxn modelId="{14631D82-6BD1-4EC0-86AD-2422974060E1}" type="presOf" srcId="{760DF6D7-27F7-43B2-90F3-6C985001F5A5}" destId="{215A2B65-1471-4509-9316-A6B5DB3250F4}" srcOrd="0" destOrd="0" presId="urn:microsoft.com/office/officeart/2005/8/layout/cycle5"/>
    <dgm:cxn modelId="{ECEDC461-216B-4439-9EB9-2EC2D95924E5}" srcId="{BCA20417-8FE4-4161-856B-5906EB8FBA1C}" destId="{00CAC2C0-FFB8-4258-90EC-6BB8AC27513A}" srcOrd="4" destOrd="0" parTransId="{4255024D-AB51-496D-9A92-4EBDFCBAA05B}" sibTransId="{229450BA-4C4D-4AE2-8CD9-F951B4D9C881}"/>
    <dgm:cxn modelId="{5C86F3E6-FB20-48AD-B2AA-EAD66D637D66}" srcId="{BCA20417-8FE4-4161-856B-5906EB8FBA1C}" destId="{C4B98413-3F2A-4382-801A-C42A9187C3AE}" srcOrd="1" destOrd="0" parTransId="{BAAB0DAA-BDEF-40DA-B022-3E4C49F0D7D2}" sibTransId="{C263DEEE-18E0-44AC-A203-D74F133B0B1A}"/>
    <dgm:cxn modelId="{27CC98D1-B414-4F7E-AED5-6EABF03799A5}" type="presOf" srcId="{587B3E9D-26A8-4998-AFAD-7D23A9464439}" destId="{2261A191-CCF4-4A0C-81C6-1F1030AA4102}" srcOrd="0" destOrd="0" presId="urn:microsoft.com/office/officeart/2005/8/layout/cycle5"/>
    <dgm:cxn modelId="{D5D3AB6D-2CA3-453B-B8D2-27CEEAA12AAC}" srcId="{BCA20417-8FE4-4161-856B-5906EB8FBA1C}" destId="{9FEE93EA-4B28-4896-91F2-1EEC8ECAB5DA}" srcOrd="0" destOrd="0" parTransId="{6C1E7F48-DA02-4832-9864-BFEC730D4978}" sibTransId="{760DF6D7-27F7-43B2-90F3-6C985001F5A5}"/>
    <dgm:cxn modelId="{EA94B9D5-A633-4C8D-8C72-30B3D2562127}" srcId="{BCA20417-8FE4-4161-856B-5906EB8FBA1C}" destId="{9D75C670-BA33-4F2C-A2BE-8024175347E2}" srcOrd="2" destOrd="0" parTransId="{1CC443A3-F45E-46B2-BDA2-ADF42923AD7F}" sibTransId="{77BA2800-06C3-4FA0-B473-21C62CC5C036}"/>
    <dgm:cxn modelId="{C399CEB8-210C-46A2-B56D-41AA8C0A0071}" type="presOf" srcId="{229450BA-4C4D-4AE2-8CD9-F951B4D9C881}" destId="{B36F2B03-ECFD-47F2-A42F-7E2AF91B6D34}" srcOrd="0" destOrd="0" presId="urn:microsoft.com/office/officeart/2005/8/layout/cycle5"/>
    <dgm:cxn modelId="{571151AE-FC16-47EA-9BC3-BC6122591FAB}" type="presOf" srcId="{9862B65C-F28C-44AC-BE2B-9FA0639C224F}" destId="{D355748B-A75A-40BB-8D9D-5235CFCDDAAC}" srcOrd="0" destOrd="0" presId="urn:microsoft.com/office/officeart/2005/8/layout/cycle5"/>
    <dgm:cxn modelId="{5ECA905E-067F-44BC-8266-077D146E1A01}" type="presOf" srcId="{BCA20417-8FE4-4161-856B-5906EB8FBA1C}" destId="{7D83BD21-7612-455B-BB3F-6C2A025A43ED}" srcOrd="0" destOrd="0" presId="urn:microsoft.com/office/officeart/2005/8/layout/cycle5"/>
    <dgm:cxn modelId="{B16474CF-13CD-47DD-A882-9CB8D3EF58E3}" type="presOf" srcId="{C4B98413-3F2A-4382-801A-C42A9187C3AE}" destId="{D23EF8C9-976F-4885-933A-E37CD2576202}" srcOrd="0" destOrd="0" presId="urn:microsoft.com/office/officeart/2005/8/layout/cycle5"/>
    <dgm:cxn modelId="{63FBB0B0-E7BF-4E4D-B43C-0A56B0D0B0C4}" type="presOf" srcId="{00CAC2C0-FFB8-4258-90EC-6BB8AC27513A}" destId="{225323B1-2EAE-4C8D-B915-96F7A0EB5641}" srcOrd="0" destOrd="0" presId="urn:microsoft.com/office/officeart/2005/8/layout/cycle5"/>
    <dgm:cxn modelId="{5A3D3D23-AA1A-4B87-B44D-3EDE6EE2130F}" type="presOf" srcId="{77BA2800-06C3-4FA0-B473-21C62CC5C036}" destId="{5E92A067-E3BF-4499-91F0-B7FAAB5F7DDB}" srcOrd="0" destOrd="0" presId="urn:microsoft.com/office/officeart/2005/8/layout/cycle5"/>
    <dgm:cxn modelId="{10E1D5FD-B796-481E-9B41-F13756D04DD6}" type="presOf" srcId="{9D75C670-BA33-4F2C-A2BE-8024175347E2}" destId="{FE8236E4-E141-45CF-BAD7-BD60D9B7A505}" srcOrd="0" destOrd="0" presId="urn:microsoft.com/office/officeart/2005/8/layout/cycle5"/>
    <dgm:cxn modelId="{35C5638C-CC21-43CE-97F5-316C8B2D374D}" type="presParOf" srcId="{7D83BD21-7612-455B-BB3F-6C2A025A43ED}" destId="{42A919B4-F086-41D3-8A6E-DE3B736F4607}" srcOrd="0" destOrd="0" presId="urn:microsoft.com/office/officeart/2005/8/layout/cycle5"/>
    <dgm:cxn modelId="{A3571914-7674-4C0D-AFF2-23EDC1D6A020}" type="presParOf" srcId="{7D83BD21-7612-455B-BB3F-6C2A025A43ED}" destId="{4DF6B24B-5E3A-4306-A1AC-1EABC53BACBC}" srcOrd="1" destOrd="0" presId="urn:microsoft.com/office/officeart/2005/8/layout/cycle5"/>
    <dgm:cxn modelId="{ABAEDAF4-2E4C-4C1B-9720-A82945A09115}" type="presParOf" srcId="{7D83BD21-7612-455B-BB3F-6C2A025A43ED}" destId="{215A2B65-1471-4509-9316-A6B5DB3250F4}" srcOrd="2" destOrd="0" presId="urn:microsoft.com/office/officeart/2005/8/layout/cycle5"/>
    <dgm:cxn modelId="{F7AE4134-4388-4DE9-8B08-56B17B47D41C}" type="presParOf" srcId="{7D83BD21-7612-455B-BB3F-6C2A025A43ED}" destId="{D23EF8C9-976F-4885-933A-E37CD2576202}" srcOrd="3" destOrd="0" presId="urn:microsoft.com/office/officeart/2005/8/layout/cycle5"/>
    <dgm:cxn modelId="{D505B69B-D667-4253-B12F-5C5A748A46BA}" type="presParOf" srcId="{7D83BD21-7612-455B-BB3F-6C2A025A43ED}" destId="{F5999804-B89E-4719-8BBA-531330BA9DE1}" srcOrd="4" destOrd="0" presId="urn:microsoft.com/office/officeart/2005/8/layout/cycle5"/>
    <dgm:cxn modelId="{17528D95-00A9-4539-AAD5-42BDF3681660}" type="presParOf" srcId="{7D83BD21-7612-455B-BB3F-6C2A025A43ED}" destId="{52F3DC1A-45E3-4813-B26F-8C1B8BF064DF}" srcOrd="5" destOrd="0" presId="urn:microsoft.com/office/officeart/2005/8/layout/cycle5"/>
    <dgm:cxn modelId="{CDA5B73B-FD6E-4DB3-B5C8-16E9CF62C7F5}" type="presParOf" srcId="{7D83BD21-7612-455B-BB3F-6C2A025A43ED}" destId="{FE8236E4-E141-45CF-BAD7-BD60D9B7A505}" srcOrd="6" destOrd="0" presId="urn:microsoft.com/office/officeart/2005/8/layout/cycle5"/>
    <dgm:cxn modelId="{B98332C0-3B11-43F8-AAA4-33C02DD6150C}" type="presParOf" srcId="{7D83BD21-7612-455B-BB3F-6C2A025A43ED}" destId="{8FED0DF8-D3E0-4B2F-A294-836D0FA8A2B4}" srcOrd="7" destOrd="0" presId="urn:microsoft.com/office/officeart/2005/8/layout/cycle5"/>
    <dgm:cxn modelId="{4145AF1C-79D3-4B37-9460-BA13AE4BC19A}" type="presParOf" srcId="{7D83BD21-7612-455B-BB3F-6C2A025A43ED}" destId="{5E92A067-E3BF-4499-91F0-B7FAAB5F7DDB}" srcOrd="8" destOrd="0" presId="urn:microsoft.com/office/officeart/2005/8/layout/cycle5"/>
    <dgm:cxn modelId="{CC63436A-1D78-4A11-85FF-0A8579F123BF}" type="presParOf" srcId="{7D83BD21-7612-455B-BB3F-6C2A025A43ED}" destId="{2261A191-CCF4-4A0C-81C6-1F1030AA4102}" srcOrd="9" destOrd="0" presId="urn:microsoft.com/office/officeart/2005/8/layout/cycle5"/>
    <dgm:cxn modelId="{D4F6724E-781B-44B9-9C69-84D1B27A4F79}" type="presParOf" srcId="{7D83BD21-7612-455B-BB3F-6C2A025A43ED}" destId="{7A8CB8E3-0C22-4815-BB2B-D9B51E5AF163}" srcOrd="10" destOrd="0" presId="urn:microsoft.com/office/officeart/2005/8/layout/cycle5"/>
    <dgm:cxn modelId="{13851295-D5C0-43F7-A24D-CD48ABC1EFD5}" type="presParOf" srcId="{7D83BD21-7612-455B-BB3F-6C2A025A43ED}" destId="{D355748B-A75A-40BB-8D9D-5235CFCDDAAC}" srcOrd="11" destOrd="0" presId="urn:microsoft.com/office/officeart/2005/8/layout/cycle5"/>
    <dgm:cxn modelId="{893EFF00-5149-4348-B6B1-11C5DB4DEA65}" type="presParOf" srcId="{7D83BD21-7612-455B-BB3F-6C2A025A43ED}" destId="{225323B1-2EAE-4C8D-B915-96F7A0EB5641}" srcOrd="12" destOrd="0" presId="urn:microsoft.com/office/officeart/2005/8/layout/cycle5"/>
    <dgm:cxn modelId="{12249A9B-21E9-48F9-A2FD-8FDBF65E9AF5}" type="presParOf" srcId="{7D83BD21-7612-455B-BB3F-6C2A025A43ED}" destId="{491DE665-70B4-48D8-97ED-D0C5F54DFA00}" srcOrd="13" destOrd="0" presId="urn:microsoft.com/office/officeart/2005/8/layout/cycle5"/>
    <dgm:cxn modelId="{E9611E23-CFF1-448B-AA6E-3E25E8B02AB8}" type="presParOf" srcId="{7D83BD21-7612-455B-BB3F-6C2A025A43ED}" destId="{B36F2B03-ECFD-47F2-A42F-7E2AF91B6D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CA20417-8FE4-4161-856B-5906EB8FBA1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US"/>
        </a:p>
      </dgm:t>
    </dgm:pt>
    <dgm:pt modelId="{C4B98413-3F2A-4382-801A-C42A9187C3AE}">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Rapid development &amp; test using VMs</a:t>
          </a:r>
          <a:endParaRPr lang="en-US" dirty="0"/>
        </a:p>
      </dgm:t>
    </dgm:pt>
    <dgm:pt modelId="{BAAB0DAA-BDEF-40DA-B022-3E4C49F0D7D2}" type="parTrans" cxnId="{5C86F3E6-FB20-48AD-B2AA-EAD66D637D66}">
      <dgm:prSet/>
      <dgm:spPr/>
      <dgm:t>
        <a:bodyPr/>
        <a:lstStyle/>
        <a:p>
          <a:endParaRPr lang="en-US"/>
        </a:p>
      </dgm:t>
    </dgm:pt>
    <dgm:pt modelId="{C263DEEE-18E0-44AC-A203-D74F133B0B1A}" type="sibTrans" cxnId="{5C86F3E6-FB20-48AD-B2AA-EAD66D637D66}">
      <dgm:prSet/>
      <dgm:spPr/>
      <dgm:t>
        <a:bodyPr/>
        <a:lstStyle/>
        <a:p>
          <a:endParaRPr lang="en-US"/>
        </a:p>
      </dgm:t>
    </dgm:pt>
    <dgm:pt modelId="{9D75C670-BA33-4F2C-A2BE-8024175347E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Debug using snapshots</a:t>
          </a:r>
          <a:endParaRPr lang="en-US" dirty="0"/>
        </a:p>
      </dgm:t>
    </dgm:pt>
    <dgm:pt modelId="{1CC443A3-F45E-46B2-BDA2-ADF42923AD7F}" type="parTrans" cxnId="{EA94B9D5-A633-4C8D-8C72-30B3D2562127}">
      <dgm:prSet/>
      <dgm:spPr/>
      <dgm:t>
        <a:bodyPr/>
        <a:lstStyle/>
        <a:p>
          <a:endParaRPr lang="en-US"/>
        </a:p>
      </dgm:t>
    </dgm:pt>
    <dgm:pt modelId="{77BA2800-06C3-4FA0-B473-21C62CC5C036}" type="sibTrans" cxnId="{EA94B9D5-A633-4C8D-8C72-30B3D2562127}">
      <dgm:prSet/>
      <dgm:spPr/>
      <dgm:t>
        <a:bodyPr/>
        <a:lstStyle/>
        <a:p>
          <a:endParaRPr lang="en-US"/>
        </a:p>
      </dgm:t>
    </dgm:pt>
    <dgm:pt modelId="{587B3E9D-26A8-4998-AFAD-7D23A9464439}">
      <dgm:prSet phldrT="[Text]"/>
      <dgm:spPr/>
      <dgm:t>
        <a:bodyPr/>
        <a:lstStyle/>
        <a:p>
          <a:r>
            <a:rPr lang="en-US" dirty="0" smtClean="0"/>
            <a:t>Build flexible infrastructure</a:t>
          </a:r>
          <a:endParaRPr lang="en-US" dirty="0"/>
        </a:p>
      </dgm:t>
    </dgm:pt>
    <dgm:pt modelId="{FCB0795C-431B-4342-BC34-203267C658E4}" type="parTrans" cxnId="{E7556375-5CF1-42BE-80C6-7432BC83241A}">
      <dgm:prSet/>
      <dgm:spPr/>
      <dgm:t>
        <a:bodyPr/>
        <a:lstStyle/>
        <a:p>
          <a:endParaRPr lang="en-US"/>
        </a:p>
      </dgm:t>
    </dgm:pt>
    <dgm:pt modelId="{9862B65C-F28C-44AC-BE2B-9FA0639C224F}" type="sibTrans" cxnId="{E7556375-5CF1-42BE-80C6-7432BC83241A}">
      <dgm:prSet/>
      <dgm:spPr/>
      <dgm:t>
        <a:bodyPr/>
        <a:lstStyle/>
        <a:p>
          <a:endParaRPr lang="en-US"/>
        </a:p>
      </dgm:t>
    </dgm:pt>
    <dgm:pt modelId="{00CAC2C0-FFB8-4258-90EC-6BB8AC27513A}">
      <dgm:prSet phldrT="[Text]"/>
      <dgm:spPr/>
      <dgm:t>
        <a:bodyPr/>
        <a:lstStyle/>
        <a:p>
          <a:r>
            <a:rPr lang="en-US" dirty="0" smtClean="0"/>
            <a:t>Final validation on hardware</a:t>
          </a:r>
          <a:endParaRPr lang="en-US" dirty="0"/>
        </a:p>
      </dgm:t>
    </dgm:pt>
    <dgm:pt modelId="{4255024D-AB51-496D-9A92-4EBDFCBAA05B}" type="parTrans" cxnId="{ECEDC461-216B-4439-9EB9-2EC2D95924E5}">
      <dgm:prSet/>
      <dgm:spPr/>
      <dgm:t>
        <a:bodyPr/>
        <a:lstStyle/>
        <a:p>
          <a:endParaRPr lang="en-US"/>
        </a:p>
      </dgm:t>
    </dgm:pt>
    <dgm:pt modelId="{229450BA-4C4D-4AE2-8CD9-F951B4D9C881}" type="sibTrans" cxnId="{ECEDC461-216B-4439-9EB9-2EC2D95924E5}">
      <dgm:prSet/>
      <dgm:spPr/>
      <dgm:t>
        <a:bodyPr/>
        <a:lstStyle/>
        <a:p>
          <a:endParaRPr lang="en-US"/>
        </a:p>
      </dgm:t>
    </dgm:pt>
    <dgm:pt modelId="{9FEE93EA-4B28-4896-91F2-1EEC8ECAB5D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dirty="0" smtClean="0"/>
            <a:t>Automate Deployments using scripts</a:t>
          </a:r>
          <a:endParaRPr lang="en-US" sz="1600" dirty="0"/>
        </a:p>
      </dgm:t>
    </dgm:pt>
    <dgm:pt modelId="{6C1E7F48-DA02-4832-9864-BFEC730D4978}" type="parTrans" cxnId="{D5D3AB6D-2CA3-453B-B8D2-27CEEAA12AAC}">
      <dgm:prSet/>
      <dgm:spPr/>
      <dgm:t>
        <a:bodyPr/>
        <a:lstStyle/>
        <a:p>
          <a:endParaRPr lang="en-US"/>
        </a:p>
      </dgm:t>
    </dgm:pt>
    <dgm:pt modelId="{760DF6D7-27F7-43B2-90F3-6C985001F5A5}" type="sibTrans" cxnId="{D5D3AB6D-2CA3-453B-B8D2-27CEEAA12AAC}">
      <dgm:prSet/>
      <dgm:spPr/>
      <dgm:t>
        <a:bodyPr/>
        <a:lstStyle/>
        <a:p>
          <a:endParaRPr lang="en-US"/>
        </a:p>
      </dgm:t>
    </dgm:pt>
    <dgm:pt modelId="{7D83BD21-7612-455B-BB3F-6C2A025A43ED}" type="pres">
      <dgm:prSet presAssocID="{BCA20417-8FE4-4161-856B-5906EB8FBA1C}" presName="cycle" presStyleCnt="0">
        <dgm:presLayoutVars>
          <dgm:dir/>
          <dgm:resizeHandles val="exact"/>
        </dgm:presLayoutVars>
      </dgm:prSet>
      <dgm:spPr/>
      <dgm:t>
        <a:bodyPr/>
        <a:lstStyle/>
        <a:p>
          <a:endParaRPr lang="en-US"/>
        </a:p>
      </dgm:t>
    </dgm:pt>
    <dgm:pt modelId="{42A919B4-F086-41D3-8A6E-DE3B736F4607}" type="pres">
      <dgm:prSet presAssocID="{9FEE93EA-4B28-4896-91F2-1EEC8ECAB5DA}" presName="node" presStyleLbl="node1" presStyleIdx="0" presStyleCnt="5" custScaleX="117970" custScaleY="97681">
        <dgm:presLayoutVars>
          <dgm:bulletEnabled val="1"/>
        </dgm:presLayoutVars>
      </dgm:prSet>
      <dgm:spPr/>
      <dgm:t>
        <a:bodyPr/>
        <a:lstStyle/>
        <a:p>
          <a:endParaRPr lang="en-US"/>
        </a:p>
      </dgm:t>
    </dgm:pt>
    <dgm:pt modelId="{4DF6B24B-5E3A-4306-A1AC-1EABC53BACBC}" type="pres">
      <dgm:prSet presAssocID="{9FEE93EA-4B28-4896-91F2-1EEC8ECAB5DA}" presName="spNode" presStyleCnt="0"/>
      <dgm:spPr/>
    </dgm:pt>
    <dgm:pt modelId="{215A2B65-1471-4509-9316-A6B5DB3250F4}" type="pres">
      <dgm:prSet presAssocID="{760DF6D7-27F7-43B2-90F3-6C985001F5A5}" presName="sibTrans" presStyleLbl="sibTrans1D1" presStyleIdx="0" presStyleCnt="5"/>
      <dgm:spPr/>
      <dgm:t>
        <a:bodyPr/>
        <a:lstStyle/>
        <a:p>
          <a:endParaRPr lang="en-US"/>
        </a:p>
      </dgm:t>
    </dgm:pt>
    <dgm:pt modelId="{D23EF8C9-976F-4885-933A-E37CD2576202}" type="pres">
      <dgm:prSet presAssocID="{C4B98413-3F2A-4382-801A-C42A9187C3AE}" presName="node" presStyleLbl="node1" presStyleIdx="1" presStyleCnt="5">
        <dgm:presLayoutVars>
          <dgm:bulletEnabled val="1"/>
        </dgm:presLayoutVars>
      </dgm:prSet>
      <dgm:spPr/>
      <dgm:t>
        <a:bodyPr/>
        <a:lstStyle/>
        <a:p>
          <a:endParaRPr lang="en-US"/>
        </a:p>
      </dgm:t>
    </dgm:pt>
    <dgm:pt modelId="{F5999804-B89E-4719-8BBA-531330BA9DE1}" type="pres">
      <dgm:prSet presAssocID="{C4B98413-3F2A-4382-801A-C42A9187C3AE}" presName="spNode" presStyleCnt="0"/>
      <dgm:spPr/>
    </dgm:pt>
    <dgm:pt modelId="{52F3DC1A-45E3-4813-B26F-8C1B8BF064DF}" type="pres">
      <dgm:prSet presAssocID="{C263DEEE-18E0-44AC-A203-D74F133B0B1A}" presName="sibTrans" presStyleLbl="sibTrans1D1" presStyleIdx="1" presStyleCnt="5"/>
      <dgm:spPr/>
      <dgm:t>
        <a:bodyPr/>
        <a:lstStyle/>
        <a:p>
          <a:endParaRPr lang="en-US"/>
        </a:p>
      </dgm:t>
    </dgm:pt>
    <dgm:pt modelId="{FE8236E4-E141-45CF-BAD7-BD60D9B7A505}" type="pres">
      <dgm:prSet presAssocID="{9D75C670-BA33-4F2C-A2BE-8024175347E2}" presName="node" presStyleLbl="node1" presStyleIdx="2" presStyleCnt="5">
        <dgm:presLayoutVars>
          <dgm:bulletEnabled val="1"/>
        </dgm:presLayoutVars>
      </dgm:prSet>
      <dgm:spPr/>
      <dgm:t>
        <a:bodyPr/>
        <a:lstStyle/>
        <a:p>
          <a:endParaRPr lang="en-US"/>
        </a:p>
      </dgm:t>
    </dgm:pt>
    <dgm:pt modelId="{8FED0DF8-D3E0-4B2F-A294-836D0FA8A2B4}" type="pres">
      <dgm:prSet presAssocID="{9D75C670-BA33-4F2C-A2BE-8024175347E2}" presName="spNode" presStyleCnt="0"/>
      <dgm:spPr/>
    </dgm:pt>
    <dgm:pt modelId="{5E92A067-E3BF-4499-91F0-B7FAAB5F7DDB}" type="pres">
      <dgm:prSet presAssocID="{77BA2800-06C3-4FA0-B473-21C62CC5C036}" presName="sibTrans" presStyleLbl="sibTrans1D1" presStyleIdx="2" presStyleCnt="5"/>
      <dgm:spPr/>
      <dgm:t>
        <a:bodyPr/>
        <a:lstStyle/>
        <a:p>
          <a:endParaRPr lang="en-US"/>
        </a:p>
      </dgm:t>
    </dgm:pt>
    <dgm:pt modelId="{2261A191-CCF4-4A0C-81C6-1F1030AA4102}" type="pres">
      <dgm:prSet presAssocID="{587B3E9D-26A8-4998-AFAD-7D23A9464439}" presName="node" presStyleLbl="node1" presStyleIdx="3" presStyleCnt="5">
        <dgm:presLayoutVars>
          <dgm:bulletEnabled val="1"/>
        </dgm:presLayoutVars>
      </dgm:prSet>
      <dgm:spPr/>
      <dgm:t>
        <a:bodyPr/>
        <a:lstStyle/>
        <a:p>
          <a:endParaRPr lang="en-US"/>
        </a:p>
      </dgm:t>
    </dgm:pt>
    <dgm:pt modelId="{7A8CB8E3-0C22-4815-BB2B-D9B51E5AF163}" type="pres">
      <dgm:prSet presAssocID="{587B3E9D-26A8-4998-AFAD-7D23A9464439}" presName="spNode" presStyleCnt="0"/>
      <dgm:spPr/>
    </dgm:pt>
    <dgm:pt modelId="{D355748B-A75A-40BB-8D9D-5235CFCDDAAC}" type="pres">
      <dgm:prSet presAssocID="{9862B65C-F28C-44AC-BE2B-9FA0639C224F}" presName="sibTrans" presStyleLbl="sibTrans1D1" presStyleIdx="3" presStyleCnt="5"/>
      <dgm:spPr/>
      <dgm:t>
        <a:bodyPr/>
        <a:lstStyle/>
        <a:p>
          <a:endParaRPr lang="en-US"/>
        </a:p>
      </dgm:t>
    </dgm:pt>
    <dgm:pt modelId="{225323B1-2EAE-4C8D-B915-96F7A0EB5641}" type="pres">
      <dgm:prSet presAssocID="{00CAC2C0-FFB8-4258-90EC-6BB8AC27513A}" presName="node" presStyleLbl="node1" presStyleIdx="4" presStyleCnt="5">
        <dgm:presLayoutVars>
          <dgm:bulletEnabled val="1"/>
        </dgm:presLayoutVars>
      </dgm:prSet>
      <dgm:spPr/>
      <dgm:t>
        <a:bodyPr/>
        <a:lstStyle/>
        <a:p>
          <a:endParaRPr lang="en-US"/>
        </a:p>
      </dgm:t>
    </dgm:pt>
    <dgm:pt modelId="{491DE665-70B4-48D8-97ED-D0C5F54DFA00}" type="pres">
      <dgm:prSet presAssocID="{00CAC2C0-FFB8-4258-90EC-6BB8AC27513A}" presName="spNode" presStyleCnt="0"/>
      <dgm:spPr/>
    </dgm:pt>
    <dgm:pt modelId="{B36F2B03-ECFD-47F2-A42F-7E2AF91B6D34}" type="pres">
      <dgm:prSet presAssocID="{229450BA-4C4D-4AE2-8CD9-F951B4D9C881}" presName="sibTrans" presStyleLbl="sibTrans1D1" presStyleIdx="4" presStyleCnt="5"/>
      <dgm:spPr/>
      <dgm:t>
        <a:bodyPr/>
        <a:lstStyle/>
        <a:p>
          <a:endParaRPr lang="en-US"/>
        </a:p>
      </dgm:t>
    </dgm:pt>
  </dgm:ptLst>
  <dgm:cxnLst>
    <dgm:cxn modelId="{E7556375-5CF1-42BE-80C6-7432BC83241A}" srcId="{BCA20417-8FE4-4161-856B-5906EB8FBA1C}" destId="{587B3E9D-26A8-4998-AFAD-7D23A9464439}" srcOrd="3" destOrd="0" parTransId="{FCB0795C-431B-4342-BC34-203267C658E4}" sibTransId="{9862B65C-F28C-44AC-BE2B-9FA0639C224F}"/>
    <dgm:cxn modelId="{8890D556-E1F8-4A19-AE47-8D970CD4AF8D}" type="presOf" srcId="{9862B65C-F28C-44AC-BE2B-9FA0639C224F}" destId="{D355748B-A75A-40BB-8D9D-5235CFCDDAAC}" srcOrd="0" destOrd="0" presId="urn:microsoft.com/office/officeart/2005/8/layout/cycle5"/>
    <dgm:cxn modelId="{6E6BBBEC-9E8F-4086-A3C6-E6DAD4D47D7F}" type="presOf" srcId="{C263DEEE-18E0-44AC-A203-D74F133B0B1A}" destId="{52F3DC1A-45E3-4813-B26F-8C1B8BF064DF}" srcOrd="0" destOrd="0" presId="urn:microsoft.com/office/officeart/2005/8/layout/cycle5"/>
    <dgm:cxn modelId="{ECEDC461-216B-4439-9EB9-2EC2D95924E5}" srcId="{BCA20417-8FE4-4161-856B-5906EB8FBA1C}" destId="{00CAC2C0-FFB8-4258-90EC-6BB8AC27513A}" srcOrd="4" destOrd="0" parTransId="{4255024D-AB51-496D-9A92-4EBDFCBAA05B}" sibTransId="{229450BA-4C4D-4AE2-8CD9-F951B4D9C881}"/>
    <dgm:cxn modelId="{5C86F3E6-FB20-48AD-B2AA-EAD66D637D66}" srcId="{BCA20417-8FE4-4161-856B-5906EB8FBA1C}" destId="{C4B98413-3F2A-4382-801A-C42A9187C3AE}" srcOrd="1" destOrd="0" parTransId="{BAAB0DAA-BDEF-40DA-B022-3E4C49F0D7D2}" sibTransId="{C263DEEE-18E0-44AC-A203-D74F133B0B1A}"/>
    <dgm:cxn modelId="{F6DFF073-1923-4108-BBB0-BA91A0B2C36C}" type="presOf" srcId="{9D75C670-BA33-4F2C-A2BE-8024175347E2}" destId="{FE8236E4-E141-45CF-BAD7-BD60D9B7A505}" srcOrd="0" destOrd="0" presId="urn:microsoft.com/office/officeart/2005/8/layout/cycle5"/>
    <dgm:cxn modelId="{D5D3AB6D-2CA3-453B-B8D2-27CEEAA12AAC}" srcId="{BCA20417-8FE4-4161-856B-5906EB8FBA1C}" destId="{9FEE93EA-4B28-4896-91F2-1EEC8ECAB5DA}" srcOrd="0" destOrd="0" parTransId="{6C1E7F48-DA02-4832-9864-BFEC730D4978}" sibTransId="{760DF6D7-27F7-43B2-90F3-6C985001F5A5}"/>
    <dgm:cxn modelId="{EA94B9D5-A633-4C8D-8C72-30B3D2562127}" srcId="{BCA20417-8FE4-4161-856B-5906EB8FBA1C}" destId="{9D75C670-BA33-4F2C-A2BE-8024175347E2}" srcOrd="2" destOrd="0" parTransId="{1CC443A3-F45E-46B2-BDA2-ADF42923AD7F}" sibTransId="{77BA2800-06C3-4FA0-B473-21C62CC5C036}"/>
    <dgm:cxn modelId="{97A9B5C1-76BC-4ED6-AA98-5E7D7C61AC8E}" type="presOf" srcId="{77BA2800-06C3-4FA0-B473-21C62CC5C036}" destId="{5E92A067-E3BF-4499-91F0-B7FAAB5F7DDB}" srcOrd="0" destOrd="0" presId="urn:microsoft.com/office/officeart/2005/8/layout/cycle5"/>
    <dgm:cxn modelId="{71B1C3E5-2DF3-4971-847C-DEBD894D064A}" type="presOf" srcId="{229450BA-4C4D-4AE2-8CD9-F951B4D9C881}" destId="{B36F2B03-ECFD-47F2-A42F-7E2AF91B6D34}" srcOrd="0" destOrd="0" presId="urn:microsoft.com/office/officeart/2005/8/layout/cycle5"/>
    <dgm:cxn modelId="{A4A3313A-B8A2-422D-89B6-1189FB82CFC9}" type="presOf" srcId="{00CAC2C0-FFB8-4258-90EC-6BB8AC27513A}" destId="{225323B1-2EAE-4C8D-B915-96F7A0EB5641}" srcOrd="0" destOrd="0" presId="urn:microsoft.com/office/officeart/2005/8/layout/cycle5"/>
    <dgm:cxn modelId="{05518DF4-BBF5-455F-8406-2AA37CB4298C}" type="presOf" srcId="{760DF6D7-27F7-43B2-90F3-6C985001F5A5}" destId="{215A2B65-1471-4509-9316-A6B5DB3250F4}" srcOrd="0" destOrd="0" presId="urn:microsoft.com/office/officeart/2005/8/layout/cycle5"/>
    <dgm:cxn modelId="{0BE8105A-9876-42CA-A5CC-3A8616E6A523}" type="presOf" srcId="{C4B98413-3F2A-4382-801A-C42A9187C3AE}" destId="{D23EF8C9-976F-4885-933A-E37CD2576202}" srcOrd="0" destOrd="0" presId="urn:microsoft.com/office/officeart/2005/8/layout/cycle5"/>
    <dgm:cxn modelId="{466EE511-4AE7-406C-8BF5-158C0187D89F}" type="presOf" srcId="{9FEE93EA-4B28-4896-91F2-1EEC8ECAB5DA}" destId="{42A919B4-F086-41D3-8A6E-DE3B736F4607}" srcOrd="0" destOrd="0" presId="urn:microsoft.com/office/officeart/2005/8/layout/cycle5"/>
    <dgm:cxn modelId="{911475ED-586C-499E-AEFA-80C15C2D361E}" type="presOf" srcId="{587B3E9D-26A8-4998-AFAD-7D23A9464439}" destId="{2261A191-CCF4-4A0C-81C6-1F1030AA4102}" srcOrd="0" destOrd="0" presId="urn:microsoft.com/office/officeart/2005/8/layout/cycle5"/>
    <dgm:cxn modelId="{5809CFDD-263B-4718-AC3E-CBDF9AA7B8AE}" type="presOf" srcId="{BCA20417-8FE4-4161-856B-5906EB8FBA1C}" destId="{7D83BD21-7612-455B-BB3F-6C2A025A43ED}" srcOrd="0" destOrd="0" presId="urn:microsoft.com/office/officeart/2005/8/layout/cycle5"/>
    <dgm:cxn modelId="{5452E457-C92C-4EE2-BB7E-0E2EBA1985A2}" type="presParOf" srcId="{7D83BD21-7612-455B-BB3F-6C2A025A43ED}" destId="{42A919B4-F086-41D3-8A6E-DE3B736F4607}" srcOrd="0" destOrd="0" presId="urn:microsoft.com/office/officeart/2005/8/layout/cycle5"/>
    <dgm:cxn modelId="{37C49ADA-F18B-479B-91A4-E069452EC683}" type="presParOf" srcId="{7D83BD21-7612-455B-BB3F-6C2A025A43ED}" destId="{4DF6B24B-5E3A-4306-A1AC-1EABC53BACBC}" srcOrd="1" destOrd="0" presId="urn:microsoft.com/office/officeart/2005/8/layout/cycle5"/>
    <dgm:cxn modelId="{1D75B638-3AA9-4C5B-AB3E-B14F025BADA1}" type="presParOf" srcId="{7D83BD21-7612-455B-BB3F-6C2A025A43ED}" destId="{215A2B65-1471-4509-9316-A6B5DB3250F4}" srcOrd="2" destOrd="0" presId="urn:microsoft.com/office/officeart/2005/8/layout/cycle5"/>
    <dgm:cxn modelId="{1D151858-9072-468A-8926-F1BA58702425}" type="presParOf" srcId="{7D83BD21-7612-455B-BB3F-6C2A025A43ED}" destId="{D23EF8C9-976F-4885-933A-E37CD2576202}" srcOrd="3" destOrd="0" presId="urn:microsoft.com/office/officeart/2005/8/layout/cycle5"/>
    <dgm:cxn modelId="{06476CF5-D589-44FB-BA16-889FCC9B299C}" type="presParOf" srcId="{7D83BD21-7612-455B-BB3F-6C2A025A43ED}" destId="{F5999804-B89E-4719-8BBA-531330BA9DE1}" srcOrd="4" destOrd="0" presId="urn:microsoft.com/office/officeart/2005/8/layout/cycle5"/>
    <dgm:cxn modelId="{D2C292A3-542E-4659-9181-91461D6BF779}" type="presParOf" srcId="{7D83BD21-7612-455B-BB3F-6C2A025A43ED}" destId="{52F3DC1A-45E3-4813-B26F-8C1B8BF064DF}" srcOrd="5" destOrd="0" presId="urn:microsoft.com/office/officeart/2005/8/layout/cycle5"/>
    <dgm:cxn modelId="{420DB46E-F3F0-4E5F-8A42-D4A0DEE9907C}" type="presParOf" srcId="{7D83BD21-7612-455B-BB3F-6C2A025A43ED}" destId="{FE8236E4-E141-45CF-BAD7-BD60D9B7A505}" srcOrd="6" destOrd="0" presId="urn:microsoft.com/office/officeart/2005/8/layout/cycle5"/>
    <dgm:cxn modelId="{791F556B-89AE-4174-9054-8462C0C436D5}" type="presParOf" srcId="{7D83BD21-7612-455B-BB3F-6C2A025A43ED}" destId="{8FED0DF8-D3E0-4B2F-A294-836D0FA8A2B4}" srcOrd="7" destOrd="0" presId="urn:microsoft.com/office/officeart/2005/8/layout/cycle5"/>
    <dgm:cxn modelId="{AAE9EE85-DE8C-4480-87E2-00E2D5488530}" type="presParOf" srcId="{7D83BD21-7612-455B-BB3F-6C2A025A43ED}" destId="{5E92A067-E3BF-4499-91F0-B7FAAB5F7DDB}" srcOrd="8" destOrd="0" presId="urn:microsoft.com/office/officeart/2005/8/layout/cycle5"/>
    <dgm:cxn modelId="{9E95D09B-5B05-4FA0-A99F-C2DE64D7C070}" type="presParOf" srcId="{7D83BD21-7612-455B-BB3F-6C2A025A43ED}" destId="{2261A191-CCF4-4A0C-81C6-1F1030AA4102}" srcOrd="9" destOrd="0" presId="urn:microsoft.com/office/officeart/2005/8/layout/cycle5"/>
    <dgm:cxn modelId="{0BE4FDA4-80EF-49BD-B756-CA801FFF9B44}" type="presParOf" srcId="{7D83BD21-7612-455B-BB3F-6C2A025A43ED}" destId="{7A8CB8E3-0C22-4815-BB2B-D9B51E5AF163}" srcOrd="10" destOrd="0" presId="urn:microsoft.com/office/officeart/2005/8/layout/cycle5"/>
    <dgm:cxn modelId="{DC1709EA-73F5-449A-BF1A-768BD5E34B65}" type="presParOf" srcId="{7D83BD21-7612-455B-BB3F-6C2A025A43ED}" destId="{D355748B-A75A-40BB-8D9D-5235CFCDDAAC}" srcOrd="11" destOrd="0" presId="urn:microsoft.com/office/officeart/2005/8/layout/cycle5"/>
    <dgm:cxn modelId="{A6D2CDA2-AB8B-40AF-8629-08B216269E60}" type="presParOf" srcId="{7D83BD21-7612-455B-BB3F-6C2A025A43ED}" destId="{225323B1-2EAE-4C8D-B915-96F7A0EB5641}" srcOrd="12" destOrd="0" presId="urn:microsoft.com/office/officeart/2005/8/layout/cycle5"/>
    <dgm:cxn modelId="{5AC310C4-7A50-45F9-BAD9-15973CF0771C}" type="presParOf" srcId="{7D83BD21-7612-455B-BB3F-6C2A025A43ED}" destId="{491DE665-70B4-48D8-97ED-D0C5F54DFA00}" srcOrd="13" destOrd="0" presId="urn:microsoft.com/office/officeart/2005/8/layout/cycle5"/>
    <dgm:cxn modelId="{387DF818-F942-420D-BA69-0DBCF8ED519B}" type="presParOf" srcId="{7D83BD21-7612-455B-BB3F-6C2A025A43ED}" destId="{B36F2B03-ECFD-47F2-A42F-7E2AF91B6D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CA20417-8FE4-4161-856B-5906EB8FBA1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US"/>
        </a:p>
      </dgm:t>
    </dgm:pt>
    <dgm:pt modelId="{C4B98413-3F2A-4382-801A-C42A9187C3AE}">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Rapid development &amp; test using VMs</a:t>
          </a:r>
          <a:endParaRPr lang="en-US" dirty="0"/>
        </a:p>
      </dgm:t>
    </dgm:pt>
    <dgm:pt modelId="{BAAB0DAA-BDEF-40DA-B022-3E4C49F0D7D2}" type="parTrans" cxnId="{5C86F3E6-FB20-48AD-B2AA-EAD66D637D66}">
      <dgm:prSet/>
      <dgm:spPr/>
      <dgm:t>
        <a:bodyPr/>
        <a:lstStyle/>
        <a:p>
          <a:endParaRPr lang="en-US"/>
        </a:p>
      </dgm:t>
    </dgm:pt>
    <dgm:pt modelId="{C263DEEE-18E0-44AC-A203-D74F133B0B1A}" type="sibTrans" cxnId="{5C86F3E6-FB20-48AD-B2AA-EAD66D637D66}">
      <dgm:prSet/>
      <dgm:spPr/>
      <dgm:t>
        <a:bodyPr/>
        <a:lstStyle/>
        <a:p>
          <a:endParaRPr lang="en-US"/>
        </a:p>
      </dgm:t>
    </dgm:pt>
    <dgm:pt modelId="{9D75C670-BA33-4F2C-A2BE-8024175347E2}">
      <dgm:prSet phldrT="[Text]"/>
      <dgm:spPr/>
      <dgm:t>
        <a:bodyPr/>
        <a:lstStyle/>
        <a:p>
          <a:r>
            <a:rPr lang="en-US" dirty="0" smtClean="0"/>
            <a:t>Debug using snapshots</a:t>
          </a:r>
          <a:endParaRPr lang="en-US" dirty="0"/>
        </a:p>
      </dgm:t>
    </dgm:pt>
    <dgm:pt modelId="{1CC443A3-F45E-46B2-BDA2-ADF42923AD7F}" type="parTrans" cxnId="{EA94B9D5-A633-4C8D-8C72-30B3D2562127}">
      <dgm:prSet/>
      <dgm:spPr/>
      <dgm:t>
        <a:bodyPr/>
        <a:lstStyle/>
        <a:p>
          <a:endParaRPr lang="en-US"/>
        </a:p>
      </dgm:t>
    </dgm:pt>
    <dgm:pt modelId="{77BA2800-06C3-4FA0-B473-21C62CC5C036}" type="sibTrans" cxnId="{EA94B9D5-A633-4C8D-8C72-30B3D2562127}">
      <dgm:prSet/>
      <dgm:spPr/>
      <dgm:t>
        <a:bodyPr/>
        <a:lstStyle/>
        <a:p>
          <a:endParaRPr lang="en-US"/>
        </a:p>
      </dgm:t>
    </dgm:pt>
    <dgm:pt modelId="{587B3E9D-26A8-4998-AFAD-7D23A9464439}">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Build flexible infrastructure</a:t>
          </a:r>
          <a:endParaRPr lang="en-US" dirty="0"/>
        </a:p>
      </dgm:t>
    </dgm:pt>
    <dgm:pt modelId="{FCB0795C-431B-4342-BC34-203267C658E4}" type="parTrans" cxnId="{E7556375-5CF1-42BE-80C6-7432BC83241A}">
      <dgm:prSet/>
      <dgm:spPr/>
      <dgm:t>
        <a:bodyPr/>
        <a:lstStyle/>
        <a:p>
          <a:endParaRPr lang="en-US"/>
        </a:p>
      </dgm:t>
    </dgm:pt>
    <dgm:pt modelId="{9862B65C-F28C-44AC-BE2B-9FA0639C224F}" type="sibTrans" cxnId="{E7556375-5CF1-42BE-80C6-7432BC83241A}">
      <dgm:prSet/>
      <dgm:spPr/>
      <dgm:t>
        <a:bodyPr/>
        <a:lstStyle/>
        <a:p>
          <a:endParaRPr lang="en-US"/>
        </a:p>
      </dgm:t>
    </dgm:pt>
    <dgm:pt modelId="{00CAC2C0-FFB8-4258-90EC-6BB8AC27513A}">
      <dgm:prSet phldrT="[Text]"/>
      <dgm:spPr/>
      <dgm:t>
        <a:bodyPr/>
        <a:lstStyle/>
        <a:p>
          <a:r>
            <a:rPr lang="en-US" dirty="0" smtClean="0"/>
            <a:t>Final validation on hardware</a:t>
          </a:r>
          <a:endParaRPr lang="en-US" dirty="0"/>
        </a:p>
      </dgm:t>
    </dgm:pt>
    <dgm:pt modelId="{4255024D-AB51-496D-9A92-4EBDFCBAA05B}" type="parTrans" cxnId="{ECEDC461-216B-4439-9EB9-2EC2D95924E5}">
      <dgm:prSet/>
      <dgm:spPr/>
      <dgm:t>
        <a:bodyPr/>
        <a:lstStyle/>
        <a:p>
          <a:endParaRPr lang="en-US"/>
        </a:p>
      </dgm:t>
    </dgm:pt>
    <dgm:pt modelId="{229450BA-4C4D-4AE2-8CD9-F951B4D9C881}" type="sibTrans" cxnId="{ECEDC461-216B-4439-9EB9-2EC2D95924E5}">
      <dgm:prSet/>
      <dgm:spPr/>
      <dgm:t>
        <a:bodyPr/>
        <a:lstStyle/>
        <a:p>
          <a:endParaRPr lang="en-US"/>
        </a:p>
      </dgm:t>
    </dgm:pt>
    <dgm:pt modelId="{9FEE93EA-4B28-4896-91F2-1EEC8ECAB5D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dirty="0" smtClean="0"/>
            <a:t>Automate Deployments using scripts</a:t>
          </a:r>
          <a:endParaRPr lang="en-US" sz="1600" dirty="0"/>
        </a:p>
      </dgm:t>
    </dgm:pt>
    <dgm:pt modelId="{6C1E7F48-DA02-4832-9864-BFEC730D4978}" type="parTrans" cxnId="{D5D3AB6D-2CA3-453B-B8D2-27CEEAA12AAC}">
      <dgm:prSet/>
      <dgm:spPr/>
      <dgm:t>
        <a:bodyPr/>
        <a:lstStyle/>
        <a:p>
          <a:endParaRPr lang="en-US"/>
        </a:p>
      </dgm:t>
    </dgm:pt>
    <dgm:pt modelId="{760DF6D7-27F7-43B2-90F3-6C985001F5A5}" type="sibTrans" cxnId="{D5D3AB6D-2CA3-453B-B8D2-27CEEAA12AAC}">
      <dgm:prSet/>
      <dgm:spPr/>
      <dgm:t>
        <a:bodyPr/>
        <a:lstStyle/>
        <a:p>
          <a:endParaRPr lang="en-US"/>
        </a:p>
      </dgm:t>
    </dgm:pt>
    <dgm:pt modelId="{7D83BD21-7612-455B-BB3F-6C2A025A43ED}" type="pres">
      <dgm:prSet presAssocID="{BCA20417-8FE4-4161-856B-5906EB8FBA1C}" presName="cycle" presStyleCnt="0">
        <dgm:presLayoutVars>
          <dgm:dir/>
          <dgm:resizeHandles val="exact"/>
        </dgm:presLayoutVars>
      </dgm:prSet>
      <dgm:spPr/>
      <dgm:t>
        <a:bodyPr/>
        <a:lstStyle/>
        <a:p>
          <a:endParaRPr lang="en-US"/>
        </a:p>
      </dgm:t>
    </dgm:pt>
    <dgm:pt modelId="{42A919B4-F086-41D3-8A6E-DE3B736F4607}" type="pres">
      <dgm:prSet presAssocID="{9FEE93EA-4B28-4896-91F2-1EEC8ECAB5DA}" presName="node" presStyleLbl="node1" presStyleIdx="0" presStyleCnt="5" custScaleX="117970" custScaleY="97681">
        <dgm:presLayoutVars>
          <dgm:bulletEnabled val="1"/>
        </dgm:presLayoutVars>
      </dgm:prSet>
      <dgm:spPr/>
      <dgm:t>
        <a:bodyPr/>
        <a:lstStyle/>
        <a:p>
          <a:endParaRPr lang="en-US"/>
        </a:p>
      </dgm:t>
    </dgm:pt>
    <dgm:pt modelId="{4DF6B24B-5E3A-4306-A1AC-1EABC53BACBC}" type="pres">
      <dgm:prSet presAssocID="{9FEE93EA-4B28-4896-91F2-1EEC8ECAB5DA}" presName="spNode" presStyleCnt="0"/>
      <dgm:spPr/>
    </dgm:pt>
    <dgm:pt modelId="{215A2B65-1471-4509-9316-A6B5DB3250F4}" type="pres">
      <dgm:prSet presAssocID="{760DF6D7-27F7-43B2-90F3-6C985001F5A5}" presName="sibTrans" presStyleLbl="sibTrans1D1" presStyleIdx="0" presStyleCnt="5"/>
      <dgm:spPr/>
      <dgm:t>
        <a:bodyPr/>
        <a:lstStyle/>
        <a:p>
          <a:endParaRPr lang="en-US"/>
        </a:p>
      </dgm:t>
    </dgm:pt>
    <dgm:pt modelId="{D23EF8C9-976F-4885-933A-E37CD2576202}" type="pres">
      <dgm:prSet presAssocID="{C4B98413-3F2A-4382-801A-C42A9187C3AE}" presName="node" presStyleLbl="node1" presStyleIdx="1" presStyleCnt="5">
        <dgm:presLayoutVars>
          <dgm:bulletEnabled val="1"/>
        </dgm:presLayoutVars>
      </dgm:prSet>
      <dgm:spPr/>
      <dgm:t>
        <a:bodyPr/>
        <a:lstStyle/>
        <a:p>
          <a:endParaRPr lang="en-US"/>
        </a:p>
      </dgm:t>
    </dgm:pt>
    <dgm:pt modelId="{F5999804-B89E-4719-8BBA-531330BA9DE1}" type="pres">
      <dgm:prSet presAssocID="{C4B98413-3F2A-4382-801A-C42A9187C3AE}" presName="spNode" presStyleCnt="0"/>
      <dgm:spPr/>
    </dgm:pt>
    <dgm:pt modelId="{52F3DC1A-45E3-4813-B26F-8C1B8BF064DF}" type="pres">
      <dgm:prSet presAssocID="{C263DEEE-18E0-44AC-A203-D74F133B0B1A}" presName="sibTrans" presStyleLbl="sibTrans1D1" presStyleIdx="1" presStyleCnt="5"/>
      <dgm:spPr/>
      <dgm:t>
        <a:bodyPr/>
        <a:lstStyle/>
        <a:p>
          <a:endParaRPr lang="en-US"/>
        </a:p>
      </dgm:t>
    </dgm:pt>
    <dgm:pt modelId="{FE8236E4-E141-45CF-BAD7-BD60D9B7A505}" type="pres">
      <dgm:prSet presAssocID="{9D75C670-BA33-4F2C-A2BE-8024175347E2}" presName="node" presStyleLbl="node1" presStyleIdx="2" presStyleCnt="5">
        <dgm:presLayoutVars>
          <dgm:bulletEnabled val="1"/>
        </dgm:presLayoutVars>
      </dgm:prSet>
      <dgm:spPr/>
      <dgm:t>
        <a:bodyPr/>
        <a:lstStyle/>
        <a:p>
          <a:endParaRPr lang="en-US"/>
        </a:p>
      </dgm:t>
    </dgm:pt>
    <dgm:pt modelId="{8FED0DF8-D3E0-4B2F-A294-836D0FA8A2B4}" type="pres">
      <dgm:prSet presAssocID="{9D75C670-BA33-4F2C-A2BE-8024175347E2}" presName="spNode" presStyleCnt="0"/>
      <dgm:spPr/>
    </dgm:pt>
    <dgm:pt modelId="{5E92A067-E3BF-4499-91F0-B7FAAB5F7DDB}" type="pres">
      <dgm:prSet presAssocID="{77BA2800-06C3-4FA0-B473-21C62CC5C036}" presName="sibTrans" presStyleLbl="sibTrans1D1" presStyleIdx="2" presStyleCnt="5"/>
      <dgm:spPr/>
      <dgm:t>
        <a:bodyPr/>
        <a:lstStyle/>
        <a:p>
          <a:endParaRPr lang="en-US"/>
        </a:p>
      </dgm:t>
    </dgm:pt>
    <dgm:pt modelId="{2261A191-CCF4-4A0C-81C6-1F1030AA4102}" type="pres">
      <dgm:prSet presAssocID="{587B3E9D-26A8-4998-AFAD-7D23A9464439}" presName="node" presStyleLbl="node1" presStyleIdx="3" presStyleCnt="5">
        <dgm:presLayoutVars>
          <dgm:bulletEnabled val="1"/>
        </dgm:presLayoutVars>
      </dgm:prSet>
      <dgm:spPr/>
      <dgm:t>
        <a:bodyPr/>
        <a:lstStyle/>
        <a:p>
          <a:endParaRPr lang="en-US"/>
        </a:p>
      </dgm:t>
    </dgm:pt>
    <dgm:pt modelId="{7A8CB8E3-0C22-4815-BB2B-D9B51E5AF163}" type="pres">
      <dgm:prSet presAssocID="{587B3E9D-26A8-4998-AFAD-7D23A9464439}" presName="spNode" presStyleCnt="0"/>
      <dgm:spPr/>
    </dgm:pt>
    <dgm:pt modelId="{D355748B-A75A-40BB-8D9D-5235CFCDDAAC}" type="pres">
      <dgm:prSet presAssocID="{9862B65C-F28C-44AC-BE2B-9FA0639C224F}" presName="sibTrans" presStyleLbl="sibTrans1D1" presStyleIdx="3" presStyleCnt="5"/>
      <dgm:spPr/>
      <dgm:t>
        <a:bodyPr/>
        <a:lstStyle/>
        <a:p>
          <a:endParaRPr lang="en-US"/>
        </a:p>
      </dgm:t>
    </dgm:pt>
    <dgm:pt modelId="{225323B1-2EAE-4C8D-B915-96F7A0EB5641}" type="pres">
      <dgm:prSet presAssocID="{00CAC2C0-FFB8-4258-90EC-6BB8AC27513A}" presName="node" presStyleLbl="node1" presStyleIdx="4" presStyleCnt="5">
        <dgm:presLayoutVars>
          <dgm:bulletEnabled val="1"/>
        </dgm:presLayoutVars>
      </dgm:prSet>
      <dgm:spPr/>
      <dgm:t>
        <a:bodyPr/>
        <a:lstStyle/>
        <a:p>
          <a:endParaRPr lang="en-US"/>
        </a:p>
      </dgm:t>
    </dgm:pt>
    <dgm:pt modelId="{491DE665-70B4-48D8-97ED-D0C5F54DFA00}" type="pres">
      <dgm:prSet presAssocID="{00CAC2C0-FFB8-4258-90EC-6BB8AC27513A}" presName="spNode" presStyleCnt="0"/>
      <dgm:spPr/>
    </dgm:pt>
    <dgm:pt modelId="{B36F2B03-ECFD-47F2-A42F-7E2AF91B6D34}" type="pres">
      <dgm:prSet presAssocID="{229450BA-4C4D-4AE2-8CD9-F951B4D9C881}" presName="sibTrans" presStyleLbl="sibTrans1D1" presStyleIdx="4" presStyleCnt="5"/>
      <dgm:spPr/>
      <dgm:t>
        <a:bodyPr/>
        <a:lstStyle/>
        <a:p>
          <a:endParaRPr lang="en-US"/>
        </a:p>
      </dgm:t>
    </dgm:pt>
  </dgm:ptLst>
  <dgm:cxnLst>
    <dgm:cxn modelId="{E7556375-5CF1-42BE-80C6-7432BC83241A}" srcId="{BCA20417-8FE4-4161-856B-5906EB8FBA1C}" destId="{587B3E9D-26A8-4998-AFAD-7D23A9464439}" srcOrd="3" destOrd="0" parTransId="{FCB0795C-431B-4342-BC34-203267C658E4}" sibTransId="{9862B65C-F28C-44AC-BE2B-9FA0639C224F}"/>
    <dgm:cxn modelId="{8756A7B0-EC4D-41A8-826C-BE9D2682E7B2}" type="presOf" srcId="{C4B98413-3F2A-4382-801A-C42A9187C3AE}" destId="{D23EF8C9-976F-4885-933A-E37CD2576202}" srcOrd="0" destOrd="0" presId="urn:microsoft.com/office/officeart/2005/8/layout/cycle5"/>
    <dgm:cxn modelId="{FFC08500-3E7A-4E3F-A9A6-62A40E1641B6}" type="presOf" srcId="{587B3E9D-26A8-4998-AFAD-7D23A9464439}" destId="{2261A191-CCF4-4A0C-81C6-1F1030AA4102}" srcOrd="0" destOrd="0" presId="urn:microsoft.com/office/officeart/2005/8/layout/cycle5"/>
    <dgm:cxn modelId="{61C05237-C4FB-4DEE-86EF-4D8182C5D8C7}" type="presOf" srcId="{00CAC2C0-FFB8-4258-90EC-6BB8AC27513A}" destId="{225323B1-2EAE-4C8D-B915-96F7A0EB5641}" srcOrd="0" destOrd="0" presId="urn:microsoft.com/office/officeart/2005/8/layout/cycle5"/>
    <dgm:cxn modelId="{ECEDC461-216B-4439-9EB9-2EC2D95924E5}" srcId="{BCA20417-8FE4-4161-856B-5906EB8FBA1C}" destId="{00CAC2C0-FFB8-4258-90EC-6BB8AC27513A}" srcOrd="4" destOrd="0" parTransId="{4255024D-AB51-496D-9A92-4EBDFCBAA05B}" sibTransId="{229450BA-4C4D-4AE2-8CD9-F951B4D9C881}"/>
    <dgm:cxn modelId="{A9C85EC2-CC37-4D1D-9E9B-8887517F99E6}" type="presOf" srcId="{C263DEEE-18E0-44AC-A203-D74F133B0B1A}" destId="{52F3DC1A-45E3-4813-B26F-8C1B8BF064DF}" srcOrd="0" destOrd="0" presId="urn:microsoft.com/office/officeart/2005/8/layout/cycle5"/>
    <dgm:cxn modelId="{EA627990-FC0A-4D5D-A557-68C520C058E7}" type="presOf" srcId="{9862B65C-F28C-44AC-BE2B-9FA0639C224F}" destId="{D355748B-A75A-40BB-8D9D-5235CFCDDAAC}" srcOrd="0" destOrd="0" presId="urn:microsoft.com/office/officeart/2005/8/layout/cycle5"/>
    <dgm:cxn modelId="{5C86F3E6-FB20-48AD-B2AA-EAD66D637D66}" srcId="{BCA20417-8FE4-4161-856B-5906EB8FBA1C}" destId="{C4B98413-3F2A-4382-801A-C42A9187C3AE}" srcOrd="1" destOrd="0" parTransId="{BAAB0DAA-BDEF-40DA-B022-3E4C49F0D7D2}" sibTransId="{C263DEEE-18E0-44AC-A203-D74F133B0B1A}"/>
    <dgm:cxn modelId="{D5D3AB6D-2CA3-453B-B8D2-27CEEAA12AAC}" srcId="{BCA20417-8FE4-4161-856B-5906EB8FBA1C}" destId="{9FEE93EA-4B28-4896-91F2-1EEC8ECAB5DA}" srcOrd="0" destOrd="0" parTransId="{6C1E7F48-DA02-4832-9864-BFEC730D4978}" sibTransId="{760DF6D7-27F7-43B2-90F3-6C985001F5A5}"/>
    <dgm:cxn modelId="{EA94B9D5-A633-4C8D-8C72-30B3D2562127}" srcId="{BCA20417-8FE4-4161-856B-5906EB8FBA1C}" destId="{9D75C670-BA33-4F2C-A2BE-8024175347E2}" srcOrd="2" destOrd="0" parTransId="{1CC443A3-F45E-46B2-BDA2-ADF42923AD7F}" sibTransId="{77BA2800-06C3-4FA0-B473-21C62CC5C036}"/>
    <dgm:cxn modelId="{24477CC2-5FCA-47C7-AD72-2C4C3A9F9D08}" type="presOf" srcId="{760DF6D7-27F7-43B2-90F3-6C985001F5A5}" destId="{215A2B65-1471-4509-9316-A6B5DB3250F4}" srcOrd="0" destOrd="0" presId="urn:microsoft.com/office/officeart/2005/8/layout/cycle5"/>
    <dgm:cxn modelId="{96C86C2A-D6ED-4920-BB9B-554AB0A5CA1F}" type="presOf" srcId="{BCA20417-8FE4-4161-856B-5906EB8FBA1C}" destId="{7D83BD21-7612-455B-BB3F-6C2A025A43ED}" srcOrd="0" destOrd="0" presId="urn:microsoft.com/office/officeart/2005/8/layout/cycle5"/>
    <dgm:cxn modelId="{5C5B6630-76ED-4318-B1FA-BC37C16966DE}" type="presOf" srcId="{77BA2800-06C3-4FA0-B473-21C62CC5C036}" destId="{5E92A067-E3BF-4499-91F0-B7FAAB5F7DDB}" srcOrd="0" destOrd="0" presId="urn:microsoft.com/office/officeart/2005/8/layout/cycle5"/>
    <dgm:cxn modelId="{0ECD8AF6-9660-4FDA-988D-DB92876042A9}" type="presOf" srcId="{229450BA-4C4D-4AE2-8CD9-F951B4D9C881}" destId="{B36F2B03-ECFD-47F2-A42F-7E2AF91B6D34}" srcOrd="0" destOrd="0" presId="urn:microsoft.com/office/officeart/2005/8/layout/cycle5"/>
    <dgm:cxn modelId="{FE82EE83-7E92-4483-83E8-358C780FE501}" type="presOf" srcId="{9FEE93EA-4B28-4896-91F2-1EEC8ECAB5DA}" destId="{42A919B4-F086-41D3-8A6E-DE3B736F4607}" srcOrd="0" destOrd="0" presId="urn:microsoft.com/office/officeart/2005/8/layout/cycle5"/>
    <dgm:cxn modelId="{AD660EE2-22A0-442D-9F04-279A4C2A43E3}" type="presOf" srcId="{9D75C670-BA33-4F2C-A2BE-8024175347E2}" destId="{FE8236E4-E141-45CF-BAD7-BD60D9B7A505}" srcOrd="0" destOrd="0" presId="urn:microsoft.com/office/officeart/2005/8/layout/cycle5"/>
    <dgm:cxn modelId="{FE708AD6-855F-4C37-82C5-D024526518CF}" type="presParOf" srcId="{7D83BD21-7612-455B-BB3F-6C2A025A43ED}" destId="{42A919B4-F086-41D3-8A6E-DE3B736F4607}" srcOrd="0" destOrd="0" presId="urn:microsoft.com/office/officeart/2005/8/layout/cycle5"/>
    <dgm:cxn modelId="{68F58D11-BA54-4065-B97C-19F6BDA20211}" type="presParOf" srcId="{7D83BD21-7612-455B-BB3F-6C2A025A43ED}" destId="{4DF6B24B-5E3A-4306-A1AC-1EABC53BACBC}" srcOrd="1" destOrd="0" presId="urn:microsoft.com/office/officeart/2005/8/layout/cycle5"/>
    <dgm:cxn modelId="{8D7A85DB-B9AD-45B6-9535-97D9BA7EBAA1}" type="presParOf" srcId="{7D83BD21-7612-455B-BB3F-6C2A025A43ED}" destId="{215A2B65-1471-4509-9316-A6B5DB3250F4}" srcOrd="2" destOrd="0" presId="urn:microsoft.com/office/officeart/2005/8/layout/cycle5"/>
    <dgm:cxn modelId="{27AE5453-E5BD-4A77-B0AC-F6FDEC5F16DA}" type="presParOf" srcId="{7D83BD21-7612-455B-BB3F-6C2A025A43ED}" destId="{D23EF8C9-976F-4885-933A-E37CD2576202}" srcOrd="3" destOrd="0" presId="urn:microsoft.com/office/officeart/2005/8/layout/cycle5"/>
    <dgm:cxn modelId="{03913DCA-1EA5-4D9E-8817-7A672D787C5A}" type="presParOf" srcId="{7D83BD21-7612-455B-BB3F-6C2A025A43ED}" destId="{F5999804-B89E-4719-8BBA-531330BA9DE1}" srcOrd="4" destOrd="0" presId="urn:microsoft.com/office/officeart/2005/8/layout/cycle5"/>
    <dgm:cxn modelId="{53F0FDD4-8CC3-4508-9D33-DD72B36F638A}" type="presParOf" srcId="{7D83BD21-7612-455B-BB3F-6C2A025A43ED}" destId="{52F3DC1A-45E3-4813-B26F-8C1B8BF064DF}" srcOrd="5" destOrd="0" presId="urn:microsoft.com/office/officeart/2005/8/layout/cycle5"/>
    <dgm:cxn modelId="{65DFC1AC-3D63-435E-BB85-D5E04E0EACFF}" type="presParOf" srcId="{7D83BD21-7612-455B-BB3F-6C2A025A43ED}" destId="{FE8236E4-E141-45CF-BAD7-BD60D9B7A505}" srcOrd="6" destOrd="0" presId="urn:microsoft.com/office/officeart/2005/8/layout/cycle5"/>
    <dgm:cxn modelId="{9F949680-F1CC-4A50-8507-C46FC60B02C8}" type="presParOf" srcId="{7D83BD21-7612-455B-BB3F-6C2A025A43ED}" destId="{8FED0DF8-D3E0-4B2F-A294-836D0FA8A2B4}" srcOrd="7" destOrd="0" presId="urn:microsoft.com/office/officeart/2005/8/layout/cycle5"/>
    <dgm:cxn modelId="{B68B8162-3A25-4222-985E-A69E5E7281E5}" type="presParOf" srcId="{7D83BD21-7612-455B-BB3F-6C2A025A43ED}" destId="{5E92A067-E3BF-4499-91F0-B7FAAB5F7DDB}" srcOrd="8" destOrd="0" presId="urn:microsoft.com/office/officeart/2005/8/layout/cycle5"/>
    <dgm:cxn modelId="{7A4221B2-69EF-4197-85FE-14D49D31A073}" type="presParOf" srcId="{7D83BD21-7612-455B-BB3F-6C2A025A43ED}" destId="{2261A191-CCF4-4A0C-81C6-1F1030AA4102}" srcOrd="9" destOrd="0" presId="urn:microsoft.com/office/officeart/2005/8/layout/cycle5"/>
    <dgm:cxn modelId="{561B7B72-A1BE-4A13-8CB1-AE51A635198A}" type="presParOf" srcId="{7D83BD21-7612-455B-BB3F-6C2A025A43ED}" destId="{7A8CB8E3-0C22-4815-BB2B-D9B51E5AF163}" srcOrd="10" destOrd="0" presId="urn:microsoft.com/office/officeart/2005/8/layout/cycle5"/>
    <dgm:cxn modelId="{E2A0C011-155D-4B88-A889-C3003ACFACD0}" type="presParOf" srcId="{7D83BD21-7612-455B-BB3F-6C2A025A43ED}" destId="{D355748B-A75A-40BB-8D9D-5235CFCDDAAC}" srcOrd="11" destOrd="0" presId="urn:microsoft.com/office/officeart/2005/8/layout/cycle5"/>
    <dgm:cxn modelId="{FA0004D6-FDE8-469E-AEC4-69F119B16345}" type="presParOf" srcId="{7D83BD21-7612-455B-BB3F-6C2A025A43ED}" destId="{225323B1-2EAE-4C8D-B915-96F7A0EB5641}" srcOrd="12" destOrd="0" presId="urn:microsoft.com/office/officeart/2005/8/layout/cycle5"/>
    <dgm:cxn modelId="{3AE28B84-1834-4868-8CD1-16644F9F88B1}" type="presParOf" srcId="{7D83BD21-7612-455B-BB3F-6C2A025A43ED}" destId="{491DE665-70B4-48D8-97ED-D0C5F54DFA00}" srcOrd="13" destOrd="0" presId="urn:microsoft.com/office/officeart/2005/8/layout/cycle5"/>
    <dgm:cxn modelId="{FABEA188-0E10-4CDB-B02D-F102A589759D}" type="presParOf" srcId="{7D83BD21-7612-455B-BB3F-6C2A025A43ED}" destId="{B36F2B03-ECFD-47F2-A42F-7E2AF91B6D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CA20417-8FE4-4161-856B-5906EB8FBA1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US"/>
        </a:p>
      </dgm:t>
    </dgm:pt>
    <dgm:pt modelId="{C4B98413-3F2A-4382-801A-C42A9187C3AE}">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Rapid development &amp; test using VMs</a:t>
          </a:r>
          <a:endParaRPr lang="en-US" dirty="0"/>
        </a:p>
      </dgm:t>
    </dgm:pt>
    <dgm:pt modelId="{BAAB0DAA-BDEF-40DA-B022-3E4C49F0D7D2}" type="parTrans" cxnId="{5C86F3E6-FB20-48AD-B2AA-EAD66D637D66}">
      <dgm:prSet/>
      <dgm:spPr/>
      <dgm:t>
        <a:bodyPr/>
        <a:lstStyle/>
        <a:p>
          <a:endParaRPr lang="en-US"/>
        </a:p>
      </dgm:t>
    </dgm:pt>
    <dgm:pt modelId="{C263DEEE-18E0-44AC-A203-D74F133B0B1A}" type="sibTrans" cxnId="{5C86F3E6-FB20-48AD-B2AA-EAD66D637D66}">
      <dgm:prSet/>
      <dgm:spPr/>
      <dgm:t>
        <a:bodyPr/>
        <a:lstStyle/>
        <a:p>
          <a:endParaRPr lang="en-US"/>
        </a:p>
      </dgm:t>
    </dgm:pt>
    <dgm:pt modelId="{9D75C670-BA33-4F2C-A2BE-8024175347E2}">
      <dgm:prSet phldrT="[Text]"/>
      <dgm:spPr/>
      <dgm:t>
        <a:bodyPr/>
        <a:lstStyle/>
        <a:p>
          <a:r>
            <a:rPr lang="en-US" dirty="0" smtClean="0"/>
            <a:t>Debug using snapshots</a:t>
          </a:r>
          <a:endParaRPr lang="en-US" dirty="0"/>
        </a:p>
      </dgm:t>
    </dgm:pt>
    <dgm:pt modelId="{1CC443A3-F45E-46B2-BDA2-ADF42923AD7F}" type="parTrans" cxnId="{EA94B9D5-A633-4C8D-8C72-30B3D2562127}">
      <dgm:prSet/>
      <dgm:spPr/>
      <dgm:t>
        <a:bodyPr/>
        <a:lstStyle/>
        <a:p>
          <a:endParaRPr lang="en-US"/>
        </a:p>
      </dgm:t>
    </dgm:pt>
    <dgm:pt modelId="{77BA2800-06C3-4FA0-B473-21C62CC5C036}" type="sibTrans" cxnId="{EA94B9D5-A633-4C8D-8C72-30B3D2562127}">
      <dgm:prSet/>
      <dgm:spPr/>
      <dgm:t>
        <a:bodyPr/>
        <a:lstStyle/>
        <a:p>
          <a:endParaRPr lang="en-US"/>
        </a:p>
      </dgm:t>
    </dgm:pt>
    <dgm:pt modelId="{587B3E9D-26A8-4998-AFAD-7D23A9464439}">
      <dgm:prSet phldrT="[Text]"/>
      <dgm:spPr/>
      <dgm:t>
        <a:bodyPr/>
        <a:lstStyle/>
        <a:p>
          <a:r>
            <a:rPr lang="en-US" dirty="0" smtClean="0"/>
            <a:t>Leverage flexible infrastructure</a:t>
          </a:r>
          <a:endParaRPr lang="en-US" dirty="0"/>
        </a:p>
      </dgm:t>
    </dgm:pt>
    <dgm:pt modelId="{FCB0795C-431B-4342-BC34-203267C658E4}" type="parTrans" cxnId="{E7556375-5CF1-42BE-80C6-7432BC83241A}">
      <dgm:prSet/>
      <dgm:spPr/>
      <dgm:t>
        <a:bodyPr/>
        <a:lstStyle/>
        <a:p>
          <a:endParaRPr lang="en-US"/>
        </a:p>
      </dgm:t>
    </dgm:pt>
    <dgm:pt modelId="{9862B65C-F28C-44AC-BE2B-9FA0639C224F}" type="sibTrans" cxnId="{E7556375-5CF1-42BE-80C6-7432BC83241A}">
      <dgm:prSet/>
      <dgm:spPr/>
      <dgm:t>
        <a:bodyPr/>
        <a:lstStyle/>
        <a:p>
          <a:endParaRPr lang="en-US"/>
        </a:p>
      </dgm:t>
    </dgm:pt>
    <dgm:pt modelId="{00CAC2C0-FFB8-4258-90EC-6BB8AC27513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Final validation on hardware</a:t>
          </a:r>
          <a:endParaRPr lang="en-US" dirty="0"/>
        </a:p>
      </dgm:t>
    </dgm:pt>
    <dgm:pt modelId="{4255024D-AB51-496D-9A92-4EBDFCBAA05B}" type="parTrans" cxnId="{ECEDC461-216B-4439-9EB9-2EC2D95924E5}">
      <dgm:prSet/>
      <dgm:spPr/>
      <dgm:t>
        <a:bodyPr/>
        <a:lstStyle/>
        <a:p>
          <a:endParaRPr lang="en-US"/>
        </a:p>
      </dgm:t>
    </dgm:pt>
    <dgm:pt modelId="{229450BA-4C4D-4AE2-8CD9-F951B4D9C881}" type="sibTrans" cxnId="{ECEDC461-216B-4439-9EB9-2EC2D95924E5}">
      <dgm:prSet/>
      <dgm:spPr/>
      <dgm:t>
        <a:bodyPr/>
        <a:lstStyle/>
        <a:p>
          <a:endParaRPr lang="en-US"/>
        </a:p>
      </dgm:t>
    </dgm:pt>
    <dgm:pt modelId="{9FEE93EA-4B28-4896-91F2-1EEC8ECAB5D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600" dirty="0" smtClean="0"/>
            <a:t>Automate Deployments using scripts</a:t>
          </a:r>
          <a:endParaRPr lang="en-US" sz="1600" dirty="0"/>
        </a:p>
      </dgm:t>
    </dgm:pt>
    <dgm:pt modelId="{6C1E7F48-DA02-4832-9864-BFEC730D4978}" type="parTrans" cxnId="{D5D3AB6D-2CA3-453B-B8D2-27CEEAA12AAC}">
      <dgm:prSet/>
      <dgm:spPr/>
      <dgm:t>
        <a:bodyPr/>
        <a:lstStyle/>
        <a:p>
          <a:endParaRPr lang="en-US"/>
        </a:p>
      </dgm:t>
    </dgm:pt>
    <dgm:pt modelId="{760DF6D7-27F7-43B2-90F3-6C985001F5A5}" type="sibTrans" cxnId="{D5D3AB6D-2CA3-453B-B8D2-27CEEAA12AAC}">
      <dgm:prSet/>
      <dgm:spPr/>
      <dgm:t>
        <a:bodyPr/>
        <a:lstStyle/>
        <a:p>
          <a:endParaRPr lang="en-US"/>
        </a:p>
      </dgm:t>
    </dgm:pt>
    <dgm:pt modelId="{7D83BD21-7612-455B-BB3F-6C2A025A43ED}" type="pres">
      <dgm:prSet presAssocID="{BCA20417-8FE4-4161-856B-5906EB8FBA1C}" presName="cycle" presStyleCnt="0">
        <dgm:presLayoutVars>
          <dgm:dir/>
          <dgm:resizeHandles val="exact"/>
        </dgm:presLayoutVars>
      </dgm:prSet>
      <dgm:spPr/>
      <dgm:t>
        <a:bodyPr/>
        <a:lstStyle/>
        <a:p>
          <a:endParaRPr lang="en-US"/>
        </a:p>
      </dgm:t>
    </dgm:pt>
    <dgm:pt modelId="{42A919B4-F086-41D3-8A6E-DE3B736F4607}" type="pres">
      <dgm:prSet presAssocID="{9FEE93EA-4B28-4896-91F2-1EEC8ECAB5DA}" presName="node" presStyleLbl="node1" presStyleIdx="0" presStyleCnt="5" custScaleX="117970" custScaleY="97681">
        <dgm:presLayoutVars>
          <dgm:bulletEnabled val="1"/>
        </dgm:presLayoutVars>
      </dgm:prSet>
      <dgm:spPr/>
      <dgm:t>
        <a:bodyPr/>
        <a:lstStyle/>
        <a:p>
          <a:endParaRPr lang="en-US"/>
        </a:p>
      </dgm:t>
    </dgm:pt>
    <dgm:pt modelId="{4DF6B24B-5E3A-4306-A1AC-1EABC53BACBC}" type="pres">
      <dgm:prSet presAssocID="{9FEE93EA-4B28-4896-91F2-1EEC8ECAB5DA}" presName="spNode" presStyleCnt="0"/>
      <dgm:spPr/>
    </dgm:pt>
    <dgm:pt modelId="{215A2B65-1471-4509-9316-A6B5DB3250F4}" type="pres">
      <dgm:prSet presAssocID="{760DF6D7-27F7-43B2-90F3-6C985001F5A5}" presName="sibTrans" presStyleLbl="sibTrans1D1" presStyleIdx="0" presStyleCnt="5"/>
      <dgm:spPr/>
      <dgm:t>
        <a:bodyPr/>
        <a:lstStyle/>
        <a:p>
          <a:endParaRPr lang="en-US"/>
        </a:p>
      </dgm:t>
    </dgm:pt>
    <dgm:pt modelId="{D23EF8C9-976F-4885-933A-E37CD2576202}" type="pres">
      <dgm:prSet presAssocID="{C4B98413-3F2A-4382-801A-C42A9187C3AE}" presName="node" presStyleLbl="node1" presStyleIdx="1" presStyleCnt="5">
        <dgm:presLayoutVars>
          <dgm:bulletEnabled val="1"/>
        </dgm:presLayoutVars>
      </dgm:prSet>
      <dgm:spPr/>
      <dgm:t>
        <a:bodyPr/>
        <a:lstStyle/>
        <a:p>
          <a:endParaRPr lang="en-US"/>
        </a:p>
      </dgm:t>
    </dgm:pt>
    <dgm:pt modelId="{F5999804-B89E-4719-8BBA-531330BA9DE1}" type="pres">
      <dgm:prSet presAssocID="{C4B98413-3F2A-4382-801A-C42A9187C3AE}" presName="spNode" presStyleCnt="0"/>
      <dgm:spPr/>
    </dgm:pt>
    <dgm:pt modelId="{52F3DC1A-45E3-4813-B26F-8C1B8BF064DF}" type="pres">
      <dgm:prSet presAssocID="{C263DEEE-18E0-44AC-A203-D74F133B0B1A}" presName="sibTrans" presStyleLbl="sibTrans1D1" presStyleIdx="1" presStyleCnt="5"/>
      <dgm:spPr/>
      <dgm:t>
        <a:bodyPr/>
        <a:lstStyle/>
        <a:p>
          <a:endParaRPr lang="en-US"/>
        </a:p>
      </dgm:t>
    </dgm:pt>
    <dgm:pt modelId="{FE8236E4-E141-45CF-BAD7-BD60D9B7A505}" type="pres">
      <dgm:prSet presAssocID="{9D75C670-BA33-4F2C-A2BE-8024175347E2}" presName="node" presStyleLbl="node1" presStyleIdx="2" presStyleCnt="5">
        <dgm:presLayoutVars>
          <dgm:bulletEnabled val="1"/>
        </dgm:presLayoutVars>
      </dgm:prSet>
      <dgm:spPr/>
      <dgm:t>
        <a:bodyPr/>
        <a:lstStyle/>
        <a:p>
          <a:endParaRPr lang="en-US"/>
        </a:p>
      </dgm:t>
    </dgm:pt>
    <dgm:pt modelId="{8FED0DF8-D3E0-4B2F-A294-836D0FA8A2B4}" type="pres">
      <dgm:prSet presAssocID="{9D75C670-BA33-4F2C-A2BE-8024175347E2}" presName="spNode" presStyleCnt="0"/>
      <dgm:spPr/>
    </dgm:pt>
    <dgm:pt modelId="{5E92A067-E3BF-4499-91F0-B7FAAB5F7DDB}" type="pres">
      <dgm:prSet presAssocID="{77BA2800-06C3-4FA0-B473-21C62CC5C036}" presName="sibTrans" presStyleLbl="sibTrans1D1" presStyleIdx="2" presStyleCnt="5"/>
      <dgm:spPr/>
      <dgm:t>
        <a:bodyPr/>
        <a:lstStyle/>
        <a:p>
          <a:endParaRPr lang="en-US"/>
        </a:p>
      </dgm:t>
    </dgm:pt>
    <dgm:pt modelId="{2261A191-CCF4-4A0C-81C6-1F1030AA4102}" type="pres">
      <dgm:prSet presAssocID="{587B3E9D-26A8-4998-AFAD-7D23A9464439}" presName="node" presStyleLbl="node1" presStyleIdx="3" presStyleCnt="5">
        <dgm:presLayoutVars>
          <dgm:bulletEnabled val="1"/>
        </dgm:presLayoutVars>
      </dgm:prSet>
      <dgm:spPr/>
      <dgm:t>
        <a:bodyPr/>
        <a:lstStyle/>
        <a:p>
          <a:endParaRPr lang="en-US"/>
        </a:p>
      </dgm:t>
    </dgm:pt>
    <dgm:pt modelId="{7A8CB8E3-0C22-4815-BB2B-D9B51E5AF163}" type="pres">
      <dgm:prSet presAssocID="{587B3E9D-26A8-4998-AFAD-7D23A9464439}" presName="spNode" presStyleCnt="0"/>
      <dgm:spPr/>
    </dgm:pt>
    <dgm:pt modelId="{D355748B-A75A-40BB-8D9D-5235CFCDDAAC}" type="pres">
      <dgm:prSet presAssocID="{9862B65C-F28C-44AC-BE2B-9FA0639C224F}" presName="sibTrans" presStyleLbl="sibTrans1D1" presStyleIdx="3" presStyleCnt="5"/>
      <dgm:spPr/>
      <dgm:t>
        <a:bodyPr/>
        <a:lstStyle/>
        <a:p>
          <a:endParaRPr lang="en-US"/>
        </a:p>
      </dgm:t>
    </dgm:pt>
    <dgm:pt modelId="{225323B1-2EAE-4C8D-B915-96F7A0EB5641}" type="pres">
      <dgm:prSet presAssocID="{00CAC2C0-FFB8-4258-90EC-6BB8AC27513A}" presName="node" presStyleLbl="node1" presStyleIdx="4" presStyleCnt="5">
        <dgm:presLayoutVars>
          <dgm:bulletEnabled val="1"/>
        </dgm:presLayoutVars>
      </dgm:prSet>
      <dgm:spPr/>
      <dgm:t>
        <a:bodyPr/>
        <a:lstStyle/>
        <a:p>
          <a:endParaRPr lang="en-US"/>
        </a:p>
      </dgm:t>
    </dgm:pt>
    <dgm:pt modelId="{491DE665-70B4-48D8-97ED-D0C5F54DFA00}" type="pres">
      <dgm:prSet presAssocID="{00CAC2C0-FFB8-4258-90EC-6BB8AC27513A}" presName="spNode" presStyleCnt="0"/>
      <dgm:spPr/>
    </dgm:pt>
    <dgm:pt modelId="{B36F2B03-ECFD-47F2-A42F-7E2AF91B6D34}" type="pres">
      <dgm:prSet presAssocID="{229450BA-4C4D-4AE2-8CD9-F951B4D9C881}" presName="sibTrans" presStyleLbl="sibTrans1D1" presStyleIdx="4" presStyleCnt="5"/>
      <dgm:spPr/>
      <dgm:t>
        <a:bodyPr/>
        <a:lstStyle/>
        <a:p>
          <a:endParaRPr lang="en-US"/>
        </a:p>
      </dgm:t>
    </dgm:pt>
  </dgm:ptLst>
  <dgm:cxnLst>
    <dgm:cxn modelId="{E7556375-5CF1-42BE-80C6-7432BC83241A}" srcId="{BCA20417-8FE4-4161-856B-5906EB8FBA1C}" destId="{587B3E9D-26A8-4998-AFAD-7D23A9464439}" srcOrd="3" destOrd="0" parTransId="{FCB0795C-431B-4342-BC34-203267C658E4}" sibTransId="{9862B65C-F28C-44AC-BE2B-9FA0639C224F}"/>
    <dgm:cxn modelId="{296EAC14-563B-439B-A06D-6F742BADE147}" type="presOf" srcId="{BCA20417-8FE4-4161-856B-5906EB8FBA1C}" destId="{7D83BD21-7612-455B-BB3F-6C2A025A43ED}" srcOrd="0" destOrd="0" presId="urn:microsoft.com/office/officeart/2005/8/layout/cycle5"/>
    <dgm:cxn modelId="{F0997730-8CC4-4E3F-A515-4D51DD49BB30}" type="presOf" srcId="{77BA2800-06C3-4FA0-B473-21C62CC5C036}" destId="{5E92A067-E3BF-4499-91F0-B7FAAB5F7DDB}" srcOrd="0" destOrd="0" presId="urn:microsoft.com/office/officeart/2005/8/layout/cycle5"/>
    <dgm:cxn modelId="{FE1A7DFE-7E37-4E60-BB50-7144A7B7913D}" type="presOf" srcId="{9FEE93EA-4B28-4896-91F2-1EEC8ECAB5DA}" destId="{42A919B4-F086-41D3-8A6E-DE3B736F4607}" srcOrd="0" destOrd="0" presId="urn:microsoft.com/office/officeart/2005/8/layout/cycle5"/>
    <dgm:cxn modelId="{FD0EFEFC-24F0-4C1A-839B-B612C235123B}" type="presOf" srcId="{9D75C670-BA33-4F2C-A2BE-8024175347E2}" destId="{FE8236E4-E141-45CF-BAD7-BD60D9B7A505}" srcOrd="0" destOrd="0" presId="urn:microsoft.com/office/officeart/2005/8/layout/cycle5"/>
    <dgm:cxn modelId="{ECEDC461-216B-4439-9EB9-2EC2D95924E5}" srcId="{BCA20417-8FE4-4161-856B-5906EB8FBA1C}" destId="{00CAC2C0-FFB8-4258-90EC-6BB8AC27513A}" srcOrd="4" destOrd="0" parTransId="{4255024D-AB51-496D-9A92-4EBDFCBAA05B}" sibTransId="{229450BA-4C4D-4AE2-8CD9-F951B4D9C881}"/>
    <dgm:cxn modelId="{5C86F3E6-FB20-48AD-B2AA-EAD66D637D66}" srcId="{BCA20417-8FE4-4161-856B-5906EB8FBA1C}" destId="{C4B98413-3F2A-4382-801A-C42A9187C3AE}" srcOrd="1" destOrd="0" parTransId="{BAAB0DAA-BDEF-40DA-B022-3E4C49F0D7D2}" sibTransId="{C263DEEE-18E0-44AC-A203-D74F133B0B1A}"/>
    <dgm:cxn modelId="{16894CE6-DDFC-49AB-AA75-A69E1EC56532}" type="presOf" srcId="{229450BA-4C4D-4AE2-8CD9-F951B4D9C881}" destId="{B36F2B03-ECFD-47F2-A42F-7E2AF91B6D34}" srcOrd="0" destOrd="0" presId="urn:microsoft.com/office/officeart/2005/8/layout/cycle5"/>
    <dgm:cxn modelId="{D5D3AB6D-2CA3-453B-B8D2-27CEEAA12AAC}" srcId="{BCA20417-8FE4-4161-856B-5906EB8FBA1C}" destId="{9FEE93EA-4B28-4896-91F2-1EEC8ECAB5DA}" srcOrd="0" destOrd="0" parTransId="{6C1E7F48-DA02-4832-9864-BFEC730D4978}" sibTransId="{760DF6D7-27F7-43B2-90F3-6C985001F5A5}"/>
    <dgm:cxn modelId="{EA94B9D5-A633-4C8D-8C72-30B3D2562127}" srcId="{BCA20417-8FE4-4161-856B-5906EB8FBA1C}" destId="{9D75C670-BA33-4F2C-A2BE-8024175347E2}" srcOrd="2" destOrd="0" parTransId="{1CC443A3-F45E-46B2-BDA2-ADF42923AD7F}" sibTransId="{77BA2800-06C3-4FA0-B473-21C62CC5C036}"/>
    <dgm:cxn modelId="{80070808-52C1-4656-8BC8-CB3F6AA06F6C}" type="presOf" srcId="{00CAC2C0-FFB8-4258-90EC-6BB8AC27513A}" destId="{225323B1-2EAE-4C8D-B915-96F7A0EB5641}" srcOrd="0" destOrd="0" presId="urn:microsoft.com/office/officeart/2005/8/layout/cycle5"/>
    <dgm:cxn modelId="{0EA5B58F-9894-4E8D-B6AC-4413F5D1FA3E}" type="presOf" srcId="{C263DEEE-18E0-44AC-A203-D74F133B0B1A}" destId="{52F3DC1A-45E3-4813-B26F-8C1B8BF064DF}" srcOrd="0" destOrd="0" presId="urn:microsoft.com/office/officeart/2005/8/layout/cycle5"/>
    <dgm:cxn modelId="{7ED21CD8-0FDC-4F26-98E8-8868063C42A0}" type="presOf" srcId="{C4B98413-3F2A-4382-801A-C42A9187C3AE}" destId="{D23EF8C9-976F-4885-933A-E37CD2576202}" srcOrd="0" destOrd="0" presId="urn:microsoft.com/office/officeart/2005/8/layout/cycle5"/>
    <dgm:cxn modelId="{B8BCCA55-BFEF-4BE2-8FA8-70D1836F5440}" type="presOf" srcId="{587B3E9D-26A8-4998-AFAD-7D23A9464439}" destId="{2261A191-CCF4-4A0C-81C6-1F1030AA4102}" srcOrd="0" destOrd="0" presId="urn:microsoft.com/office/officeart/2005/8/layout/cycle5"/>
    <dgm:cxn modelId="{B6F079DB-7AFD-4BDA-9DF4-8C37808AEF2D}" type="presOf" srcId="{9862B65C-F28C-44AC-BE2B-9FA0639C224F}" destId="{D355748B-A75A-40BB-8D9D-5235CFCDDAAC}" srcOrd="0" destOrd="0" presId="urn:microsoft.com/office/officeart/2005/8/layout/cycle5"/>
    <dgm:cxn modelId="{F4D00E72-146E-4438-8233-B2C3E721FBF6}" type="presOf" srcId="{760DF6D7-27F7-43B2-90F3-6C985001F5A5}" destId="{215A2B65-1471-4509-9316-A6B5DB3250F4}" srcOrd="0" destOrd="0" presId="urn:microsoft.com/office/officeart/2005/8/layout/cycle5"/>
    <dgm:cxn modelId="{7B25B69A-4AEB-4921-996C-2B33EBA011F5}" type="presParOf" srcId="{7D83BD21-7612-455B-BB3F-6C2A025A43ED}" destId="{42A919B4-F086-41D3-8A6E-DE3B736F4607}" srcOrd="0" destOrd="0" presId="urn:microsoft.com/office/officeart/2005/8/layout/cycle5"/>
    <dgm:cxn modelId="{E805CA96-CDEE-464E-A679-F020243AA95A}" type="presParOf" srcId="{7D83BD21-7612-455B-BB3F-6C2A025A43ED}" destId="{4DF6B24B-5E3A-4306-A1AC-1EABC53BACBC}" srcOrd="1" destOrd="0" presId="urn:microsoft.com/office/officeart/2005/8/layout/cycle5"/>
    <dgm:cxn modelId="{EFF8EB45-13C6-4477-8323-0211CD28885E}" type="presParOf" srcId="{7D83BD21-7612-455B-BB3F-6C2A025A43ED}" destId="{215A2B65-1471-4509-9316-A6B5DB3250F4}" srcOrd="2" destOrd="0" presId="urn:microsoft.com/office/officeart/2005/8/layout/cycle5"/>
    <dgm:cxn modelId="{B4FB9E1B-AD02-40AA-96A7-347B27FB949D}" type="presParOf" srcId="{7D83BD21-7612-455B-BB3F-6C2A025A43ED}" destId="{D23EF8C9-976F-4885-933A-E37CD2576202}" srcOrd="3" destOrd="0" presId="urn:microsoft.com/office/officeart/2005/8/layout/cycle5"/>
    <dgm:cxn modelId="{03768824-6A58-43BF-9FA5-FCF8C0A84BFB}" type="presParOf" srcId="{7D83BD21-7612-455B-BB3F-6C2A025A43ED}" destId="{F5999804-B89E-4719-8BBA-531330BA9DE1}" srcOrd="4" destOrd="0" presId="urn:microsoft.com/office/officeart/2005/8/layout/cycle5"/>
    <dgm:cxn modelId="{6BFB89EE-6537-4BC4-860E-C926C0A8B516}" type="presParOf" srcId="{7D83BD21-7612-455B-BB3F-6C2A025A43ED}" destId="{52F3DC1A-45E3-4813-B26F-8C1B8BF064DF}" srcOrd="5" destOrd="0" presId="urn:microsoft.com/office/officeart/2005/8/layout/cycle5"/>
    <dgm:cxn modelId="{C0E59051-57F0-4BC6-9D73-D94430D9149E}" type="presParOf" srcId="{7D83BD21-7612-455B-BB3F-6C2A025A43ED}" destId="{FE8236E4-E141-45CF-BAD7-BD60D9B7A505}" srcOrd="6" destOrd="0" presId="urn:microsoft.com/office/officeart/2005/8/layout/cycle5"/>
    <dgm:cxn modelId="{0B545106-1491-49E8-A10A-604949B7B5A2}" type="presParOf" srcId="{7D83BD21-7612-455B-BB3F-6C2A025A43ED}" destId="{8FED0DF8-D3E0-4B2F-A294-836D0FA8A2B4}" srcOrd="7" destOrd="0" presId="urn:microsoft.com/office/officeart/2005/8/layout/cycle5"/>
    <dgm:cxn modelId="{E2DEBBCB-4510-4522-9A8C-EE3A8AA167CA}" type="presParOf" srcId="{7D83BD21-7612-455B-BB3F-6C2A025A43ED}" destId="{5E92A067-E3BF-4499-91F0-B7FAAB5F7DDB}" srcOrd="8" destOrd="0" presId="urn:microsoft.com/office/officeart/2005/8/layout/cycle5"/>
    <dgm:cxn modelId="{7F99302F-7F0F-4DB9-97B3-C2D6F7B3B607}" type="presParOf" srcId="{7D83BD21-7612-455B-BB3F-6C2A025A43ED}" destId="{2261A191-CCF4-4A0C-81C6-1F1030AA4102}" srcOrd="9" destOrd="0" presId="urn:microsoft.com/office/officeart/2005/8/layout/cycle5"/>
    <dgm:cxn modelId="{EA2C4777-CB03-420B-9C16-7FCF9529F369}" type="presParOf" srcId="{7D83BD21-7612-455B-BB3F-6C2A025A43ED}" destId="{7A8CB8E3-0C22-4815-BB2B-D9B51E5AF163}" srcOrd="10" destOrd="0" presId="urn:microsoft.com/office/officeart/2005/8/layout/cycle5"/>
    <dgm:cxn modelId="{D5F28F71-BE86-4A27-868F-A55BFAEA1C31}" type="presParOf" srcId="{7D83BD21-7612-455B-BB3F-6C2A025A43ED}" destId="{D355748B-A75A-40BB-8D9D-5235CFCDDAAC}" srcOrd="11" destOrd="0" presId="urn:microsoft.com/office/officeart/2005/8/layout/cycle5"/>
    <dgm:cxn modelId="{AF27B62B-2A63-4B8F-B974-0D4A9110C062}" type="presParOf" srcId="{7D83BD21-7612-455B-BB3F-6C2A025A43ED}" destId="{225323B1-2EAE-4C8D-B915-96F7A0EB5641}" srcOrd="12" destOrd="0" presId="urn:microsoft.com/office/officeart/2005/8/layout/cycle5"/>
    <dgm:cxn modelId="{3BCFA797-A74E-4E2C-AFCE-241A77C95749}" type="presParOf" srcId="{7D83BD21-7612-455B-BB3F-6C2A025A43ED}" destId="{491DE665-70B4-48D8-97ED-D0C5F54DFA00}" srcOrd="13" destOrd="0" presId="urn:microsoft.com/office/officeart/2005/8/layout/cycle5"/>
    <dgm:cxn modelId="{DED207F5-C16C-4C62-9DA6-3987E4E28256}" type="presParOf" srcId="{7D83BD21-7612-455B-BB3F-6C2A025A43ED}" destId="{B36F2B03-ECFD-47F2-A42F-7E2AF91B6D3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19B4-F086-41D3-8A6E-DE3B736F4607}">
      <dsp:nvSpPr>
        <dsp:cNvPr id="0" name=""/>
        <dsp:cNvSpPr/>
      </dsp:nvSpPr>
      <dsp:spPr>
        <a:xfrm>
          <a:off x="4572000" y="16028"/>
          <a:ext cx="2002712" cy="102937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dsp:txBody>
      <dsp:txXfrm>
        <a:off x="4622250" y="66278"/>
        <a:ext cx="1902212" cy="928870"/>
      </dsp:txXfrm>
    </dsp:sp>
    <dsp:sp modelId="{215A2B65-1471-4509-9316-A6B5DB3250F4}">
      <dsp:nvSpPr>
        <dsp:cNvPr id="0" name=""/>
        <dsp:cNvSpPr/>
      </dsp:nvSpPr>
      <dsp:spPr>
        <a:xfrm>
          <a:off x="3401015" y="530713"/>
          <a:ext cx="4344681" cy="4344681"/>
        </a:xfrm>
        <a:custGeom>
          <a:avLst/>
          <a:gdLst/>
          <a:ahLst/>
          <a:cxnLst/>
          <a:rect l="0" t="0" r="0" b="0"/>
          <a:pathLst>
            <a:path>
              <a:moveTo>
                <a:pt x="3358749" y="352588"/>
              </a:moveTo>
              <a:arcTo wR="2172340" hR="2172340" stAng="18186168" swAng="103539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3EF8C9-976F-4885-933A-E37CD2576202}">
      <dsp:nvSpPr>
        <dsp:cNvPr id="0" name=""/>
        <dsp:cNvSpPr/>
      </dsp:nvSpPr>
      <dsp:spPr>
        <a:xfrm>
          <a:off x="6803916" y="1488715"/>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Rapid development &amp; test using VMs</a:t>
          </a:r>
          <a:endParaRPr lang="en-US" sz="1700" kern="1200" dirty="0"/>
        </a:p>
      </dsp:txBody>
      <dsp:txXfrm>
        <a:off x="6856935" y="1541734"/>
        <a:ext cx="1564880" cy="980058"/>
      </dsp:txXfrm>
    </dsp:sp>
    <dsp:sp modelId="{52F3DC1A-45E3-4813-B26F-8C1B8BF064DF}">
      <dsp:nvSpPr>
        <dsp:cNvPr id="0" name=""/>
        <dsp:cNvSpPr/>
      </dsp:nvSpPr>
      <dsp:spPr>
        <a:xfrm>
          <a:off x="3401015" y="530713"/>
          <a:ext cx="4344681" cy="4344681"/>
        </a:xfrm>
        <a:custGeom>
          <a:avLst/>
          <a:gdLst/>
          <a:ahLst/>
          <a:cxnLst/>
          <a:rect l="0" t="0" r="0" b="0"/>
          <a:pathLst>
            <a:path>
              <a:moveTo>
                <a:pt x="4339499" y="2322306"/>
              </a:moveTo>
              <a:arcTo wR="2172340" hR="2172340" stAng="21837510"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8236E4-E141-45CF-BAD7-BD60D9B7A505}">
      <dsp:nvSpPr>
        <dsp:cNvPr id="0" name=""/>
        <dsp:cNvSpPr/>
      </dsp:nvSpPr>
      <dsp:spPr>
        <a:xfrm>
          <a:off x="6014767" y="3917466"/>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Debug using snapshots</a:t>
          </a:r>
          <a:endParaRPr lang="en-US" sz="1700" kern="1200" dirty="0"/>
        </a:p>
      </dsp:txBody>
      <dsp:txXfrm>
        <a:off x="6067786" y="3970485"/>
        <a:ext cx="1564880" cy="980058"/>
      </dsp:txXfrm>
    </dsp:sp>
    <dsp:sp modelId="{5E92A067-E3BF-4499-91F0-B7FAAB5F7DDB}">
      <dsp:nvSpPr>
        <dsp:cNvPr id="0" name=""/>
        <dsp:cNvSpPr/>
      </dsp:nvSpPr>
      <dsp:spPr>
        <a:xfrm>
          <a:off x="3401015" y="530713"/>
          <a:ext cx="4344681" cy="4344681"/>
        </a:xfrm>
        <a:custGeom>
          <a:avLst/>
          <a:gdLst/>
          <a:ahLst/>
          <a:cxnLst/>
          <a:rect l="0" t="0" r="0" b="0"/>
          <a:pathLst>
            <a:path>
              <a:moveTo>
                <a:pt x="2439603" y="4328178"/>
              </a:moveTo>
              <a:arcTo wR="2172340" hR="2172340" stAng="4975980" swAng="8480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61A191-CCF4-4A0C-81C6-1F1030AA4102}">
      <dsp:nvSpPr>
        <dsp:cNvPr id="0" name=""/>
        <dsp:cNvSpPr/>
      </dsp:nvSpPr>
      <dsp:spPr>
        <a:xfrm>
          <a:off x="3461027" y="3917466"/>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 flexible infrastructure</a:t>
          </a:r>
          <a:endParaRPr lang="en-US" sz="1700" kern="1200" dirty="0"/>
        </a:p>
      </dsp:txBody>
      <dsp:txXfrm>
        <a:off x="3514046" y="3970485"/>
        <a:ext cx="1564880" cy="980058"/>
      </dsp:txXfrm>
    </dsp:sp>
    <dsp:sp modelId="{D355748B-A75A-40BB-8D9D-5235CFCDDAAC}">
      <dsp:nvSpPr>
        <dsp:cNvPr id="0" name=""/>
        <dsp:cNvSpPr/>
      </dsp:nvSpPr>
      <dsp:spPr>
        <a:xfrm>
          <a:off x="3401015" y="530713"/>
          <a:ext cx="4344681" cy="4344681"/>
        </a:xfrm>
        <a:custGeom>
          <a:avLst/>
          <a:gdLst/>
          <a:ahLst/>
          <a:cxnLst/>
          <a:rect l="0" t="0" r="0" b="0"/>
          <a:pathLst>
            <a:path>
              <a:moveTo>
                <a:pt x="230717" y="3146590"/>
              </a:moveTo>
              <a:arcTo wR="2172340" hR="2172340" stAng="9201231"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5323B1-2EAE-4C8D-B915-96F7A0EB5641}">
      <dsp:nvSpPr>
        <dsp:cNvPr id="0" name=""/>
        <dsp:cNvSpPr/>
      </dsp:nvSpPr>
      <dsp:spPr>
        <a:xfrm>
          <a:off x="2671878" y="1488715"/>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validation on hardware</a:t>
          </a:r>
          <a:endParaRPr lang="en-US" sz="1700" kern="1200" dirty="0"/>
        </a:p>
      </dsp:txBody>
      <dsp:txXfrm>
        <a:off x="2724897" y="1541734"/>
        <a:ext cx="1564880" cy="980058"/>
      </dsp:txXfrm>
    </dsp:sp>
    <dsp:sp modelId="{B36F2B03-ECFD-47F2-A42F-7E2AF91B6D34}">
      <dsp:nvSpPr>
        <dsp:cNvPr id="0" name=""/>
        <dsp:cNvSpPr/>
      </dsp:nvSpPr>
      <dsp:spPr>
        <a:xfrm>
          <a:off x="3401015" y="530713"/>
          <a:ext cx="4344681" cy="4344681"/>
        </a:xfrm>
        <a:custGeom>
          <a:avLst/>
          <a:gdLst/>
          <a:ahLst/>
          <a:cxnLst/>
          <a:rect l="0" t="0" r="0" b="0"/>
          <a:pathLst>
            <a:path>
              <a:moveTo>
                <a:pt x="499504" y="786453"/>
              </a:moveTo>
              <a:arcTo wR="2172340" hR="2172340" stAng="13178435" swAng="103539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19B4-F086-41D3-8A6E-DE3B736F4607}">
      <dsp:nvSpPr>
        <dsp:cNvPr id="0" name=""/>
        <dsp:cNvSpPr/>
      </dsp:nvSpPr>
      <dsp:spPr>
        <a:xfrm>
          <a:off x="4587765" y="8143"/>
          <a:ext cx="1971182" cy="106091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dsp:txBody>
      <dsp:txXfrm>
        <a:off x="4639554" y="59932"/>
        <a:ext cx="1867604" cy="957332"/>
      </dsp:txXfrm>
    </dsp:sp>
    <dsp:sp modelId="{215A2B65-1471-4509-9316-A6B5DB3250F4}">
      <dsp:nvSpPr>
        <dsp:cNvPr id="0" name=""/>
        <dsp:cNvSpPr/>
      </dsp:nvSpPr>
      <dsp:spPr>
        <a:xfrm>
          <a:off x="3401015" y="538598"/>
          <a:ext cx="4344681" cy="4344681"/>
        </a:xfrm>
        <a:custGeom>
          <a:avLst/>
          <a:gdLst/>
          <a:ahLst/>
          <a:cxnLst/>
          <a:rect l="0" t="0" r="0" b="0"/>
          <a:pathLst>
            <a:path>
              <a:moveTo>
                <a:pt x="3346750" y="344821"/>
              </a:moveTo>
              <a:arcTo wR="2172340" hR="2172340" stAng="1816354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3EF8C9-976F-4885-933A-E37CD2576202}">
      <dsp:nvSpPr>
        <dsp:cNvPr id="0" name=""/>
        <dsp:cNvSpPr/>
      </dsp:nvSpPr>
      <dsp:spPr>
        <a:xfrm>
          <a:off x="6803916" y="1496600"/>
          <a:ext cx="1670918" cy="108609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Rapid development &amp; test using VMs</a:t>
          </a:r>
          <a:endParaRPr lang="en-US" sz="1700" kern="1200" dirty="0"/>
        </a:p>
      </dsp:txBody>
      <dsp:txXfrm>
        <a:off x="6856935" y="1549619"/>
        <a:ext cx="1564880" cy="980058"/>
      </dsp:txXfrm>
    </dsp:sp>
    <dsp:sp modelId="{52F3DC1A-45E3-4813-B26F-8C1B8BF064DF}">
      <dsp:nvSpPr>
        <dsp:cNvPr id="0" name=""/>
        <dsp:cNvSpPr/>
      </dsp:nvSpPr>
      <dsp:spPr>
        <a:xfrm>
          <a:off x="3401015" y="538598"/>
          <a:ext cx="4344681" cy="4344681"/>
        </a:xfrm>
        <a:custGeom>
          <a:avLst/>
          <a:gdLst/>
          <a:ahLst/>
          <a:cxnLst/>
          <a:rect l="0" t="0" r="0" b="0"/>
          <a:pathLst>
            <a:path>
              <a:moveTo>
                <a:pt x="4339499" y="2322306"/>
              </a:moveTo>
              <a:arcTo wR="2172340" hR="2172340" stAng="21837510"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8236E4-E141-45CF-BAD7-BD60D9B7A505}">
      <dsp:nvSpPr>
        <dsp:cNvPr id="0" name=""/>
        <dsp:cNvSpPr/>
      </dsp:nvSpPr>
      <dsp:spPr>
        <a:xfrm>
          <a:off x="601476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Debug using snapshots</a:t>
          </a:r>
          <a:endParaRPr lang="en-US" sz="1700" kern="1200" dirty="0"/>
        </a:p>
      </dsp:txBody>
      <dsp:txXfrm>
        <a:off x="6067786" y="3978370"/>
        <a:ext cx="1564880" cy="980058"/>
      </dsp:txXfrm>
    </dsp:sp>
    <dsp:sp modelId="{5E92A067-E3BF-4499-91F0-B7FAAB5F7DDB}">
      <dsp:nvSpPr>
        <dsp:cNvPr id="0" name=""/>
        <dsp:cNvSpPr/>
      </dsp:nvSpPr>
      <dsp:spPr>
        <a:xfrm>
          <a:off x="3401015" y="538598"/>
          <a:ext cx="4344681" cy="4344681"/>
        </a:xfrm>
        <a:custGeom>
          <a:avLst/>
          <a:gdLst/>
          <a:ahLst/>
          <a:cxnLst/>
          <a:rect l="0" t="0" r="0" b="0"/>
          <a:pathLst>
            <a:path>
              <a:moveTo>
                <a:pt x="2439603" y="4328178"/>
              </a:moveTo>
              <a:arcTo wR="2172340" hR="2172340" stAng="4975980" swAng="8480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61A191-CCF4-4A0C-81C6-1F1030AA4102}">
      <dsp:nvSpPr>
        <dsp:cNvPr id="0" name=""/>
        <dsp:cNvSpPr/>
      </dsp:nvSpPr>
      <dsp:spPr>
        <a:xfrm>
          <a:off x="346102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 flexible infrastructure</a:t>
          </a:r>
          <a:endParaRPr lang="en-US" sz="1700" kern="1200" dirty="0"/>
        </a:p>
      </dsp:txBody>
      <dsp:txXfrm>
        <a:off x="3514046" y="3978370"/>
        <a:ext cx="1564880" cy="980058"/>
      </dsp:txXfrm>
    </dsp:sp>
    <dsp:sp modelId="{D355748B-A75A-40BB-8D9D-5235CFCDDAAC}">
      <dsp:nvSpPr>
        <dsp:cNvPr id="0" name=""/>
        <dsp:cNvSpPr/>
      </dsp:nvSpPr>
      <dsp:spPr>
        <a:xfrm>
          <a:off x="3401015" y="538598"/>
          <a:ext cx="4344681" cy="4344681"/>
        </a:xfrm>
        <a:custGeom>
          <a:avLst/>
          <a:gdLst/>
          <a:ahLst/>
          <a:cxnLst/>
          <a:rect l="0" t="0" r="0" b="0"/>
          <a:pathLst>
            <a:path>
              <a:moveTo>
                <a:pt x="230717" y="3146590"/>
              </a:moveTo>
              <a:arcTo wR="2172340" hR="2172340" stAng="9201231"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5323B1-2EAE-4C8D-B915-96F7A0EB5641}">
      <dsp:nvSpPr>
        <dsp:cNvPr id="0" name=""/>
        <dsp:cNvSpPr/>
      </dsp:nvSpPr>
      <dsp:spPr>
        <a:xfrm>
          <a:off x="2671878" y="1496600"/>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validation on hardware</a:t>
          </a:r>
          <a:endParaRPr lang="en-US" sz="1700" kern="1200" dirty="0"/>
        </a:p>
      </dsp:txBody>
      <dsp:txXfrm>
        <a:off x="2724897" y="1549619"/>
        <a:ext cx="1564880" cy="980058"/>
      </dsp:txXfrm>
    </dsp:sp>
    <dsp:sp modelId="{B36F2B03-ECFD-47F2-A42F-7E2AF91B6D34}">
      <dsp:nvSpPr>
        <dsp:cNvPr id="0" name=""/>
        <dsp:cNvSpPr/>
      </dsp:nvSpPr>
      <dsp:spPr>
        <a:xfrm>
          <a:off x="3401015" y="538598"/>
          <a:ext cx="4344681" cy="4344681"/>
        </a:xfrm>
        <a:custGeom>
          <a:avLst/>
          <a:gdLst/>
          <a:ahLst/>
          <a:cxnLst/>
          <a:rect l="0" t="0" r="0" b="0"/>
          <a:pathLst>
            <a:path>
              <a:moveTo>
                <a:pt x="501697" y="783810"/>
              </a:moveTo>
              <a:arcTo wR="2172340" hR="2172340" stAng="1318386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19B4-F086-41D3-8A6E-DE3B736F4607}">
      <dsp:nvSpPr>
        <dsp:cNvPr id="0" name=""/>
        <dsp:cNvSpPr/>
      </dsp:nvSpPr>
      <dsp:spPr>
        <a:xfrm>
          <a:off x="4587765" y="8143"/>
          <a:ext cx="1971182" cy="106091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dsp:txBody>
      <dsp:txXfrm>
        <a:off x="4639554" y="59932"/>
        <a:ext cx="1867604" cy="957332"/>
      </dsp:txXfrm>
    </dsp:sp>
    <dsp:sp modelId="{215A2B65-1471-4509-9316-A6B5DB3250F4}">
      <dsp:nvSpPr>
        <dsp:cNvPr id="0" name=""/>
        <dsp:cNvSpPr/>
      </dsp:nvSpPr>
      <dsp:spPr>
        <a:xfrm>
          <a:off x="3401015" y="538598"/>
          <a:ext cx="4344681" cy="4344681"/>
        </a:xfrm>
        <a:custGeom>
          <a:avLst/>
          <a:gdLst/>
          <a:ahLst/>
          <a:cxnLst/>
          <a:rect l="0" t="0" r="0" b="0"/>
          <a:pathLst>
            <a:path>
              <a:moveTo>
                <a:pt x="3346750" y="344821"/>
              </a:moveTo>
              <a:arcTo wR="2172340" hR="2172340" stAng="1816354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3EF8C9-976F-4885-933A-E37CD2576202}">
      <dsp:nvSpPr>
        <dsp:cNvPr id="0" name=""/>
        <dsp:cNvSpPr/>
      </dsp:nvSpPr>
      <dsp:spPr>
        <a:xfrm>
          <a:off x="6803916" y="1496600"/>
          <a:ext cx="1670918" cy="108609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Rapid development &amp; test using VMs</a:t>
          </a:r>
          <a:endParaRPr lang="en-US" sz="1700" kern="1200" dirty="0"/>
        </a:p>
      </dsp:txBody>
      <dsp:txXfrm>
        <a:off x="6856935" y="1549619"/>
        <a:ext cx="1564880" cy="980058"/>
      </dsp:txXfrm>
    </dsp:sp>
    <dsp:sp modelId="{52F3DC1A-45E3-4813-B26F-8C1B8BF064DF}">
      <dsp:nvSpPr>
        <dsp:cNvPr id="0" name=""/>
        <dsp:cNvSpPr/>
      </dsp:nvSpPr>
      <dsp:spPr>
        <a:xfrm>
          <a:off x="3401015" y="538598"/>
          <a:ext cx="4344681" cy="4344681"/>
        </a:xfrm>
        <a:custGeom>
          <a:avLst/>
          <a:gdLst/>
          <a:ahLst/>
          <a:cxnLst/>
          <a:rect l="0" t="0" r="0" b="0"/>
          <a:pathLst>
            <a:path>
              <a:moveTo>
                <a:pt x="4339499" y="2322306"/>
              </a:moveTo>
              <a:arcTo wR="2172340" hR="2172340" stAng="21837510"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8236E4-E141-45CF-BAD7-BD60D9B7A505}">
      <dsp:nvSpPr>
        <dsp:cNvPr id="0" name=""/>
        <dsp:cNvSpPr/>
      </dsp:nvSpPr>
      <dsp:spPr>
        <a:xfrm>
          <a:off x="6014767" y="3925351"/>
          <a:ext cx="1670918" cy="108609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Debug using snapshots</a:t>
          </a:r>
          <a:endParaRPr lang="en-US" sz="1700" kern="1200" dirty="0"/>
        </a:p>
      </dsp:txBody>
      <dsp:txXfrm>
        <a:off x="6067786" y="3978370"/>
        <a:ext cx="1564880" cy="980058"/>
      </dsp:txXfrm>
    </dsp:sp>
    <dsp:sp modelId="{5E92A067-E3BF-4499-91F0-B7FAAB5F7DDB}">
      <dsp:nvSpPr>
        <dsp:cNvPr id="0" name=""/>
        <dsp:cNvSpPr/>
      </dsp:nvSpPr>
      <dsp:spPr>
        <a:xfrm>
          <a:off x="3401015" y="538598"/>
          <a:ext cx="4344681" cy="4344681"/>
        </a:xfrm>
        <a:custGeom>
          <a:avLst/>
          <a:gdLst/>
          <a:ahLst/>
          <a:cxnLst/>
          <a:rect l="0" t="0" r="0" b="0"/>
          <a:pathLst>
            <a:path>
              <a:moveTo>
                <a:pt x="2439603" y="4328178"/>
              </a:moveTo>
              <a:arcTo wR="2172340" hR="2172340" stAng="4975980" swAng="8480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61A191-CCF4-4A0C-81C6-1F1030AA4102}">
      <dsp:nvSpPr>
        <dsp:cNvPr id="0" name=""/>
        <dsp:cNvSpPr/>
      </dsp:nvSpPr>
      <dsp:spPr>
        <a:xfrm>
          <a:off x="346102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 flexible infrastructure</a:t>
          </a:r>
          <a:endParaRPr lang="en-US" sz="1700" kern="1200" dirty="0"/>
        </a:p>
      </dsp:txBody>
      <dsp:txXfrm>
        <a:off x="3514046" y="3978370"/>
        <a:ext cx="1564880" cy="980058"/>
      </dsp:txXfrm>
    </dsp:sp>
    <dsp:sp modelId="{D355748B-A75A-40BB-8D9D-5235CFCDDAAC}">
      <dsp:nvSpPr>
        <dsp:cNvPr id="0" name=""/>
        <dsp:cNvSpPr/>
      </dsp:nvSpPr>
      <dsp:spPr>
        <a:xfrm>
          <a:off x="3401015" y="538598"/>
          <a:ext cx="4344681" cy="4344681"/>
        </a:xfrm>
        <a:custGeom>
          <a:avLst/>
          <a:gdLst/>
          <a:ahLst/>
          <a:cxnLst/>
          <a:rect l="0" t="0" r="0" b="0"/>
          <a:pathLst>
            <a:path>
              <a:moveTo>
                <a:pt x="230717" y="3146590"/>
              </a:moveTo>
              <a:arcTo wR="2172340" hR="2172340" stAng="9201231"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5323B1-2EAE-4C8D-B915-96F7A0EB5641}">
      <dsp:nvSpPr>
        <dsp:cNvPr id="0" name=""/>
        <dsp:cNvSpPr/>
      </dsp:nvSpPr>
      <dsp:spPr>
        <a:xfrm>
          <a:off x="2671878" y="1496600"/>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validation on hardware</a:t>
          </a:r>
          <a:endParaRPr lang="en-US" sz="1700" kern="1200" dirty="0"/>
        </a:p>
      </dsp:txBody>
      <dsp:txXfrm>
        <a:off x="2724897" y="1549619"/>
        <a:ext cx="1564880" cy="980058"/>
      </dsp:txXfrm>
    </dsp:sp>
    <dsp:sp modelId="{B36F2B03-ECFD-47F2-A42F-7E2AF91B6D34}">
      <dsp:nvSpPr>
        <dsp:cNvPr id="0" name=""/>
        <dsp:cNvSpPr/>
      </dsp:nvSpPr>
      <dsp:spPr>
        <a:xfrm>
          <a:off x="3401015" y="538598"/>
          <a:ext cx="4344681" cy="4344681"/>
        </a:xfrm>
        <a:custGeom>
          <a:avLst/>
          <a:gdLst/>
          <a:ahLst/>
          <a:cxnLst/>
          <a:rect l="0" t="0" r="0" b="0"/>
          <a:pathLst>
            <a:path>
              <a:moveTo>
                <a:pt x="501697" y="783810"/>
              </a:moveTo>
              <a:arcTo wR="2172340" hR="2172340" stAng="1318386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19B4-F086-41D3-8A6E-DE3B736F4607}">
      <dsp:nvSpPr>
        <dsp:cNvPr id="0" name=""/>
        <dsp:cNvSpPr/>
      </dsp:nvSpPr>
      <dsp:spPr>
        <a:xfrm>
          <a:off x="4587765" y="8143"/>
          <a:ext cx="1971182" cy="106091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dsp:txBody>
      <dsp:txXfrm>
        <a:off x="4639554" y="59932"/>
        <a:ext cx="1867604" cy="957332"/>
      </dsp:txXfrm>
    </dsp:sp>
    <dsp:sp modelId="{215A2B65-1471-4509-9316-A6B5DB3250F4}">
      <dsp:nvSpPr>
        <dsp:cNvPr id="0" name=""/>
        <dsp:cNvSpPr/>
      </dsp:nvSpPr>
      <dsp:spPr>
        <a:xfrm>
          <a:off x="3401015" y="538598"/>
          <a:ext cx="4344681" cy="4344681"/>
        </a:xfrm>
        <a:custGeom>
          <a:avLst/>
          <a:gdLst/>
          <a:ahLst/>
          <a:cxnLst/>
          <a:rect l="0" t="0" r="0" b="0"/>
          <a:pathLst>
            <a:path>
              <a:moveTo>
                <a:pt x="3346750" y="344821"/>
              </a:moveTo>
              <a:arcTo wR="2172340" hR="2172340" stAng="1816354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3EF8C9-976F-4885-933A-E37CD2576202}">
      <dsp:nvSpPr>
        <dsp:cNvPr id="0" name=""/>
        <dsp:cNvSpPr/>
      </dsp:nvSpPr>
      <dsp:spPr>
        <a:xfrm>
          <a:off x="6803916" y="1496600"/>
          <a:ext cx="1670918" cy="108609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Rapid development &amp; test using VMs</a:t>
          </a:r>
          <a:endParaRPr lang="en-US" sz="1700" kern="1200" dirty="0"/>
        </a:p>
      </dsp:txBody>
      <dsp:txXfrm>
        <a:off x="6856935" y="1549619"/>
        <a:ext cx="1564880" cy="980058"/>
      </dsp:txXfrm>
    </dsp:sp>
    <dsp:sp modelId="{52F3DC1A-45E3-4813-B26F-8C1B8BF064DF}">
      <dsp:nvSpPr>
        <dsp:cNvPr id="0" name=""/>
        <dsp:cNvSpPr/>
      </dsp:nvSpPr>
      <dsp:spPr>
        <a:xfrm>
          <a:off x="3401015" y="538598"/>
          <a:ext cx="4344681" cy="4344681"/>
        </a:xfrm>
        <a:custGeom>
          <a:avLst/>
          <a:gdLst/>
          <a:ahLst/>
          <a:cxnLst/>
          <a:rect l="0" t="0" r="0" b="0"/>
          <a:pathLst>
            <a:path>
              <a:moveTo>
                <a:pt x="4339499" y="2322306"/>
              </a:moveTo>
              <a:arcTo wR="2172340" hR="2172340" stAng="21837510"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8236E4-E141-45CF-BAD7-BD60D9B7A505}">
      <dsp:nvSpPr>
        <dsp:cNvPr id="0" name=""/>
        <dsp:cNvSpPr/>
      </dsp:nvSpPr>
      <dsp:spPr>
        <a:xfrm>
          <a:off x="601476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Debug using snapshots</a:t>
          </a:r>
          <a:endParaRPr lang="en-US" sz="1700" kern="1200" dirty="0"/>
        </a:p>
      </dsp:txBody>
      <dsp:txXfrm>
        <a:off x="6067786" y="3978370"/>
        <a:ext cx="1564880" cy="980058"/>
      </dsp:txXfrm>
    </dsp:sp>
    <dsp:sp modelId="{5E92A067-E3BF-4499-91F0-B7FAAB5F7DDB}">
      <dsp:nvSpPr>
        <dsp:cNvPr id="0" name=""/>
        <dsp:cNvSpPr/>
      </dsp:nvSpPr>
      <dsp:spPr>
        <a:xfrm>
          <a:off x="3401015" y="538598"/>
          <a:ext cx="4344681" cy="4344681"/>
        </a:xfrm>
        <a:custGeom>
          <a:avLst/>
          <a:gdLst/>
          <a:ahLst/>
          <a:cxnLst/>
          <a:rect l="0" t="0" r="0" b="0"/>
          <a:pathLst>
            <a:path>
              <a:moveTo>
                <a:pt x="2439603" y="4328178"/>
              </a:moveTo>
              <a:arcTo wR="2172340" hR="2172340" stAng="4975980" swAng="8480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61A191-CCF4-4A0C-81C6-1F1030AA4102}">
      <dsp:nvSpPr>
        <dsp:cNvPr id="0" name=""/>
        <dsp:cNvSpPr/>
      </dsp:nvSpPr>
      <dsp:spPr>
        <a:xfrm>
          <a:off x="3461027" y="3925351"/>
          <a:ext cx="1670918" cy="108609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 flexible infrastructure</a:t>
          </a:r>
          <a:endParaRPr lang="en-US" sz="1700" kern="1200" dirty="0"/>
        </a:p>
      </dsp:txBody>
      <dsp:txXfrm>
        <a:off x="3514046" y="3978370"/>
        <a:ext cx="1564880" cy="980058"/>
      </dsp:txXfrm>
    </dsp:sp>
    <dsp:sp modelId="{D355748B-A75A-40BB-8D9D-5235CFCDDAAC}">
      <dsp:nvSpPr>
        <dsp:cNvPr id="0" name=""/>
        <dsp:cNvSpPr/>
      </dsp:nvSpPr>
      <dsp:spPr>
        <a:xfrm>
          <a:off x="3401015" y="538598"/>
          <a:ext cx="4344681" cy="4344681"/>
        </a:xfrm>
        <a:custGeom>
          <a:avLst/>
          <a:gdLst/>
          <a:ahLst/>
          <a:cxnLst/>
          <a:rect l="0" t="0" r="0" b="0"/>
          <a:pathLst>
            <a:path>
              <a:moveTo>
                <a:pt x="230717" y="3146590"/>
              </a:moveTo>
              <a:arcTo wR="2172340" hR="2172340" stAng="9201231"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5323B1-2EAE-4C8D-B915-96F7A0EB5641}">
      <dsp:nvSpPr>
        <dsp:cNvPr id="0" name=""/>
        <dsp:cNvSpPr/>
      </dsp:nvSpPr>
      <dsp:spPr>
        <a:xfrm>
          <a:off x="2671878" y="1496600"/>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validation on hardware</a:t>
          </a:r>
          <a:endParaRPr lang="en-US" sz="1700" kern="1200" dirty="0"/>
        </a:p>
      </dsp:txBody>
      <dsp:txXfrm>
        <a:off x="2724897" y="1549619"/>
        <a:ext cx="1564880" cy="980058"/>
      </dsp:txXfrm>
    </dsp:sp>
    <dsp:sp modelId="{B36F2B03-ECFD-47F2-A42F-7E2AF91B6D34}">
      <dsp:nvSpPr>
        <dsp:cNvPr id="0" name=""/>
        <dsp:cNvSpPr/>
      </dsp:nvSpPr>
      <dsp:spPr>
        <a:xfrm>
          <a:off x="3401015" y="538598"/>
          <a:ext cx="4344681" cy="4344681"/>
        </a:xfrm>
        <a:custGeom>
          <a:avLst/>
          <a:gdLst/>
          <a:ahLst/>
          <a:cxnLst/>
          <a:rect l="0" t="0" r="0" b="0"/>
          <a:pathLst>
            <a:path>
              <a:moveTo>
                <a:pt x="501697" y="783810"/>
              </a:moveTo>
              <a:arcTo wR="2172340" hR="2172340" stAng="1318386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19B4-F086-41D3-8A6E-DE3B736F4607}">
      <dsp:nvSpPr>
        <dsp:cNvPr id="0" name=""/>
        <dsp:cNvSpPr/>
      </dsp:nvSpPr>
      <dsp:spPr>
        <a:xfrm>
          <a:off x="4587765" y="8143"/>
          <a:ext cx="1971182" cy="106091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dsp:txBody>
      <dsp:txXfrm>
        <a:off x="4639554" y="59932"/>
        <a:ext cx="1867604" cy="957332"/>
      </dsp:txXfrm>
    </dsp:sp>
    <dsp:sp modelId="{215A2B65-1471-4509-9316-A6B5DB3250F4}">
      <dsp:nvSpPr>
        <dsp:cNvPr id="0" name=""/>
        <dsp:cNvSpPr/>
      </dsp:nvSpPr>
      <dsp:spPr>
        <a:xfrm>
          <a:off x="3401015" y="538598"/>
          <a:ext cx="4344681" cy="4344681"/>
        </a:xfrm>
        <a:custGeom>
          <a:avLst/>
          <a:gdLst/>
          <a:ahLst/>
          <a:cxnLst/>
          <a:rect l="0" t="0" r="0" b="0"/>
          <a:pathLst>
            <a:path>
              <a:moveTo>
                <a:pt x="3346750" y="344821"/>
              </a:moveTo>
              <a:arcTo wR="2172340" hR="2172340" stAng="1816354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3EF8C9-976F-4885-933A-E37CD2576202}">
      <dsp:nvSpPr>
        <dsp:cNvPr id="0" name=""/>
        <dsp:cNvSpPr/>
      </dsp:nvSpPr>
      <dsp:spPr>
        <a:xfrm>
          <a:off x="6803916" y="1496600"/>
          <a:ext cx="1670918" cy="108609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Rapid development &amp; test using VMs</a:t>
          </a:r>
          <a:endParaRPr lang="en-US" sz="1700" kern="1200" dirty="0"/>
        </a:p>
      </dsp:txBody>
      <dsp:txXfrm>
        <a:off x="6856935" y="1549619"/>
        <a:ext cx="1564880" cy="980058"/>
      </dsp:txXfrm>
    </dsp:sp>
    <dsp:sp modelId="{52F3DC1A-45E3-4813-B26F-8C1B8BF064DF}">
      <dsp:nvSpPr>
        <dsp:cNvPr id="0" name=""/>
        <dsp:cNvSpPr/>
      </dsp:nvSpPr>
      <dsp:spPr>
        <a:xfrm>
          <a:off x="3401015" y="538598"/>
          <a:ext cx="4344681" cy="4344681"/>
        </a:xfrm>
        <a:custGeom>
          <a:avLst/>
          <a:gdLst/>
          <a:ahLst/>
          <a:cxnLst/>
          <a:rect l="0" t="0" r="0" b="0"/>
          <a:pathLst>
            <a:path>
              <a:moveTo>
                <a:pt x="4339499" y="2322306"/>
              </a:moveTo>
              <a:arcTo wR="2172340" hR="2172340" stAng="21837510"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8236E4-E141-45CF-BAD7-BD60D9B7A505}">
      <dsp:nvSpPr>
        <dsp:cNvPr id="0" name=""/>
        <dsp:cNvSpPr/>
      </dsp:nvSpPr>
      <dsp:spPr>
        <a:xfrm>
          <a:off x="601476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Debug using snapshots</a:t>
          </a:r>
          <a:endParaRPr lang="en-US" sz="1700" kern="1200" dirty="0"/>
        </a:p>
      </dsp:txBody>
      <dsp:txXfrm>
        <a:off x="6067786" y="3978370"/>
        <a:ext cx="1564880" cy="980058"/>
      </dsp:txXfrm>
    </dsp:sp>
    <dsp:sp modelId="{5E92A067-E3BF-4499-91F0-B7FAAB5F7DDB}">
      <dsp:nvSpPr>
        <dsp:cNvPr id="0" name=""/>
        <dsp:cNvSpPr/>
      </dsp:nvSpPr>
      <dsp:spPr>
        <a:xfrm>
          <a:off x="3401015" y="538598"/>
          <a:ext cx="4344681" cy="4344681"/>
        </a:xfrm>
        <a:custGeom>
          <a:avLst/>
          <a:gdLst/>
          <a:ahLst/>
          <a:cxnLst/>
          <a:rect l="0" t="0" r="0" b="0"/>
          <a:pathLst>
            <a:path>
              <a:moveTo>
                <a:pt x="2439603" y="4328178"/>
              </a:moveTo>
              <a:arcTo wR="2172340" hR="2172340" stAng="4975980" swAng="8480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61A191-CCF4-4A0C-81C6-1F1030AA4102}">
      <dsp:nvSpPr>
        <dsp:cNvPr id="0" name=""/>
        <dsp:cNvSpPr/>
      </dsp:nvSpPr>
      <dsp:spPr>
        <a:xfrm>
          <a:off x="3461027" y="3925351"/>
          <a:ext cx="1670918" cy="1086096"/>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Leverage flexible infrastructure</a:t>
          </a:r>
          <a:endParaRPr lang="en-US" sz="1700" kern="1200" dirty="0"/>
        </a:p>
      </dsp:txBody>
      <dsp:txXfrm>
        <a:off x="3514046" y="3978370"/>
        <a:ext cx="1564880" cy="980058"/>
      </dsp:txXfrm>
    </dsp:sp>
    <dsp:sp modelId="{D355748B-A75A-40BB-8D9D-5235CFCDDAAC}">
      <dsp:nvSpPr>
        <dsp:cNvPr id="0" name=""/>
        <dsp:cNvSpPr/>
      </dsp:nvSpPr>
      <dsp:spPr>
        <a:xfrm>
          <a:off x="3401015" y="538598"/>
          <a:ext cx="4344681" cy="4344681"/>
        </a:xfrm>
        <a:custGeom>
          <a:avLst/>
          <a:gdLst/>
          <a:ahLst/>
          <a:cxnLst/>
          <a:rect l="0" t="0" r="0" b="0"/>
          <a:pathLst>
            <a:path>
              <a:moveTo>
                <a:pt x="230717" y="3146590"/>
              </a:moveTo>
              <a:arcTo wR="2172340" hR="2172340" stAng="9201231" swAng="136125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5323B1-2EAE-4C8D-B915-96F7A0EB5641}">
      <dsp:nvSpPr>
        <dsp:cNvPr id="0" name=""/>
        <dsp:cNvSpPr/>
      </dsp:nvSpPr>
      <dsp:spPr>
        <a:xfrm>
          <a:off x="2671878" y="1496600"/>
          <a:ext cx="1670918" cy="108609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validation on hardware</a:t>
          </a:r>
          <a:endParaRPr lang="en-US" sz="1700" kern="1200" dirty="0"/>
        </a:p>
      </dsp:txBody>
      <dsp:txXfrm>
        <a:off x="2724897" y="1549619"/>
        <a:ext cx="1564880" cy="980058"/>
      </dsp:txXfrm>
    </dsp:sp>
    <dsp:sp modelId="{B36F2B03-ECFD-47F2-A42F-7E2AF91B6D34}">
      <dsp:nvSpPr>
        <dsp:cNvPr id="0" name=""/>
        <dsp:cNvSpPr/>
      </dsp:nvSpPr>
      <dsp:spPr>
        <a:xfrm>
          <a:off x="3401015" y="538598"/>
          <a:ext cx="4344681" cy="4344681"/>
        </a:xfrm>
        <a:custGeom>
          <a:avLst/>
          <a:gdLst/>
          <a:ahLst/>
          <a:cxnLst/>
          <a:rect l="0" t="0" r="0" b="0"/>
          <a:pathLst>
            <a:path>
              <a:moveTo>
                <a:pt x="501697" y="783810"/>
              </a:moveTo>
              <a:arcTo wR="2172340" hR="2172340" stAng="13183869" swAng="105258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48589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19836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19836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Move on deployment</a:t>
            </a:r>
            <a:r>
              <a:rPr lang="en-US" baseline="0" dirty="0" smtClean="0"/>
              <a:t> and test</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8481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99">
              <a:spcAft>
                <a:spcPts val="340"/>
              </a:spcAft>
            </a:pPr>
            <a:endParaRPr lang="en-US" baseline="0" dirty="0" smtClean="0"/>
          </a:p>
          <a:p>
            <a:pPr marL="384431" lvl="1" indent="-171450" defTabSz="933199">
              <a:spcAft>
                <a:spcPts val="340"/>
              </a:spcAft>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92988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11CAE119-8813-4AAA-BE6C-489BC7E3989C}" type="slidenum">
              <a:rPr lang="en-US" smtClean="0"/>
              <a:t>14</a:t>
            </a:fld>
            <a:endParaRPr lang="en-US"/>
          </a:p>
        </p:txBody>
      </p:sp>
    </p:spTree>
    <p:extLst>
      <p:ext uri="{BB962C8B-B14F-4D97-AF65-F5344CB8AC3E}">
        <p14:creationId xmlns:p14="http://schemas.microsoft.com/office/powerpoint/2010/main" val="2663266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19836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to snapshots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74545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70622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199">
              <a:spcAft>
                <a:spcPts val="340"/>
              </a:spcAft>
              <a:buFont typeface="Arial" pitchFamily="34" charset="0"/>
              <a:buChar char="•"/>
              <a:defRPr/>
            </a:pPr>
            <a:r>
              <a:rPr lang="en-US" baseline="0" dirty="0" smtClean="0"/>
              <a:t>Demo</a:t>
            </a:r>
          </a:p>
          <a:p>
            <a:pPr marL="171450" indent="-171450" defTabSz="933199">
              <a:spcAft>
                <a:spcPts val="340"/>
              </a:spcAft>
              <a:buFont typeface="Arial" pitchFamily="34" charset="0"/>
              <a:buChar char="•"/>
              <a:defRPr/>
            </a:pPr>
            <a:r>
              <a:rPr lang="en-US" baseline="0" dirty="0" smtClean="0"/>
              <a:t>What if we need to save / use snapshot somewhere else … next topic</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4709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9202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174982" indent="-174982" defTabSz="933199">
              <a:spcAft>
                <a:spcPts val="340"/>
              </a:spcAft>
              <a:buFontTx/>
              <a:buChar char="-"/>
              <a:defRPr/>
            </a:pPr>
            <a:r>
              <a:rPr lang="en-US" baseline="0" dirty="0" smtClean="0"/>
              <a:t>Welcome: thanks for attending; exciting week</a:t>
            </a:r>
          </a:p>
          <a:p>
            <a:pPr marL="174982" indent="-174982" defTabSz="933199">
              <a:spcAft>
                <a:spcPts val="340"/>
              </a:spcAft>
              <a:buFontTx/>
              <a:buChar char="-"/>
              <a:defRPr/>
            </a:pPr>
            <a:r>
              <a:rPr lang="en-US" baseline="0" dirty="0" smtClean="0"/>
              <a:t>Self Intro</a:t>
            </a:r>
          </a:p>
          <a:p>
            <a:pPr marL="174982" indent="-174982" defTabSz="933199">
              <a:spcAft>
                <a:spcPts val="340"/>
              </a:spcAft>
              <a:buFontTx/>
              <a:buChar char="-"/>
              <a:defRPr/>
            </a:pPr>
            <a:r>
              <a:rPr lang="en-US" baseline="0" dirty="0" smtClean="0"/>
              <a:t>Questions ok</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12:14 PM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2</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667872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CAE119-8813-4AAA-BE6C-489BC7E3989C}" type="slidenum">
              <a:rPr lang="en-US" smtClean="0"/>
              <a:t>21</a:t>
            </a:fld>
            <a:endParaRPr lang="en-US"/>
          </a:p>
        </p:txBody>
      </p:sp>
    </p:spTree>
    <p:extLst>
      <p:ext uri="{BB962C8B-B14F-4D97-AF65-F5344CB8AC3E}">
        <p14:creationId xmlns:p14="http://schemas.microsoft.com/office/powerpoint/2010/main" val="266326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829813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199">
              <a:spcAft>
                <a:spcPts val="340"/>
              </a:spcAft>
              <a:buFont typeface="Arial" pitchFamily="34" charset="0"/>
              <a:buChar char="•"/>
            </a:pPr>
            <a:endParaRPr lang="en-US" baseline="0" dirty="0" smtClean="0"/>
          </a:p>
          <a:p>
            <a:pPr marL="384431" lvl="1" indent="-171450" defTabSz="933199">
              <a:spcAft>
                <a:spcPts val="340"/>
              </a:spcAft>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92988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demo system.</a:t>
            </a:r>
          </a:p>
          <a:p>
            <a:endParaRPr lang="en-US" dirty="0" smtClean="0"/>
          </a:p>
        </p:txBody>
      </p:sp>
      <p:sp>
        <p:nvSpPr>
          <p:cNvPr id="4" name="Slide Number Placeholder 3"/>
          <p:cNvSpPr>
            <a:spLocks noGrp="1"/>
          </p:cNvSpPr>
          <p:nvPr>
            <p:ph type="sldNum" sz="quarter" idx="10"/>
          </p:nvPr>
        </p:nvSpPr>
        <p:spPr/>
        <p:txBody>
          <a:bodyPr/>
          <a:lstStyle/>
          <a:p>
            <a:fld id="{11CAE119-8813-4AAA-BE6C-489BC7E3989C}" type="slidenum">
              <a:rPr lang="en-US" smtClean="0"/>
              <a:t>24</a:t>
            </a:fld>
            <a:endParaRPr lang="en-US"/>
          </a:p>
        </p:txBody>
      </p:sp>
    </p:spTree>
    <p:extLst>
      <p:ext uri="{BB962C8B-B14F-4D97-AF65-F5344CB8AC3E}">
        <p14:creationId xmlns:p14="http://schemas.microsoft.com/office/powerpoint/2010/main" val="266326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435291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Hardware</a:t>
            </a:r>
          </a:p>
          <a:p>
            <a:pPr marL="174982" indent="-174982">
              <a:buFontTx/>
              <a:buChar char="-"/>
            </a:pPr>
            <a:r>
              <a:rPr lang="en-US" baseline="0" dirty="0" smtClean="0"/>
              <a:t>USB is redirected (through RDC)</a:t>
            </a:r>
          </a:p>
          <a:p>
            <a:pPr marL="174982" indent="-174982">
              <a:buFontTx/>
              <a:buChar char="-"/>
            </a:pPr>
            <a:r>
              <a:rPr lang="en-US" baseline="0" dirty="0" smtClean="0"/>
              <a:t>GPU intensive -- good enough for typical apps</a:t>
            </a:r>
          </a:p>
          <a:p>
            <a:pPr marL="392350" lvl="1" indent="-174982">
              <a:buFontTx/>
              <a:buChar char="-"/>
            </a:pPr>
            <a:r>
              <a:rPr lang="en-US" baseline="0" dirty="0" smtClean="0"/>
              <a:t>show </a:t>
            </a:r>
            <a:r>
              <a:rPr lang="en-US" baseline="0" dirty="0" err="1" smtClean="0"/>
              <a:t>fishtank</a:t>
            </a:r>
            <a:r>
              <a:rPr lang="en-US" baseline="0" dirty="0" smtClean="0"/>
              <a:t> (compare)</a:t>
            </a:r>
          </a:p>
          <a:p>
            <a:pPr marL="174982" indent="-174982">
              <a:buFontTx/>
              <a:buChar char="-"/>
            </a:pPr>
            <a:r>
              <a:rPr lang="en-US" baseline="0" dirty="0" smtClean="0"/>
              <a:t>High precision</a:t>
            </a:r>
          </a:p>
          <a:p>
            <a:pPr marL="392350" lvl="1" indent="-174982">
              <a:buFontTx/>
              <a:buChar char="-"/>
            </a:pPr>
            <a:r>
              <a:rPr lang="en-US" baseline="0" dirty="0" smtClean="0"/>
              <a:t>Complex real time apps</a:t>
            </a:r>
          </a:p>
          <a:p>
            <a:pPr marL="509810" lvl="2" indent="-174982">
              <a:buFontTx/>
              <a:buChar char="-"/>
            </a:pPr>
            <a:r>
              <a:rPr lang="en-US" baseline="0" dirty="0" smtClean="0"/>
              <a:t>sub-10ms timer interrupts (as measured from an external source)</a:t>
            </a:r>
          </a:p>
          <a:p>
            <a:pPr marL="392350" lvl="1" indent="-174982">
              <a:buFontTx/>
              <a:buChar char="-"/>
            </a:pPr>
            <a:r>
              <a:rPr lang="en-US" baseline="0" dirty="0" smtClean="0"/>
              <a:t>Depends on load on physical</a:t>
            </a:r>
          </a:p>
          <a:p>
            <a:pPr marL="392350" lvl="1" indent="-174982">
              <a:buFontTx/>
              <a:buChar char="-"/>
            </a:pPr>
            <a:endParaRPr lang="en-US" baseline="0" dirty="0" smtClean="0"/>
          </a:p>
          <a:p>
            <a:r>
              <a:rPr lang="en-US" dirty="0" smtClean="0"/>
              <a:t>Need</a:t>
            </a:r>
            <a:r>
              <a:rPr lang="en-US" baseline="0" dirty="0" smtClean="0"/>
              <a:t> to take care when analyzing performance.</a:t>
            </a:r>
          </a:p>
          <a:p>
            <a:pPr marL="171450" indent="-171450">
              <a:buFontTx/>
              <a:buChar char="-"/>
            </a:pPr>
            <a:r>
              <a:rPr lang="en-US" baseline="0" dirty="0" smtClean="0"/>
              <a:t>Processor cycles can lie within the guest (access host counters to see truth)</a:t>
            </a:r>
          </a:p>
          <a:p>
            <a:pPr marL="171450" indent="-171450">
              <a:buFontTx/>
              <a:buChar char="-"/>
            </a:pPr>
            <a:r>
              <a:rPr lang="en-US" baseline="0" dirty="0" err="1" smtClean="0"/>
              <a:t>Xperf</a:t>
            </a:r>
            <a:r>
              <a:rPr lang="en-US" baseline="0" dirty="0" smtClean="0"/>
              <a:t> can still be used to get an understanding of where time is going</a:t>
            </a:r>
          </a:p>
          <a:p>
            <a:pPr marL="171450" indent="-171450">
              <a:buFontTx/>
              <a:buChar char="-"/>
            </a:pPr>
            <a:r>
              <a:rPr lang="en-US" baseline="0" dirty="0" smtClean="0"/>
              <a:t>If box is not </a:t>
            </a:r>
            <a:r>
              <a:rPr lang="en-US" baseline="0" dirty="0" err="1" smtClean="0"/>
              <a:t>overconsolidated</a:t>
            </a:r>
            <a:r>
              <a:rPr lang="en-US" baseline="0" dirty="0" smtClean="0"/>
              <a:t> (and you are not taking a lot of time in the host OS), then traces should generally be accurate.</a:t>
            </a:r>
          </a:p>
          <a:p>
            <a:pPr marL="217368" lvl="1" indent="0">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713755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SLAT</a:t>
            </a:r>
          </a:p>
          <a:p>
            <a:pPr marL="174982" indent="-174982">
              <a:buFontTx/>
              <a:buChar char="-"/>
            </a:pPr>
            <a:r>
              <a:rPr lang="en-US" baseline="0" dirty="0" smtClean="0"/>
              <a:t>EPT for Intel &amp; RVI/NPT for AMD</a:t>
            </a:r>
          </a:p>
          <a:p>
            <a:pPr marL="174982" indent="-174982">
              <a:buFontTx/>
              <a:buChar char="-"/>
            </a:pPr>
            <a:r>
              <a:rPr lang="en-US" baseline="0" dirty="0" smtClean="0"/>
              <a:t>New processors have it</a:t>
            </a:r>
          </a:p>
          <a:p>
            <a:endParaRPr lang="en-US" baseline="0" dirty="0" smtClean="0"/>
          </a:p>
          <a:p>
            <a:r>
              <a:rPr lang="en-US" dirty="0" smtClean="0"/>
              <a:t>Why SLAT, and why not for Server</a:t>
            </a:r>
            <a:r>
              <a:rPr lang="en-US" baseline="0" dirty="0" smtClean="0"/>
              <a:t> Hyper-V.</a:t>
            </a:r>
          </a:p>
          <a:p>
            <a:r>
              <a:rPr lang="en-US" baseline="0" dirty="0" smtClean="0"/>
              <a:t>- TLB flushes – jitter, inconsistent experience</a:t>
            </a:r>
          </a:p>
          <a:p>
            <a:endParaRPr lang="en-US" baseline="0" dirty="0" smtClean="0"/>
          </a:p>
          <a:p>
            <a:endParaRPr lang="en-US" baseline="0" dirty="0" smtClean="0"/>
          </a:p>
          <a:p>
            <a:r>
              <a:rPr lang="en-US" baseline="0" dirty="0" smtClean="0"/>
              <a:t>Need as many physical logical processors as your largest VM you would like to run.</a:t>
            </a:r>
            <a:endParaRPr lang="en-US" dirty="0"/>
          </a:p>
        </p:txBody>
      </p:sp>
      <p:sp>
        <p:nvSpPr>
          <p:cNvPr id="4" name="Slide Number Placeholder 3"/>
          <p:cNvSpPr>
            <a:spLocks noGrp="1"/>
          </p:cNvSpPr>
          <p:nvPr>
            <p:ph type="sldNum" sz="quarter" idx="10"/>
          </p:nvPr>
        </p:nvSpPr>
        <p:spPr/>
        <p:txBody>
          <a:bodyPr/>
          <a:lstStyle/>
          <a:p>
            <a:fld id="{11CAE119-8813-4AAA-BE6C-489BC7E3989C}" type="slidenum">
              <a:rPr lang="en-US" smtClean="0"/>
              <a:t>27</a:t>
            </a:fld>
            <a:endParaRPr lang="en-US"/>
          </a:p>
        </p:txBody>
      </p:sp>
    </p:spTree>
    <p:extLst>
      <p:ext uri="{BB962C8B-B14F-4D97-AF65-F5344CB8AC3E}">
        <p14:creationId xmlns:p14="http://schemas.microsoft.com/office/powerpoint/2010/main" val="345780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nothing else, just remember – (line</a:t>
            </a:r>
            <a:r>
              <a:rPr lang="en-US" baseline="0" dirty="0" smtClean="0"/>
              <a:t> above)</a:t>
            </a:r>
            <a:endParaRPr lang="en-US" dirty="0" smtClean="0"/>
          </a:p>
          <a:p>
            <a:endParaRPr lang="en-US" dirty="0" smtClean="0"/>
          </a:p>
          <a:p>
            <a:r>
              <a:rPr lang="en-US" dirty="0" smtClean="0"/>
              <a:t>Demos showed many</a:t>
            </a:r>
            <a:r>
              <a:rPr lang="en-US" baseline="0" dirty="0" smtClean="0"/>
              <a:t> Hyper-V features. Lot more. I encourage you to experiment.</a:t>
            </a:r>
          </a:p>
          <a:p>
            <a:pPr marL="179369" lvl="0" indent="-174982">
              <a:buFontTx/>
              <a:buChar char="-"/>
            </a:pPr>
            <a:r>
              <a:rPr lang="en-US" baseline="0" dirty="0" smtClean="0"/>
              <a:t>VMs on laptop - Sleep/Hibernate/</a:t>
            </a:r>
            <a:r>
              <a:rPr lang="en-US" baseline="0" dirty="0" err="1" smtClean="0"/>
              <a:t>WiFi</a:t>
            </a:r>
            <a:endParaRPr lang="en-US" baseline="0" dirty="0" smtClean="0"/>
          </a:p>
          <a:p>
            <a:pPr marL="179369" lvl="0" indent="-174982">
              <a:buFontTx/>
              <a:buChar char="-"/>
            </a:pPr>
            <a:r>
              <a:rPr lang="en-US" baseline="0" dirty="0" err="1" smtClean="0"/>
              <a:t>Hyper-V</a:t>
            </a:r>
            <a:r>
              <a:rPr lang="en-US" baseline="0" dirty="0" smtClean="0"/>
              <a:t> Win8 support – </a:t>
            </a:r>
          </a:p>
          <a:p>
            <a:pPr marL="392350" lvl="1" indent="-174982">
              <a:buFontTx/>
              <a:buChar char="-"/>
            </a:pPr>
            <a:r>
              <a:rPr lang="en-US" baseline="0" dirty="0" smtClean="0"/>
              <a:t>Multipoint touch</a:t>
            </a:r>
          </a:p>
          <a:p>
            <a:pPr marL="392350" lvl="1" indent="-174982">
              <a:buFontTx/>
              <a:buChar char="-"/>
            </a:pPr>
            <a:r>
              <a:rPr lang="en-US" baseline="0" dirty="0" smtClean="0"/>
              <a:t>3D Graphics</a:t>
            </a:r>
          </a:p>
          <a:p>
            <a:pPr marL="179369" lvl="0" indent="-174982">
              <a:buFontTx/>
              <a:buChar char="-"/>
            </a:pPr>
            <a:endParaRPr lang="en-US" baseline="0" dirty="0" smtClean="0"/>
          </a:p>
          <a:p>
            <a:pPr marL="174982" indent="-174982">
              <a:buFontTx/>
              <a:buChar char="-"/>
            </a:pPr>
            <a:r>
              <a:rPr lang="en-US" dirty="0" smtClean="0"/>
              <a:t>Value to anyone needing sandbox or multi-machine environments</a:t>
            </a:r>
          </a:p>
          <a:p>
            <a:pPr marL="392350" lvl="1" indent="-174982">
              <a:buFontTx/>
              <a:buChar char="-"/>
            </a:pPr>
            <a:r>
              <a:rPr lang="en-US" dirty="0" smtClean="0"/>
              <a:t>Improves developer efficiency</a:t>
            </a:r>
          </a:p>
          <a:p>
            <a:pPr marL="507439" lvl="2" indent="-174982">
              <a:buFontTx/>
              <a:buChar char="-"/>
            </a:pPr>
            <a:r>
              <a:rPr lang="en-US" dirty="0" smtClean="0"/>
              <a:t>Easy to switch contexts</a:t>
            </a:r>
          </a:p>
          <a:p>
            <a:pPr marL="507439" lvl="2" indent="-174982">
              <a:buFontTx/>
              <a:buChar char="-"/>
            </a:pPr>
            <a:r>
              <a:rPr lang="en-US" dirty="0" smtClean="0"/>
              <a:t>keep the </a:t>
            </a:r>
            <a:r>
              <a:rPr lang="en-US" dirty="0" err="1" smtClean="0"/>
              <a:t>OS+App</a:t>
            </a:r>
            <a:r>
              <a:rPr lang="en-US" dirty="0" smtClean="0"/>
              <a:t> images up to date</a:t>
            </a:r>
          </a:p>
          <a:p>
            <a:pPr marL="507439" lvl="2" indent="-174982">
              <a:buFontTx/>
              <a:buChar char="-"/>
            </a:pPr>
            <a:r>
              <a:rPr lang="en-US" dirty="0" smtClean="0"/>
              <a:t>Build</a:t>
            </a:r>
            <a:r>
              <a:rPr lang="en-US" baseline="0" dirty="0" smtClean="0"/>
              <a:t> flexible infrastructure</a:t>
            </a:r>
          </a:p>
          <a:p>
            <a:pPr marL="392350" lvl="1" indent="-174982">
              <a:buFontTx/>
              <a:buChar char="-"/>
            </a:pPr>
            <a:r>
              <a:rPr lang="en-US" baseline="0" dirty="0" smtClean="0"/>
              <a:t>IT Pro</a:t>
            </a:r>
          </a:p>
          <a:p>
            <a:pPr marL="507439" lvl="2" indent="-174982">
              <a:buFontTx/>
              <a:buChar char="-"/>
            </a:pPr>
            <a:r>
              <a:rPr lang="en-US" baseline="0" dirty="0" smtClean="0"/>
              <a:t>Complete parity with Server Hyper-V</a:t>
            </a:r>
            <a:endParaRPr lang="en-US" baseline="0" dirty="0"/>
          </a:p>
          <a:p>
            <a:pPr marL="507439" lvl="2" indent="-174982">
              <a:buFontTx/>
              <a:buChar char="-"/>
            </a:pPr>
            <a:endParaRPr lang="en-US" baseline="0" dirty="0" smtClean="0"/>
          </a:p>
          <a:p>
            <a:pPr marL="332457" lvl="2" indent="0">
              <a:buFontTx/>
              <a:buNone/>
            </a:pPr>
            <a:r>
              <a:rPr lang="en-US" baseline="0" dirty="0" smtClean="0"/>
              <a:t>Thank you for taking the time to listen to </a:t>
            </a:r>
            <a:r>
              <a:rPr lang="en-US" baseline="0" smtClean="0"/>
              <a:t>us.</a:t>
            </a:r>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421594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indent="0">
              <a:buFont typeface="Wingdings"/>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a:buFontTx/>
              <a:buChar char="-"/>
            </a:pPr>
            <a:r>
              <a:rPr lang="en-US" baseline="0" dirty="0" smtClean="0"/>
              <a:t>Examples of using </a:t>
            </a:r>
            <a:r>
              <a:rPr lang="en-US" baseline="0" dirty="0" err="1" smtClean="0"/>
              <a:t>Hyper-V</a:t>
            </a:r>
            <a:endParaRPr lang="en-US" baseline="0" dirty="0" smtClean="0"/>
          </a:p>
          <a:p>
            <a:pPr marL="174982" indent="-174982">
              <a:buFontTx/>
              <a:buChar char="-"/>
            </a:pPr>
            <a:r>
              <a:rPr lang="en-US" baseline="0" dirty="0" smtClean="0"/>
              <a:t>Scripting</a:t>
            </a:r>
          </a:p>
          <a:p>
            <a:pPr marL="174982" indent="-174982">
              <a:buFontTx/>
              <a:buChar char="-"/>
            </a:pPr>
            <a:r>
              <a:rPr lang="en-US" baseline="0" dirty="0" err="1" smtClean="0"/>
              <a:t>Reqs</a:t>
            </a:r>
            <a:endParaRPr lang="en-US" baseline="0" dirty="0" smtClean="0"/>
          </a:p>
          <a:p>
            <a:pPr marL="174982" indent="-174982">
              <a:buFontTx/>
              <a:buChar char="-"/>
            </a:pPr>
            <a:endParaRPr lang="en-US" dirty="0" smtClean="0"/>
          </a:p>
          <a:p>
            <a:pPr marL="233309" indent="-233309">
              <a:buAutoNum type="arabicPeriod"/>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367691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12:14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Tx/>
              <a:buChar char="-"/>
            </a:pPr>
            <a:r>
              <a:rPr lang="en-US" dirty="0" smtClean="0"/>
              <a:t>What’s a lab?</a:t>
            </a:r>
            <a:r>
              <a:rPr lang="en-US" baseline="0" dirty="0" smtClean="0"/>
              <a:t> </a:t>
            </a:r>
          </a:p>
          <a:p>
            <a:pPr marL="384431" lvl="1" indent="-171450">
              <a:buFontTx/>
              <a:buChar char="-"/>
            </a:pPr>
            <a:r>
              <a:rPr lang="en-US" baseline="0" dirty="0" smtClean="0"/>
              <a:t>Multi-machine </a:t>
            </a:r>
          </a:p>
          <a:p>
            <a:pPr marL="499520" lvl="2" indent="-171450">
              <a:buFontTx/>
              <a:buChar char="-"/>
            </a:pPr>
            <a:r>
              <a:rPr lang="en-US" baseline="0" dirty="0" smtClean="0"/>
              <a:t>Isolation between the environments</a:t>
            </a:r>
          </a:p>
          <a:p>
            <a:pPr marL="499520" lvl="2" indent="-171450">
              <a:buFontTx/>
              <a:buChar char="-"/>
            </a:pPr>
            <a:r>
              <a:rPr lang="en-US" baseline="0" dirty="0" smtClean="0"/>
              <a:t>Quick deployment of </a:t>
            </a:r>
            <a:r>
              <a:rPr lang="en-US" baseline="0" dirty="0" err="1" smtClean="0"/>
              <a:t>env</a:t>
            </a:r>
            <a:r>
              <a:rPr lang="en-US" baseline="0" dirty="0" smtClean="0"/>
              <a:t> &amp; app (I should be able to setup my multi-machine </a:t>
            </a:r>
            <a:r>
              <a:rPr lang="en-US" baseline="0" dirty="0" err="1" smtClean="0"/>
              <a:t>env</a:t>
            </a:r>
            <a:r>
              <a:rPr lang="en-US" baseline="0" dirty="0" smtClean="0"/>
              <a:t> in seconds)</a:t>
            </a:r>
          </a:p>
          <a:p>
            <a:pPr marL="499520" lvl="2" indent="-171450">
              <a:buFontTx/>
              <a:buChar char="-"/>
            </a:pPr>
            <a:r>
              <a:rPr lang="en-US" baseline="0" dirty="0" smtClean="0"/>
              <a:t>Debugging friendly (no special cables, or setup)</a:t>
            </a:r>
          </a:p>
          <a:p>
            <a:pPr marL="499520" lvl="2" indent="-171450">
              <a:buFontTx/>
              <a:buChar char="-"/>
            </a:pPr>
            <a:r>
              <a:rPr lang="en-US" baseline="0" dirty="0" smtClean="0"/>
              <a:t>Shareable</a:t>
            </a:r>
          </a:p>
          <a:p>
            <a:pPr marL="499520" lvl="2" indent="-171450">
              <a:buFontTx/>
              <a:buChar char="-"/>
            </a:pPr>
            <a:r>
              <a:rPr lang="en-US" baseline="0" dirty="0" smtClean="0"/>
              <a:t>Easy to backup &amp; manage. Possible to have centralized libraries</a:t>
            </a:r>
            <a:endParaRPr lang="en-US" dirty="0" smtClean="0"/>
          </a:p>
          <a:p>
            <a:pPr marL="171450" indent="-171450">
              <a:buFontTx/>
              <a:buChar char="-"/>
            </a:pPr>
            <a:r>
              <a:rPr lang="en-US" dirty="0" smtClean="0"/>
              <a:t>“To Go”</a:t>
            </a:r>
          </a:p>
          <a:p>
            <a:pPr marL="384431" lvl="1" indent="-171450">
              <a:buFontTx/>
              <a:buChar char="-"/>
            </a:pPr>
            <a:r>
              <a:rPr lang="en-US" dirty="0" smtClean="0"/>
              <a:t>Portable</a:t>
            </a:r>
          </a:p>
          <a:p>
            <a:pPr marL="384431" lvl="1" indent="-171450">
              <a:buFontTx/>
              <a:buChar char="-"/>
            </a:pPr>
            <a:r>
              <a:rPr lang="en-US" dirty="0" smtClean="0"/>
              <a:t>accessible</a:t>
            </a:r>
            <a:r>
              <a:rPr lang="en-US" baseline="0" dirty="0" smtClean="0"/>
              <a:t> from anywhere</a:t>
            </a:r>
          </a:p>
          <a:p>
            <a:pPr marL="384431" lvl="1" indent="-171450">
              <a:buFontTx/>
              <a:buChar char="-"/>
            </a:pPr>
            <a:r>
              <a:rPr lang="en-US" baseline="0" dirty="0" smtClean="0"/>
              <a:t>flexible</a:t>
            </a:r>
            <a:endParaRPr lang="en-US" dirty="0" smtClean="0"/>
          </a:p>
          <a:p>
            <a:pPr marL="0" indent="0">
              <a:buFontTx/>
              <a:buNone/>
            </a:pP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err="1" smtClean="0"/>
              <a:t>Dev</a:t>
            </a:r>
            <a:r>
              <a:rPr lang="en-US" baseline="0" dirty="0" smtClean="0"/>
              <a:t>, Enthusiasts, Consultants, IT Pros</a:t>
            </a:r>
          </a:p>
          <a:p>
            <a:pPr marL="0" indent="0">
              <a:buFontTx/>
              <a:buNone/>
            </a:pPr>
            <a:endParaRPr lang="en-US" dirty="0" smtClean="0"/>
          </a:p>
          <a:p>
            <a:pPr marL="0" indent="0">
              <a:buFontTx/>
              <a:buNone/>
            </a:pPr>
            <a:endParaRPr lang="en-US" dirty="0" smtClean="0"/>
          </a:p>
          <a:p>
            <a:pPr marL="171450" indent="-171450">
              <a:buFontTx/>
              <a:buChar char="-"/>
            </a:pPr>
            <a:r>
              <a:rPr lang="en-US" dirty="0" smtClean="0"/>
              <a:t>Existing virtualization solutions </a:t>
            </a:r>
          </a:p>
          <a:p>
            <a:pPr marL="171450" indent="-171450">
              <a:buFontTx/>
              <a:buChar char="-"/>
            </a:pPr>
            <a:r>
              <a:rPr lang="en-US" baseline="0" dirty="0" smtClean="0"/>
              <a:t>Windows developers benefit inbox </a:t>
            </a:r>
          </a:p>
          <a:p>
            <a:pPr marL="171450" indent="-171450">
              <a:buFont typeface="Wingdings"/>
              <a:buChar char="J"/>
            </a:pPr>
            <a:r>
              <a:rPr lang="en-US" baseline="0" dirty="0" smtClean="0"/>
              <a:t>we also wanted to do this for ourselves</a:t>
            </a:r>
          </a:p>
          <a:p>
            <a:pPr marL="171450" indent="-171450">
              <a:buFont typeface="Wingdings"/>
              <a:buChar char="J"/>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Hyper-V</a:t>
            </a:r>
            <a:r>
              <a:rPr lang="en-US" dirty="0" smtClean="0"/>
              <a:t>:</a:t>
            </a:r>
            <a:r>
              <a:rPr lang="en-US" baseline="0" dirty="0" smtClean="0"/>
              <a:t> machine virtualization; shipping since W2k8</a:t>
            </a:r>
          </a:p>
          <a:p>
            <a:pPr marL="171450" indent="-171450">
              <a:buFontTx/>
              <a:buChar char="-"/>
            </a:pPr>
            <a:endParaRPr lang="en-US" baseline="0" dirty="0" smtClean="0"/>
          </a:p>
          <a:p>
            <a:pPr marL="171450" indent="-171450">
              <a:buFontTx/>
              <a:buChar char="-"/>
            </a:pPr>
            <a:r>
              <a:rPr lang="en-US" baseline="0" dirty="0" err="1" smtClean="0"/>
              <a:t>Hyper-V</a:t>
            </a:r>
            <a:r>
              <a:rPr lang="en-US" baseline="0" dirty="0" smtClean="0"/>
              <a:t> &amp; Client </a:t>
            </a:r>
            <a:r>
              <a:rPr lang="en-US" baseline="0" dirty="0" err="1" smtClean="0"/>
              <a:t>Hyper-V</a:t>
            </a:r>
            <a:r>
              <a:rPr lang="en-US" baseline="0" dirty="0" smtClean="0"/>
              <a:t> used interchangeably in the presentation</a:t>
            </a:r>
          </a:p>
          <a:p>
            <a:endParaRPr lang="en-US" b="1" i="1" baseline="0" dirty="0" smtClean="0">
              <a:solidFill>
                <a:srgbClr val="FF0000"/>
              </a:solidFill>
            </a:endParaRPr>
          </a:p>
          <a:p>
            <a:pPr marL="174982" indent="-174982" defTabSz="933199">
              <a:spcAft>
                <a:spcPts val="340"/>
              </a:spcAft>
              <a:buFontTx/>
              <a:buChar char="-"/>
              <a:defRPr/>
            </a:pPr>
            <a:r>
              <a:rPr lang="en-US" dirty="0" smtClean="0"/>
              <a:t>32 &amp; 64-bit VMs</a:t>
            </a:r>
          </a:p>
          <a:p>
            <a:pPr marL="174982" indent="-174982" defTabSz="933199">
              <a:spcAft>
                <a:spcPts val="340"/>
              </a:spcAft>
              <a:buFontTx/>
              <a:buChar char="-"/>
              <a:defRPr/>
            </a:pPr>
            <a:r>
              <a:rPr lang="en-US" baseline="0" dirty="0" smtClean="0"/>
              <a:t>Windows &amp; non-Windows guests</a:t>
            </a:r>
          </a:p>
          <a:p>
            <a:pPr marL="174982" indent="-174982" defTabSz="933199">
              <a:spcAft>
                <a:spcPts val="340"/>
              </a:spcAft>
              <a:buFontTx/>
              <a:buChar char="-"/>
              <a:defRPr/>
            </a:pPr>
            <a:r>
              <a:rPr lang="en-US" baseline="0" dirty="0" smtClean="0"/>
              <a:t>Extensible Switch (particularly useful for </a:t>
            </a:r>
            <a:r>
              <a:rPr lang="en-US" baseline="0" dirty="0" err="1" smtClean="0"/>
              <a:t>devs</a:t>
            </a:r>
            <a:r>
              <a:rPr lang="en-US" baseline="0" dirty="0" smtClean="0"/>
              <a:t>)</a:t>
            </a:r>
          </a:p>
          <a:p>
            <a:pPr marL="174982" indent="-174982" defTabSz="933199">
              <a:spcAft>
                <a:spcPts val="340"/>
              </a:spcAft>
              <a:buFontTx/>
              <a:buChar char="-"/>
              <a:defRPr/>
            </a:pPr>
            <a:r>
              <a:rPr lang="en-US" baseline="0" dirty="0" smtClean="0"/>
              <a:t>Pick a couple of more points</a:t>
            </a:r>
          </a:p>
          <a:p>
            <a:pPr marL="0" indent="0">
              <a:buFontTx/>
              <a:buNone/>
            </a:pPr>
            <a:endParaRPr lang="en-US" baseline="0" dirty="0" smtClean="0"/>
          </a:p>
          <a:p>
            <a:endParaRPr lang="en-US" dirty="0" smtClean="0"/>
          </a:p>
          <a:p>
            <a:pPr marL="174982" indent="-174982" defTabSz="933199">
              <a:spcAft>
                <a:spcPts val="340"/>
              </a:spcAft>
              <a:buFontTx/>
              <a:buChar char="-"/>
              <a:defRPr/>
            </a:pPr>
            <a:r>
              <a:rPr lang="en-US" dirty="0" smtClean="0"/>
              <a:t>Additional</a:t>
            </a:r>
            <a:r>
              <a:rPr lang="en-US" baseline="0" dirty="0" smtClean="0"/>
              <a:t> benefit for Server </a:t>
            </a:r>
            <a:r>
              <a:rPr lang="en-US" baseline="0" dirty="0" err="1" smtClean="0"/>
              <a:t>Hyper-V</a:t>
            </a:r>
            <a:r>
              <a:rPr lang="en-US" baseline="0" dirty="0" smtClean="0"/>
              <a:t> users</a:t>
            </a:r>
          </a:p>
          <a:p>
            <a:pPr marL="392350" lvl="1" indent="-174982" defTabSz="933199">
              <a:spcAft>
                <a:spcPts val="340"/>
              </a:spcAft>
              <a:buFontTx/>
              <a:buChar char="-"/>
              <a:defRPr/>
            </a:pPr>
            <a:r>
              <a:rPr lang="en-US" baseline="0" dirty="0" smtClean="0"/>
              <a:t>Parity (image &amp; </a:t>
            </a:r>
            <a:r>
              <a:rPr lang="en-US" baseline="0" dirty="0" err="1" smtClean="0"/>
              <a:t>mgmt</a:t>
            </a:r>
            <a:r>
              <a:rPr lang="en-US" baseline="0" dirty="0" smtClean="0"/>
              <a:t>)</a:t>
            </a:r>
          </a:p>
          <a:p>
            <a:pPr marL="392350" lvl="1" indent="-174982" defTabSz="933199">
              <a:spcAft>
                <a:spcPts val="340"/>
              </a:spcAft>
              <a:buFontTx/>
              <a:buChar char="-"/>
              <a:defRPr/>
            </a:pPr>
            <a:endParaRPr lang="en-US" baseline="0" dirty="0" smtClean="0"/>
          </a:p>
          <a:p>
            <a:pPr marL="217368" lvl="1" indent="0" defTabSz="933199">
              <a:spcAft>
                <a:spcPts val="340"/>
              </a:spcAft>
              <a:buFontTx/>
              <a:buNone/>
              <a:defRPr/>
            </a:pPr>
            <a:r>
              <a:rPr lang="en-US" baseline="0" dirty="0" smtClean="0"/>
              <a:t>Next – walk through of a development cycle and Hyper-V applicability</a:t>
            </a:r>
          </a:p>
          <a:p>
            <a:pPr marL="217368" lvl="1" indent="0" defTabSz="933199">
              <a:spcAft>
                <a:spcPts val="340"/>
              </a:spcAft>
              <a:buFontTx/>
              <a:buNone/>
              <a:defRPr/>
            </a:pPr>
            <a:r>
              <a:rPr lang="en-US" baseline="0" dirty="0" smtClean="0"/>
              <a:t>Bart to take over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49338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940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431" lvl="1"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88004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3795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36057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443198"/>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38ABC84-648A-4908-8A96-BB2FBF5F4B0B}"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05660774-17B3-4D76-BF63-C9C69630A8BA}" type="slidenum">
              <a:rPr lang="en-US" smtClean="0"/>
              <a:t>‹#›</a:t>
            </a:fld>
            <a:endParaRPr lang="en-US"/>
          </a:p>
        </p:txBody>
      </p:sp>
    </p:spTree>
    <p:extLst>
      <p:ext uri="{BB962C8B-B14F-4D97-AF65-F5344CB8AC3E}">
        <p14:creationId xmlns:p14="http://schemas.microsoft.com/office/powerpoint/2010/main" val="846888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8455067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6757097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5" r:id="rId17"/>
    <p:sldLayoutId id="214748381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 id="2147483817"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Considerations</a:t>
            </a:r>
            <a:endParaRPr lang="en-US" dirty="0"/>
          </a:p>
        </p:txBody>
      </p:sp>
      <p:sp>
        <p:nvSpPr>
          <p:cNvPr id="3" name="Content Placeholder 2"/>
          <p:cNvSpPr>
            <a:spLocks noGrp="1"/>
          </p:cNvSpPr>
          <p:nvPr>
            <p:ph idx="1"/>
          </p:nvPr>
        </p:nvSpPr>
        <p:spPr>
          <a:xfrm>
            <a:off x="519112" y="1447800"/>
            <a:ext cx="11149013" cy="3490186"/>
          </a:xfrm>
        </p:spPr>
        <p:txBody>
          <a:bodyPr/>
          <a:lstStyle/>
          <a:p>
            <a:r>
              <a:rPr lang="en-US" dirty="0" smtClean="0"/>
              <a:t>You can use PS </a:t>
            </a:r>
            <a:r>
              <a:rPr lang="en-US" dirty="0" err="1" smtClean="0"/>
              <a:t>remoting</a:t>
            </a:r>
            <a:r>
              <a:rPr lang="en-US" dirty="0" smtClean="0"/>
              <a:t> to manage hosts remotely</a:t>
            </a:r>
          </a:p>
          <a:p>
            <a:endParaRPr lang="en-US" dirty="0" smtClean="0"/>
          </a:p>
          <a:p>
            <a:r>
              <a:rPr lang="en-US" dirty="0" smtClean="0"/>
              <a:t>Use get-command to discover capabilities </a:t>
            </a:r>
          </a:p>
          <a:p>
            <a:pPr marL="460375" lvl="1" indent="0">
              <a:buNone/>
            </a:pPr>
            <a:r>
              <a:rPr lang="en-US" dirty="0" smtClean="0">
                <a:latin typeface="Consolas" pitchFamily="49" charset="0"/>
                <a:cs typeface="Consolas" pitchFamily="49" charset="0"/>
              </a:rPr>
              <a:t>PS&gt; get-command –module hyper-V</a:t>
            </a:r>
          </a:p>
          <a:p>
            <a:pPr marL="460375" lvl="1" indent="0">
              <a:buNone/>
            </a:pPr>
            <a:endParaRPr lang="en-US" dirty="0">
              <a:latin typeface="Consolas" pitchFamily="49" charset="0"/>
              <a:cs typeface="Consolas" pitchFamily="49" charset="0"/>
            </a:endParaRPr>
          </a:p>
          <a:p>
            <a:pPr marL="460375" lvl="1" indent="0">
              <a:buNone/>
            </a:pPr>
            <a:endParaRPr lang="en-US" dirty="0">
              <a:latin typeface="Consolas" pitchFamily="49" charset="0"/>
              <a:cs typeface="Consolas" pitchFamily="49" charset="0"/>
            </a:endParaRPr>
          </a:p>
          <a:p>
            <a:pPr marL="0" indent="0">
              <a:buNone/>
            </a:pPr>
            <a:endParaRPr lang="en-US" dirty="0" smtClean="0"/>
          </a:p>
        </p:txBody>
      </p:sp>
    </p:spTree>
    <p:extLst>
      <p:ext uri="{BB962C8B-B14F-4D97-AF65-F5344CB8AC3E}">
        <p14:creationId xmlns:p14="http://schemas.microsoft.com/office/powerpoint/2010/main" val="21536078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Rich Multi-VM Environments</a:t>
            </a:r>
            <a:endParaRPr lang="en-US" dirty="0"/>
          </a:p>
        </p:txBody>
      </p:sp>
      <p:sp>
        <p:nvSpPr>
          <p:cNvPr id="3" name="Content Placeholder 2"/>
          <p:cNvSpPr>
            <a:spLocks noGrp="1"/>
          </p:cNvSpPr>
          <p:nvPr>
            <p:ph idx="1"/>
          </p:nvPr>
        </p:nvSpPr>
        <p:spPr>
          <a:xfrm>
            <a:off x="519112" y="1447800"/>
            <a:ext cx="11149013" cy="5656933"/>
          </a:xfrm>
        </p:spPr>
        <p:txBody>
          <a:bodyPr/>
          <a:lstStyle/>
          <a:p>
            <a:r>
              <a:rPr lang="en-US" dirty="0" smtClean="0"/>
              <a:t>Available on tablets, laptops and desktops</a:t>
            </a:r>
          </a:p>
          <a:p>
            <a:endParaRPr lang="en-US" dirty="0" smtClean="0"/>
          </a:p>
          <a:p>
            <a:r>
              <a:rPr lang="en-US" dirty="0" smtClean="0"/>
              <a:t>Create rich multi-VM environments</a:t>
            </a:r>
          </a:p>
          <a:p>
            <a:pPr lvl="1"/>
            <a:r>
              <a:rPr lang="en-US" dirty="0" smtClean="0"/>
              <a:t>No longer need multiple physical machines</a:t>
            </a:r>
          </a:p>
          <a:p>
            <a:endParaRPr lang="en-US" dirty="0" smtClean="0"/>
          </a:p>
          <a:p>
            <a:r>
              <a:rPr lang="en-US" dirty="0" smtClean="0"/>
              <a:t>Developers, testers, program mangers, sales people</a:t>
            </a:r>
          </a:p>
          <a:p>
            <a:pPr lvl="1"/>
            <a:r>
              <a:rPr lang="en-US" dirty="0" smtClean="0"/>
              <a:t>Environments easily shared</a:t>
            </a:r>
          </a:p>
          <a:p>
            <a:pPr lvl="1"/>
            <a:r>
              <a:rPr lang="en-US" dirty="0" smtClean="0"/>
              <a:t>Virtualized environment the same no matter the hardware</a:t>
            </a:r>
          </a:p>
          <a:p>
            <a:endParaRPr lang="en-US" dirty="0" smtClean="0"/>
          </a:p>
          <a:p>
            <a:pPr marL="460375" lvl="1" indent="0">
              <a:buNone/>
            </a:pPr>
            <a:endParaRPr lang="en-US" dirty="0">
              <a:latin typeface="Consolas" pitchFamily="49" charset="0"/>
              <a:cs typeface="Consolas" pitchFamily="49" charset="0"/>
            </a:endParaRPr>
          </a:p>
          <a:p>
            <a:pPr marL="0" indent="0">
              <a:buNone/>
            </a:pPr>
            <a:endParaRPr lang="en-US" dirty="0" smtClean="0"/>
          </a:p>
        </p:txBody>
      </p:sp>
    </p:spTree>
    <p:extLst>
      <p:ext uri="{BB962C8B-B14F-4D97-AF65-F5344CB8AC3E}">
        <p14:creationId xmlns:p14="http://schemas.microsoft.com/office/powerpoint/2010/main" val="18897115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8"/>
            <p:extLst>
              <p:ext uri="{D42A27DB-BD31-4B8C-83A1-F6EECF244321}">
                <p14:modId xmlns:p14="http://schemas.microsoft.com/office/powerpoint/2010/main" val="2197559384"/>
              </p:ext>
            </p:extLst>
          </p:nvPr>
        </p:nvGraphicFramePr>
        <p:xfrm>
          <a:off x="614363" y="1419225"/>
          <a:ext cx="11146713" cy="509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3"/>
          </p:nvPr>
        </p:nvSpPr>
        <p:spPr/>
        <p:txBody>
          <a:bodyPr/>
          <a:lstStyle/>
          <a:p>
            <a:r>
              <a:rPr lang="en-US" dirty="0"/>
              <a:t>Building Apps using </a:t>
            </a:r>
            <a:r>
              <a:rPr lang="en-US" dirty="0" err="1"/>
              <a:t>Hyper-V</a:t>
            </a:r>
            <a:endParaRPr lang="en-US" dirty="0"/>
          </a:p>
        </p:txBody>
      </p:sp>
      <p:sp>
        <p:nvSpPr>
          <p:cNvPr id="2" name="Title 1"/>
          <p:cNvSpPr>
            <a:spLocks noGrp="1"/>
          </p:cNvSpPr>
          <p:nvPr>
            <p:ph type="title"/>
          </p:nvPr>
        </p:nvSpPr>
        <p:spPr>
          <a:xfrm>
            <a:off x="560567" y="249241"/>
            <a:ext cx="11031626" cy="609398"/>
          </a:xfrm>
        </p:spPr>
        <p:txBody>
          <a:bodyPr/>
          <a:lstStyle/>
          <a:p>
            <a:r>
              <a:rPr lang="en-US" dirty="0" smtClean="0"/>
              <a:t>Rapid development &amp; test using VMs</a:t>
            </a:r>
            <a:endParaRPr lang="en-US" dirty="0"/>
          </a:p>
        </p:txBody>
      </p:sp>
    </p:spTree>
    <p:extLst>
      <p:ext uri="{BB962C8B-B14F-4D97-AF65-F5344CB8AC3E}">
        <p14:creationId xmlns:p14="http://schemas.microsoft.com/office/powerpoint/2010/main" val="20507920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80110" y="1188720"/>
            <a:ext cx="10378440" cy="5269230"/>
          </a:xfrm>
          <a:prstGeom prst="roundRect">
            <a:avLst>
              <a:gd name="adj" fmla="val 2784"/>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bg1"/>
                </a:solidFill>
              </a:rPr>
              <a:t>Physical Machine</a:t>
            </a:r>
          </a:p>
        </p:txBody>
      </p:sp>
      <p:sp>
        <p:nvSpPr>
          <p:cNvPr id="5" name="Title 4"/>
          <p:cNvSpPr>
            <a:spLocks noGrp="1"/>
          </p:cNvSpPr>
          <p:nvPr>
            <p:ph type="title"/>
          </p:nvPr>
        </p:nvSpPr>
        <p:spPr/>
        <p:txBody>
          <a:bodyPr/>
          <a:lstStyle/>
          <a:p>
            <a:r>
              <a:rPr lang="en-US" dirty="0" smtClean="0"/>
              <a:t>Developing with Hyper-V – Demo Flow</a:t>
            </a:r>
            <a:endParaRPr lang="en-US" dirty="0"/>
          </a:p>
        </p:txBody>
      </p:sp>
      <p:sp>
        <p:nvSpPr>
          <p:cNvPr id="3" name="Rounded Rectangle 2"/>
          <p:cNvSpPr/>
          <p:nvPr/>
        </p:nvSpPr>
        <p:spPr bwMode="auto">
          <a:xfrm>
            <a:off x="1348740" y="2183130"/>
            <a:ext cx="5086350" cy="3954780"/>
          </a:xfrm>
          <a:prstGeom prst="roundRect">
            <a:avLst>
              <a:gd name="adj" fmla="val 3338"/>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accent2">
                    <a:lumMod val="75000"/>
                  </a:schemeClr>
                </a:solidFill>
              </a:rPr>
              <a:t>Development Environment (Parent)</a:t>
            </a:r>
          </a:p>
          <a:p>
            <a:pPr defTabSz="914099" fontAlgn="base">
              <a:spcBef>
                <a:spcPct val="0"/>
              </a:spcBef>
              <a:spcAft>
                <a:spcPct val="0"/>
              </a:spcAft>
            </a:pPr>
            <a:r>
              <a:rPr lang="en-US" sz="2200" dirty="0" smtClean="0">
                <a:solidFill>
                  <a:schemeClr val="accent2">
                    <a:lumMod val="75000"/>
                  </a:schemeClr>
                </a:solidFill>
              </a:rPr>
              <a:t>Windows 8</a:t>
            </a:r>
          </a:p>
        </p:txBody>
      </p:sp>
      <p:sp>
        <p:nvSpPr>
          <p:cNvPr id="7" name="Rounded Rectangle 6"/>
          <p:cNvSpPr/>
          <p:nvPr/>
        </p:nvSpPr>
        <p:spPr bwMode="auto">
          <a:xfrm>
            <a:off x="6208020" y="1560731"/>
            <a:ext cx="4867650" cy="2885540"/>
          </a:xfrm>
          <a:prstGeom prst="roundRect">
            <a:avLst>
              <a:gd name="adj" fmla="val 4536"/>
            </a:avLst>
          </a:prstGeom>
          <a:ln>
            <a:headEnd type="none" w="med" len="med"/>
            <a:tailEnd type="none" w="med" len="me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accent2">
                    <a:lumMod val="75000"/>
                  </a:schemeClr>
                </a:solidFill>
              </a:rPr>
              <a:t>Test Environment (in VM)</a:t>
            </a:r>
          </a:p>
          <a:p>
            <a:pPr defTabSz="914099" fontAlgn="base">
              <a:spcBef>
                <a:spcPct val="0"/>
              </a:spcBef>
              <a:spcAft>
                <a:spcPct val="0"/>
              </a:spcAft>
            </a:pPr>
            <a:r>
              <a:rPr lang="en-US" sz="2200" dirty="0" smtClean="0">
                <a:solidFill>
                  <a:schemeClr val="accent2">
                    <a:lumMod val="75000"/>
                  </a:schemeClr>
                </a:solidFill>
              </a:rPr>
              <a:t>Windows 8</a:t>
            </a:r>
          </a:p>
        </p:txBody>
      </p:sp>
      <p:sp>
        <p:nvSpPr>
          <p:cNvPr id="9" name="Right Arrow 8"/>
          <p:cNvSpPr/>
          <p:nvPr/>
        </p:nvSpPr>
        <p:spPr bwMode="auto">
          <a:xfrm rot="20776282">
            <a:off x="4650555" y="3416110"/>
            <a:ext cx="3114930" cy="550932"/>
          </a:xfrm>
          <a:prstGeom prst="rightArrow">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Remote Deployment</a:t>
            </a:r>
          </a:p>
        </p:txBody>
      </p:sp>
      <p:pic>
        <p:nvPicPr>
          <p:cNvPr id="10" name="Picture 9"/>
          <p:cNvPicPr/>
          <p:nvPr/>
        </p:nvPicPr>
        <p:blipFill>
          <a:blip r:embed="rId3"/>
          <a:stretch>
            <a:fillRect/>
          </a:stretch>
        </p:blipFill>
        <p:spPr>
          <a:xfrm>
            <a:off x="1565910" y="3546160"/>
            <a:ext cx="3063766" cy="1734502"/>
          </a:xfrm>
          <a:prstGeom prst="rect">
            <a:avLst/>
          </a:prstGeom>
          <a:ln>
            <a:noFill/>
          </a:ln>
          <a:effectLst>
            <a:outerShdw blurRad="292100" dist="139700" dir="2700000" algn="tl" rotWithShape="0">
              <a:srgbClr val="333333">
                <a:alpha val="65000"/>
              </a:srgbClr>
            </a:outerShdw>
          </a:effectLst>
        </p:spPr>
      </p:pic>
      <p:pic>
        <p:nvPicPr>
          <p:cNvPr id="11" name="Picture 10"/>
          <p:cNvPicPr/>
          <p:nvPr/>
        </p:nvPicPr>
        <p:blipFill rotWithShape="1">
          <a:blip r:embed="rId4"/>
          <a:srcRect l="3424" t="9137" r="3307" b="9500"/>
          <a:stretch/>
        </p:blipFill>
        <p:spPr>
          <a:xfrm>
            <a:off x="7786364" y="2315427"/>
            <a:ext cx="3014986" cy="1707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9816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Testing </a:t>
            </a:r>
            <a:r>
              <a:rPr lang="en-US" dirty="0" smtClean="0"/>
              <a:t>Metro Style Applications </a:t>
            </a:r>
            <a:r>
              <a:rPr lang="en-US" dirty="0"/>
              <a:t>with Hyper-V</a:t>
            </a:r>
          </a:p>
        </p:txBody>
      </p:sp>
      <p:sp>
        <p:nvSpPr>
          <p:cNvPr id="5" name="Subtitle 4"/>
          <p:cNvSpPr>
            <a:spLocks noGrp="1"/>
          </p:cNvSpPr>
          <p:nvPr>
            <p:ph type="subTitle" idx="1"/>
          </p:nvPr>
        </p:nvSpPr>
        <p:spPr/>
        <p:txBody>
          <a:bodyPr/>
          <a:lstStyle/>
          <a:p>
            <a:pPr marL="514350" indent="-514350">
              <a:buAutoNum type="arabicPeriod"/>
            </a:pPr>
            <a:r>
              <a:rPr lang="en-US" dirty="0" smtClean="0"/>
              <a:t>Build Metro Style App (on the host)</a:t>
            </a:r>
          </a:p>
          <a:p>
            <a:pPr marL="514350" indent="-514350">
              <a:buAutoNum type="arabicPeriod"/>
            </a:pPr>
            <a:r>
              <a:rPr lang="en-US" dirty="0" smtClean="0"/>
              <a:t>Remote Debug the app in the VM</a:t>
            </a:r>
          </a:p>
        </p:txBody>
      </p:sp>
      <p:sp>
        <p:nvSpPr>
          <p:cNvPr id="2" name="Text Placeholder 1"/>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5647229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Pristine Test Environment</a:t>
            </a:r>
            <a:endParaRPr lang="en-US" dirty="0"/>
          </a:p>
        </p:txBody>
      </p:sp>
      <p:sp>
        <p:nvSpPr>
          <p:cNvPr id="3" name="Content Placeholder 2"/>
          <p:cNvSpPr>
            <a:spLocks noGrp="1"/>
          </p:cNvSpPr>
          <p:nvPr>
            <p:ph idx="1"/>
          </p:nvPr>
        </p:nvSpPr>
        <p:spPr>
          <a:xfrm>
            <a:off x="519112" y="1447800"/>
            <a:ext cx="11149013" cy="5589222"/>
          </a:xfrm>
        </p:spPr>
        <p:txBody>
          <a:bodyPr/>
          <a:lstStyle/>
          <a:p>
            <a:r>
              <a:rPr lang="en-US" dirty="0" smtClean="0"/>
              <a:t>Full development environment</a:t>
            </a:r>
          </a:p>
          <a:p>
            <a:pPr lvl="1"/>
            <a:r>
              <a:rPr lang="en-US" dirty="0" smtClean="0"/>
              <a:t>Corporate joined, SDKs, tools</a:t>
            </a:r>
          </a:p>
          <a:p>
            <a:endParaRPr lang="en-US" dirty="0" smtClean="0"/>
          </a:p>
          <a:p>
            <a:r>
              <a:rPr lang="en-US" dirty="0" smtClean="0"/>
              <a:t>Pristine test environment</a:t>
            </a:r>
          </a:p>
          <a:p>
            <a:pPr lvl="1"/>
            <a:r>
              <a:rPr lang="en-US" dirty="0" smtClean="0"/>
              <a:t>Private network</a:t>
            </a:r>
          </a:p>
          <a:p>
            <a:pPr lvl="1"/>
            <a:r>
              <a:rPr lang="en-US" dirty="0" smtClean="0"/>
              <a:t>Only software installed needed for scenario</a:t>
            </a:r>
          </a:p>
          <a:p>
            <a:endParaRPr lang="en-US" dirty="0" smtClean="0"/>
          </a:p>
          <a:p>
            <a:r>
              <a:rPr lang="en-US" dirty="0" smtClean="0"/>
              <a:t>Pre-release self-hosting on single physical box</a:t>
            </a:r>
          </a:p>
          <a:p>
            <a:endParaRPr lang="en-US" dirty="0" smtClean="0"/>
          </a:p>
          <a:p>
            <a:pPr marL="460375" lvl="1" indent="0">
              <a:buNone/>
            </a:pPr>
            <a:endParaRPr lang="en-US" dirty="0">
              <a:latin typeface="Consolas" pitchFamily="49" charset="0"/>
              <a:cs typeface="Consolas" pitchFamily="49" charset="0"/>
            </a:endParaRPr>
          </a:p>
          <a:p>
            <a:pPr marL="0" indent="0">
              <a:buNone/>
            </a:pPr>
            <a:endParaRPr lang="en-US" dirty="0" smtClean="0"/>
          </a:p>
        </p:txBody>
      </p:sp>
    </p:spTree>
    <p:extLst>
      <p:ext uri="{BB962C8B-B14F-4D97-AF65-F5344CB8AC3E}">
        <p14:creationId xmlns:p14="http://schemas.microsoft.com/office/powerpoint/2010/main" val="28666878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8"/>
            <p:extLst>
              <p:ext uri="{D42A27DB-BD31-4B8C-83A1-F6EECF244321}">
                <p14:modId xmlns:p14="http://schemas.microsoft.com/office/powerpoint/2010/main" val="2512502928"/>
              </p:ext>
            </p:extLst>
          </p:nvPr>
        </p:nvGraphicFramePr>
        <p:xfrm>
          <a:off x="614363" y="1419225"/>
          <a:ext cx="11146713" cy="509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3"/>
          </p:nvPr>
        </p:nvSpPr>
        <p:spPr/>
        <p:txBody>
          <a:bodyPr/>
          <a:lstStyle/>
          <a:p>
            <a:r>
              <a:rPr lang="en-US" dirty="0"/>
              <a:t>Building Apps using </a:t>
            </a:r>
            <a:r>
              <a:rPr lang="en-US" dirty="0" err="1"/>
              <a:t>Hyper-V</a:t>
            </a:r>
            <a:endParaRPr lang="en-US" dirty="0"/>
          </a:p>
        </p:txBody>
      </p:sp>
      <p:sp>
        <p:nvSpPr>
          <p:cNvPr id="2" name="Title 1"/>
          <p:cNvSpPr>
            <a:spLocks noGrp="1"/>
          </p:cNvSpPr>
          <p:nvPr>
            <p:ph type="title"/>
          </p:nvPr>
        </p:nvSpPr>
        <p:spPr>
          <a:xfrm>
            <a:off x="560567" y="249241"/>
            <a:ext cx="11031626" cy="609398"/>
          </a:xfrm>
        </p:spPr>
        <p:txBody>
          <a:bodyPr/>
          <a:lstStyle/>
          <a:p>
            <a:r>
              <a:rPr lang="en-US" dirty="0" smtClean="0"/>
              <a:t>Debug using Snapshots</a:t>
            </a:r>
            <a:endParaRPr lang="en-US" dirty="0"/>
          </a:p>
        </p:txBody>
      </p:sp>
    </p:spTree>
    <p:extLst>
      <p:ext uri="{BB962C8B-B14F-4D97-AF65-F5344CB8AC3E}">
        <p14:creationId xmlns:p14="http://schemas.microsoft.com/office/powerpoint/2010/main" val="1142689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Virtual Machine Snapshots</a:t>
            </a:r>
            <a:endParaRPr lang="en-US" dirty="0"/>
          </a:p>
        </p:txBody>
      </p:sp>
      <p:sp>
        <p:nvSpPr>
          <p:cNvPr id="3" name="Content Placeholder 2"/>
          <p:cNvSpPr>
            <a:spLocks noGrp="1"/>
          </p:cNvSpPr>
          <p:nvPr>
            <p:ph idx="1"/>
          </p:nvPr>
        </p:nvSpPr>
        <p:spPr>
          <a:xfrm>
            <a:off x="519112" y="1447800"/>
            <a:ext cx="11149013" cy="3693319"/>
          </a:xfrm>
        </p:spPr>
        <p:txBody>
          <a:bodyPr/>
          <a:lstStyle/>
          <a:p>
            <a:r>
              <a:rPr lang="en-US" dirty="0" smtClean="0"/>
              <a:t>Great for capturing a point in time</a:t>
            </a:r>
          </a:p>
          <a:p>
            <a:endParaRPr lang="en-US" dirty="0" smtClean="0"/>
          </a:p>
          <a:p>
            <a:r>
              <a:rPr lang="en-US" dirty="0" smtClean="0"/>
              <a:t>Testers can record exact situation for bug repro and continue</a:t>
            </a:r>
            <a:endParaRPr lang="en-US" dirty="0"/>
          </a:p>
          <a:p>
            <a:r>
              <a:rPr lang="en-US" dirty="0" smtClean="0"/>
              <a:t>Developers can replay a scenario over and over</a:t>
            </a:r>
            <a:endParaRPr lang="en-US" dirty="0"/>
          </a:p>
          <a:p>
            <a:r>
              <a:rPr lang="en-US" dirty="0" smtClean="0"/>
              <a:t>Sales can rapidly transition from one scenario to another</a:t>
            </a:r>
          </a:p>
          <a:p>
            <a:endParaRPr lang="en-US" dirty="0"/>
          </a:p>
          <a:p>
            <a:r>
              <a:rPr lang="en-US" dirty="0" smtClean="0"/>
              <a:t>Waiting for snapshot merge is a thing of the past</a:t>
            </a:r>
            <a:endParaRPr lang="en-US" dirty="0"/>
          </a:p>
        </p:txBody>
      </p:sp>
    </p:spTree>
    <p:extLst>
      <p:ext uri="{BB962C8B-B14F-4D97-AF65-F5344CB8AC3E}">
        <p14:creationId xmlns:p14="http://schemas.microsoft.com/office/powerpoint/2010/main" val="10626566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VM Snapshots</a:t>
            </a:r>
            <a:endParaRPr lang="en-US" dirty="0"/>
          </a:p>
        </p:txBody>
      </p:sp>
      <p:sp>
        <p:nvSpPr>
          <p:cNvPr id="5" name="Subtitle 4"/>
          <p:cNvSpPr>
            <a:spLocks noGrp="1"/>
          </p:cNvSpPr>
          <p:nvPr>
            <p:ph type="subTitle" idx="1"/>
          </p:nvPr>
        </p:nvSpPr>
        <p:spPr/>
        <p:txBody>
          <a:bodyPr/>
          <a:lstStyle/>
          <a:p>
            <a:endParaRPr lang="en-US" dirty="0"/>
          </a:p>
        </p:txBody>
      </p:sp>
      <p:sp>
        <p:nvSpPr>
          <p:cNvPr id="2" name="Text Placeholder 1"/>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83526812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8"/>
            <p:extLst>
              <p:ext uri="{D42A27DB-BD31-4B8C-83A1-F6EECF244321}">
                <p14:modId xmlns:p14="http://schemas.microsoft.com/office/powerpoint/2010/main" val="2928585307"/>
              </p:ext>
            </p:extLst>
          </p:nvPr>
        </p:nvGraphicFramePr>
        <p:xfrm>
          <a:off x="614363" y="1419225"/>
          <a:ext cx="11146713" cy="509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3"/>
          </p:nvPr>
        </p:nvSpPr>
        <p:spPr/>
        <p:txBody>
          <a:bodyPr/>
          <a:lstStyle/>
          <a:p>
            <a:r>
              <a:rPr lang="en-US" dirty="0"/>
              <a:t>Building Apps using </a:t>
            </a:r>
            <a:r>
              <a:rPr lang="en-US" dirty="0" err="1"/>
              <a:t>Hyper-V</a:t>
            </a:r>
            <a:endParaRPr lang="en-US" dirty="0"/>
          </a:p>
        </p:txBody>
      </p:sp>
      <p:sp>
        <p:nvSpPr>
          <p:cNvPr id="2" name="Title 1"/>
          <p:cNvSpPr>
            <a:spLocks noGrp="1"/>
          </p:cNvSpPr>
          <p:nvPr>
            <p:ph type="title"/>
          </p:nvPr>
        </p:nvSpPr>
        <p:spPr>
          <a:xfrm>
            <a:off x="560567" y="249241"/>
            <a:ext cx="11031626" cy="609398"/>
          </a:xfrm>
        </p:spPr>
        <p:txBody>
          <a:bodyPr/>
          <a:lstStyle/>
          <a:p>
            <a:r>
              <a:rPr lang="en-US" dirty="0" smtClean="0"/>
              <a:t>Build flexible infrastructure</a:t>
            </a:r>
            <a:endParaRPr lang="en-US" dirty="0"/>
          </a:p>
        </p:txBody>
      </p:sp>
    </p:spTree>
    <p:extLst>
      <p:ext uri="{BB962C8B-B14F-4D97-AF65-F5344CB8AC3E}">
        <p14:creationId xmlns:p14="http://schemas.microsoft.com/office/powerpoint/2010/main" val="22026368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and Testing on Windows 8 with Client </a:t>
            </a:r>
            <a:r>
              <a:rPr lang="en-US" dirty="0" err="1" smtClean="0"/>
              <a:t>Hyper-V</a:t>
            </a:r>
            <a:endParaRPr lang="en-US" dirty="0"/>
          </a:p>
        </p:txBody>
      </p:sp>
      <p:sp>
        <p:nvSpPr>
          <p:cNvPr id="3" name="Subtitle 2"/>
          <p:cNvSpPr>
            <a:spLocks noGrp="1"/>
          </p:cNvSpPr>
          <p:nvPr>
            <p:ph type="subTitle" idx="1"/>
          </p:nvPr>
        </p:nvSpPr>
        <p:spPr/>
        <p:txBody>
          <a:bodyPr/>
          <a:lstStyle/>
          <a:p>
            <a:r>
              <a:rPr lang="en-US" dirty="0" smtClean="0">
                <a:latin typeface="+mj-lt"/>
              </a:rPr>
              <a:t>Mathew John, Bart House</a:t>
            </a:r>
          </a:p>
          <a:p>
            <a:r>
              <a:rPr lang="en-US" dirty="0" smtClean="0"/>
              <a:t>Principal PM, Principal SDE</a:t>
            </a:r>
          </a:p>
          <a:p>
            <a:r>
              <a:rPr lang="en-US" dirty="0" err="1" smtClean="0"/>
              <a:t>Hyper-V</a:t>
            </a:r>
            <a:r>
              <a:rPr lang="en-US" dirty="0" smtClean="0"/>
              <a:t>, Microsoft Corporation</a:t>
            </a:r>
            <a:endParaRPr lang="en-US" dirty="0"/>
          </a:p>
        </p:txBody>
      </p:sp>
      <p:sp>
        <p:nvSpPr>
          <p:cNvPr id="9" name="Text Placeholder 8"/>
          <p:cNvSpPr>
            <a:spLocks noGrp="1"/>
          </p:cNvSpPr>
          <p:nvPr>
            <p:ph type="body" sz="quarter" idx="10"/>
          </p:nvPr>
        </p:nvSpPr>
        <p:spPr/>
        <p:txBody>
          <a:bodyPr/>
          <a:lstStyle/>
          <a:p>
            <a:r>
              <a:rPr lang="en-US" dirty="0" smtClean="0"/>
              <a:t>455</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Flexible Infrastructure using </a:t>
            </a:r>
            <a:r>
              <a:rPr lang="en-US" dirty="0" err="1" smtClean="0"/>
              <a:t>Hyper-V</a:t>
            </a:r>
            <a:endParaRPr lang="en-US" dirty="0"/>
          </a:p>
        </p:txBody>
      </p:sp>
      <p:sp>
        <p:nvSpPr>
          <p:cNvPr id="6" name="Text Placeholder 5"/>
          <p:cNvSpPr>
            <a:spLocks noGrp="1"/>
          </p:cNvSpPr>
          <p:nvPr>
            <p:ph type="body" sz="quarter" idx="10"/>
          </p:nvPr>
        </p:nvSpPr>
        <p:spPr>
          <a:xfrm>
            <a:off x="519114" y="1447800"/>
            <a:ext cx="11149012" cy="5521512"/>
          </a:xfrm>
        </p:spPr>
        <p:txBody>
          <a:bodyPr/>
          <a:lstStyle/>
          <a:p>
            <a:r>
              <a:rPr lang="en-US" dirty="0" smtClean="0"/>
              <a:t>100% compatibility from Client to Server </a:t>
            </a:r>
            <a:r>
              <a:rPr lang="en-US" dirty="0" err="1" smtClean="0"/>
              <a:t>Hyper-V</a:t>
            </a:r>
            <a:endParaRPr lang="en-US" dirty="0" smtClean="0"/>
          </a:p>
          <a:p>
            <a:endParaRPr lang="en-US" dirty="0" smtClean="0"/>
          </a:p>
          <a:p>
            <a:r>
              <a:rPr lang="en-US" dirty="0" smtClean="0"/>
              <a:t>Support low cost file shares</a:t>
            </a:r>
          </a:p>
          <a:p>
            <a:r>
              <a:rPr lang="en-US" dirty="0" smtClean="0"/>
              <a:t>VM library shared across organization</a:t>
            </a:r>
          </a:p>
          <a:p>
            <a:endParaRPr lang="en-US" dirty="0" smtClean="0"/>
          </a:p>
          <a:p>
            <a:r>
              <a:rPr lang="en-US" dirty="0" smtClean="0"/>
              <a:t>Move VM’s storage while VM is running</a:t>
            </a:r>
          </a:p>
          <a:p>
            <a:pPr lvl="1"/>
            <a:r>
              <a:rPr lang="en-US" dirty="0" smtClean="0"/>
              <a:t>Physical storage filling up</a:t>
            </a:r>
          </a:p>
          <a:p>
            <a:pPr lvl="1"/>
            <a:r>
              <a:rPr lang="en-US" dirty="0" smtClean="0"/>
              <a:t>Shared out snapshots</a:t>
            </a:r>
          </a:p>
          <a:p>
            <a:pPr lvl="1"/>
            <a:r>
              <a:rPr lang="en-US" dirty="0" smtClean="0"/>
              <a:t>Moving between machines without interruption</a:t>
            </a:r>
          </a:p>
          <a:p>
            <a:pPr lvl="1"/>
            <a:endParaRPr lang="en-US" dirty="0" smtClean="0"/>
          </a:p>
          <a:p>
            <a:pPr lvl="1"/>
            <a:endParaRPr lang="en-US" dirty="0" smtClean="0"/>
          </a:p>
        </p:txBody>
      </p:sp>
    </p:spTree>
    <p:extLst>
      <p:ext uri="{BB962C8B-B14F-4D97-AF65-F5344CB8AC3E}">
        <p14:creationId xmlns:p14="http://schemas.microsoft.com/office/powerpoint/2010/main" val="35129508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Storage Move</a:t>
            </a:r>
            <a:endParaRPr lang="en-US" dirty="0"/>
          </a:p>
        </p:txBody>
      </p:sp>
      <p:sp>
        <p:nvSpPr>
          <p:cNvPr id="5" name="Subtitle 4"/>
          <p:cNvSpPr>
            <a:spLocks noGrp="1"/>
          </p:cNvSpPr>
          <p:nvPr>
            <p:ph type="subTitle" idx="1"/>
          </p:nvPr>
        </p:nvSpPr>
        <p:spPr/>
        <p:txBody>
          <a:bodyPr/>
          <a:lstStyle/>
          <a:p>
            <a:pPr marL="514350" indent="-514350">
              <a:buAutoNum type="arabicPeriod"/>
            </a:pPr>
            <a:r>
              <a:rPr lang="en-US" dirty="0" err="1" smtClean="0"/>
              <a:t>Hyper-V</a:t>
            </a:r>
            <a:r>
              <a:rPr lang="en-US" dirty="0" smtClean="0"/>
              <a:t> on File Share</a:t>
            </a:r>
          </a:p>
          <a:p>
            <a:pPr marL="514350" indent="-514350">
              <a:buAutoNum type="arabicPeriod"/>
            </a:pPr>
            <a:r>
              <a:rPr lang="en-US" dirty="0" smtClean="0"/>
              <a:t>Live Storage Move</a:t>
            </a:r>
            <a:endParaRPr lang="en-US" dirty="0"/>
          </a:p>
        </p:txBody>
      </p:sp>
      <p:sp>
        <p:nvSpPr>
          <p:cNvPr id="2" name="Text Placeholder 1"/>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5244557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8"/>
            <p:extLst>
              <p:ext uri="{D42A27DB-BD31-4B8C-83A1-F6EECF244321}">
                <p14:modId xmlns:p14="http://schemas.microsoft.com/office/powerpoint/2010/main" val="4190192768"/>
              </p:ext>
            </p:extLst>
          </p:nvPr>
        </p:nvGraphicFramePr>
        <p:xfrm>
          <a:off x="614363" y="1419225"/>
          <a:ext cx="11146713" cy="509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3"/>
          </p:nvPr>
        </p:nvSpPr>
        <p:spPr/>
        <p:txBody>
          <a:bodyPr/>
          <a:lstStyle/>
          <a:p>
            <a:r>
              <a:rPr lang="en-US" dirty="0"/>
              <a:t>Building Apps using </a:t>
            </a:r>
            <a:r>
              <a:rPr lang="en-US" dirty="0" err="1"/>
              <a:t>Hyper-V</a:t>
            </a:r>
            <a:endParaRPr lang="en-US" dirty="0"/>
          </a:p>
        </p:txBody>
      </p:sp>
      <p:sp>
        <p:nvSpPr>
          <p:cNvPr id="2" name="Title 1"/>
          <p:cNvSpPr>
            <a:spLocks noGrp="1"/>
          </p:cNvSpPr>
          <p:nvPr>
            <p:ph type="title"/>
          </p:nvPr>
        </p:nvSpPr>
        <p:spPr>
          <a:xfrm>
            <a:off x="560567" y="249241"/>
            <a:ext cx="11031626" cy="609398"/>
          </a:xfrm>
        </p:spPr>
        <p:txBody>
          <a:bodyPr/>
          <a:lstStyle/>
          <a:p>
            <a:r>
              <a:rPr lang="en-US" dirty="0" smtClean="0"/>
              <a:t>Final validation on hardware</a:t>
            </a:r>
            <a:endParaRPr lang="en-US" dirty="0"/>
          </a:p>
        </p:txBody>
      </p:sp>
    </p:spTree>
    <p:extLst>
      <p:ext uri="{BB962C8B-B14F-4D97-AF65-F5344CB8AC3E}">
        <p14:creationId xmlns:p14="http://schemas.microsoft.com/office/powerpoint/2010/main" val="23737078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80110" y="1188720"/>
            <a:ext cx="10378440" cy="5269230"/>
          </a:xfrm>
          <a:prstGeom prst="roundRect">
            <a:avLst>
              <a:gd name="adj" fmla="val 2784"/>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bg1"/>
                </a:solidFill>
              </a:rPr>
              <a:t>Physical Machine</a:t>
            </a:r>
          </a:p>
        </p:txBody>
      </p:sp>
      <p:sp>
        <p:nvSpPr>
          <p:cNvPr id="5" name="Title 4"/>
          <p:cNvSpPr>
            <a:spLocks noGrp="1"/>
          </p:cNvSpPr>
          <p:nvPr>
            <p:ph type="title"/>
          </p:nvPr>
        </p:nvSpPr>
        <p:spPr/>
        <p:txBody>
          <a:bodyPr/>
          <a:lstStyle/>
          <a:p>
            <a:r>
              <a:rPr lang="en-US" dirty="0" smtClean="0"/>
              <a:t>Developing with Hyper-V – Demo Flow</a:t>
            </a:r>
            <a:endParaRPr lang="en-US" dirty="0"/>
          </a:p>
        </p:txBody>
      </p:sp>
      <p:sp>
        <p:nvSpPr>
          <p:cNvPr id="3" name="Rounded Rectangle 2"/>
          <p:cNvSpPr/>
          <p:nvPr/>
        </p:nvSpPr>
        <p:spPr bwMode="auto">
          <a:xfrm>
            <a:off x="1348740" y="2183130"/>
            <a:ext cx="5086350" cy="3954780"/>
          </a:xfrm>
          <a:prstGeom prst="roundRect">
            <a:avLst>
              <a:gd name="adj" fmla="val 3338"/>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accent2">
                    <a:lumMod val="75000"/>
                  </a:schemeClr>
                </a:solidFill>
              </a:rPr>
              <a:t>Development Environment (Parent)</a:t>
            </a:r>
          </a:p>
          <a:p>
            <a:pPr defTabSz="914099" fontAlgn="base">
              <a:spcBef>
                <a:spcPct val="0"/>
              </a:spcBef>
              <a:spcAft>
                <a:spcPct val="0"/>
              </a:spcAft>
            </a:pPr>
            <a:r>
              <a:rPr lang="en-US" sz="2200" dirty="0" smtClean="0">
                <a:solidFill>
                  <a:schemeClr val="accent2">
                    <a:lumMod val="75000"/>
                  </a:schemeClr>
                </a:solidFill>
              </a:rPr>
              <a:t>Windows 8</a:t>
            </a:r>
          </a:p>
        </p:txBody>
      </p:sp>
      <p:pic>
        <p:nvPicPr>
          <p:cNvPr id="10" name="Picture 9"/>
          <p:cNvPicPr/>
          <p:nvPr/>
        </p:nvPicPr>
        <p:blipFill>
          <a:blip r:embed="rId3"/>
          <a:stretch>
            <a:fillRect/>
          </a:stretch>
        </p:blipFill>
        <p:spPr>
          <a:xfrm>
            <a:off x="1565910" y="3546160"/>
            <a:ext cx="3063766" cy="1734502"/>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bwMode="auto">
          <a:xfrm>
            <a:off x="6208020" y="1560731"/>
            <a:ext cx="4867650" cy="2885540"/>
          </a:xfrm>
          <a:prstGeom prst="roundRect">
            <a:avLst>
              <a:gd name="adj" fmla="val 4536"/>
            </a:avLst>
          </a:prstGeom>
          <a:ln>
            <a:headEnd type="none" w="med" len="med"/>
            <a:tailEnd type="none" w="med" len="me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solidFill>
                  <a:schemeClr val="accent2">
                    <a:lumMod val="75000"/>
                  </a:schemeClr>
                </a:solidFill>
              </a:rPr>
              <a:t>Test Environment (in VM)</a:t>
            </a:r>
          </a:p>
          <a:p>
            <a:pPr defTabSz="914099" fontAlgn="base">
              <a:spcBef>
                <a:spcPct val="0"/>
              </a:spcBef>
              <a:spcAft>
                <a:spcPct val="0"/>
              </a:spcAft>
            </a:pPr>
            <a:r>
              <a:rPr lang="en-US" sz="2200" dirty="0" smtClean="0">
                <a:solidFill>
                  <a:schemeClr val="accent2">
                    <a:lumMod val="75000"/>
                  </a:schemeClr>
                </a:solidFill>
              </a:rPr>
              <a:t>Windows 8</a:t>
            </a:r>
          </a:p>
        </p:txBody>
      </p:sp>
      <p:sp>
        <p:nvSpPr>
          <p:cNvPr id="9" name="Right Arrow 8"/>
          <p:cNvSpPr/>
          <p:nvPr/>
        </p:nvSpPr>
        <p:spPr bwMode="auto">
          <a:xfrm rot="20776282">
            <a:off x="4650555" y="3416110"/>
            <a:ext cx="3114930" cy="550932"/>
          </a:xfrm>
          <a:prstGeom prst="rightArrow">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Remote Deployment</a:t>
            </a:r>
          </a:p>
        </p:txBody>
      </p:sp>
      <p:sp>
        <p:nvSpPr>
          <p:cNvPr id="12" name="TextBox 11"/>
          <p:cNvSpPr txBox="1"/>
          <p:nvPr/>
        </p:nvSpPr>
        <p:spPr>
          <a:xfrm>
            <a:off x="3651884" y="2806303"/>
            <a:ext cx="2120266" cy="2369880"/>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r>
              <a:rPr lang="en-US" sz="2200" dirty="0" smtClean="0">
                <a:solidFill>
                  <a:schemeClr val="accent2">
                    <a:lumMod val="75000"/>
                  </a:schemeClr>
                </a:solidFill>
              </a:rPr>
              <a:t>(</a:t>
            </a:r>
            <a:r>
              <a:rPr lang="en-US" sz="2200" dirty="0" err="1" smtClean="0">
                <a:solidFill>
                  <a:schemeClr val="accent2">
                    <a:lumMod val="75000"/>
                  </a:schemeClr>
                </a:solidFill>
              </a:rPr>
              <a:t>NativeVHDBoot</a:t>
            </a:r>
            <a:r>
              <a:rPr lang="en-US" sz="2200" dirty="0" smtClean="0">
                <a:solidFill>
                  <a:schemeClr val="accent2">
                    <a:lumMod val="75000"/>
                  </a:schemeClr>
                </a:solidFill>
              </a:rPr>
              <a:t>)</a:t>
            </a:r>
          </a:p>
          <a:p>
            <a:endParaRPr lang="en-US" sz="2200" dirty="0">
              <a:solidFill>
                <a:schemeClr val="accent2">
                  <a:lumMod val="75000"/>
                </a:schemeClr>
              </a:solidFill>
            </a:endParaRPr>
          </a:p>
          <a:p>
            <a:endParaRPr lang="en-US" sz="2200" dirty="0" smtClean="0">
              <a:solidFill>
                <a:schemeClr val="accent2">
                  <a:lumMod val="75000"/>
                </a:schemeClr>
              </a:solidFill>
            </a:endParaRPr>
          </a:p>
          <a:p>
            <a:endParaRPr lang="en-US" sz="2200" dirty="0">
              <a:solidFill>
                <a:schemeClr val="accent2">
                  <a:lumMod val="75000"/>
                </a:schemeClr>
              </a:solidFill>
            </a:endParaRPr>
          </a:p>
          <a:p>
            <a:endParaRPr lang="en-US" sz="2200" dirty="0" smtClean="0">
              <a:solidFill>
                <a:schemeClr val="accent2">
                  <a:lumMod val="75000"/>
                </a:schemeClr>
              </a:solidFill>
            </a:endParaRPr>
          </a:p>
          <a:p>
            <a:endParaRPr lang="en-US" sz="2200" dirty="0" smtClean="0">
              <a:solidFill>
                <a:schemeClr val="accent2">
                  <a:lumMod val="75000"/>
                </a:schemeClr>
              </a:solidFill>
            </a:endParaRPr>
          </a:p>
          <a:p>
            <a:endParaRPr lang="en-US" sz="2200" dirty="0">
              <a:solidFill>
                <a:schemeClr val="accent2">
                  <a:lumMod val="75000"/>
                </a:schemeClr>
              </a:solidFill>
            </a:endParaRPr>
          </a:p>
        </p:txBody>
      </p:sp>
      <p:pic>
        <p:nvPicPr>
          <p:cNvPr id="11" name="Picture 10"/>
          <p:cNvPicPr/>
          <p:nvPr/>
        </p:nvPicPr>
        <p:blipFill rotWithShape="1">
          <a:blip r:embed="rId4"/>
          <a:srcRect l="3424" t="9137" r="3307" b="9500"/>
          <a:stretch/>
        </p:blipFill>
        <p:spPr>
          <a:xfrm>
            <a:off x="7786364" y="2315427"/>
            <a:ext cx="3014986" cy="1707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54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84365E-6 2.96296E-6 L -0.39219 0.16805 " pathEditMode="relative" rAng="0" ptsTypes="AA">
                                      <p:cBhvr>
                                        <p:cTn id="16" dur="2000" fill="hold"/>
                                        <p:tgtEl>
                                          <p:spTgt spid="11"/>
                                        </p:tgtEl>
                                        <p:attrNameLst>
                                          <p:attrName>ppt_x</p:attrName>
                                          <p:attrName>ppt_y</p:attrName>
                                        </p:attrNameLst>
                                      </p:cBhvr>
                                      <p:rCtr x="-19609" y="8403"/>
                                    </p:animMotion>
                                  </p:childTnLst>
                                </p:cTn>
                              </p:par>
                              <p:par>
                                <p:cTn id="17" presetID="42" presetClass="path" presetSubtype="0" accel="50000" decel="50000" fill="hold" grpId="0" nodeType="withEffect">
                                  <p:stCondLst>
                                    <p:cond delay="0"/>
                                  </p:stCondLst>
                                  <p:childTnLst>
                                    <p:animMotion origin="layout" path="M 4.03909E-6 -2.96296E-6 L -0.38945 0.16875 " pathEditMode="relative" rAng="0" ptsTypes="AA">
                                      <p:cBhvr>
                                        <p:cTn id="18" dur="2000" fill="hold"/>
                                        <p:tgtEl>
                                          <p:spTgt spid="7"/>
                                        </p:tgtEl>
                                        <p:attrNameLst>
                                          <p:attrName>ppt_x</p:attrName>
                                          <p:attrName>ppt_y</p:attrName>
                                        </p:attrNameLst>
                                      </p:cBhvr>
                                      <p:rCtr x="-19479" y="8426"/>
                                    </p:animMotion>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Boot Physical with VHDX</a:t>
            </a:r>
            <a:endParaRPr lang="en-US" dirty="0"/>
          </a:p>
        </p:txBody>
      </p:sp>
      <p:sp>
        <p:nvSpPr>
          <p:cNvPr id="5" name="Subtitle 4"/>
          <p:cNvSpPr>
            <a:spLocks noGrp="1"/>
          </p:cNvSpPr>
          <p:nvPr>
            <p:ph type="subTitle" idx="1"/>
          </p:nvPr>
        </p:nvSpPr>
        <p:spPr>
          <a:xfrm>
            <a:off x="969964" y="4787310"/>
            <a:ext cx="8047911" cy="461665"/>
          </a:xfrm>
        </p:spPr>
        <p:txBody>
          <a:bodyPr/>
          <a:lstStyle/>
          <a:p>
            <a:pPr marL="514350" indent="-514350">
              <a:buAutoNum type="arabicPeriod"/>
            </a:pPr>
            <a:endParaRPr lang="en-US" dirty="0" smtClean="0"/>
          </a:p>
        </p:txBody>
      </p:sp>
      <p:sp>
        <p:nvSpPr>
          <p:cNvPr id="2" name="Text Placeholder 1"/>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183166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itle 3"/>
          <p:cNvSpPr>
            <a:spLocks noGrp="1"/>
          </p:cNvSpPr>
          <p:nvPr>
            <p:ph type="ctrTitle" idx="4294967295"/>
          </p:nvPr>
        </p:nvSpPr>
        <p:spPr>
          <a:xfrm>
            <a:off x="0" y="2130425"/>
            <a:ext cx="10360025" cy="609600"/>
          </a:xfrm>
        </p:spPr>
        <p:txBody>
          <a:bodyPr>
            <a:normAutofit fontScale="90000"/>
          </a:bodyPr>
          <a:lstStyle/>
          <a:p>
            <a:r>
              <a:rPr lang="en-US" dirty="0" smtClean="0"/>
              <a:t>Client Hyper-V Capabilities and Requirements</a:t>
            </a:r>
            <a:endParaRPr lang="en-US" dirty="0"/>
          </a:p>
        </p:txBody>
      </p:sp>
    </p:spTree>
    <p:extLst>
      <p:ext uri="{BB962C8B-B14F-4D97-AF65-F5344CB8AC3E}">
        <p14:creationId xmlns:p14="http://schemas.microsoft.com/office/powerpoint/2010/main" val="1172626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Busting Myths</a:t>
            </a:r>
            <a:endParaRPr lang="en-US" dirty="0"/>
          </a:p>
        </p:txBody>
      </p:sp>
      <p:sp>
        <p:nvSpPr>
          <p:cNvPr id="3" name="Content Placeholder 2"/>
          <p:cNvSpPr>
            <a:spLocks noGrp="1"/>
          </p:cNvSpPr>
          <p:nvPr>
            <p:ph idx="1"/>
          </p:nvPr>
        </p:nvSpPr>
        <p:spPr>
          <a:xfrm>
            <a:off x="519112" y="1447800"/>
            <a:ext cx="11149013" cy="2068259"/>
          </a:xfrm>
        </p:spPr>
        <p:txBody>
          <a:bodyPr/>
          <a:lstStyle/>
          <a:p>
            <a:pPr marL="0" indent="0">
              <a:buNone/>
            </a:pPr>
            <a:r>
              <a:rPr lang="en-US" dirty="0" smtClean="0"/>
              <a:t>VMs are not(?) meant for the following classes</a:t>
            </a:r>
          </a:p>
          <a:p>
            <a:r>
              <a:rPr lang="en-US" dirty="0" smtClean="0"/>
              <a:t>Hardware* based testing</a:t>
            </a:r>
          </a:p>
          <a:p>
            <a:r>
              <a:rPr lang="en-US" dirty="0" smtClean="0"/>
              <a:t>GPU intensive* apps</a:t>
            </a:r>
          </a:p>
          <a:p>
            <a:r>
              <a:rPr lang="en-US" dirty="0" smtClean="0"/>
              <a:t>High precision timer* apps</a:t>
            </a:r>
            <a:endParaRPr lang="en-US" dirty="0"/>
          </a:p>
        </p:txBody>
      </p:sp>
    </p:spTree>
    <p:extLst>
      <p:ext uri="{BB962C8B-B14F-4D97-AF65-F5344CB8AC3E}">
        <p14:creationId xmlns:p14="http://schemas.microsoft.com/office/powerpoint/2010/main" val="22937235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run Client </a:t>
            </a:r>
            <a:r>
              <a:rPr lang="en-US" dirty="0" err="1" smtClean="0"/>
              <a:t>Hyper-V</a:t>
            </a:r>
            <a:endParaRPr lang="en-US" dirty="0"/>
          </a:p>
        </p:txBody>
      </p:sp>
      <p:sp>
        <p:nvSpPr>
          <p:cNvPr id="3" name="Content Placeholder 2"/>
          <p:cNvSpPr>
            <a:spLocks noGrp="1"/>
          </p:cNvSpPr>
          <p:nvPr>
            <p:ph idx="1"/>
          </p:nvPr>
        </p:nvSpPr>
        <p:spPr>
          <a:xfrm>
            <a:off x="519112" y="1447800"/>
            <a:ext cx="11149013" cy="2474524"/>
          </a:xfrm>
        </p:spPr>
        <p:txBody>
          <a:bodyPr/>
          <a:lstStyle/>
          <a:p>
            <a:r>
              <a:rPr lang="en-US" dirty="0"/>
              <a:t>64-bit </a:t>
            </a:r>
            <a:r>
              <a:rPr lang="en-US" dirty="0" smtClean="0"/>
              <a:t>Windows </a:t>
            </a:r>
            <a:r>
              <a:rPr lang="en-US" dirty="0"/>
              <a:t>8</a:t>
            </a:r>
          </a:p>
          <a:p>
            <a:endParaRPr lang="en-US" dirty="0" smtClean="0"/>
          </a:p>
          <a:p>
            <a:r>
              <a:rPr lang="en-US" dirty="0" smtClean="0"/>
              <a:t>Processor requirements:</a:t>
            </a:r>
          </a:p>
          <a:p>
            <a:pPr lvl="1"/>
            <a:r>
              <a:rPr lang="en-US" dirty="0" smtClean="0"/>
              <a:t>Hardware Virtualization</a:t>
            </a:r>
          </a:p>
          <a:p>
            <a:pPr lvl="1"/>
            <a:r>
              <a:rPr lang="en-US" dirty="0" smtClean="0"/>
              <a:t>Second Level Address Translation</a:t>
            </a:r>
          </a:p>
        </p:txBody>
      </p:sp>
    </p:spTree>
    <p:extLst>
      <p:ext uri="{BB962C8B-B14F-4D97-AF65-F5344CB8AC3E}">
        <p14:creationId xmlns:p14="http://schemas.microsoft.com/office/powerpoint/2010/main" val="117963532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519112" y="1447800"/>
            <a:ext cx="11149013" cy="1526572"/>
          </a:xfrm>
        </p:spPr>
        <p:txBody>
          <a:bodyPr/>
          <a:lstStyle/>
          <a:p>
            <a:pPr marL="0" indent="0">
              <a:buNone/>
            </a:pPr>
            <a:r>
              <a:rPr lang="en-US" dirty="0" smtClean="0"/>
              <a:t>With Client Hyper-V you can easily build your lab to go</a:t>
            </a:r>
          </a:p>
          <a:p>
            <a:endParaRPr lang="en-US" dirty="0" smtClean="0"/>
          </a:p>
          <a:p>
            <a:pPr marL="0" indent="0">
              <a:buNone/>
            </a:pPr>
            <a:endParaRPr lang="en-US" dirty="0"/>
          </a:p>
        </p:txBody>
      </p:sp>
    </p:spTree>
    <p:extLst>
      <p:ext uri="{BB962C8B-B14F-4D97-AF65-F5344CB8AC3E}">
        <p14:creationId xmlns:p14="http://schemas.microsoft.com/office/powerpoint/2010/main" val="2923224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Questions?</a:t>
            </a:r>
            <a:endParaRPr lang="en-US" dirty="0">
              <a:latin typeface="+mn-lt"/>
            </a:endParaRPr>
          </a:p>
        </p:txBody>
      </p:sp>
    </p:spTree>
    <p:extLst>
      <p:ext uri="{BB962C8B-B14F-4D97-AF65-F5344CB8AC3E}">
        <p14:creationId xmlns:p14="http://schemas.microsoft.com/office/powerpoint/2010/main" val="31341297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423686"/>
            <a:ext cx="11149013" cy="4598182"/>
          </a:xfrm>
        </p:spPr>
        <p:txBody>
          <a:bodyPr/>
          <a:lstStyle/>
          <a:p>
            <a:r>
              <a:rPr lang="en-US" dirty="0" smtClean="0"/>
              <a:t>Learn about applying virtualization techniques in your environment</a:t>
            </a:r>
          </a:p>
          <a:p>
            <a:r>
              <a:rPr lang="en-US" dirty="0" smtClean="0"/>
              <a:t>Walk through a development cycle using Client </a:t>
            </a:r>
            <a:r>
              <a:rPr lang="en-US" dirty="0" err="1" smtClean="0"/>
              <a:t>Hyper-V</a:t>
            </a:r>
            <a:endParaRPr lang="en-US" dirty="0" smtClean="0"/>
          </a:p>
          <a:p>
            <a:pPr lvl="1"/>
            <a:r>
              <a:rPr lang="en-US" dirty="0" smtClean="0"/>
              <a:t>Automated setup</a:t>
            </a:r>
          </a:p>
          <a:p>
            <a:pPr lvl="1"/>
            <a:r>
              <a:rPr lang="en-US" dirty="0" smtClean="0"/>
              <a:t>Rapid development &amp; test, and more</a:t>
            </a:r>
          </a:p>
          <a:p>
            <a:r>
              <a:rPr lang="en-US" dirty="0" smtClean="0"/>
              <a:t>Understand the limits &amp; requirements of Client </a:t>
            </a:r>
            <a:r>
              <a:rPr lang="en-US" dirty="0" err="1" smtClean="0"/>
              <a:t>Hyper-V</a:t>
            </a:r>
            <a:endParaRPr lang="en-US" dirty="0" smtClean="0"/>
          </a:p>
          <a:p>
            <a:endParaRPr lang="en-US" dirty="0"/>
          </a:p>
          <a:p>
            <a:pPr marL="0" indent="0">
              <a:buNone/>
            </a:pPr>
            <a:r>
              <a:rPr lang="en-US" dirty="0" smtClean="0">
                <a:latin typeface="+mj-lt"/>
              </a:rPr>
              <a:t>You’ll </a:t>
            </a:r>
            <a:r>
              <a:rPr lang="en-US" dirty="0">
                <a:latin typeface="+mj-lt"/>
              </a:rPr>
              <a:t>leave with examples of how to</a:t>
            </a:r>
          </a:p>
          <a:p>
            <a:pPr>
              <a:spcBef>
                <a:spcPts val="1200"/>
              </a:spcBef>
            </a:pPr>
            <a:r>
              <a:rPr lang="en-US" dirty="0" smtClean="0"/>
              <a:t>Utilize Client </a:t>
            </a:r>
            <a:r>
              <a:rPr lang="en-US" dirty="0" err="1" smtClean="0"/>
              <a:t>Hyper-V</a:t>
            </a:r>
            <a:r>
              <a:rPr lang="en-US" dirty="0" smtClean="0"/>
              <a:t> in your development environment</a:t>
            </a:r>
            <a:endParaRPr lang="en-US" dirty="0"/>
          </a:p>
        </p:txBody>
      </p:sp>
    </p:spTree>
    <p:extLst>
      <p:ext uri="{BB962C8B-B14F-4D97-AF65-F5344CB8AC3E}">
        <p14:creationId xmlns:p14="http://schemas.microsoft.com/office/powerpoint/2010/main" val="379549561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75140789"/>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Building your own Lab to go is easy</a:t>
            </a:r>
            <a:endParaRPr lang="en-US" dirty="0">
              <a:latin typeface="+mn-lt"/>
            </a:endParaRPr>
          </a:p>
        </p:txBody>
      </p:sp>
    </p:spTree>
    <p:extLst>
      <p:ext uri="{BB962C8B-B14F-4D97-AF65-F5344CB8AC3E}">
        <p14:creationId xmlns:p14="http://schemas.microsoft.com/office/powerpoint/2010/main" val="31376397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457200"/>
            <a:ext cx="3371850" cy="5539978"/>
          </a:xfrm>
          <a:prstGeom prst="rect">
            <a:avLst/>
          </a:prstGeom>
          <a:noFill/>
        </p:spPr>
        <p:txBody>
          <a:bodyPr wrap="square" lIns="0" tIns="0" rIns="0" bIns="0" rtlCol="0">
            <a:spAutoFit/>
          </a:bodyPr>
          <a:lstStyle/>
          <a:p>
            <a:r>
              <a:rPr lang="en-US" dirty="0" smtClean="0">
                <a:solidFill>
                  <a:schemeClr val="bg1">
                    <a:lumMod val="50000"/>
                    <a:lumOff val="50000"/>
                  </a:schemeClr>
                </a:solidFill>
                <a:latin typeface="+mj-lt"/>
              </a:rPr>
              <a:t>32 Virtual Processors</a:t>
            </a:r>
          </a:p>
          <a:p>
            <a:r>
              <a:rPr lang="en-US" dirty="0" smtClean="0">
                <a:solidFill>
                  <a:schemeClr val="bg1">
                    <a:lumMod val="50000"/>
                    <a:lumOff val="50000"/>
                  </a:schemeClr>
                </a:solidFill>
              </a:rPr>
              <a:t>NUMA in VM</a:t>
            </a:r>
          </a:p>
          <a:p>
            <a:r>
              <a:rPr lang="en-US" dirty="0" smtClean="0">
                <a:solidFill>
                  <a:schemeClr val="bg1">
                    <a:lumMod val="50000"/>
                    <a:lumOff val="50000"/>
                  </a:schemeClr>
                </a:solidFill>
              </a:rPr>
              <a:t>512 GB RAM</a:t>
            </a:r>
          </a:p>
          <a:p>
            <a:r>
              <a:rPr lang="en-US" dirty="0" smtClean="0">
                <a:solidFill>
                  <a:schemeClr val="bg1">
                    <a:lumMod val="50000"/>
                    <a:lumOff val="50000"/>
                  </a:schemeClr>
                </a:solidFill>
                <a:latin typeface="+mj-lt"/>
              </a:rPr>
              <a:t>Sleep</a:t>
            </a:r>
            <a:endParaRPr lang="en-US" dirty="0">
              <a:solidFill>
                <a:schemeClr val="bg1">
                  <a:lumMod val="50000"/>
                  <a:lumOff val="50000"/>
                </a:schemeClr>
              </a:solidFill>
              <a:latin typeface="+mj-lt"/>
            </a:endParaRPr>
          </a:p>
          <a:p>
            <a:r>
              <a:rPr lang="en-US" dirty="0" smtClean="0">
                <a:solidFill>
                  <a:schemeClr val="bg1">
                    <a:lumMod val="50000"/>
                    <a:lumOff val="50000"/>
                  </a:schemeClr>
                </a:solidFill>
              </a:rPr>
              <a:t>Hibernate</a:t>
            </a:r>
          </a:p>
          <a:p>
            <a:r>
              <a:rPr lang="en-US" dirty="0">
                <a:solidFill>
                  <a:schemeClr val="bg1">
                    <a:lumMod val="50000"/>
                    <a:lumOff val="50000"/>
                  </a:schemeClr>
                </a:solidFill>
              </a:rPr>
              <a:t>Management console</a:t>
            </a:r>
          </a:p>
          <a:p>
            <a:r>
              <a:rPr lang="en-US" dirty="0">
                <a:solidFill>
                  <a:schemeClr val="bg1">
                    <a:lumMod val="50000"/>
                    <a:lumOff val="50000"/>
                  </a:schemeClr>
                </a:solidFill>
              </a:rPr>
              <a:t>Manage Server Hyper-V</a:t>
            </a:r>
          </a:p>
          <a:p>
            <a:r>
              <a:rPr lang="en-US" dirty="0" smtClean="0">
                <a:solidFill>
                  <a:schemeClr val="bg1">
                    <a:lumMod val="50000"/>
                    <a:lumOff val="50000"/>
                  </a:schemeClr>
                </a:solidFill>
              </a:rPr>
              <a:t>Snapshots</a:t>
            </a:r>
          </a:p>
          <a:p>
            <a:r>
              <a:rPr lang="en-US" dirty="0" smtClean="0">
                <a:solidFill>
                  <a:schemeClr val="bg1">
                    <a:lumMod val="50000"/>
                    <a:lumOff val="50000"/>
                  </a:schemeClr>
                </a:solidFill>
              </a:rPr>
              <a:t>1024 running VMs</a:t>
            </a:r>
          </a:p>
          <a:p>
            <a:r>
              <a:rPr lang="en-US" dirty="0" smtClean="0">
                <a:solidFill>
                  <a:schemeClr val="bg1">
                    <a:lumMod val="50000"/>
                    <a:lumOff val="50000"/>
                  </a:schemeClr>
                </a:solidFill>
              </a:rPr>
              <a:t>VHD</a:t>
            </a:r>
          </a:p>
          <a:p>
            <a:r>
              <a:rPr lang="en-US" dirty="0" smtClean="0">
                <a:solidFill>
                  <a:schemeClr val="bg1">
                    <a:lumMod val="50000"/>
                    <a:lumOff val="50000"/>
                  </a:schemeClr>
                </a:solidFill>
                <a:latin typeface="+mj-lt"/>
              </a:rPr>
              <a:t>VHDX (16TB)</a:t>
            </a:r>
          </a:p>
          <a:p>
            <a:r>
              <a:rPr lang="en-US" dirty="0" smtClean="0">
                <a:solidFill>
                  <a:schemeClr val="bg1">
                    <a:lumMod val="50000"/>
                    <a:lumOff val="50000"/>
                  </a:schemeClr>
                </a:solidFill>
              </a:rPr>
              <a:t>Dynamic disks</a:t>
            </a:r>
          </a:p>
          <a:p>
            <a:r>
              <a:rPr lang="en-US" dirty="0" smtClean="0">
                <a:solidFill>
                  <a:schemeClr val="bg1">
                    <a:lumMod val="50000"/>
                    <a:lumOff val="50000"/>
                  </a:schemeClr>
                </a:solidFill>
              </a:rPr>
              <a:t>Differencing disks</a:t>
            </a:r>
          </a:p>
          <a:p>
            <a:r>
              <a:rPr lang="en-US" dirty="0" smtClean="0">
                <a:solidFill>
                  <a:schemeClr val="bg1">
                    <a:lumMod val="50000"/>
                    <a:lumOff val="50000"/>
                  </a:schemeClr>
                </a:solidFill>
              </a:rPr>
              <a:t>4K sector size</a:t>
            </a:r>
          </a:p>
          <a:p>
            <a:r>
              <a:rPr lang="en-US" dirty="0" smtClean="0">
                <a:solidFill>
                  <a:schemeClr val="bg1">
                    <a:lumMod val="50000"/>
                    <a:lumOff val="50000"/>
                  </a:schemeClr>
                </a:solidFill>
              </a:rPr>
              <a:t>Pass through disks</a:t>
            </a:r>
          </a:p>
          <a:p>
            <a:r>
              <a:rPr lang="en-US" dirty="0" smtClean="0">
                <a:solidFill>
                  <a:schemeClr val="bg1">
                    <a:lumMod val="50000"/>
                    <a:lumOff val="50000"/>
                  </a:schemeClr>
                </a:solidFill>
              </a:rPr>
              <a:t>DMTF compliant WMI</a:t>
            </a:r>
          </a:p>
          <a:p>
            <a:r>
              <a:rPr lang="en-US" dirty="0" smtClean="0">
                <a:solidFill>
                  <a:schemeClr val="bg1">
                    <a:lumMod val="50000"/>
                    <a:lumOff val="50000"/>
                  </a:schemeClr>
                </a:solidFill>
              </a:rPr>
              <a:t>Networking offloads</a:t>
            </a:r>
          </a:p>
          <a:p>
            <a:r>
              <a:rPr lang="en-US" dirty="0" smtClean="0">
                <a:solidFill>
                  <a:schemeClr val="bg1">
                    <a:lumMod val="50000"/>
                    <a:lumOff val="50000"/>
                  </a:schemeClr>
                </a:solidFill>
              </a:rPr>
              <a:t>Fixed VHD</a:t>
            </a:r>
          </a:p>
          <a:p>
            <a:r>
              <a:rPr lang="en-US" dirty="0" err="1" smtClean="0">
                <a:solidFill>
                  <a:schemeClr val="bg1">
                    <a:lumMod val="50000"/>
                    <a:lumOff val="50000"/>
                  </a:schemeClr>
                </a:solidFill>
              </a:rPr>
              <a:t>CentOS</a:t>
            </a:r>
            <a:r>
              <a:rPr lang="en-US" dirty="0" smtClean="0">
                <a:solidFill>
                  <a:schemeClr val="bg1">
                    <a:lumMod val="50000"/>
                    <a:lumOff val="50000"/>
                  </a:schemeClr>
                </a:solidFill>
              </a:rPr>
              <a:t> </a:t>
            </a:r>
            <a:r>
              <a:rPr lang="en-US" dirty="0">
                <a:solidFill>
                  <a:schemeClr val="bg1">
                    <a:lumMod val="50000"/>
                    <a:lumOff val="50000"/>
                  </a:schemeClr>
                </a:solidFill>
              </a:rPr>
              <a:t>5.2-5.6, </a:t>
            </a:r>
            <a:r>
              <a:rPr lang="en-US" dirty="0" smtClean="0">
                <a:solidFill>
                  <a:schemeClr val="bg1">
                    <a:lumMod val="50000"/>
                    <a:lumOff val="50000"/>
                  </a:schemeClr>
                </a:solidFill>
              </a:rPr>
              <a:t>6.0</a:t>
            </a:r>
          </a:p>
          <a:p>
            <a:r>
              <a:rPr lang="en-US" b="1" dirty="0" smtClean="0">
                <a:solidFill>
                  <a:schemeClr val="bg1">
                    <a:lumMod val="50000"/>
                    <a:lumOff val="50000"/>
                  </a:schemeClr>
                </a:solidFill>
              </a:rPr>
              <a:t>Live </a:t>
            </a:r>
            <a:r>
              <a:rPr lang="en-US" b="1" dirty="0">
                <a:solidFill>
                  <a:schemeClr val="bg1">
                    <a:lumMod val="50000"/>
                    <a:lumOff val="50000"/>
                  </a:schemeClr>
                </a:solidFill>
              </a:rPr>
              <a:t>Storage </a:t>
            </a:r>
            <a:r>
              <a:rPr lang="en-US" b="1" dirty="0" smtClean="0">
                <a:solidFill>
                  <a:schemeClr val="bg1">
                    <a:lumMod val="50000"/>
                    <a:lumOff val="50000"/>
                  </a:schemeClr>
                </a:solidFill>
              </a:rPr>
              <a:t>Move</a:t>
            </a:r>
            <a:endParaRPr lang="en-US" b="1" dirty="0">
              <a:solidFill>
                <a:schemeClr val="bg1">
                  <a:lumMod val="50000"/>
                  <a:lumOff val="50000"/>
                </a:schemeClr>
              </a:solidFill>
            </a:endParaRPr>
          </a:p>
        </p:txBody>
      </p:sp>
      <p:sp>
        <p:nvSpPr>
          <p:cNvPr id="11" name="Rectangle 10"/>
          <p:cNvSpPr/>
          <p:nvPr/>
        </p:nvSpPr>
        <p:spPr>
          <a:xfrm>
            <a:off x="3554730" y="407072"/>
            <a:ext cx="4480559" cy="5632311"/>
          </a:xfrm>
          <a:prstGeom prst="rect">
            <a:avLst/>
          </a:prstGeom>
        </p:spPr>
        <p:txBody>
          <a:bodyPr wrap="square">
            <a:spAutoFit/>
          </a:bodyPr>
          <a:lstStyle/>
          <a:p>
            <a:r>
              <a:rPr lang="en-US" dirty="0" smtClean="0">
                <a:solidFill>
                  <a:schemeClr val="bg1">
                    <a:lumMod val="50000"/>
                    <a:lumOff val="50000"/>
                  </a:schemeClr>
                </a:solidFill>
              </a:rPr>
              <a:t>Native </a:t>
            </a:r>
            <a:r>
              <a:rPr lang="en-US" dirty="0">
                <a:solidFill>
                  <a:schemeClr val="bg1">
                    <a:lumMod val="50000"/>
                    <a:lumOff val="50000"/>
                  </a:schemeClr>
                </a:solidFill>
              </a:rPr>
              <a:t>VHD Boot</a:t>
            </a:r>
          </a:p>
          <a:p>
            <a:r>
              <a:rPr lang="en-US" b="1" dirty="0" smtClean="0">
                <a:solidFill>
                  <a:schemeClr val="bg1">
                    <a:lumMod val="50000"/>
                    <a:lumOff val="50000"/>
                  </a:schemeClr>
                </a:solidFill>
                <a:latin typeface="+mj-lt"/>
              </a:rPr>
              <a:t>32-bit &amp; 64-bit Guest OS</a:t>
            </a:r>
          </a:p>
          <a:p>
            <a:r>
              <a:rPr lang="en-US" dirty="0" smtClean="0">
                <a:solidFill>
                  <a:schemeClr val="bg1">
                    <a:lumMod val="50000"/>
                    <a:lumOff val="50000"/>
                  </a:schemeClr>
                </a:solidFill>
              </a:rPr>
              <a:t>Windows XP SP3</a:t>
            </a:r>
          </a:p>
          <a:p>
            <a:r>
              <a:rPr lang="en-US" dirty="0" smtClean="0">
                <a:solidFill>
                  <a:schemeClr val="bg1">
                    <a:lumMod val="50000"/>
                    <a:lumOff val="50000"/>
                  </a:schemeClr>
                </a:solidFill>
              </a:rPr>
              <a:t>Windows Vista</a:t>
            </a:r>
          </a:p>
          <a:p>
            <a:r>
              <a:rPr lang="en-US" dirty="0">
                <a:solidFill>
                  <a:schemeClr val="bg1">
                    <a:lumMod val="50000"/>
                    <a:lumOff val="50000"/>
                  </a:schemeClr>
                </a:solidFill>
              </a:rPr>
              <a:t>Red Hat Enterprise Linux 5.2-5.6, 6.0, 6.1</a:t>
            </a:r>
          </a:p>
          <a:p>
            <a:r>
              <a:rPr lang="en-US" dirty="0">
                <a:solidFill>
                  <a:schemeClr val="bg1">
                    <a:lumMod val="50000"/>
                    <a:lumOff val="50000"/>
                  </a:schemeClr>
                </a:solidFill>
              </a:rPr>
              <a:t>Windows Home Server 2011</a:t>
            </a:r>
          </a:p>
          <a:p>
            <a:r>
              <a:rPr lang="en-US" dirty="0">
                <a:solidFill>
                  <a:schemeClr val="bg1">
                    <a:lumMod val="50000"/>
                    <a:lumOff val="50000"/>
                  </a:schemeClr>
                </a:solidFill>
              </a:rPr>
              <a:t>Windows Server 2003 R2 SP2</a:t>
            </a:r>
          </a:p>
          <a:p>
            <a:r>
              <a:rPr lang="en-US" dirty="0" smtClean="0">
                <a:solidFill>
                  <a:schemeClr val="bg1">
                    <a:lumMod val="50000"/>
                    <a:lumOff val="50000"/>
                  </a:schemeClr>
                </a:solidFill>
              </a:rPr>
              <a:t>Windows 7 SP1</a:t>
            </a:r>
          </a:p>
          <a:p>
            <a:r>
              <a:rPr lang="en-US" dirty="0" smtClean="0">
                <a:solidFill>
                  <a:schemeClr val="bg1">
                    <a:lumMod val="50000"/>
                    <a:lumOff val="50000"/>
                  </a:schemeClr>
                </a:solidFill>
              </a:rPr>
              <a:t>Windows Server 2003 SP2</a:t>
            </a:r>
          </a:p>
          <a:p>
            <a:r>
              <a:rPr lang="en-US" b="1" dirty="0">
                <a:solidFill>
                  <a:schemeClr val="bg1">
                    <a:lumMod val="50000"/>
                    <a:lumOff val="50000"/>
                  </a:schemeClr>
                </a:solidFill>
                <a:latin typeface="+mj-lt"/>
              </a:rPr>
              <a:t>Dynamic Memory</a:t>
            </a:r>
          </a:p>
          <a:p>
            <a:r>
              <a:rPr lang="en-US" dirty="0" smtClean="0">
                <a:solidFill>
                  <a:schemeClr val="bg1">
                    <a:lumMod val="50000"/>
                    <a:lumOff val="50000"/>
                  </a:schemeClr>
                </a:solidFill>
              </a:rPr>
              <a:t>Windows SBS 2011</a:t>
            </a:r>
          </a:p>
          <a:p>
            <a:r>
              <a:rPr lang="en-US" dirty="0">
                <a:solidFill>
                  <a:schemeClr val="bg1">
                    <a:lumMod val="50000"/>
                    <a:lumOff val="50000"/>
                  </a:schemeClr>
                </a:solidFill>
              </a:rPr>
              <a:t>Remote management</a:t>
            </a:r>
          </a:p>
          <a:p>
            <a:r>
              <a:rPr lang="en-US" dirty="0" smtClean="0">
                <a:solidFill>
                  <a:schemeClr val="bg1">
                    <a:lumMod val="50000"/>
                    <a:lumOff val="50000"/>
                  </a:schemeClr>
                </a:solidFill>
              </a:rPr>
              <a:t>Windows Storage Server 2008 R2</a:t>
            </a:r>
          </a:p>
          <a:p>
            <a:r>
              <a:rPr lang="en-US" dirty="0" smtClean="0">
                <a:solidFill>
                  <a:schemeClr val="bg1">
                    <a:lumMod val="50000"/>
                    <a:lumOff val="50000"/>
                  </a:schemeClr>
                </a:solidFill>
                <a:latin typeface="+mj-lt"/>
              </a:rPr>
              <a:t>PowerShell</a:t>
            </a:r>
            <a:endParaRPr lang="en-US" dirty="0" smtClean="0">
              <a:solidFill>
                <a:schemeClr val="bg1">
                  <a:lumMod val="50000"/>
                  <a:lumOff val="50000"/>
                </a:schemeClr>
              </a:solidFill>
            </a:endParaRPr>
          </a:p>
          <a:p>
            <a:r>
              <a:rPr lang="en-US" dirty="0" smtClean="0">
                <a:solidFill>
                  <a:schemeClr val="bg1">
                    <a:lumMod val="50000"/>
                    <a:lumOff val="50000"/>
                  </a:schemeClr>
                </a:solidFill>
              </a:rPr>
              <a:t>Windows Server 2008</a:t>
            </a:r>
          </a:p>
          <a:p>
            <a:r>
              <a:rPr lang="en-US" dirty="0" smtClean="0">
                <a:solidFill>
                  <a:schemeClr val="bg1">
                    <a:lumMod val="50000"/>
                    <a:lumOff val="50000"/>
                  </a:schemeClr>
                </a:solidFill>
              </a:rPr>
              <a:t>Windows Server 2008 R2</a:t>
            </a:r>
          </a:p>
          <a:p>
            <a:r>
              <a:rPr lang="en-US" dirty="0" smtClean="0">
                <a:solidFill>
                  <a:schemeClr val="bg1">
                    <a:lumMod val="50000"/>
                    <a:lumOff val="50000"/>
                  </a:schemeClr>
                </a:solidFill>
              </a:rPr>
              <a:t>Export snapshot(s)</a:t>
            </a:r>
          </a:p>
          <a:p>
            <a:r>
              <a:rPr lang="en-US" dirty="0" smtClean="0">
                <a:solidFill>
                  <a:schemeClr val="bg1">
                    <a:lumMod val="50000"/>
                    <a:lumOff val="50000"/>
                  </a:schemeClr>
                </a:solidFill>
              </a:rPr>
              <a:t>Resource Pools</a:t>
            </a:r>
          </a:p>
          <a:p>
            <a:r>
              <a:rPr lang="en-US" b="1" dirty="0" smtClean="0">
                <a:solidFill>
                  <a:schemeClr val="bg1">
                    <a:lumMod val="50000"/>
                    <a:lumOff val="50000"/>
                  </a:schemeClr>
                </a:solidFill>
                <a:latin typeface="+mj-lt"/>
              </a:rPr>
              <a:t>External</a:t>
            </a:r>
            <a:r>
              <a:rPr lang="en-US" b="1" dirty="0">
                <a:solidFill>
                  <a:schemeClr val="bg1">
                    <a:lumMod val="50000"/>
                    <a:lumOff val="50000"/>
                  </a:schemeClr>
                </a:solidFill>
                <a:latin typeface="+mj-lt"/>
              </a:rPr>
              <a:t>, Internal &amp; Private </a:t>
            </a:r>
            <a:r>
              <a:rPr lang="en-US" b="1" dirty="0" smtClean="0">
                <a:solidFill>
                  <a:schemeClr val="bg1">
                    <a:lumMod val="50000"/>
                    <a:lumOff val="50000"/>
                  </a:schemeClr>
                </a:solidFill>
                <a:latin typeface="+mj-lt"/>
              </a:rPr>
              <a:t>Networks</a:t>
            </a:r>
          </a:p>
          <a:p>
            <a:r>
              <a:rPr lang="en-US" dirty="0">
                <a:solidFill>
                  <a:schemeClr val="bg1">
                    <a:lumMod val="50000"/>
                    <a:lumOff val="50000"/>
                  </a:schemeClr>
                </a:solidFill>
              </a:rPr>
              <a:t>Bi-direction </a:t>
            </a:r>
            <a:r>
              <a:rPr lang="en-US" dirty="0" smtClean="0">
                <a:solidFill>
                  <a:schemeClr val="bg1">
                    <a:lumMod val="50000"/>
                    <a:lumOff val="50000"/>
                  </a:schemeClr>
                </a:solidFill>
              </a:rPr>
              <a:t>audio</a:t>
            </a:r>
            <a:endParaRPr lang="en-US" dirty="0">
              <a:solidFill>
                <a:schemeClr val="bg1">
                  <a:lumMod val="50000"/>
                  <a:lumOff val="50000"/>
                </a:schemeClr>
              </a:solidFill>
            </a:endParaRPr>
          </a:p>
        </p:txBody>
      </p:sp>
      <p:sp>
        <p:nvSpPr>
          <p:cNvPr id="13" name="Rectangle 12"/>
          <p:cNvSpPr/>
          <p:nvPr/>
        </p:nvSpPr>
        <p:spPr>
          <a:xfrm>
            <a:off x="8126731" y="414991"/>
            <a:ext cx="3623309" cy="5355312"/>
          </a:xfrm>
          <a:prstGeom prst="rect">
            <a:avLst/>
          </a:prstGeom>
        </p:spPr>
        <p:txBody>
          <a:bodyPr wrap="square">
            <a:spAutoFit/>
          </a:bodyPr>
          <a:lstStyle/>
          <a:p>
            <a:r>
              <a:rPr lang="en-US" dirty="0" smtClean="0">
                <a:solidFill>
                  <a:schemeClr val="bg1">
                    <a:lumMod val="50000"/>
                    <a:lumOff val="50000"/>
                  </a:schemeClr>
                </a:solidFill>
              </a:rPr>
              <a:t>Enlightened IDE &amp; SCSI controllers</a:t>
            </a:r>
          </a:p>
          <a:p>
            <a:r>
              <a:rPr lang="en-US" dirty="0" err="1">
                <a:solidFill>
                  <a:schemeClr val="bg1">
                    <a:lumMod val="50000"/>
                    <a:lumOff val="50000"/>
                  </a:schemeClr>
                </a:solidFill>
                <a:latin typeface="+mj-lt"/>
              </a:rPr>
              <a:t>Hyper-V</a:t>
            </a:r>
            <a:r>
              <a:rPr lang="en-US" dirty="0">
                <a:solidFill>
                  <a:schemeClr val="bg1">
                    <a:lumMod val="50000"/>
                    <a:lumOff val="50000"/>
                  </a:schemeClr>
                </a:solidFill>
                <a:latin typeface="+mj-lt"/>
              </a:rPr>
              <a:t> on SMB</a:t>
            </a:r>
          </a:p>
          <a:p>
            <a:r>
              <a:rPr lang="en-US" dirty="0" smtClean="0">
                <a:solidFill>
                  <a:schemeClr val="bg1">
                    <a:lumMod val="50000"/>
                    <a:lumOff val="50000"/>
                  </a:schemeClr>
                </a:solidFill>
              </a:rPr>
              <a:t>256 virtual drives</a:t>
            </a:r>
          </a:p>
          <a:p>
            <a:r>
              <a:rPr lang="en-US" dirty="0" smtClean="0">
                <a:solidFill>
                  <a:schemeClr val="bg1">
                    <a:lumMod val="50000"/>
                    <a:lumOff val="50000"/>
                  </a:schemeClr>
                </a:solidFill>
              </a:rPr>
              <a:t>Virtual DVD &amp; Floppy</a:t>
            </a:r>
          </a:p>
          <a:p>
            <a:r>
              <a:rPr lang="en-US" dirty="0" smtClean="0">
                <a:solidFill>
                  <a:schemeClr val="bg1">
                    <a:lumMod val="50000"/>
                    <a:lumOff val="50000"/>
                  </a:schemeClr>
                </a:solidFill>
              </a:rPr>
              <a:t>12 Virtual NICs</a:t>
            </a:r>
          </a:p>
          <a:p>
            <a:r>
              <a:rPr lang="en-US" dirty="0" smtClean="0">
                <a:solidFill>
                  <a:schemeClr val="bg1">
                    <a:lumMod val="50000"/>
                    <a:lumOff val="50000"/>
                  </a:schemeClr>
                </a:solidFill>
              </a:rPr>
              <a:t>VLAN</a:t>
            </a:r>
          </a:p>
          <a:p>
            <a:r>
              <a:rPr lang="en-US" dirty="0" smtClean="0">
                <a:solidFill>
                  <a:schemeClr val="bg1">
                    <a:lumMod val="50000"/>
                    <a:lumOff val="50000"/>
                  </a:schemeClr>
                </a:solidFill>
              </a:rPr>
              <a:t>Key Value Pair communication with Guest</a:t>
            </a:r>
          </a:p>
          <a:p>
            <a:r>
              <a:rPr lang="en-US" b="1" dirty="0" smtClean="0">
                <a:solidFill>
                  <a:schemeClr val="bg1">
                    <a:lumMod val="50000"/>
                    <a:lumOff val="50000"/>
                  </a:schemeClr>
                </a:solidFill>
                <a:latin typeface="+mj-lt"/>
              </a:rPr>
              <a:t>3D Graphics </a:t>
            </a:r>
            <a:r>
              <a:rPr lang="en-US" dirty="0" smtClean="0">
                <a:solidFill>
                  <a:schemeClr val="bg1">
                    <a:lumMod val="50000"/>
                    <a:lumOff val="50000"/>
                  </a:schemeClr>
                </a:solidFill>
              </a:rPr>
              <a:t>(Software)</a:t>
            </a:r>
          </a:p>
          <a:p>
            <a:r>
              <a:rPr lang="en-US" dirty="0" smtClean="0">
                <a:solidFill>
                  <a:schemeClr val="bg1">
                    <a:lumMod val="50000"/>
                    <a:lumOff val="50000"/>
                  </a:schemeClr>
                </a:solidFill>
              </a:rPr>
              <a:t>Multi-point touch</a:t>
            </a:r>
          </a:p>
          <a:p>
            <a:r>
              <a:rPr lang="en-US" dirty="0" smtClean="0">
                <a:solidFill>
                  <a:schemeClr val="bg1">
                    <a:lumMod val="50000"/>
                    <a:lumOff val="50000"/>
                  </a:schemeClr>
                </a:solidFill>
              </a:rPr>
              <a:t>USB redirection</a:t>
            </a:r>
          </a:p>
          <a:p>
            <a:r>
              <a:rPr lang="en-US" dirty="0" smtClean="0">
                <a:solidFill>
                  <a:schemeClr val="bg1">
                    <a:lumMod val="50000"/>
                    <a:lumOff val="50000"/>
                  </a:schemeClr>
                </a:solidFill>
              </a:rPr>
              <a:t>Integrated shutdown</a:t>
            </a:r>
          </a:p>
          <a:p>
            <a:r>
              <a:rPr lang="en-US" b="1" dirty="0" smtClean="0">
                <a:solidFill>
                  <a:schemeClr val="bg1">
                    <a:lumMod val="50000"/>
                    <a:lumOff val="50000"/>
                  </a:schemeClr>
                </a:solidFill>
                <a:latin typeface="+mj-lt"/>
              </a:rPr>
              <a:t>Wireless NICs</a:t>
            </a:r>
          </a:p>
          <a:p>
            <a:r>
              <a:rPr lang="en-US" dirty="0" smtClean="0">
                <a:solidFill>
                  <a:schemeClr val="bg1">
                    <a:lumMod val="50000"/>
                    <a:lumOff val="50000"/>
                  </a:schemeClr>
                </a:solidFill>
              </a:rPr>
              <a:t>Export &amp; Import VMs</a:t>
            </a:r>
          </a:p>
          <a:p>
            <a:r>
              <a:rPr lang="en-US" dirty="0" smtClean="0">
                <a:solidFill>
                  <a:schemeClr val="bg1">
                    <a:lumMod val="50000"/>
                    <a:lumOff val="50000"/>
                  </a:schemeClr>
                </a:solidFill>
              </a:rPr>
              <a:t>ICs in the box</a:t>
            </a:r>
          </a:p>
          <a:p>
            <a:r>
              <a:rPr lang="en-US" dirty="0" smtClean="0">
                <a:solidFill>
                  <a:schemeClr val="bg1">
                    <a:lumMod val="50000"/>
                    <a:lumOff val="50000"/>
                  </a:schemeClr>
                </a:solidFill>
              </a:rPr>
              <a:t>User defined meta data for VHDX</a:t>
            </a:r>
          </a:p>
          <a:p>
            <a:r>
              <a:rPr lang="en-US" dirty="0" smtClean="0">
                <a:solidFill>
                  <a:schemeClr val="bg1">
                    <a:lumMod val="50000"/>
                    <a:lumOff val="50000"/>
                  </a:schemeClr>
                </a:solidFill>
              </a:rPr>
              <a:t>VHDX Resiliency</a:t>
            </a:r>
          </a:p>
          <a:p>
            <a:r>
              <a:rPr lang="en-US" dirty="0" smtClean="0">
                <a:solidFill>
                  <a:schemeClr val="bg1">
                    <a:lumMod val="50000"/>
                    <a:lumOff val="50000"/>
                  </a:schemeClr>
                </a:solidFill>
              </a:rPr>
              <a:t>SUSE </a:t>
            </a:r>
            <a:r>
              <a:rPr lang="en-US" dirty="0">
                <a:solidFill>
                  <a:schemeClr val="bg1">
                    <a:lumMod val="50000"/>
                    <a:lumOff val="50000"/>
                  </a:schemeClr>
                </a:solidFill>
              </a:rPr>
              <a:t>Linux Enterprise Server </a:t>
            </a:r>
            <a:r>
              <a:rPr lang="en-US" dirty="0" smtClean="0">
                <a:solidFill>
                  <a:schemeClr val="bg1">
                    <a:lumMod val="50000"/>
                    <a:lumOff val="50000"/>
                  </a:schemeClr>
                </a:solidFill>
              </a:rPr>
              <a:t>10, 11</a:t>
            </a:r>
          </a:p>
          <a:p>
            <a:r>
              <a:rPr lang="en-US" b="1" dirty="0">
                <a:solidFill>
                  <a:schemeClr val="bg1">
                    <a:lumMod val="50000"/>
                    <a:lumOff val="50000"/>
                  </a:schemeClr>
                </a:solidFill>
              </a:rPr>
              <a:t>Hyper-V Extensible </a:t>
            </a:r>
            <a:r>
              <a:rPr lang="en-US" b="1" dirty="0" smtClean="0">
                <a:solidFill>
                  <a:schemeClr val="bg1">
                    <a:lumMod val="50000"/>
                    <a:lumOff val="50000"/>
                  </a:schemeClr>
                </a:solidFill>
              </a:rPr>
              <a:t>Switch</a:t>
            </a:r>
            <a:endParaRPr lang="en-US" b="1" dirty="0">
              <a:solidFill>
                <a:schemeClr val="bg1">
                  <a:lumMod val="50000"/>
                  <a:lumOff val="50000"/>
                </a:schemeClr>
              </a:solidFill>
            </a:endParaRPr>
          </a:p>
        </p:txBody>
      </p:sp>
      <p:sp>
        <p:nvSpPr>
          <p:cNvPr id="8" name="Title 7"/>
          <p:cNvSpPr>
            <a:spLocks noGrp="1"/>
          </p:cNvSpPr>
          <p:nvPr>
            <p:ph type="ctrTitle"/>
          </p:nvPr>
        </p:nvSpPr>
        <p:spPr>
          <a:xfrm>
            <a:off x="914162" y="2130426"/>
            <a:ext cx="10360501" cy="609398"/>
          </a:xfrm>
        </p:spPr>
        <p:txBody>
          <a:bodyPr/>
          <a:lstStyle/>
          <a:p>
            <a:r>
              <a:rPr lang="en-US" dirty="0" smtClean="0"/>
              <a:t>Client </a:t>
            </a:r>
            <a:r>
              <a:rPr lang="en-US" dirty="0" err="1" smtClean="0"/>
              <a:t>Hyper-V</a:t>
            </a:r>
            <a:r>
              <a:rPr lang="en-US" dirty="0" smtClean="0"/>
              <a:t> in Windows 8</a:t>
            </a:r>
            <a:endParaRPr lang="en-US" dirty="0"/>
          </a:p>
        </p:txBody>
      </p:sp>
    </p:spTree>
    <p:extLst>
      <p:ext uri="{BB962C8B-B14F-4D97-AF65-F5344CB8AC3E}">
        <p14:creationId xmlns:p14="http://schemas.microsoft.com/office/powerpoint/2010/main" val="29417965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8"/>
            <p:extLst>
              <p:ext uri="{D42A27DB-BD31-4B8C-83A1-F6EECF244321}">
                <p14:modId xmlns:p14="http://schemas.microsoft.com/office/powerpoint/2010/main" val="822976552"/>
              </p:ext>
            </p:extLst>
          </p:nvPr>
        </p:nvGraphicFramePr>
        <p:xfrm>
          <a:off x="614363" y="1419225"/>
          <a:ext cx="11146713" cy="509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3"/>
          </p:nvPr>
        </p:nvSpPr>
        <p:spPr/>
        <p:txBody>
          <a:bodyPr/>
          <a:lstStyle/>
          <a:p>
            <a:r>
              <a:rPr lang="en-US" dirty="0"/>
              <a:t>Building Apps using </a:t>
            </a:r>
            <a:r>
              <a:rPr lang="en-US" dirty="0" smtClean="0"/>
              <a:t>Hyper-V</a:t>
            </a:r>
            <a:endParaRPr lang="en-US" dirty="0"/>
          </a:p>
        </p:txBody>
      </p:sp>
      <p:sp>
        <p:nvSpPr>
          <p:cNvPr id="2" name="Title 1"/>
          <p:cNvSpPr>
            <a:spLocks noGrp="1"/>
          </p:cNvSpPr>
          <p:nvPr>
            <p:ph type="title"/>
          </p:nvPr>
        </p:nvSpPr>
        <p:spPr>
          <a:xfrm>
            <a:off x="560567" y="249241"/>
            <a:ext cx="11031626" cy="609398"/>
          </a:xfrm>
        </p:spPr>
        <p:txBody>
          <a:bodyPr/>
          <a:lstStyle/>
          <a:p>
            <a:r>
              <a:rPr lang="en-US" dirty="0"/>
              <a:t>Automate deployments using </a:t>
            </a:r>
            <a:r>
              <a:rPr lang="en-US" dirty="0" smtClean="0"/>
              <a:t>Hyper-V</a:t>
            </a:r>
            <a:endParaRPr lang="en-US" dirty="0"/>
          </a:p>
        </p:txBody>
      </p:sp>
      <p:grpSp>
        <p:nvGrpSpPr>
          <p:cNvPr id="6" name="Group 5"/>
          <p:cNvGrpSpPr/>
          <p:nvPr/>
        </p:nvGrpSpPr>
        <p:grpSpPr>
          <a:xfrm>
            <a:off x="5187910" y="1439868"/>
            <a:ext cx="2002712" cy="1029370"/>
            <a:chOff x="4572000" y="16028"/>
            <a:chExt cx="2002712" cy="1029370"/>
          </a:xfrm>
          <a:scene3d>
            <a:camera prst="orthographicFront"/>
            <a:lightRig rig="flat" dir="t"/>
          </a:scene3d>
        </p:grpSpPr>
        <p:sp>
          <p:nvSpPr>
            <p:cNvPr id="7" name="Rounded Rectangle 6"/>
            <p:cNvSpPr/>
            <p:nvPr/>
          </p:nvSpPr>
          <p:spPr>
            <a:xfrm>
              <a:off x="4572000" y="16028"/>
              <a:ext cx="2002712" cy="1029370"/>
            </a:xfrm>
            <a:prstGeom prst="roundRect">
              <a:avLst/>
            </a:prstGeom>
          </p:spPr>
          <p:style>
            <a:lnRef idx="1">
              <a:schemeClr val="accent3"/>
            </a:lnRef>
            <a:fillRef idx="2">
              <a:schemeClr val="accent3"/>
            </a:fillRef>
            <a:effectRef idx="1">
              <a:schemeClr val="accent3"/>
            </a:effectRef>
            <a:fontRef idx="minor">
              <a:schemeClr val="dk1"/>
            </a:fontRef>
          </p:style>
        </p:sp>
        <p:sp>
          <p:nvSpPr>
            <p:cNvPr id="8" name="Rounded Rectangle 4"/>
            <p:cNvSpPr/>
            <p:nvPr/>
          </p:nvSpPr>
          <p:spPr>
            <a:xfrm>
              <a:off x="4622250" y="66278"/>
              <a:ext cx="1902212" cy="92887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Automate Deployments using scripts</a:t>
              </a:r>
              <a:endParaRPr lang="en-US" sz="1600" kern="1200" dirty="0"/>
            </a:p>
          </p:txBody>
        </p:sp>
      </p:grpSp>
    </p:spTree>
    <p:extLst>
      <p:ext uri="{BB962C8B-B14F-4D97-AF65-F5344CB8AC3E}">
        <p14:creationId xmlns:p14="http://schemas.microsoft.com/office/powerpoint/2010/main" val="3879621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Support</a:t>
            </a:r>
            <a:endParaRPr lang="en-US" dirty="0"/>
          </a:p>
        </p:txBody>
      </p:sp>
      <p:sp>
        <p:nvSpPr>
          <p:cNvPr id="3" name="Content Placeholder 2"/>
          <p:cNvSpPr>
            <a:spLocks noGrp="1"/>
          </p:cNvSpPr>
          <p:nvPr>
            <p:ph idx="1"/>
          </p:nvPr>
        </p:nvSpPr>
        <p:spPr>
          <a:xfrm>
            <a:off x="519112" y="1447800"/>
            <a:ext cx="11149013" cy="3625608"/>
          </a:xfrm>
        </p:spPr>
        <p:txBody>
          <a:bodyPr/>
          <a:lstStyle/>
          <a:p>
            <a:r>
              <a:rPr lang="en-US" dirty="0" smtClean="0"/>
              <a:t>Applied what we learned in Win 7</a:t>
            </a:r>
          </a:p>
          <a:p>
            <a:r>
              <a:rPr lang="en-US" dirty="0" smtClean="0"/>
              <a:t>Fast &amp; Intuitive</a:t>
            </a:r>
          </a:p>
          <a:p>
            <a:r>
              <a:rPr lang="en-US" dirty="0" smtClean="0"/>
              <a:t>~150 new Hyper-V </a:t>
            </a:r>
            <a:r>
              <a:rPr lang="en-US" dirty="0" err="1" smtClean="0"/>
              <a:t>cmdlets</a:t>
            </a:r>
            <a:endParaRPr lang="en-US" dirty="0" smtClean="0"/>
          </a:p>
          <a:p>
            <a:r>
              <a:rPr lang="en-US" dirty="0"/>
              <a:t>All Hyper-V Manager UI capability can be scripted</a:t>
            </a:r>
          </a:p>
          <a:p>
            <a:pPr lvl="1"/>
            <a:r>
              <a:rPr lang="en-US" dirty="0"/>
              <a:t>And more!</a:t>
            </a:r>
          </a:p>
          <a:p>
            <a:r>
              <a:rPr lang="en-US" dirty="0" smtClean="0"/>
              <a:t>Perfect for automation</a:t>
            </a:r>
          </a:p>
          <a:p>
            <a:endParaRPr lang="en-US" dirty="0" smtClean="0"/>
          </a:p>
        </p:txBody>
      </p:sp>
    </p:spTree>
    <p:extLst>
      <p:ext uri="{BB962C8B-B14F-4D97-AF65-F5344CB8AC3E}">
        <p14:creationId xmlns:p14="http://schemas.microsoft.com/office/powerpoint/2010/main" val="29094881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PowerShell Example: Scenario Setup</a:t>
            </a:r>
            <a:endParaRPr lang="en-US" dirty="0"/>
          </a:p>
        </p:txBody>
      </p:sp>
      <p:sp>
        <p:nvSpPr>
          <p:cNvPr id="3" name="Content Placeholder 2"/>
          <p:cNvSpPr>
            <a:spLocks noGrp="1"/>
          </p:cNvSpPr>
          <p:nvPr>
            <p:ph idx="1"/>
          </p:nvPr>
        </p:nvSpPr>
        <p:spPr>
          <a:xfrm>
            <a:off x="519112" y="1905000"/>
            <a:ext cx="11149013" cy="2068259"/>
          </a:xfrm>
        </p:spPr>
        <p:txBody>
          <a:bodyPr/>
          <a:lstStyle/>
          <a:p>
            <a:r>
              <a:rPr lang="en-US" dirty="0" smtClean="0"/>
              <a:t>Setup/teardown fast</a:t>
            </a:r>
          </a:p>
          <a:p>
            <a:r>
              <a:rPr lang="en-US" dirty="0" smtClean="0"/>
              <a:t>Client/server, down-level OS, over-consolidation scenarios</a:t>
            </a:r>
          </a:p>
          <a:p>
            <a:pPr marL="0" indent="0">
              <a:buNone/>
            </a:pPr>
            <a:endParaRPr lang="en-US" dirty="0"/>
          </a:p>
          <a:p>
            <a:pPr marL="0" indent="0">
              <a:buNone/>
            </a:pPr>
            <a:r>
              <a:rPr lang="en-US" dirty="0" smtClean="0"/>
              <a:t>	</a:t>
            </a:r>
            <a:r>
              <a:rPr lang="en-US" b="1" dirty="0" err="1" smtClean="0">
                <a:latin typeface="Courier New" pitchFamily="49" charset="0"/>
                <a:cs typeface="Courier New" pitchFamily="49" charset="0"/>
              </a:rPr>
              <a:t>Dir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xml | import-</a:t>
            </a:r>
            <a:r>
              <a:rPr lang="en-US" b="1" dirty="0" err="1">
                <a:latin typeface="Courier New" pitchFamily="49" charset="0"/>
                <a:cs typeface="Courier New" pitchFamily="49" charset="0"/>
              </a:rPr>
              <a:t>vm</a:t>
            </a:r>
            <a:r>
              <a:rPr lang="en-US" b="1" dirty="0">
                <a:latin typeface="Courier New" pitchFamily="49" charset="0"/>
                <a:cs typeface="Courier New" pitchFamily="49" charset="0"/>
              </a:rPr>
              <a:t> | start-</a:t>
            </a:r>
            <a:r>
              <a:rPr lang="en-US" b="1" dirty="0" err="1">
                <a:latin typeface="Courier New" pitchFamily="49" charset="0"/>
                <a:cs typeface="Courier New" pitchFamily="49" charset="0"/>
              </a:rPr>
              <a:t>vm</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7132994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PowerShell: Setup multi-machine environment</a:t>
            </a:r>
            <a:endParaRPr lang="en-US" dirty="0"/>
          </a:p>
        </p:txBody>
      </p:sp>
      <p:sp>
        <p:nvSpPr>
          <p:cNvPr id="3" name="Subtitle 2"/>
          <p:cNvSpPr>
            <a:spLocks noGrp="1"/>
          </p:cNvSpPr>
          <p:nvPr>
            <p:ph type="subTitle" idx="1"/>
          </p:nvPr>
        </p:nvSpPr>
        <p:spPr/>
        <p:txBody>
          <a:bodyPr/>
          <a:lstStyle/>
          <a:p>
            <a:endParaRPr lang="en-US"/>
          </a:p>
        </p:txBody>
      </p:sp>
      <p:sp>
        <p:nvSpPr>
          <p:cNvPr id="2" name="Text Placeholder 1"/>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9415075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Template (final)">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3C621B-8E37-4DFE-A7CC-AE76A08EC3A3}"/>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3F6465C9-4E4E-4A1D-B2C0-50E9B6A0665D}"/>
</file>

<file path=docProps/app.xml><?xml version="1.0" encoding="utf-8"?>
<Properties xmlns="http://schemas.openxmlformats.org/officeDocument/2006/extended-properties" xmlns:vt="http://schemas.openxmlformats.org/officeDocument/2006/docPropsVTypes">
  <Template>BUILD_Template (final)</Template>
  <TotalTime>12234</TotalTime>
  <Words>1578</Words>
  <Application>Microsoft Office PowerPoint</Application>
  <PresentationFormat>Custom</PresentationFormat>
  <Paragraphs>336</Paragraphs>
  <Slides>30</Slides>
  <Notes>30</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BUILD_Template (final)</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PowerPoint Presentation</vt:lpstr>
      <vt:lpstr>Developing and Testing on Windows 8 with Client Hyper-V</vt:lpstr>
      <vt:lpstr>Agenda</vt:lpstr>
      <vt:lpstr>Building your own Lab to go is easy</vt:lpstr>
      <vt:lpstr>Client Hyper-V in Windows 8</vt:lpstr>
      <vt:lpstr>Automate deployments using Hyper-V</vt:lpstr>
      <vt:lpstr>PowerShell Support</vt:lpstr>
      <vt:lpstr>PowerShell Example: Scenario Setup</vt:lpstr>
      <vt:lpstr>PowerShell: Setup multi-machine environment</vt:lpstr>
      <vt:lpstr>PowerShell Considerations</vt:lpstr>
      <vt:lpstr>Shared Rich Multi-VM Environments</vt:lpstr>
      <vt:lpstr>Rapid development &amp; test using VMs</vt:lpstr>
      <vt:lpstr>Developing with Hyper-V – Demo Flow</vt:lpstr>
      <vt:lpstr>Testing Metro Style Applications with Hyper-V</vt:lpstr>
      <vt:lpstr>Pristine Test Environment</vt:lpstr>
      <vt:lpstr>Debug using Snapshots</vt:lpstr>
      <vt:lpstr>Virtual Machine Snapshots</vt:lpstr>
      <vt:lpstr>VM Snapshots</vt:lpstr>
      <vt:lpstr>Build flexible infrastructure</vt:lpstr>
      <vt:lpstr>Flexible Infrastructure using Hyper-V</vt:lpstr>
      <vt:lpstr>Storage Move</vt:lpstr>
      <vt:lpstr>Final validation on hardware</vt:lpstr>
      <vt:lpstr>Developing with Hyper-V – Demo Flow</vt:lpstr>
      <vt:lpstr>Boot Physical with VHDX</vt:lpstr>
      <vt:lpstr>Client Hyper-V Capabilities and Requirements</vt:lpstr>
      <vt:lpstr>Busting Myths</vt:lpstr>
      <vt:lpstr>Requirements to run Client Hyper-V</vt:lpstr>
      <vt:lpstr>Recap</vt:lpstr>
      <vt:lpstr>Questions?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Testing on Windows 8 with Hyper-V</dc:title>
  <dc:subject>BUILD</dc:subject>
  <dc:creator>Mathew John</dc:creator>
  <cp:keywords>Developers, IT Pros, TDMs, Technical Decision Makers, PDC, Build, Developer Conference, ISVs, Programmers, Partners</cp:keywords>
  <dc:description>Template: Sam Moore, Silver Fox Productions, Inc._x000d_
Formatting:_x000d_
Event Date: September 13th–16th_x000d_
Event Location: Anaheim, CA_x000d_
Audience Type: External Developers, Programmers</dc:description>
  <cp:lastModifiedBy>Hyper-V Team</cp:lastModifiedBy>
  <cp:revision>186</cp:revision>
  <cp:lastPrinted>2011-09-07T19:42:46Z</cp:lastPrinted>
  <dcterms:created xsi:type="dcterms:W3CDTF">2011-08-22T04:05:30Z</dcterms:created>
  <dcterms:modified xsi:type="dcterms:W3CDTF">2011-09-19T18:19:02Z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9" name="MS Speaker">
    <vt:lpwstr/>
  </property>
  <property fmtid="{D5CDD505-2E9C-101B-9397-08002B2CF9AE}" pid="11" name="Event1TaxHTField0">
    <vt:lpwstr>BUILDdaffb02e-8105-4a1d-9c8d-6ffd36a19d83</vt:lpwstr>
  </property>
  <property fmtid="{D5CDD505-2E9C-101B-9397-08002B2CF9AE}" pid="12" name="Event LocationTaxHTField0">
    <vt:lpwstr>Anaheim, CA67ffa72a-1f39-45c3-9bb1-f96b5f9c92e3</vt:lpwstr>
  </property>
  <property fmtid="{D5CDD505-2E9C-101B-9397-08002B2CF9AE}" pid="13" name="ProductTaxHTField0">
    <vt:lpwstr>Windowsd15bdf11-7aa9-4bf1-b584-c45e6bd87557</vt:lpwstr>
  </property>
  <property fmtid="{D5CDD505-2E9C-101B-9397-08002B2CF9AE}" pid="14" name="CampaignTaxHTField0">
    <vt:lpwstr/>
  </property>
  <property fmtid="{D5CDD505-2E9C-101B-9397-08002B2CF9AE}" pid="15" name="Event Start Date">
    <vt:lpwstr>2011-09-13T07:00:00+00:00</vt:lpwstr>
  </property>
  <property fmtid="{D5CDD505-2E9C-101B-9397-08002B2CF9AE}" pid="16" name="Event VenueTaxHTField0">
    <vt:lpwstr>Anaheim CC Anaheim, CAc525dbc1-fb46-4f9d-a196-ce33b4962b5a</vt:lpwstr>
  </property>
  <property fmtid="{D5CDD505-2E9C-101B-9397-08002B2CF9AE}" pid="17" name="TaxCatchAll">
    <vt:lpwstr>962834211210209</vt:lpwstr>
  </property>
  <property fmtid="{D5CDD505-2E9C-101B-9397-08002B2CF9AE}" pid="18" name="External Speaker">
    <vt:lpwstr>Mathew John</vt:lpwstr>
  </property>
  <property fmtid="{D5CDD505-2E9C-101B-9397-08002B2CF9AE}" pid="19" name="MS Content Owner">
    <vt:lpwstr>Steven Sinofsky53</vt:lpwstr>
  </property>
  <property fmtid="{D5CDD505-2E9C-101B-9397-08002B2CF9AE}" pid="20" name="AudienceTaxHTField0">
    <vt:lpwstr>Developers389e14a2-def5-4335-8627-c0368c2934a2Other1d63dafe-c6b5-450d-9d7f-2a5af3513850</vt:lpwstr>
  </property>
  <property fmtid="{D5CDD505-2E9C-101B-9397-08002B2CF9AE}" pid="21" name="TrackTaxHTField0">
    <vt:lpwstr/>
  </property>
  <property fmtid="{D5CDD505-2E9C-101B-9397-08002B2CF9AE}" pid="22" name="Event End Date">
    <vt:lpwstr>2011-09-16T07:00:00+00:00</vt:lpwstr>
  </property>
</Properties>
</file>