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4.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5.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181" r:id="rId4"/>
    <p:sldMasterId id="2147484290" r:id="rId5"/>
    <p:sldMasterId id="2147484268" r:id="rId6"/>
    <p:sldMasterId id="2147484246" r:id="rId7"/>
    <p:sldMasterId id="2147484330" r:id="rId8"/>
    <p:sldMasterId id="2147484348" r:id="rId9"/>
  </p:sldMasterIdLst>
  <p:notesMasterIdLst>
    <p:notesMasterId r:id="rId47"/>
  </p:notesMasterIdLst>
  <p:handoutMasterIdLst>
    <p:handoutMasterId r:id="rId48"/>
  </p:handoutMasterIdLst>
  <p:sldIdLst>
    <p:sldId id="256" r:id="rId10"/>
    <p:sldId id="257"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 id="276" r:id="rId30"/>
    <p:sldId id="277" r:id="rId31"/>
    <p:sldId id="278" r:id="rId32"/>
    <p:sldId id="279" r:id="rId33"/>
    <p:sldId id="280" r:id="rId34"/>
    <p:sldId id="281" r:id="rId35"/>
    <p:sldId id="282" r:id="rId36"/>
    <p:sldId id="283" r:id="rId37"/>
    <p:sldId id="284" r:id="rId38"/>
    <p:sldId id="285" r:id="rId39"/>
    <p:sldId id="286" r:id="rId40"/>
    <p:sldId id="287" r:id="rId41"/>
    <p:sldId id="288" r:id="rId42"/>
    <p:sldId id="289" r:id="rId43"/>
    <p:sldId id="290" r:id="rId44"/>
    <p:sldId id="291" r:id="rId45"/>
    <p:sldId id="292" r:id="rId46"/>
  </p:sldIdLst>
  <p:sldSz cx="12436475" cy="6994525"/>
  <p:notesSz cx="6858000" cy="9144000"/>
  <p:defaultTextStyle>
    <a:defPPr>
      <a:defRPr lang="en-US"/>
    </a:defPPr>
    <a:lvl1pPr marL="0" algn="l" defTabSz="932503" rtl="0" eaLnBrk="1" latinLnBrk="0" hangingPunct="1">
      <a:defRPr sz="1800" kern="1200">
        <a:solidFill>
          <a:schemeClr val="tx1"/>
        </a:solidFill>
        <a:latin typeface="+mn-lt"/>
        <a:ea typeface="+mn-ea"/>
        <a:cs typeface="+mn-cs"/>
      </a:defRPr>
    </a:lvl1pPr>
    <a:lvl2pPr marL="466252" algn="l" defTabSz="932503" rtl="0" eaLnBrk="1" latinLnBrk="0" hangingPunct="1">
      <a:defRPr sz="1800" kern="1200">
        <a:solidFill>
          <a:schemeClr val="tx1"/>
        </a:solidFill>
        <a:latin typeface="+mn-lt"/>
        <a:ea typeface="+mn-ea"/>
        <a:cs typeface="+mn-cs"/>
      </a:defRPr>
    </a:lvl2pPr>
    <a:lvl3pPr marL="932503" algn="l" defTabSz="932503" rtl="0" eaLnBrk="1" latinLnBrk="0" hangingPunct="1">
      <a:defRPr sz="1800" kern="1200">
        <a:solidFill>
          <a:schemeClr val="tx1"/>
        </a:solidFill>
        <a:latin typeface="+mn-lt"/>
        <a:ea typeface="+mn-ea"/>
        <a:cs typeface="+mn-cs"/>
      </a:defRPr>
    </a:lvl3pPr>
    <a:lvl4pPr marL="1398755" algn="l" defTabSz="932503" rtl="0" eaLnBrk="1" latinLnBrk="0" hangingPunct="1">
      <a:defRPr sz="1800" kern="1200">
        <a:solidFill>
          <a:schemeClr val="tx1"/>
        </a:solidFill>
        <a:latin typeface="+mn-lt"/>
        <a:ea typeface="+mn-ea"/>
        <a:cs typeface="+mn-cs"/>
      </a:defRPr>
    </a:lvl4pPr>
    <a:lvl5pPr marL="1865006" algn="l" defTabSz="932503" rtl="0" eaLnBrk="1" latinLnBrk="0" hangingPunct="1">
      <a:defRPr sz="1800" kern="1200">
        <a:solidFill>
          <a:schemeClr val="tx1"/>
        </a:solidFill>
        <a:latin typeface="+mn-lt"/>
        <a:ea typeface="+mn-ea"/>
        <a:cs typeface="+mn-cs"/>
      </a:defRPr>
    </a:lvl5pPr>
    <a:lvl6pPr marL="2331259" algn="l" defTabSz="932503" rtl="0" eaLnBrk="1" latinLnBrk="0" hangingPunct="1">
      <a:defRPr sz="1800" kern="1200">
        <a:solidFill>
          <a:schemeClr val="tx1"/>
        </a:solidFill>
        <a:latin typeface="+mn-lt"/>
        <a:ea typeface="+mn-ea"/>
        <a:cs typeface="+mn-cs"/>
      </a:defRPr>
    </a:lvl6pPr>
    <a:lvl7pPr marL="2797510" algn="l" defTabSz="932503" rtl="0" eaLnBrk="1" latinLnBrk="0" hangingPunct="1">
      <a:defRPr sz="1800" kern="1200">
        <a:solidFill>
          <a:schemeClr val="tx1"/>
        </a:solidFill>
        <a:latin typeface="+mn-lt"/>
        <a:ea typeface="+mn-ea"/>
        <a:cs typeface="+mn-cs"/>
      </a:defRPr>
    </a:lvl7pPr>
    <a:lvl8pPr marL="3263762" algn="l" defTabSz="932503" rtl="0" eaLnBrk="1" latinLnBrk="0" hangingPunct="1">
      <a:defRPr sz="1800" kern="1200">
        <a:solidFill>
          <a:schemeClr val="tx1"/>
        </a:solidFill>
        <a:latin typeface="+mn-lt"/>
        <a:ea typeface="+mn-ea"/>
        <a:cs typeface="+mn-cs"/>
      </a:defRPr>
    </a:lvl8pPr>
    <a:lvl9pPr marL="3730014" algn="l" defTabSz="932503"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8">
          <p15:clr>
            <a:srgbClr val="A4A3A4"/>
          </p15:clr>
        </p15:guide>
        <p15:guide id="2" orient="horz" pos="763">
          <p15:clr>
            <a:srgbClr val="A4A3A4"/>
          </p15:clr>
        </p15:guide>
        <p15:guide id="3" orient="horz" pos="1339">
          <p15:clr>
            <a:srgbClr val="A4A3A4"/>
          </p15:clr>
        </p15:guide>
        <p15:guide id="4" orient="horz" pos="2491">
          <p15:clr>
            <a:srgbClr val="A4A3A4"/>
          </p15:clr>
        </p15:guide>
        <p15:guide id="5" orient="horz" pos="4218">
          <p15:clr>
            <a:srgbClr val="A4A3A4"/>
          </p15:clr>
        </p15:guide>
        <p15:guide id="6" orient="horz" pos="3643">
          <p15:clr>
            <a:srgbClr val="A4A3A4"/>
          </p15:clr>
        </p15:guide>
        <p15:guide id="7" orient="horz" pos="3067">
          <p15:clr>
            <a:srgbClr val="A4A3A4"/>
          </p15:clr>
        </p15:guide>
        <p15:guide id="8" orient="horz" pos="1915">
          <p15:clr>
            <a:srgbClr val="A4A3A4"/>
          </p15:clr>
        </p15:guide>
        <p15:guide id="9" orient="horz" pos="4392">
          <p15:clr>
            <a:srgbClr val="A4A3A4"/>
          </p15:clr>
        </p15:guide>
        <p15:guide id="10" pos="173">
          <p15:clr>
            <a:srgbClr val="A4A3A4"/>
          </p15:clr>
        </p15:guide>
        <p15:guide id="11" pos="1325">
          <p15:clr>
            <a:srgbClr val="A4A3A4"/>
          </p15:clr>
        </p15:guide>
        <p15:guide id="12" pos="7661">
          <p15:clr>
            <a:srgbClr val="A4A3A4"/>
          </p15:clr>
        </p15:guide>
        <p15:guide id="13" pos="749">
          <p15:clr>
            <a:srgbClr val="A4A3A4"/>
          </p15:clr>
        </p15:guide>
        <p15:guide id="14" pos="7085">
          <p15:clr>
            <a:srgbClr val="A4A3A4"/>
          </p15:clr>
        </p15:guide>
        <p15:guide id="15" pos="3629">
          <p15:clr>
            <a:srgbClr val="A4A3A4"/>
          </p15:clr>
        </p15:guide>
        <p15:guide id="16" pos="1901">
          <p15:clr>
            <a:srgbClr val="A4A3A4"/>
          </p15:clr>
        </p15:guide>
        <p15:guide id="17" pos="2477">
          <p15:clr>
            <a:srgbClr val="A4A3A4"/>
          </p15:clr>
        </p15:guide>
        <p15:guide id="18" pos="4205">
          <p15:clr>
            <a:srgbClr val="A4A3A4"/>
          </p15:clr>
        </p15:guide>
        <p15:guide id="19" pos="4781">
          <p15:clr>
            <a:srgbClr val="A4A3A4"/>
          </p15:clr>
        </p15:guide>
        <p15:guide id="20" pos="5357">
          <p15:clr>
            <a:srgbClr val="A4A3A4"/>
          </p15:clr>
        </p15:guide>
        <p15:guide id="21" pos="5933">
          <p15:clr>
            <a:srgbClr val="A4A3A4"/>
          </p15:clr>
        </p15:guide>
        <p15:guide id="22" pos="6509">
          <p15:clr>
            <a:srgbClr val="A4A3A4"/>
          </p15:clr>
        </p15:guide>
        <p15:guide id="23" pos="3053">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505050"/>
    <a:srgbClr val="000000"/>
    <a:srgbClr val="969696"/>
    <a:srgbClr val="002050"/>
    <a:srgbClr val="442359"/>
    <a:srgbClr val="333333"/>
    <a:srgbClr val="00FFFF"/>
    <a:srgbClr val="CC00CC"/>
    <a:srgbClr val="5F5F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0110" autoAdjust="0"/>
  </p:normalViewPr>
  <p:slideViewPr>
    <p:cSldViewPr>
      <p:cViewPr varScale="1">
        <p:scale>
          <a:sx n="114" d="100"/>
          <a:sy n="114" d="100"/>
        </p:scale>
        <p:origin x="132" y="306"/>
      </p:cViewPr>
      <p:guideLst>
        <p:guide orient="horz" pos="188"/>
        <p:guide orient="horz" pos="763"/>
        <p:guide orient="horz" pos="1339"/>
        <p:guide orient="horz" pos="2491"/>
        <p:guide orient="horz" pos="4218"/>
        <p:guide orient="horz" pos="3643"/>
        <p:guide orient="horz" pos="3067"/>
        <p:guide orient="horz" pos="1915"/>
        <p:guide orient="horz" pos="4392"/>
        <p:guide pos="173"/>
        <p:guide pos="1325"/>
        <p:guide pos="7661"/>
        <p:guide pos="749"/>
        <p:guide pos="7085"/>
        <p:guide pos="3629"/>
        <p:guide pos="1901"/>
        <p:guide pos="2477"/>
        <p:guide pos="4205"/>
        <p:guide pos="4781"/>
        <p:guide pos="5357"/>
        <p:guide pos="5933"/>
        <p:guide pos="6509"/>
        <p:guide pos="3053"/>
      </p:guideLst>
    </p:cSldViewPr>
  </p:slideViewPr>
  <p:notesTextViewPr>
    <p:cViewPr>
      <p:scale>
        <a:sx n="100" d="100"/>
        <a:sy n="100" d="100"/>
      </p:scale>
      <p:origin x="0" y="0"/>
    </p:cViewPr>
  </p:notesTextViewPr>
  <p:sorterViewPr>
    <p:cViewPr varScale="1">
      <p:scale>
        <a:sx n="1" d="1"/>
        <a:sy n="1" d="1"/>
      </p:scale>
      <p:origin x="0" y="0"/>
    </p:cViewPr>
  </p:sorterViewPr>
  <p:notesViewPr>
    <p:cSldViewPr showGuides="1">
      <p:cViewPr varScale="1">
        <p:scale>
          <a:sx n="95" d="100"/>
          <a:sy n="95" d="100"/>
        </p:scale>
        <p:origin x="-3582"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tableStyles" Target="tableStyles.xml"/><Relationship Id="rId5" Type="http://schemas.openxmlformats.org/officeDocument/2006/relationships/slideMaster" Target="slideMasters/slideMaster2.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handoutMaster" Target="handoutMasters/handoutMaster1.xml"/><Relationship Id="rId8" Type="http://schemas.openxmlformats.org/officeDocument/2006/relationships/slideMaster" Target="slideMasters/slideMaster5.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20" Type="http://schemas.openxmlformats.org/officeDocument/2006/relationships/slide" Target="slides/slide11.xml"/><Relationship Id="rId41" Type="http://schemas.openxmlformats.org/officeDocument/2006/relationships/slide" Target="slides/slide32.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a:t>Build 2012</a:t>
            </a: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E219B1A-AE41-483B-A766-69B9363DDA6A}" type="datetimeFigureOut">
              <a:rPr lang="en-US" smtClean="0">
                <a:latin typeface="Segoe UI" pitchFamily="34" charset="0"/>
              </a:rPr>
              <a:t>10/31/2012</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a:t>
            </a:r>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part </a:t>
            </a:r>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of Microsoft, and Microsoft cannot guarantee the accuracy of any information provided after the date of this presentation.  MICROSOFT MAKES NO WARRANTIES, EXPRESS, IMPLIED OR STATUTORY, AS TO THE INFORMATION IN THIS PRESENTATION</a:t>
            </a:r>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Build 2012</a:t>
            </a:r>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D51B1278-D92B-4AF3-A9C1-71DD298190CE}" type="datetimeFigureOut">
              <a:rPr lang="en-US" smtClean="0"/>
              <a:pPr/>
              <a:t>10/31/2012</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503" rtl="0" eaLnBrk="1" latinLnBrk="0" hangingPunct="1">
      <a:lnSpc>
        <a:spcPct val="90000"/>
      </a:lnSpc>
      <a:spcAft>
        <a:spcPts val="340"/>
      </a:spcAft>
      <a:defRPr sz="1000" kern="1200">
        <a:solidFill>
          <a:schemeClr val="tx1"/>
        </a:solidFill>
        <a:latin typeface="Segoe UI Light" pitchFamily="34" charset="0"/>
        <a:ea typeface="+mn-ea"/>
        <a:cs typeface="+mn-cs"/>
      </a:defRPr>
    </a:lvl1pPr>
    <a:lvl2pPr marL="217206" indent="-107928" algn="l" defTabSz="932503" rtl="0" eaLnBrk="1" latinLnBrk="0" hangingPunct="1">
      <a:lnSpc>
        <a:spcPct val="90000"/>
      </a:lnSpc>
      <a:spcAft>
        <a:spcPts val="340"/>
      </a:spcAft>
      <a:buFont typeface="Arial" pitchFamily="34" charset="0"/>
      <a:buChar char="•"/>
      <a:defRPr sz="1000" kern="1200">
        <a:solidFill>
          <a:schemeClr val="tx1"/>
        </a:solidFill>
        <a:latin typeface="Segoe UI Light" pitchFamily="34" charset="0"/>
        <a:ea typeface="+mn-ea"/>
        <a:cs typeface="+mn-cs"/>
      </a:defRPr>
    </a:lvl2pPr>
    <a:lvl3pPr marL="334578" indent="-117373" algn="l" defTabSz="932503" rtl="0" eaLnBrk="1" latinLnBrk="0" hangingPunct="1">
      <a:lnSpc>
        <a:spcPct val="90000"/>
      </a:lnSpc>
      <a:spcAft>
        <a:spcPts val="340"/>
      </a:spcAft>
      <a:buFont typeface="Arial" pitchFamily="34" charset="0"/>
      <a:buChar char="•"/>
      <a:defRPr sz="1000" kern="1200">
        <a:solidFill>
          <a:schemeClr val="tx1"/>
        </a:solidFill>
        <a:latin typeface="Segoe UI Light" pitchFamily="34" charset="0"/>
        <a:ea typeface="+mn-ea"/>
        <a:cs typeface="+mn-cs"/>
      </a:defRPr>
    </a:lvl3pPr>
    <a:lvl4pPr marL="492423" indent="-149751" algn="l" defTabSz="932503" rtl="0" eaLnBrk="1" latinLnBrk="0" hangingPunct="1">
      <a:lnSpc>
        <a:spcPct val="90000"/>
      </a:lnSpc>
      <a:spcAft>
        <a:spcPts val="340"/>
      </a:spcAft>
      <a:buFont typeface="Arial" pitchFamily="34" charset="0"/>
      <a:buChar char="•"/>
      <a:defRPr sz="1000" kern="1200">
        <a:solidFill>
          <a:schemeClr val="tx1"/>
        </a:solidFill>
        <a:latin typeface="Segoe UI Light" pitchFamily="34" charset="0"/>
        <a:ea typeface="+mn-ea"/>
        <a:cs typeface="+mn-cs"/>
      </a:defRPr>
    </a:lvl4pPr>
    <a:lvl5pPr marL="627335" indent="-117373" algn="l" defTabSz="932503" rtl="0" eaLnBrk="1" latinLnBrk="0" hangingPunct="1">
      <a:lnSpc>
        <a:spcPct val="90000"/>
      </a:lnSpc>
      <a:spcAft>
        <a:spcPts val="340"/>
      </a:spcAft>
      <a:buFont typeface="Arial" pitchFamily="34" charset="0"/>
      <a:buChar char="•"/>
      <a:defRPr sz="1000" kern="1200">
        <a:solidFill>
          <a:schemeClr val="tx1"/>
        </a:solidFill>
        <a:latin typeface="Segoe UI Light" pitchFamily="34" charset="0"/>
        <a:ea typeface="+mn-ea"/>
        <a:cs typeface="+mn-cs"/>
      </a:defRPr>
    </a:lvl5pPr>
    <a:lvl6pPr marL="2331259" algn="l" defTabSz="932503" rtl="0" eaLnBrk="1" latinLnBrk="0" hangingPunct="1">
      <a:defRPr sz="1200" kern="1200">
        <a:solidFill>
          <a:schemeClr val="tx1"/>
        </a:solidFill>
        <a:latin typeface="+mn-lt"/>
        <a:ea typeface="+mn-ea"/>
        <a:cs typeface="+mn-cs"/>
      </a:defRPr>
    </a:lvl6pPr>
    <a:lvl7pPr marL="2797510" algn="l" defTabSz="932503" rtl="0" eaLnBrk="1" latinLnBrk="0" hangingPunct="1">
      <a:defRPr sz="1200" kern="1200">
        <a:solidFill>
          <a:schemeClr val="tx1"/>
        </a:solidFill>
        <a:latin typeface="+mn-lt"/>
        <a:ea typeface="+mn-ea"/>
        <a:cs typeface="+mn-cs"/>
      </a:defRPr>
    </a:lvl7pPr>
    <a:lvl8pPr marL="3263762" algn="l" defTabSz="932503" rtl="0" eaLnBrk="1" latinLnBrk="0" hangingPunct="1">
      <a:defRPr sz="1200" kern="1200">
        <a:solidFill>
          <a:schemeClr val="tx1"/>
        </a:solidFill>
        <a:latin typeface="+mn-lt"/>
        <a:ea typeface="+mn-ea"/>
        <a:cs typeface="+mn-cs"/>
      </a:defRPr>
    </a:lvl8pPr>
    <a:lvl9pPr marL="3730014" algn="l" defTabSz="93250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33525" y="914400"/>
            <a:ext cx="8126413" cy="4572000"/>
          </a:xfrm>
        </p:spPr>
      </p:sp>
      <p:sp>
        <p:nvSpPr>
          <p:cNvPr id="3" name="Notes Placeholder 2"/>
          <p:cNvSpPr>
            <a:spLocks noGrp="1"/>
          </p:cNvSpPr>
          <p:nvPr>
            <p:ph type="body" idx="1"/>
          </p:nvPr>
        </p:nvSpPr>
        <p:spPr/>
        <p:txBody>
          <a:bodyPr>
            <a:normAutofit/>
          </a:bodyPr>
          <a:lstStyle/>
          <a:p>
            <a:endParaRPr lang="en-US" dirty="0"/>
          </a:p>
        </p:txBody>
      </p:sp>
      <p:sp>
        <p:nvSpPr>
          <p:cNvPr id="8" name="Date Placeholder 7"/>
          <p:cNvSpPr>
            <a:spLocks noGrp="1"/>
          </p:cNvSpPr>
          <p:nvPr>
            <p:ph type="dt" idx="14"/>
          </p:nvPr>
        </p:nvSpPr>
        <p:spPr/>
        <p:txBody>
          <a:bodyPr/>
          <a:lstStyle/>
          <a:p>
            <a:fld id="{3CC11E09-DF29-41C6-8284-8E6AA427DAE1}" type="datetime1">
              <a:rPr lang="en-US" smtClean="0">
                <a:solidFill>
                  <a:prstClr val="black"/>
                </a:solidFill>
              </a:rPr>
              <a:pPr/>
              <a:t>10/31/2012</a:t>
            </a:fld>
            <a:endParaRPr lang="en-US" dirty="0">
              <a:solidFill>
                <a:prstClr val="black"/>
              </a:solidFill>
            </a:endParaRPr>
          </a:p>
        </p:txBody>
      </p:sp>
      <p:sp>
        <p:nvSpPr>
          <p:cNvPr id="9" name="Header Placeholder 8"/>
          <p:cNvSpPr>
            <a:spLocks noGrp="1"/>
          </p:cNvSpPr>
          <p:nvPr>
            <p:ph type="hdr" sz="quarter" idx="15"/>
          </p:nvPr>
        </p:nvSpPr>
        <p:spPr/>
        <p:txBody>
          <a:bodyPr/>
          <a:lstStyle/>
          <a:p>
            <a:r>
              <a:rPr lang="en-US" smtClean="0">
                <a:solidFill>
                  <a:prstClr val="black"/>
                </a:solidFill>
              </a:rPr>
              <a:t>Windows Azure</a:t>
            </a:r>
            <a:endParaRPr lang="en-US" dirty="0">
              <a:solidFill>
                <a:prstClr val="black"/>
              </a:solidFill>
            </a:endParaRPr>
          </a:p>
        </p:txBody>
      </p:sp>
      <p:sp>
        <p:nvSpPr>
          <p:cNvPr id="10" name="Slide Number Placeholder 9"/>
          <p:cNvSpPr>
            <a:spLocks noGrp="1"/>
          </p:cNvSpPr>
          <p:nvPr>
            <p:ph type="sldNum" sz="quarter" idx="16"/>
          </p:nvPr>
        </p:nvSpPr>
        <p:spPr/>
        <p:txBody>
          <a:bodyPr/>
          <a:lstStyle/>
          <a:p>
            <a:fld id="{8B263312-38AA-4E1E-B2B5-0F8F122B24FE}" type="slidenum">
              <a:rPr lang="en-US" smtClean="0">
                <a:solidFill>
                  <a:prstClr val="black"/>
                </a:solidFill>
              </a:rPr>
              <a:pPr/>
              <a:t>1</a:t>
            </a:fld>
            <a:endParaRPr lang="en-US" dirty="0">
              <a:solidFill>
                <a:prstClr val="black"/>
              </a:solidFill>
            </a:endParaRPr>
          </a:p>
        </p:txBody>
      </p:sp>
      <p:sp>
        <p:nvSpPr>
          <p:cNvPr id="11" name="Footer Placeholder 10"/>
          <p:cNvSpPr>
            <a:spLocks noGrp="1"/>
          </p:cNvSpPr>
          <p:nvPr>
            <p:ph type="ftr" sz="quarter" idx="17"/>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smtClean="0">
              <a:solidFill>
                <a:srgbClr val="000000"/>
              </a:solidFill>
              <a:latin typeface="Segoe UI" pitchFamily="34" charset="0"/>
            </a:endParaRPr>
          </a:p>
        </p:txBody>
      </p:sp>
    </p:spTree>
    <p:extLst>
      <p:ext uri="{BB962C8B-B14F-4D97-AF65-F5344CB8AC3E}">
        <p14:creationId xmlns:p14="http://schemas.microsoft.com/office/powerpoint/2010/main" val="4185661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E2B634E-A137-4D06-9B4A-F79854341C15}" type="datetime1">
              <a:rPr lang="en-US" smtClean="0">
                <a:solidFill>
                  <a:prstClr val="black"/>
                </a:solidFill>
              </a:rPr>
              <a:pPr/>
              <a:t>10/31/2012</a:t>
            </a:fld>
            <a:endParaRPr lang="en-US">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29802298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0AB60A64-849E-47CC-8130-23104DBDFEC8}" type="datetime1">
              <a:rPr lang="en-US" smtClean="0">
                <a:solidFill>
                  <a:prstClr val="black"/>
                </a:solidFill>
              </a:rPr>
              <a:pPr/>
              <a:t>10/31/2012</a:t>
            </a:fld>
            <a:endParaRPr lang="en-US">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42293591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CD752AF-299B-4807-9EB8-A70A62BF92D9}" type="datetime1">
              <a:rPr lang="en-US" smtClean="0">
                <a:solidFill>
                  <a:prstClr val="black"/>
                </a:solidFill>
              </a:rPr>
              <a:pPr/>
              <a:t>10/31/2012</a:t>
            </a:fld>
            <a:endParaRPr lang="en-US">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29883469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2503" rtl="0" eaLnBrk="1" fontAlgn="auto" latinLnBrk="0" hangingPunct="1">
              <a:lnSpc>
                <a:spcPct val="90000"/>
              </a:lnSpc>
              <a:spcBef>
                <a:spcPts val="0"/>
              </a:spcBef>
              <a:spcAft>
                <a:spcPts val="340"/>
              </a:spcAft>
              <a:buClrTx/>
              <a:buSzTx/>
              <a:buFontTx/>
              <a:buNone/>
              <a:tabLst/>
              <a:defRPr/>
            </a:pP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9C4B3FD-C399-4508-ADF7-CB01DBED3691}" type="datetime1">
              <a:rPr lang="en-US" smtClean="0">
                <a:solidFill>
                  <a:prstClr val="black"/>
                </a:solidFill>
              </a:rPr>
              <a:pPr/>
              <a:t>10/31/2012</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8512539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2597">
              <a:spcBef>
                <a:spcPct val="0"/>
              </a:spcBef>
            </a:pP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40BB9DB5-3490-41F6-932C-B50FE02ACA01}" type="datetime1">
              <a:rPr lang="en-US" smtClean="0">
                <a:solidFill>
                  <a:prstClr val="black"/>
                </a:solidFill>
              </a:rPr>
              <a:pPr/>
              <a:t>10/31/2012</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33212177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2503" rtl="0" eaLnBrk="1" fontAlgn="auto" latinLnBrk="0" hangingPunct="1">
              <a:lnSpc>
                <a:spcPct val="90000"/>
              </a:lnSpc>
              <a:spcBef>
                <a:spcPts val="0"/>
              </a:spcBef>
              <a:spcAft>
                <a:spcPts val="340"/>
              </a:spcAft>
              <a:buClrTx/>
              <a:buSzTx/>
              <a:buFontTx/>
              <a:buNone/>
              <a:tabLst/>
              <a:defRPr/>
            </a:pP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9C4B3FD-C399-4508-ADF7-CB01DBED3691}" type="datetime1">
              <a:rPr lang="en-US" smtClean="0">
                <a:solidFill>
                  <a:prstClr val="black"/>
                </a:solidFill>
              </a:rPr>
              <a:pPr/>
              <a:t>10/31/2012</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33469612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F09BFA1A-C535-409A-AE39-ED04F41A6E23}" type="datetime1">
              <a:rPr lang="en-US" smtClean="0">
                <a:solidFill>
                  <a:prstClr val="black"/>
                </a:solidFill>
              </a:rPr>
              <a:pPr/>
              <a:t>10/31/2012</a:t>
            </a:fld>
            <a:endParaRPr lang="en-US">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2789226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F09BFA1A-C535-409A-AE39-ED04F41A6E23}" type="datetime1">
              <a:rPr lang="en-US" smtClean="0">
                <a:solidFill>
                  <a:prstClr val="black"/>
                </a:solidFill>
              </a:rPr>
              <a:pPr/>
              <a:t>10/31/2012</a:t>
            </a:fld>
            <a:endParaRPr lang="en-US">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519228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C3E64583-B814-4A94-8D88-AEABE404F056}" type="datetime1">
              <a:rPr lang="en-US" smtClean="0">
                <a:solidFill>
                  <a:prstClr val="black"/>
                </a:solidFill>
              </a:rPr>
              <a:pPr/>
              <a:t>10/31/2012</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4780725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C3E64583-B814-4A94-8D88-AEABE404F056}" type="datetime1">
              <a:rPr lang="en-US" smtClean="0">
                <a:solidFill>
                  <a:prstClr val="black"/>
                </a:solidFill>
              </a:rPr>
              <a:pPr/>
              <a:t>10/31/2012</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1671806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2503" rtl="0" eaLnBrk="1" fontAlgn="auto" latinLnBrk="0" hangingPunct="1">
              <a:lnSpc>
                <a:spcPct val="90000"/>
              </a:lnSpc>
              <a:spcBef>
                <a:spcPts val="0"/>
              </a:spcBef>
              <a:spcAft>
                <a:spcPts val="340"/>
              </a:spcAft>
              <a:buClrTx/>
              <a:buSzTx/>
              <a:buFontTx/>
              <a:buNone/>
              <a:tabLst/>
              <a:defRPr/>
            </a:pP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FBEBE404-EE14-4870-BB26-67346FFF99F5}" type="datetime1">
              <a:rPr lang="en-US" smtClean="0">
                <a:solidFill>
                  <a:prstClr val="black"/>
                </a:solidFill>
              </a:rPr>
              <a:pPr/>
              <a:t>10/31/2012</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37403164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C4FFA24A-F335-437E-A263-EEC2592CDC76}" type="datetime1">
              <a:rPr lang="en-US" smtClean="0">
                <a:solidFill>
                  <a:prstClr val="black"/>
                </a:solidFill>
              </a:rPr>
              <a:pPr/>
              <a:t>10/31/2012</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16424313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C4FFA24A-F335-437E-A263-EEC2592CDC76}" type="datetime1">
              <a:rPr lang="en-US" smtClean="0">
                <a:solidFill>
                  <a:prstClr val="black"/>
                </a:solidFill>
              </a:rPr>
              <a:pPr/>
              <a:t>10/31/2012</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11387490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C9EA5DBA-1B2F-4658-BEEE-8752EF68EB7D}" type="datetime1">
              <a:rPr lang="en-US" smtClean="0">
                <a:solidFill>
                  <a:prstClr val="black"/>
                </a:solidFill>
              </a:rPr>
              <a:pPr/>
              <a:t>10/31/2012</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33054309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E89FE899-ED99-4D2E-A63C-DCDBE59C6573}" type="datetime1">
              <a:rPr lang="en-US" smtClean="0">
                <a:solidFill>
                  <a:prstClr val="black"/>
                </a:solidFill>
              </a:rPr>
              <a:pPr/>
              <a:t>10/31/2012</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11648701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0FCD39F-93BA-42F2-A9CB-91587C2F17E8}" type="datetime1">
              <a:rPr lang="en-US" smtClean="0">
                <a:solidFill>
                  <a:prstClr val="black"/>
                </a:solidFill>
              </a:rPr>
              <a:pPr/>
              <a:t>10/31/2012</a:t>
            </a:fld>
            <a:endParaRPr lang="en-US">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12385164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4CC58E05-795B-4852-A0A9-211A0E1A0229}" type="datetime1">
              <a:rPr lang="en-US" smtClean="0">
                <a:solidFill>
                  <a:prstClr val="black"/>
                </a:solidFill>
              </a:rPr>
              <a:pPr/>
              <a:t>10/31/2012</a:t>
            </a:fld>
            <a:endParaRPr lang="en-US">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29678701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E89FE899-ED99-4D2E-A63C-DCDBE59C6573}" type="datetime1">
              <a:rPr lang="en-US" smtClean="0">
                <a:solidFill>
                  <a:prstClr val="black"/>
                </a:solidFill>
              </a:rPr>
              <a:pPr/>
              <a:t>10/31/2012</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13113237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4CC58E05-795B-4852-A0A9-211A0E1A0229}" type="datetime1">
              <a:rPr lang="en-US" smtClean="0">
                <a:solidFill>
                  <a:prstClr val="black"/>
                </a:solidFill>
              </a:rPr>
              <a:pPr/>
              <a:t>10/31/2012</a:t>
            </a:fld>
            <a:endParaRPr lang="en-US">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33</a:t>
            </a:fld>
            <a:endParaRPr lang="en-US" dirty="0">
              <a:solidFill>
                <a:prstClr val="black"/>
              </a:solidFill>
            </a:endParaRPr>
          </a:p>
        </p:txBody>
      </p:sp>
    </p:spTree>
    <p:extLst>
      <p:ext uri="{BB962C8B-B14F-4D97-AF65-F5344CB8AC3E}">
        <p14:creationId xmlns:p14="http://schemas.microsoft.com/office/powerpoint/2010/main" val="26621009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644E145A-CF29-40BF-931F-EAC9DCDEC463}" type="datetime1">
              <a:rPr lang="en-US" smtClean="0">
                <a:solidFill>
                  <a:prstClr val="black"/>
                </a:solidFill>
              </a:rPr>
              <a:pPr/>
              <a:t>10/31/2012</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13286680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4DCD8F21-AD13-4CC8-814B-832732119A99}" type="datetime1">
              <a:rPr lang="en-US" smtClean="0">
                <a:solidFill>
                  <a:prstClr val="black"/>
                </a:solidFill>
              </a:rPr>
              <a:pPr/>
              <a:t>10/31/2012</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13411240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19CCD64C-375A-43EE-B8D4-ADAF8741EB94}" type="datetime1">
              <a:rPr lang="en-US" smtClean="0">
                <a:solidFill>
                  <a:prstClr val="black"/>
                </a:solidFill>
              </a:rPr>
              <a:pPr/>
              <a:t>10/31/2012</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31184722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363" rtl="0" eaLnBrk="1" fontAlgn="auto" latinLnBrk="0" hangingPunct="1">
              <a:lnSpc>
                <a:spcPct val="90000"/>
              </a:lnSpc>
              <a:spcBef>
                <a:spcPts val="0"/>
              </a:spcBef>
              <a:spcAft>
                <a:spcPts val="333"/>
              </a:spcAft>
              <a:buClrTx/>
              <a:buSzTx/>
              <a:buFontTx/>
              <a:buNone/>
              <a:tabLst/>
              <a:defRPr/>
            </a:pPr>
            <a:endParaRPr lang="en-US" dirty="0"/>
          </a:p>
        </p:txBody>
      </p:sp>
      <p:sp>
        <p:nvSpPr>
          <p:cNvPr id="4" name="Header Placeholder 3"/>
          <p:cNvSpPr>
            <a:spLocks noGrp="1"/>
          </p:cNvSpPr>
          <p:nvPr>
            <p:ph type="hdr" sz="quarter" idx="10"/>
          </p:nvPr>
        </p:nvSpPr>
        <p:spPr/>
        <p:txBody>
          <a:bodyPr/>
          <a:lstStyle/>
          <a:p>
            <a:endParaRPr lang="en-US">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16A74DAC-2759-496D-AB15-2356956927C0}" type="datetime1">
              <a:rPr lang="en-US" smtClean="0">
                <a:solidFill>
                  <a:prstClr val="black"/>
                </a:solidFill>
              </a:rPr>
              <a:pPr/>
              <a:t>10/31/2012</a:t>
            </a:fld>
            <a:endParaRPr lang="en-US">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15555788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37766414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2503" rtl="0" eaLnBrk="1" fontAlgn="auto" latinLnBrk="0" hangingPunct="1">
              <a:lnSpc>
                <a:spcPct val="90000"/>
              </a:lnSpc>
              <a:spcBef>
                <a:spcPts val="0"/>
              </a:spcBef>
              <a:spcAft>
                <a:spcPts val="340"/>
              </a:spcAft>
              <a:buClrTx/>
              <a:buSzTx/>
              <a:buFontTx/>
              <a:buNone/>
              <a:tabLst/>
              <a:defRPr/>
            </a:pP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9C4B3FD-C399-4508-ADF7-CB01DBED3691}" type="datetime1">
              <a:rPr lang="en-US" smtClean="0">
                <a:solidFill>
                  <a:prstClr val="black"/>
                </a:solidFill>
              </a:rPr>
              <a:pPr/>
              <a:t>10/31/2012</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37443941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CD752AF-299B-4807-9EB8-A70A62BF92D9}" type="datetime1">
              <a:rPr lang="en-US" smtClean="0">
                <a:solidFill>
                  <a:prstClr val="black"/>
                </a:solidFill>
              </a:rPr>
              <a:pPr/>
              <a:t>10/31/2012</a:t>
            </a:fld>
            <a:endParaRPr lang="en-US">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17910401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_Color  2">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182880" tIns="146304" rIns="182880" bIns="146304" anchor="b">
            <a:noAutofit/>
          </a:bodyPr>
          <a:lstStyle>
            <a:lvl1pPr>
              <a:defRPr sz="2000" baseline="0">
                <a:latin typeface="+mn-lt"/>
              </a:defRPr>
            </a:lvl1pPr>
          </a:lstStyle>
          <a:p>
            <a:pPr lvl="0"/>
            <a:r>
              <a:rPr lang="en-US" smtClean="0"/>
              <a:t>Click to edit Master text styles</a:t>
            </a:r>
          </a:p>
        </p:txBody>
      </p:sp>
      <p:sp>
        <p:nvSpPr>
          <p:cNvPr id="2" name="Title 1"/>
          <p:cNvSpPr>
            <a:spLocks noGrp="1"/>
          </p:cNvSpPr>
          <p:nvPr>
            <p:ph type="title" hasCustomPrompt="1"/>
          </p:nvPr>
        </p:nvSpPr>
        <p:spPr>
          <a:xfrm>
            <a:off x="274638" y="2125663"/>
            <a:ext cx="11887199" cy="912813"/>
          </a:xfrm>
        </p:spPr>
        <p:txBody>
          <a:bodyPr/>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2304873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20051745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43125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92685944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4570413"/>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4536943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483225"/>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9382186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Logo on Background">
    <p:spTree>
      <p:nvGrpSpPr>
        <p:cNvPr id="1" name=""/>
        <p:cNvGrpSpPr/>
        <p:nvPr/>
      </p:nvGrpSpPr>
      <p:grpSpPr>
        <a:xfrm>
          <a:off x="0" y="0"/>
          <a:ext cx="0" cy="0"/>
          <a:chOff x="0" y="0"/>
          <a:chExt cx="0" cy="0"/>
        </a:xfrm>
      </p:grpSpPr>
      <p:sp>
        <p:nvSpPr>
          <p:cNvPr id="3" name="Text Box 3"/>
          <p:cNvSpPr txBox="1">
            <a:spLocks noChangeArrowheads="1"/>
          </p:cNvSpPr>
          <p:nvPr userDrawn="1"/>
        </p:nvSpPr>
        <p:spPr bwMode="blackWhite">
          <a:xfrm>
            <a:off x="273050" y="6079032"/>
            <a:ext cx="11888787"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FFFFFF"/>
                    </a:gs>
                    <a:gs pos="100000">
                      <a:srgbClr val="FFFFFF"/>
                    </a:gs>
                  </a:gsLst>
                  <a:lin ang="5400000" scaled="0"/>
                </a:gradFill>
                <a:cs typeface="Segoe UI" pitchFamily="34" charset="0"/>
              </a:rPr>
              <a:t>© 2012 Microsoft Corporation. All rights reserved. Microsoft, Windows, Windows Vista and other product names are or may be registered trademarks and/or trademarks in the U.S. and/or other countries.</a:t>
            </a:r>
          </a:p>
          <a:p>
            <a:pPr defTabSz="932290" eaLnBrk="0" hangingPunct="0"/>
            <a:r>
              <a:rPr lang="en-US" sz="700" dirty="0">
                <a:gradFill>
                  <a:gsLst>
                    <a:gs pos="0">
                      <a:srgbClr val="FFFFFF"/>
                    </a:gs>
                    <a:gs pos="100000">
                      <a:srgbClr val="FFFFFF"/>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9230" y="3145040"/>
            <a:ext cx="3288506" cy="704445"/>
          </a:xfrm>
          <a:prstGeom prst="rect">
            <a:avLst/>
          </a:prstGeom>
        </p:spPr>
      </p:pic>
    </p:spTree>
    <p:extLst>
      <p:ext uri="{BB962C8B-B14F-4D97-AF65-F5344CB8AC3E}">
        <p14:creationId xmlns:p14="http://schemas.microsoft.com/office/powerpoint/2010/main" val="30374097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_Color  2">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182880" tIns="146304" rIns="182880" bIns="146304" anchor="b">
            <a:noAutofit/>
          </a:bodyPr>
          <a:lstStyle>
            <a:lvl1pPr>
              <a:defRPr sz="2000" baseline="0">
                <a:latin typeface="+mn-lt"/>
              </a:defRPr>
            </a:lvl1pPr>
          </a:lstStyle>
          <a:p>
            <a:pPr lvl="0"/>
            <a:r>
              <a:rPr lang="en-US" dirty="0" smtClean="0"/>
              <a:t>Click to edit Master text styles</a:t>
            </a:r>
            <a:endParaRPr lang="en-US" dirty="0"/>
          </a:p>
        </p:txBody>
      </p:sp>
      <p:sp>
        <p:nvSpPr>
          <p:cNvPr id="2" name="Title 1"/>
          <p:cNvSpPr>
            <a:spLocks noGrp="1"/>
          </p:cNvSpPr>
          <p:nvPr>
            <p:ph type="title" hasCustomPrompt="1"/>
          </p:nvPr>
        </p:nvSpPr>
        <p:spPr>
          <a:xfrm>
            <a:off x="274638" y="2125663"/>
            <a:ext cx="11887199" cy="912813"/>
          </a:xfrm>
        </p:spPr>
        <p:txBody>
          <a:bodyPr/>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28945952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211263"/>
            <a:ext cx="11887200" cy="54848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318207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932238" y="2125663"/>
            <a:ext cx="8229601" cy="4572000"/>
          </a:xfrm>
        </p:spPr>
        <p:txBody>
          <a:bodyPr lIns="182880" tIns="146304" rIns="182880" bIns="146304">
            <a:noAutofit/>
          </a:bodyPr>
          <a:lstStyle>
            <a:lvl1pPr>
              <a:defRPr sz="3600"/>
            </a:lvl1pPr>
            <a:lvl2pPr>
              <a:defRPr sz="2800"/>
            </a:lvl2pPr>
            <a:lvl3pPr>
              <a:defRPr sz="2400"/>
            </a:lvl3pPr>
            <a:lvl4pPr>
              <a:defRPr sz="20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1"/>
          </p:nvPr>
        </p:nvSpPr>
        <p:spPr>
          <a:xfrm>
            <a:off x="274638" y="2125663"/>
            <a:ext cx="2743200" cy="4572000"/>
          </a:xfrm>
        </p:spPr>
        <p:txBody>
          <a:bodyPr lIns="182880" tIns="146304" rIns="182880" bIns="146304">
            <a:noAutofit/>
          </a:bodyPr>
          <a:lstStyle>
            <a:lvl1pPr algn="l" defTabSz="914166" rtl="0" eaLnBrk="1" latinLnBrk="0" hangingPunct="1">
              <a:spcBef>
                <a:spcPct val="0"/>
              </a:spcBef>
              <a:buNone/>
              <a:defRPr lang="en-US" sz="2400" kern="1200" dirty="0" smtClean="0">
                <a:gradFill>
                  <a:gsLst>
                    <a:gs pos="0">
                      <a:srgbClr val="505050"/>
                    </a:gs>
                    <a:gs pos="100000">
                      <a:srgbClr val="505050"/>
                    </a:gs>
                  </a:gsLst>
                  <a:lin ang="5400000" scaled="0"/>
                </a:gradFill>
                <a:latin typeface="+mn-lt"/>
                <a:ea typeface="+mj-ea"/>
                <a:cs typeface="+mj-cs"/>
              </a:defRPr>
            </a:lvl1pPr>
            <a:lvl2pPr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541"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7082"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586" indent="0" algn="l" defTabSz="914166"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dirty="0" smtClean="0"/>
              <a:t>Click to edit Master text styles</a:t>
            </a:r>
          </a:p>
        </p:txBody>
      </p:sp>
      <p:sp>
        <p:nvSpPr>
          <p:cNvPr id="3" name="Title 2"/>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9306665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3"/>
            <a:ext cx="10058400" cy="912813"/>
          </a:xfrm>
        </p:spPr>
        <p:txBody>
          <a:bodyPr/>
          <a:lstStyle>
            <a:lvl1pPr>
              <a:defRPr sz="3600"/>
            </a:lvl1pPr>
          </a:lstStyle>
          <a:p>
            <a:r>
              <a:rPr lang="en-US" dirty="0" smtClean="0"/>
              <a:t>Click to edit master title style</a:t>
            </a:r>
            <a:endParaRPr lang="en-US" dirty="0"/>
          </a:p>
        </p:txBody>
      </p:sp>
    </p:spTree>
    <p:extLst>
      <p:ext uri="{BB962C8B-B14F-4D97-AF65-F5344CB8AC3E}">
        <p14:creationId xmlns:p14="http://schemas.microsoft.com/office/powerpoint/2010/main" val="1881388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211263"/>
            <a:ext cx="11887200" cy="54848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245122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2125663"/>
            <a:ext cx="2743200" cy="4570412"/>
          </a:xfrm>
        </p:spPr>
        <p:txBody>
          <a:bodyPr vert="horz" lIns="182880" tIns="146304" rIns="182880" bIns="146304" rtlCol="0">
            <a:noAutofit/>
          </a:bodyPr>
          <a:lstStyle>
            <a:lvl1pPr>
              <a:defRPr lang="en-US" sz="2400" dirty="0" smtClean="0">
                <a:latin typeface="+mn-lt"/>
                <a:ea typeface="+mj-ea"/>
                <a:cs typeface="+mj-cs"/>
              </a:defRPr>
            </a:lvl1pPr>
          </a:lstStyle>
          <a:p>
            <a:pPr lvl="0">
              <a:spcBef>
                <a:spcPct val="0"/>
              </a:spcBef>
            </a:pPr>
            <a:r>
              <a:rPr lang="en-US" dirty="0" smtClean="0"/>
              <a:t>Click to edit Master text styles</a:t>
            </a:r>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621232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1263"/>
            <a:ext cx="2743200" cy="5484812"/>
          </a:xfrm>
        </p:spPr>
        <p:txBody>
          <a:bodyPr lIns="182880" tIns="146304" rIns="182880" bIns="146304"/>
          <a:lstStyle>
            <a:lvl1pPr>
              <a:defRPr lang="en-US" sz="2400" kern="1200" dirty="0" smtClean="0">
                <a:gradFill>
                  <a:gsLst>
                    <a:gs pos="0">
                      <a:srgbClr val="505050"/>
                    </a:gs>
                    <a:gs pos="100000">
                      <a:srgbClr val="505050"/>
                    </a:gs>
                  </a:gsLst>
                  <a:lin ang="5400000" scaled="0"/>
                </a:gradFill>
                <a:latin typeface="+mn-lt"/>
                <a:ea typeface="+mj-ea"/>
                <a:cs typeface="+mj-cs"/>
              </a:defRPr>
            </a:lvl1pPr>
          </a:lstStyle>
          <a:p>
            <a:pPr marL="0" lvl="0" indent="0" algn="l" defTabSz="914166" rtl="0" eaLnBrk="1" latinLnBrk="0" hangingPunct="1">
              <a:spcBef>
                <a:spcPct val="0"/>
              </a:spcBef>
              <a:buFont typeface="Arial" pitchFamily="34" charset="0"/>
              <a:buNone/>
            </a:pPr>
            <a:r>
              <a:rPr lang="en-US" dirty="0" smtClean="0"/>
              <a:t>Click to edit Master text styles</a:t>
            </a:r>
          </a:p>
        </p:txBody>
      </p:sp>
    </p:spTree>
    <p:extLst>
      <p:ext uri="{BB962C8B-B14F-4D97-AF65-F5344CB8AC3E}">
        <p14:creationId xmlns:p14="http://schemas.microsoft.com/office/powerpoint/2010/main" val="5051804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wrap="square" lIns="182880" tIns="146304" rIns="182880" bIns="146304" anchor="ctr">
            <a:noAutofit/>
          </a:bodyPr>
          <a:lstStyle>
            <a:lvl1pPr>
              <a:lnSpc>
                <a:spcPct val="95000"/>
              </a:lnSpc>
              <a:spcBef>
                <a:spcPts val="0"/>
              </a:spcBef>
              <a:spcAft>
                <a:spcPts val="1632"/>
              </a:spcAft>
              <a:defRPr lang="en-US" sz="3600" kern="1200" dirty="0" smtClean="0">
                <a:gradFill>
                  <a:gsLst>
                    <a:gs pos="0">
                      <a:srgbClr val="505050"/>
                    </a:gs>
                    <a:gs pos="100000">
                      <a:srgbClr val="505050"/>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8" y="1218558"/>
            <a:ext cx="4572000" cy="4557415"/>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54" tIns="0" rIns="248654" bIns="0" numCol="1" anchor="ctr" anchorCtr="0" compatLnSpc="1">
            <a:prstTxWarp prst="textNoShape">
              <a:avLst/>
            </a:prstTxWarp>
            <a:noAutofit/>
          </a:bodyPr>
          <a:lstStyle>
            <a:lvl1pPr>
              <a:lnSpc>
                <a:spcPct val="95000"/>
              </a:lnSpc>
              <a:defRPr lang="en-US" sz="44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4169633820"/>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vert="horz" wrap="square" lIns="182880" tIns="146304" rIns="182880" bIns="146304" rtlCol="0" anchor="ctr">
            <a:noAutofit/>
          </a:bodyPr>
          <a:lstStyle>
            <a:lvl1pPr>
              <a:defRPr lang="en-US" sz="3600" kern="1200" dirty="0" smtClean="0">
                <a:gradFill>
                  <a:gsLst>
                    <a:gs pos="0">
                      <a:srgbClr val="505050"/>
                    </a:gs>
                    <a:gs pos="100000">
                      <a:srgbClr val="505050"/>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9" y="1211263"/>
            <a:ext cx="4586632" cy="4572000"/>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54" tIns="0" rIns="248654" bIns="0" numCol="1" anchor="ctr" anchorCtr="0" compatLnSpc="1">
            <a:prstTxWarp prst="textNoShape">
              <a:avLst/>
            </a:prstTxWarp>
            <a:noAutofit/>
          </a:bodyPr>
          <a:lstStyle>
            <a:lvl1pPr>
              <a:lnSpc>
                <a:spcPct val="95000"/>
              </a:lnSpc>
              <a:defRPr lang="en-US" sz="4400" kern="1200" dirty="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
        <p:nvSpPr>
          <p:cNvPr id="6" name="Text Placeholder 8"/>
          <p:cNvSpPr>
            <a:spLocks noGrp="1"/>
          </p:cNvSpPr>
          <p:nvPr>
            <p:ph type="body" sz="quarter" idx="16" hasCustomPrompt="1"/>
          </p:nvPr>
        </p:nvSpPr>
        <p:spPr>
          <a:xfrm>
            <a:off x="274641" y="296864"/>
            <a:ext cx="11887199" cy="914400"/>
          </a:xfrm>
        </p:spPr>
        <p:txBody>
          <a:bodyPr vert="horz" lIns="182880" tIns="45720" rIns="182880" bIns="45720" rtlCol="0" anchor="t">
            <a:noAutofit/>
          </a:bodyPr>
          <a:lstStyle>
            <a:lvl1pPr>
              <a:defRPr lang="en-US" sz="4800" dirty="0" smtClean="0">
                <a:ea typeface="+mj-ea"/>
                <a:cs typeface="+mj-cs"/>
              </a:defRPr>
            </a:lvl1pPr>
          </a:lstStyle>
          <a:p>
            <a:pPr lvl="0">
              <a:spcBef>
                <a:spcPct val="0"/>
              </a:spcBef>
            </a:pPr>
            <a:r>
              <a:rPr lang="en-US" dirty="0" smtClean="0"/>
              <a:t>Click to edit master text styles</a:t>
            </a:r>
          </a:p>
        </p:txBody>
      </p:sp>
    </p:spTree>
    <p:extLst>
      <p:ext uri="{BB962C8B-B14F-4D97-AF65-F5344CB8AC3E}">
        <p14:creationId xmlns:p14="http://schemas.microsoft.com/office/powerpoint/2010/main" val="1994973559"/>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vert="horz" wrap="square" lIns="182880" tIns="146304" rIns="182880" bIns="146304" rtlCol="0" anchor="ctr">
            <a:noAutofit/>
          </a:bodyPr>
          <a:lstStyle>
            <a:lvl1pPr>
              <a:defRPr lang="en-US" sz="3600" kern="1200" dirty="0" smtClean="0">
                <a:gradFill>
                  <a:gsLst>
                    <a:gs pos="0">
                      <a:srgbClr val="505050"/>
                    </a:gs>
                    <a:gs pos="100000">
                      <a:srgbClr val="505050"/>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7" name="Picture Placeholder 12"/>
          <p:cNvSpPr>
            <a:spLocks noGrp="1"/>
          </p:cNvSpPr>
          <p:nvPr>
            <p:ph type="pic" sz="quarter" idx="16"/>
          </p:nvPr>
        </p:nvSpPr>
        <p:spPr>
          <a:xfrm>
            <a:off x="274638" y="1211266"/>
            <a:ext cx="4572000" cy="4557415"/>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1"/>
          <a:lstStyle/>
          <a:p>
            <a:r>
              <a:rPr lang="en-US" dirty="0" smtClean="0"/>
              <a:t>Drag picture to placeholder or click icon to add</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719219185"/>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417067333"/>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79820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dirty="0" smtClean="0"/>
              <a:t>Drag picture to placeholder or click icon to add</a:t>
            </a:r>
          </a:p>
          <a:p>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dirty="0" smtClean="0"/>
              <a:t>Drag picture to placeholder or click icon to add</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dirty="0" smtClean="0"/>
              <a:t>Drag picture to placeholder or click icon to add</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dirty="0" smtClean="0"/>
              <a:t>Drag picture to placeholder or click icon to add</a:t>
            </a:r>
          </a:p>
          <a:p>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745927631"/>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Ref idx="1001">
        <a:schemeClr val="bg1"/>
      </p:bgRef>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4570413"/>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91637859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Black Notes slide Layout">
    <p:bg bwMode="black">
      <p:bgRef idx="1001">
        <a:schemeClr val="bg1"/>
      </p:bgRef>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483225"/>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91518576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932238" y="2125663"/>
            <a:ext cx="8229601" cy="4572000"/>
          </a:xfrm>
        </p:spPr>
        <p:txBody>
          <a:bodyPr lIns="182880" tIns="146304" rIns="182880" bIns="146304">
            <a:noAutofit/>
          </a:bodyPr>
          <a:lstStyle>
            <a:lvl1pPr>
              <a:defRPr sz="3600"/>
            </a:lvl1pPr>
            <a:lvl2pPr>
              <a:defRPr sz="28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1"/>
          </p:nvPr>
        </p:nvSpPr>
        <p:spPr>
          <a:xfrm>
            <a:off x="274638" y="2125663"/>
            <a:ext cx="2743200" cy="4572000"/>
          </a:xfrm>
        </p:spPr>
        <p:txBody>
          <a:bodyPr lIns="182880" tIns="146304" rIns="182880" bIns="146304">
            <a:noAutofit/>
          </a:bodyPr>
          <a:lstStyle>
            <a:lvl1pPr algn="l" defTabSz="914166" rtl="0" eaLnBrk="1" latinLnBrk="0" hangingPunct="1">
              <a:spcBef>
                <a:spcPct val="0"/>
              </a:spcBef>
              <a:buNone/>
              <a:defRPr lang="en-US" sz="2400" kern="1200" dirty="0" smtClean="0">
                <a:gradFill>
                  <a:gsLst>
                    <a:gs pos="0">
                      <a:schemeClr val="tx1"/>
                    </a:gs>
                    <a:gs pos="100000">
                      <a:schemeClr val="tx1"/>
                    </a:gs>
                  </a:gsLst>
                  <a:lin ang="5400000" scaled="0"/>
                </a:gradFill>
                <a:latin typeface="+mn-lt"/>
                <a:ea typeface="+mj-ea"/>
                <a:cs typeface="+mj-cs"/>
              </a:defRPr>
            </a:lvl1pPr>
            <a:lvl2pPr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541"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7082"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586" indent="0" algn="l" defTabSz="914166"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smtClean="0"/>
              <a:t>Click to edit Master text styles</a:t>
            </a:r>
          </a:p>
        </p:txBody>
      </p:sp>
      <p:sp>
        <p:nvSpPr>
          <p:cNvPr id="3" name="Title 2"/>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5516976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de Slide">
    <p:spTree>
      <p:nvGrpSpPr>
        <p:cNvPr id="1" name=""/>
        <p:cNvGrpSpPr/>
        <p:nvPr/>
      </p:nvGrpSpPr>
      <p:grpSpPr>
        <a:xfrm>
          <a:off x="0" y="0"/>
          <a:ext cx="0" cy="0"/>
          <a:chOff x="0" y="0"/>
          <a:chExt cx="0" cy="0"/>
        </a:xfrm>
      </p:grpSpPr>
      <p:sp>
        <p:nvSpPr>
          <p:cNvPr id="5" name="Content Placeholder 4"/>
          <p:cNvSpPr>
            <a:spLocks noGrp="1"/>
          </p:cNvSpPr>
          <p:nvPr>
            <p:ph sz="quarter" idx="14"/>
          </p:nvPr>
        </p:nvSpPr>
        <p:spPr>
          <a:xfrm>
            <a:off x="274638" y="2125663"/>
            <a:ext cx="11887200" cy="4572000"/>
          </a:xfrm>
        </p:spPr>
        <p:txBody>
          <a:bodyPr>
            <a:normAutofit/>
          </a:bodyPr>
          <a:lstStyle>
            <a:lvl1pPr>
              <a:spcAft>
                <a:spcPts val="816"/>
              </a:spcAft>
              <a:defRPr sz="2400">
                <a:latin typeface="Consolas" pitchFamily="49" charset="0"/>
                <a:cs typeface="Consolas" pitchFamily="49" charset="0"/>
              </a:defRPr>
            </a:lvl1pPr>
            <a:lvl2pPr>
              <a:spcAft>
                <a:spcPts val="816"/>
              </a:spcAft>
              <a:defRPr sz="2400">
                <a:latin typeface="Consolas" pitchFamily="49" charset="0"/>
                <a:cs typeface="Consolas" pitchFamily="49" charset="0"/>
              </a:defRPr>
            </a:lvl2pPr>
            <a:lvl3pPr>
              <a:spcAft>
                <a:spcPts val="816"/>
              </a:spcAft>
              <a:defRPr sz="2400">
                <a:latin typeface="Consolas" pitchFamily="49" charset="0"/>
                <a:cs typeface="Consolas" pitchFamily="49" charset="0"/>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452880295"/>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Logo on Background">
    <p:spTree>
      <p:nvGrpSpPr>
        <p:cNvPr id="1" name=""/>
        <p:cNvGrpSpPr/>
        <p:nvPr/>
      </p:nvGrpSpPr>
      <p:grpSpPr>
        <a:xfrm>
          <a:off x="0" y="0"/>
          <a:ext cx="0" cy="0"/>
          <a:chOff x="0" y="0"/>
          <a:chExt cx="0" cy="0"/>
        </a:xfrm>
      </p:grpSpPr>
      <p:sp>
        <p:nvSpPr>
          <p:cNvPr id="3" name="Text Box 3"/>
          <p:cNvSpPr txBox="1">
            <a:spLocks noChangeArrowheads="1"/>
          </p:cNvSpPr>
          <p:nvPr userDrawn="1"/>
        </p:nvSpPr>
        <p:spPr bwMode="blackWhite">
          <a:xfrm>
            <a:off x="273050" y="6079032"/>
            <a:ext cx="11888787"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505050"/>
                    </a:gs>
                    <a:gs pos="100000">
                      <a:srgbClr val="505050"/>
                    </a:gs>
                  </a:gsLst>
                  <a:lin ang="5400000" scaled="0"/>
                </a:gradFill>
                <a:cs typeface="Segoe UI" pitchFamily="34" charset="0"/>
              </a:rPr>
              <a:t>© 2012 Microsoft Corporation. All rights reserved. Microsoft, Windows, Windows Vista and other product names are or may be registered trademarks and/or trademarks in the U.S. and/or other countries.</a:t>
            </a:r>
          </a:p>
          <a:p>
            <a:pPr defTabSz="932290" eaLnBrk="0" hangingPunct="0"/>
            <a:r>
              <a:rPr lang="en-US" sz="700" dirty="0">
                <a:gradFill>
                  <a:gsLst>
                    <a:gs pos="0">
                      <a:srgbClr val="505050"/>
                    </a:gs>
                    <a:gs pos="100000">
                      <a:srgbClr val="505050"/>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9230" y="3146270"/>
            <a:ext cx="3288506" cy="701984"/>
          </a:xfrm>
          <a:prstGeom prst="rect">
            <a:avLst/>
          </a:prstGeom>
        </p:spPr>
      </p:pic>
    </p:spTree>
    <p:extLst>
      <p:ext uri="{BB962C8B-B14F-4D97-AF65-F5344CB8AC3E}">
        <p14:creationId xmlns:p14="http://schemas.microsoft.com/office/powerpoint/2010/main" val="8327338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lide_Color  2">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182880" tIns="146304" rIns="182880" bIns="146304" anchor="b">
            <a:noAutofit/>
          </a:bodyPr>
          <a:lstStyle>
            <a:lvl1pPr>
              <a:defRPr sz="2000" baseline="0">
                <a:latin typeface="+mn-lt"/>
              </a:defRPr>
            </a:lvl1pPr>
          </a:lstStyle>
          <a:p>
            <a:pPr lvl="0"/>
            <a:r>
              <a:rPr lang="en-US" dirty="0" smtClean="0"/>
              <a:t>Click to edit Master text styles</a:t>
            </a:r>
            <a:endParaRPr lang="en-US" dirty="0"/>
          </a:p>
        </p:txBody>
      </p:sp>
      <p:sp>
        <p:nvSpPr>
          <p:cNvPr id="2" name="Title 1"/>
          <p:cNvSpPr>
            <a:spLocks noGrp="1"/>
          </p:cNvSpPr>
          <p:nvPr>
            <p:ph type="title" hasCustomPrompt="1"/>
          </p:nvPr>
        </p:nvSpPr>
        <p:spPr>
          <a:xfrm>
            <a:off x="274638" y="2125663"/>
            <a:ext cx="11887199" cy="912813"/>
          </a:xfrm>
        </p:spPr>
        <p:txBody>
          <a:bodyPr/>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38502685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211263"/>
            <a:ext cx="11887200" cy="54848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102631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932238" y="2125663"/>
            <a:ext cx="8229601" cy="4572000"/>
          </a:xfrm>
        </p:spPr>
        <p:txBody>
          <a:bodyPr lIns="182880" tIns="146304" rIns="182880" bIns="146304">
            <a:noAutofit/>
          </a:bodyPr>
          <a:lstStyle>
            <a:lvl1pPr>
              <a:defRPr sz="3600"/>
            </a:lvl1pPr>
            <a:lvl2pPr>
              <a:defRPr sz="2800"/>
            </a:lvl2pPr>
            <a:lvl3pPr>
              <a:defRPr sz="2400"/>
            </a:lvl3pPr>
            <a:lvl4pPr>
              <a:defRPr sz="20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1"/>
          </p:nvPr>
        </p:nvSpPr>
        <p:spPr>
          <a:xfrm>
            <a:off x="274638" y="2125663"/>
            <a:ext cx="2743200" cy="4572000"/>
          </a:xfrm>
        </p:spPr>
        <p:txBody>
          <a:bodyPr lIns="182880" tIns="146304" rIns="182880" bIns="146304">
            <a:noAutofit/>
          </a:bodyPr>
          <a:lstStyle>
            <a:lvl1pPr algn="l" defTabSz="914166" rtl="0" eaLnBrk="1" latinLnBrk="0" hangingPunct="1">
              <a:spcBef>
                <a:spcPct val="0"/>
              </a:spcBef>
              <a:buNone/>
              <a:defRPr lang="en-US" sz="2400" kern="1200" dirty="0" smtClean="0">
                <a:gradFill>
                  <a:gsLst>
                    <a:gs pos="0">
                      <a:schemeClr val="tx1"/>
                    </a:gs>
                    <a:gs pos="100000">
                      <a:schemeClr val="tx1"/>
                    </a:gs>
                  </a:gsLst>
                  <a:lin ang="5400000" scaled="0"/>
                </a:gradFill>
                <a:latin typeface="+mn-lt"/>
                <a:ea typeface="+mj-ea"/>
                <a:cs typeface="+mj-cs"/>
              </a:defRPr>
            </a:lvl1pPr>
            <a:lvl2pPr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541"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7082"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586" indent="0" algn="l" defTabSz="914166"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dirty="0" smtClean="0"/>
              <a:t>Click to edit Master text styles</a:t>
            </a:r>
          </a:p>
        </p:txBody>
      </p:sp>
      <p:sp>
        <p:nvSpPr>
          <p:cNvPr id="3" name="Title 2"/>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1994800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3"/>
            <a:ext cx="10058400" cy="912813"/>
          </a:xfrm>
        </p:spPr>
        <p:txBody>
          <a:bodyPr/>
          <a:lstStyle>
            <a:lvl1pPr>
              <a:defRPr sz="3600"/>
            </a:lvl1pPr>
          </a:lstStyle>
          <a:p>
            <a:r>
              <a:rPr lang="en-US" dirty="0" smtClean="0"/>
              <a:t>Click to edit master title style</a:t>
            </a:r>
            <a:endParaRPr lang="en-US" dirty="0"/>
          </a:p>
        </p:txBody>
      </p:sp>
    </p:spTree>
    <p:extLst>
      <p:ext uri="{BB962C8B-B14F-4D97-AF65-F5344CB8AC3E}">
        <p14:creationId xmlns:p14="http://schemas.microsoft.com/office/powerpoint/2010/main" val="266134846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Walk-in">
    <p:spTree>
      <p:nvGrpSpPr>
        <p:cNvPr id="1" name=""/>
        <p:cNvGrpSpPr/>
        <p:nvPr/>
      </p:nvGrpSpPr>
      <p:grpSpPr>
        <a:xfrm>
          <a:off x="0" y="0"/>
          <a:ext cx="0" cy="0"/>
          <a:chOff x="0" y="0"/>
          <a:chExt cx="0" cy="0"/>
        </a:xfrm>
      </p:grpSpPr>
      <p:sp>
        <p:nvSpPr>
          <p:cNvPr id="7" name="Freeform 6"/>
          <p:cNvSpPr>
            <a:spLocks noEditPoints="1"/>
          </p:cNvSpPr>
          <p:nvPr userDrawn="1"/>
        </p:nvSpPr>
        <p:spPr bwMode="auto">
          <a:xfrm>
            <a:off x="2137568" y="2473325"/>
            <a:ext cx="8161338" cy="2047875"/>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12340180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74638" y="3040063"/>
            <a:ext cx="11887200" cy="914400"/>
          </a:xfrm>
        </p:spPr>
        <p:txBody>
          <a:bodyPr lIns="182880" tIns="146304" rIns="182880" bIns="146304" anchor="ctr">
            <a:noAutofit/>
          </a:bodyPr>
          <a:lstStyle>
            <a:lvl1pPr>
              <a:lnSpc>
                <a:spcPct val="90000"/>
              </a:lnSpc>
              <a:defRPr sz="6600" spc="0" baseline="0">
                <a:gradFill>
                  <a:gsLst>
                    <a:gs pos="0">
                      <a:srgbClr val="FFFFFF"/>
                    </a:gs>
                    <a:gs pos="100000">
                      <a:srgbClr val="FFFFFF"/>
                    </a:gs>
                  </a:gsLst>
                  <a:lin ang="5400000" scaled="0"/>
                </a:gradFill>
                <a:latin typeface="Segoe UI Light" pitchFamily="34" charset="0"/>
                <a:cs typeface="Segoe UI Light"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74640" y="5783263"/>
            <a:ext cx="7315199" cy="914400"/>
          </a:xfrm>
        </p:spPr>
        <p:txBody>
          <a:bodyPr lIns="182880" tIns="146304" rIns="182880" bIns="146304" anchor="b">
            <a:noAutofit/>
          </a:bodyPr>
          <a:lstStyle>
            <a:lvl1pPr marL="0" indent="0" algn="l">
              <a:lnSpc>
                <a:spcPct val="90000"/>
              </a:lnSpc>
              <a:spcBef>
                <a:spcPts val="0"/>
              </a:spcBef>
              <a:buNone/>
              <a:defRPr sz="2800" b="0" spc="-52" baseline="0">
                <a:gradFill>
                  <a:gsLst>
                    <a:gs pos="0">
                      <a:srgbClr val="FFFFFF"/>
                    </a:gs>
                    <a:gs pos="100000">
                      <a:srgbClr val="FFFFFF"/>
                    </a:gs>
                  </a:gsLst>
                  <a:lin ang="5400000" scaled="0"/>
                </a:gradFill>
                <a:latin typeface="+mn-lt"/>
                <a:cs typeface="Segoe UI" pitchFamily="34" charset="0"/>
              </a:defRPr>
            </a:lvl1pPr>
            <a:lvl2pPr marL="466207" indent="0" algn="ctr">
              <a:buNone/>
              <a:defRPr>
                <a:solidFill>
                  <a:schemeClr val="tx1">
                    <a:tint val="75000"/>
                  </a:schemeClr>
                </a:solidFill>
              </a:defRPr>
            </a:lvl2pPr>
            <a:lvl3pPr marL="932411" indent="0" algn="ctr">
              <a:buNone/>
              <a:defRPr>
                <a:solidFill>
                  <a:schemeClr val="tx1">
                    <a:tint val="75000"/>
                  </a:schemeClr>
                </a:solidFill>
              </a:defRPr>
            </a:lvl3pPr>
            <a:lvl4pPr marL="1398619" indent="0" algn="ctr">
              <a:buNone/>
              <a:defRPr>
                <a:solidFill>
                  <a:schemeClr val="tx1">
                    <a:tint val="75000"/>
                  </a:schemeClr>
                </a:solidFill>
              </a:defRPr>
            </a:lvl4pPr>
            <a:lvl5pPr marL="1864824" indent="0" algn="ctr">
              <a:buNone/>
              <a:defRPr>
                <a:solidFill>
                  <a:schemeClr val="tx1">
                    <a:tint val="75000"/>
                  </a:schemeClr>
                </a:solidFill>
              </a:defRPr>
            </a:lvl5pPr>
            <a:lvl6pPr marL="2331032" indent="0" algn="ctr">
              <a:buNone/>
              <a:defRPr>
                <a:solidFill>
                  <a:schemeClr val="tx1">
                    <a:tint val="75000"/>
                  </a:schemeClr>
                </a:solidFill>
              </a:defRPr>
            </a:lvl6pPr>
            <a:lvl7pPr marL="2797234" indent="0" algn="ctr">
              <a:buNone/>
              <a:defRPr>
                <a:solidFill>
                  <a:schemeClr val="tx1">
                    <a:tint val="75000"/>
                  </a:schemeClr>
                </a:solidFill>
              </a:defRPr>
            </a:lvl7pPr>
            <a:lvl8pPr marL="3263441" indent="0" algn="ctr">
              <a:buNone/>
              <a:defRPr>
                <a:solidFill>
                  <a:schemeClr val="tx1">
                    <a:tint val="75000"/>
                  </a:schemeClr>
                </a:solidFill>
              </a:defRPr>
            </a:lvl8pPr>
            <a:lvl9pPr marL="3729649" indent="0" algn="ctr">
              <a:buNone/>
              <a:defRPr>
                <a:solidFill>
                  <a:schemeClr val="tx1">
                    <a:tint val="75000"/>
                  </a:schemeClr>
                </a:solidFill>
              </a:defRPr>
            </a:lvl9pPr>
          </a:lstStyle>
          <a:p>
            <a:r>
              <a:rPr lang="en-US" dirty="0" smtClean="0"/>
              <a:t>Click to edit Master subtitle style</a:t>
            </a:r>
            <a:endParaRPr lang="en-US" dirty="0"/>
          </a:p>
        </p:txBody>
      </p:sp>
      <p:sp>
        <p:nvSpPr>
          <p:cNvPr id="7" name="Freeform 6"/>
          <p:cNvSpPr>
            <a:spLocks noChangeAspect="1" noEditPoints="1"/>
          </p:cNvSpPr>
          <p:nvPr userDrawn="1"/>
        </p:nvSpPr>
        <p:spPr bwMode="auto">
          <a:xfrm>
            <a:off x="10332993" y="6103269"/>
            <a:ext cx="1639861" cy="411480"/>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32837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2125663"/>
            <a:ext cx="2743200" cy="4570412"/>
          </a:xfrm>
        </p:spPr>
        <p:txBody>
          <a:bodyPr vert="horz" lIns="182880" tIns="146304" rIns="182880" bIns="146304" rtlCol="0">
            <a:noAutofit/>
          </a:bodyPr>
          <a:lstStyle>
            <a:lvl1pPr>
              <a:defRPr lang="en-US" sz="2400" dirty="0" smtClean="0">
                <a:latin typeface="+mn-lt"/>
                <a:ea typeface="+mj-ea"/>
                <a:cs typeface="+mj-cs"/>
              </a:defRPr>
            </a:lvl1pPr>
          </a:lstStyle>
          <a:p>
            <a:pPr lvl="0">
              <a:spcBef>
                <a:spcPct val="0"/>
              </a:spcBef>
            </a:pPr>
            <a:r>
              <a:rPr lang="en-US" dirty="0" smtClean="0"/>
              <a:t>Click to edit Master text styles</a:t>
            </a:r>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61840777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1263"/>
            <a:ext cx="2743200" cy="5484812"/>
          </a:xfrm>
        </p:spPr>
        <p:txBody>
          <a:bodyPr lIns="182880" tIns="146304" rIns="182880" bIns="146304"/>
          <a:lstStyle>
            <a:lvl1pPr>
              <a:defRPr lang="en-US" sz="2400" kern="1200" dirty="0" smtClean="0">
                <a:gradFill>
                  <a:gsLst>
                    <a:gs pos="0">
                      <a:schemeClr val="tx1"/>
                    </a:gs>
                    <a:gs pos="100000">
                      <a:schemeClr val="tx1"/>
                    </a:gs>
                  </a:gsLst>
                  <a:lin ang="5400000" scaled="0"/>
                </a:gradFill>
                <a:latin typeface="+mn-lt"/>
                <a:ea typeface="+mj-ea"/>
                <a:cs typeface="+mj-cs"/>
              </a:defRPr>
            </a:lvl1pPr>
          </a:lstStyle>
          <a:p>
            <a:pPr marL="0" lvl="0" indent="0" algn="l" defTabSz="914166" rtl="0" eaLnBrk="1" latinLnBrk="0" hangingPunct="1">
              <a:spcBef>
                <a:spcPct val="0"/>
              </a:spcBef>
              <a:buFont typeface="Arial" pitchFamily="34" charset="0"/>
              <a:buNone/>
            </a:pPr>
            <a:r>
              <a:rPr lang="en-US" dirty="0" smtClean="0"/>
              <a:t>Click to edit Master text styles</a:t>
            </a:r>
          </a:p>
        </p:txBody>
      </p:sp>
    </p:spTree>
    <p:extLst>
      <p:ext uri="{BB962C8B-B14F-4D97-AF65-F5344CB8AC3E}">
        <p14:creationId xmlns:p14="http://schemas.microsoft.com/office/powerpoint/2010/main" val="24169371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3"/>
            <a:ext cx="10058400" cy="912813"/>
          </a:xfrm>
        </p:spPr>
        <p:txBody>
          <a:bodyPr/>
          <a:lstStyle>
            <a:lvl1pPr>
              <a:defRPr sz="3600"/>
            </a:lvl1pPr>
          </a:lstStyle>
          <a:p>
            <a:r>
              <a:rPr lang="en-US" dirty="0" smtClean="0"/>
              <a:t>Click to edit master title style</a:t>
            </a:r>
            <a:endParaRPr lang="en-US" dirty="0"/>
          </a:p>
        </p:txBody>
      </p:sp>
    </p:spTree>
    <p:extLst>
      <p:ext uri="{BB962C8B-B14F-4D97-AF65-F5344CB8AC3E}">
        <p14:creationId xmlns:p14="http://schemas.microsoft.com/office/powerpoint/2010/main" val="79521292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wrap="square" lIns="182880" tIns="146304" rIns="182880" bIns="146304" anchor="ctr">
            <a:noAutofit/>
          </a:bodyPr>
          <a:lstStyle>
            <a:lvl1pPr>
              <a:lnSpc>
                <a:spcPct val="95000"/>
              </a:lnSpc>
              <a:spcBef>
                <a:spcPts val="0"/>
              </a:spcBef>
              <a:spcAft>
                <a:spcPts val="1632"/>
              </a:spcAft>
              <a:defRPr lang="en-US" sz="3600" kern="1200" dirty="0" smtClean="0">
                <a:gradFill>
                  <a:gsLst>
                    <a:gs pos="0">
                      <a:schemeClr val="tx1"/>
                    </a:gs>
                    <a:gs pos="100000">
                      <a:schemeClr val="tx1"/>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8" y="1218558"/>
            <a:ext cx="4572000" cy="4557415"/>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54" tIns="0" rIns="248654" bIns="0" numCol="1" anchor="ctr" anchorCtr="0" compatLnSpc="1">
            <a:prstTxWarp prst="textNoShape">
              <a:avLst/>
            </a:prstTxWarp>
            <a:noAutofit/>
          </a:bodyPr>
          <a:lstStyle>
            <a:lvl1pPr>
              <a:lnSpc>
                <a:spcPct val="95000"/>
              </a:lnSpc>
              <a:defRPr lang="en-US" sz="44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3405055126"/>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vert="horz" wrap="square" lIns="182880" tIns="146304" rIns="182880" bIns="146304"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9" y="1211263"/>
            <a:ext cx="4586632" cy="4572000"/>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54" tIns="0" rIns="248654" bIns="0" numCol="1" anchor="ctr" anchorCtr="0" compatLnSpc="1">
            <a:prstTxWarp prst="textNoShape">
              <a:avLst/>
            </a:prstTxWarp>
            <a:noAutofit/>
          </a:bodyPr>
          <a:lstStyle>
            <a:lvl1pPr>
              <a:lnSpc>
                <a:spcPct val="95000"/>
              </a:lnSpc>
              <a:defRPr lang="en-US" sz="4400" kern="1200" dirty="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
        <p:nvSpPr>
          <p:cNvPr id="6" name="Text Placeholder 8"/>
          <p:cNvSpPr>
            <a:spLocks noGrp="1"/>
          </p:cNvSpPr>
          <p:nvPr>
            <p:ph type="body" sz="quarter" idx="16" hasCustomPrompt="1"/>
          </p:nvPr>
        </p:nvSpPr>
        <p:spPr>
          <a:xfrm>
            <a:off x="274641" y="296864"/>
            <a:ext cx="11887199" cy="914400"/>
          </a:xfrm>
        </p:spPr>
        <p:txBody>
          <a:bodyPr vert="horz" lIns="182880" tIns="45720" rIns="182880" bIns="45720" rtlCol="0" anchor="t">
            <a:noAutofit/>
          </a:bodyPr>
          <a:lstStyle>
            <a:lvl1pPr>
              <a:defRPr lang="en-US" sz="4800" dirty="0" smtClean="0">
                <a:ea typeface="+mj-ea"/>
                <a:cs typeface="+mj-cs"/>
              </a:defRPr>
            </a:lvl1pPr>
          </a:lstStyle>
          <a:p>
            <a:pPr lvl="0">
              <a:spcBef>
                <a:spcPct val="0"/>
              </a:spcBef>
            </a:pPr>
            <a:r>
              <a:rPr lang="en-US" dirty="0" smtClean="0"/>
              <a:t>Click to edit master text styles</a:t>
            </a:r>
          </a:p>
        </p:txBody>
      </p:sp>
    </p:spTree>
    <p:extLst>
      <p:ext uri="{BB962C8B-B14F-4D97-AF65-F5344CB8AC3E}">
        <p14:creationId xmlns:p14="http://schemas.microsoft.com/office/powerpoint/2010/main" val="4224540411"/>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vert="horz" wrap="square" lIns="182880" tIns="146304" rIns="182880" bIns="146304"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7" name="Picture Placeholder 12"/>
          <p:cNvSpPr>
            <a:spLocks noGrp="1"/>
          </p:cNvSpPr>
          <p:nvPr>
            <p:ph type="pic" sz="quarter" idx="16"/>
          </p:nvPr>
        </p:nvSpPr>
        <p:spPr>
          <a:xfrm>
            <a:off x="274638" y="1211266"/>
            <a:ext cx="4572000" cy="4557415"/>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1"/>
          <a:lstStyle/>
          <a:p>
            <a:r>
              <a:rPr lang="en-US" dirty="0" smtClean="0"/>
              <a:t>Drag picture to placeholder or click icon to add</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989103254"/>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645711148"/>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172610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dirty="0" smtClean="0"/>
              <a:t>Drag picture to placeholder or click icon to add</a:t>
            </a:r>
          </a:p>
          <a:p>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dirty="0" smtClean="0"/>
              <a:t>Drag picture to placeholder or click icon to add</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dirty="0" smtClean="0"/>
              <a:t>Drag picture to placeholder or click icon to add</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dirty="0" smtClean="0"/>
              <a:t>Drag picture to placeholder or click icon to add</a:t>
            </a:r>
          </a:p>
          <a:p>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595488058"/>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4570413"/>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5181712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483225"/>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731232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Logo on Background">
    <p:bg>
      <p:bgPr>
        <a:solidFill>
          <a:srgbClr val="FFFFFF"/>
        </a:solidFill>
        <a:effectLst/>
      </p:bgPr>
    </p:bg>
    <p:spTree>
      <p:nvGrpSpPr>
        <p:cNvPr id="1" name=""/>
        <p:cNvGrpSpPr/>
        <p:nvPr/>
      </p:nvGrpSpPr>
      <p:grpSpPr>
        <a:xfrm>
          <a:off x="0" y="0"/>
          <a:ext cx="0" cy="0"/>
          <a:chOff x="0" y="0"/>
          <a:chExt cx="0" cy="0"/>
        </a:xfrm>
      </p:grpSpPr>
      <p:sp>
        <p:nvSpPr>
          <p:cNvPr id="3" name="Text Box 3"/>
          <p:cNvSpPr txBox="1">
            <a:spLocks noChangeArrowheads="1"/>
          </p:cNvSpPr>
          <p:nvPr userDrawn="1"/>
        </p:nvSpPr>
        <p:spPr bwMode="blackWhite">
          <a:xfrm>
            <a:off x="273050" y="6079032"/>
            <a:ext cx="11888787"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505050"/>
                    </a:gs>
                    <a:gs pos="100000">
                      <a:srgbClr val="505050"/>
                    </a:gs>
                  </a:gsLst>
                  <a:lin ang="5400000" scaled="0"/>
                </a:gradFill>
                <a:cs typeface="Segoe UI" pitchFamily="34" charset="0"/>
              </a:rPr>
              <a:t>© 2012 Microsoft Corporation. All rights reserved. Microsoft, Windows, Windows Vista and other product names are or may be registered trademarks and/or trademarks in the U.S. and/or other countries.</a:t>
            </a:r>
          </a:p>
          <a:p>
            <a:pPr defTabSz="932290" eaLnBrk="0" hangingPunct="0"/>
            <a:r>
              <a:rPr lang="en-US" sz="700" dirty="0">
                <a:gradFill>
                  <a:gsLst>
                    <a:gs pos="0">
                      <a:srgbClr val="505050"/>
                    </a:gs>
                    <a:gs pos="100000">
                      <a:srgbClr val="505050"/>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9230" y="3146270"/>
            <a:ext cx="3288506" cy="701984"/>
          </a:xfrm>
          <a:prstGeom prst="rect">
            <a:avLst/>
          </a:prstGeom>
        </p:spPr>
      </p:pic>
    </p:spTree>
    <p:extLst>
      <p:ext uri="{BB962C8B-B14F-4D97-AF65-F5344CB8AC3E}">
        <p14:creationId xmlns:p14="http://schemas.microsoft.com/office/powerpoint/2010/main" val="336329986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Slide_Color  2">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182880" tIns="146304" rIns="182880" bIns="146304" anchor="b">
            <a:noAutofit/>
          </a:bodyPr>
          <a:lstStyle>
            <a:lvl1pPr>
              <a:defRPr sz="2000" baseline="0">
                <a:latin typeface="+mn-lt"/>
              </a:defRPr>
            </a:lvl1pPr>
          </a:lstStyle>
          <a:p>
            <a:pPr lvl="0"/>
            <a:r>
              <a:rPr lang="en-US" dirty="0" smtClean="0"/>
              <a:t>Click to edit Master text styles</a:t>
            </a:r>
            <a:endParaRPr lang="en-US" dirty="0"/>
          </a:p>
        </p:txBody>
      </p:sp>
      <p:sp>
        <p:nvSpPr>
          <p:cNvPr id="2" name="Title 1"/>
          <p:cNvSpPr>
            <a:spLocks noGrp="1"/>
          </p:cNvSpPr>
          <p:nvPr>
            <p:ph type="title" hasCustomPrompt="1"/>
          </p:nvPr>
        </p:nvSpPr>
        <p:spPr>
          <a:xfrm>
            <a:off x="274638" y="2125663"/>
            <a:ext cx="11887199" cy="912813"/>
          </a:xfrm>
        </p:spPr>
        <p:txBody>
          <a:bodyPr/>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193807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2125663"/>
            <a:ext cx="2743200" cy="4570412"/>
          </a:xfrm>
        </p:spPr>
        <p:txBody>
          <a:bodyPr vert="horz" lIns="182880" tIns="146304" rIns="182880" bIns="146304" rtlCol="0">
            <a:noAutofit/>
          </a:bodyPr>
          <a:lstStyle>
            <a:lvl1pPr>
              <a:defRPr lang="en-US" sz="2400" dirty="0" smtClean="0">
                <a:latin typeface="+mn-lt"/>
                <a:ea typeface="+mj-ea"/>
                <a:cs typeface="+mj-cs"/>
              </a:defRPr>
            </a:lvl1pPr>
          </a:lstStyle>
          <a:p>
            <a:pPr lvl="0">
              <a:spcBef>
                <a:spcPct val="0"/>
              </a:spcBef>
            </a:pPr>
            <a:r>
              <a:rPr lang="en-US" smtClean="0"/>
              <a:t>Click to edit Master text styles</a:t>
            </a:r>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49239750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211263"/>
            <a:ext cx="11887200" cy="54848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4175847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932238" y="2125663"/>
            <a:ext cx="8229601" cy="4572000"/>
          </a:xfrm>
        </p:spPr>
        <p:txBody>
          <a:bodyPr lIns="182880" tIns="146304" rIns="182880" bIns="146304">
            <a:noAutofit/>
          </a:bodyPr>
          <a:lstStyle>
            <a:lvl1pPr>
              <a:defRPr sz="3600"/>
            </a:lvl1pPr>
            <a:lvl2pPr>
              <a:defRPr sz="2800"/>
            </a:lvl2pPr>
            <a:lvl3pPr>
              <a:defRPr sz="2400"/>
            </a:lvl3pPr>
            <a:lvl4pPr>
              <a:defRPr sz="20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1"/>
          </p:nvPr>
        </p:nvSpPr>
        <p:spPr>
          <a:xfrm>
            <a:off x="274638" y="2125663"/>
            <a:ext cx="2743200" cy="4572000"/>
          </a:xfrm>
        </p:spPr>
        <p:txBody>
          <a:bodyPr lIns="182880" tIns="146304" rIns="182880" bIns="146304">
            <a:noAutofit/>
          </a:bodyPr>
          <a:lstStyle>
            <a:lvl1pPr algn="l" defTabSz="914166" rtl="0" eaLnBrk="1" latinLnBrk="0" hangingPunct="1">
              <a:spcBef>
                <a:spcPct val="0"/>
              </a:spcBef>
              <a:buNone/>
              <a:defRPr lang="en-US" sz="2400" kern="1200" dirty="0" smtClean="0">
                <a:gradFill>
                  <a:gsLst>
                    <a:gs pos="0">
                      <a:schemeClr val="tx1"/>
                    </a:gs>
                    <a:gs pos="100000">
                      <a:schemeClr val="tx1"/>
                    </a:gs>
                  </a:gsLst>
                  <a:lin ang="5400000" scaled="0"/>
                </a:gradFill>
                <a:latin typeface="+mn-lt"/>
                <a:ea typeface="+mj-ea"/>
                <a:cs typeface="+mj-cs"/>
              </a:defRPr>
            </a:lvl1pPr>
            <a:lvl2pPr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541"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7082"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586" indent="0" algn="l" defTabSz="914166"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dirty="0" smtClean="0"/>
              <a:t>Click to edit Master text styles</a:t>
            </a:r>
          </a:p>
        </p:txBody>
      </p:sp>
      <p:sp>
        <p:nvSpPr>
          <p:cNvPr id="3" name="Title 2"/>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7054055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3"/>
            <a:ext cx="10058400" cy="912813"/>
          </a:xfrm>
        </p:spPr>
        <p:txBody>
          <a:bodyPr/>
          <a:lstStyle>
            <a:lvl1pPr>
              <a:defRPr sz="3600"/>
            </a:lvl1pPr>
          </a:lstStyle>
          <a:p>
            <a:r>
              <a:rPr lang="en-US" dirty="0" smtClean="0"/>
              <a:t>Click to edit master title style</a:t>
            </a:r>
            <a:endParaRPr lang="en-US" dirty="0"/>
          </a:p>
        </p:txBody>
      </p:sp>
    </p:spTree>
    <p:extLst>
      <p:ext uri="{BB962C8B-B14F-4D97-AF65-F5344CB8AC3E}">
        <p14:creationId xmlns:p14="http://schemas.microsoft.com/office/powerpoint/2010/main" val="102239461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274638" y="2125663"/>
            <a:ext cx="11887202" cy="912813"/>
          </a:xfrm>
        </p:spPr>
        <p:txBody>
          <a:bodyPr/>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315324119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2125663"/>
            <a:ext cx="2743200" cy="4570412"/>
          </a:xfrm>
        </p:spPr>
        <p:txBody>
          <a:bodyPr vert="horz" lIns="182880" tIns="146304" rIns="182880" bIns="146304" rtlCol="0">
            <a:noAutofit/>
          </a:bodyPr>
          <a:lstStyle>
            <a:lvl1pPr>
              <a:defRPr lang="en-US" sz="2400" dirty="0" smtClean="0">
                <a:latin typeface="+mn-lt"/>
                <a:ea typeface="+mj-ea"/>
                <a:cs typeface="+mj-cs"/>
              </a:defRPr>
            </a:lvl1pPr>
          </a:lstStyle>
          <a:p>
            <a:pPr lvl="0">
              <a:spcBef>
                <a:spcPct val="0"/>
              </a:spcBef>
            </a:pPr>
            <a:r>
              <a:rPr lang="en-US" dirty="0" smtClean="0"/>
              <a:t>Click to edit Master text styles</a:t>
            </a:r>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89485003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1263"/>
            <a:ext cx="2743200" cy="5484812"/>
          </a:xfrm>
        </p:spPr>
        <p:txBody>
          <a:bodyPr lIns="182880" tIns="146304" rIns="182880" bIns="146304"/>
          <a:lstStyle>
            <a:lvl1pPr>
              <a:defRPr lang="en-US" sz="2400" kern="1200" dirty="0" smtClean="0">
                <a:gradFill>
                  <a:gsLst>
                    <a:gs pos="0">
                      <a:schemeClr val="tx1"/>
                    </a:gs>
                    <a:gs pos="100000">
                      <a:schemeClr val="tx1"/>
                    </a:gs>
                  </a:gsLst>
                  <a:lin ang="5400000" scaled="0"/>
                </a:gradFill>
                <a:latin typeface="+mn-lt"/>
                <a:ea typeface="+mj-ea"/>
                <a:cs typeface="+mj-cs"/>
              </a:defRPr>
            </a:lvl1pPr>
          </a:lstStyle>
          <a:p>
            <a:pPr marL="0" lvl="0" indent="0" algn="l" defTabSz="914166" rtl="0" eaLnBrk="1" latinLnBrk="0" hangingPunct="1">
              <a:spcBef>
                <a:spcPct val="0"/>
              </a:spcBef>
              <a:buFont typeface="Arial" pitchFamily="34" charset="0"/>
              <a:buNone/>
            </a:pPr>
            <a:r>
              <a:rPr lang="en-US" dirty="0" smtClean="0"/>
              <a:t>Click to edit Master text styles</a:t>
            </a:r>
          </a:p>
        </p:txBody>
      </p:sp>
    </p:spTree>
    <p:extLst>
      <p:ext uri="{BB962C8B-B14F-4D97-AF65-F5344CB8AC3E}">
        <p14:creationId xmlns:p14="http://schemas.microsoft.com/office/powerpoint/2010/main" val="420103237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wrap="square" lIns="182880" tIns="146304" rIns="182880" bIns="146304" anchor="ctr">
            <a:noAutofit/>
          </a:bodyPr>
          <a:lstStyle>
            <a:lvl1pPr>
              <a:lnSpc>
                <a:spcPct val="95000"/>
              </a:lnSpc>
              <a:spcBef>
                <a:spcPts val="0"/>
              </a:spcBef>
              <a:spcAft>
                <a:spcPts val="1632"/>
              </a:spcAft>
              <a:defRPr lang="en-US" sz="3600" kern="1200" dirty="0" smtClean="0">
                <a:gradFill>
                  <a:gsLst>
                    <a:gs pos="0">
                      <a:schemeClr val="tx1"/>
                    </a:gs>
                    <a:gs pos="100000">
                      <a:schemeClr val="tx1"/>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8" y="1218558"/>
            <a:ext cx="4572000" cy="4557415"/>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54" tIns="0" rIns="248654" bIns="0" numCol="1" anchor="ctr" anchorCtr="0" compatLnSpc="1">
            <a:prstTxWarp prst="textNoShape">
              <a:avLst/>
            </a:prstTxWarp>
            <a:noAutofit/>
          </a:bodyPr>
          <a:lstStyle>
            <a:lvl1pPr>
              <a:lnSpc>
                <a:spcPct val="95000"/>
              </a:lnSpc>
              <a:defRPr lang="en-US" sz="44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991461981"/>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vert="horz" wrap="square" lIns="182880" tIns="146304" rIns="182880" bIns="146304"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9" y="1211263"/>
            <a:ext cx="4586632" cy="4572000"/>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54" tIns="0" rIns="248654" bIns="0" numCol="1" anchor="ctr" anchorCtr="0" compatLnSpc="1">
            <a:prstTxWarp prst="textNoShape">
              <a:avLst/>
            </a:prstTxWarp>
            <a:noAutofit/>
          </a:bodyPr>
          <a:lstStyle>
            <a:lvl1pPr>
              <a:lnSpc>
                <a:spcPct val="95000"/>
              </a:lnSpc>
              <a:defRPr lang="en-US" sz="4400" kern="1200" dirty="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
        <p:nvSpPr>
          <p:cNvPr id="6" name="Text Placeholder 8"/>
          <p:cNvSpPr>
            <a:spLocks noGrp="1"/>
          </p:cNvSpPr>
          <p:nvPr>
            <p:ph type="body" sz="quarter" idx="16" hasCustomPrompt="1"/>
          </p:nvPr>
        </p:nvSpPr>
        <p:spPr>
          <a:xfrm>
            <a:off x="274641" y="296864"/>
            <a:ext cx="11887199" cy="914400"/>
          </a:xfrm>
        </p:spPr>
        <p:txBody>
          <a:bodyPr vert="horz" lIns="182880" tIns="45720" rIns="182880" bIns="45720" rtlCol="0" anchor="t">
            <a:noAutofit/>
          </a:bodyPr>
          <a:lstStyle>
            <a:lvl1pPr>
              <a:defRPr lang="en-US" sz="4800" dirty="0" smtClean="0">
                <a:ea typeface="+mj-ea"/>
                <a:cs typeface="+mj-cs"/>
              </a:defRPr>
            </a:lvl1pPr>
          </a:lstStyle>
          <a:p>
            <a:pPr lvl="0">
              <a:spcBef>
                <a:spcPct val="0"/>
              </a:spcBef>
            </a:pPr>
            <a:r>
              <a:rPr lang="en-US" dirty="0" smtClean="0"/>
              <a:t>Click to edit master text styles</a:t>
            </a:r>
          </a:p>
        </p:txBody>
      </p:sp>
    </p:spTree>
    <p:extLst>
      <p:ext uri="{BB962C8B-B14F-4D97-AF65-F5344CB8AC3E}">
        <p14:creationId xmlns:p14="http://schemas.microsoft.com/office/powerpoint/2010/main" val="379780516"/>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vert="horz" wrap="square" lIns="182880" tIns="146304" rIns="182880" bIns="146304"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7" name="Picture Placeholder 12"/>
          <p:cNvSpPr>
            <a:spLocks noGrp="1"/>
          </p:cNvSpPr>
          <p:nvPr>
            <p:ph type="pic" sz="quarter" idx="16"/>
          </p:nvPr>
        </p:nvSpPr>
        <p:spPr>
          <a:xfrm>
            <a:off x="274638" y="1211266"/>
            <a:ext cx="4572000" cy="4557415"/>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1"/>
          <a:lstStyle/>
          <a:p>
            <a:r>
              <a:rPr lang="en-US" dirty="0" smtClean="0"/>
              <a:t>Drag picture to placeholder or click icon to add</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687376331"/>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61270698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1263"/>
            <a:ext cx="2743200" cy="5484812"/>
          </a:xfrm>
        </p:spPr>
        <p:txBody>
          <a:bodyPr lIns="182880" tIns="146304" rIns="182880" bIns="146304"/>
          <a:lstStyle>
            <a:lvl1pPr>
              <a:defRPr lang="en-US" sz="2400" kern="1200" dirty="0" smtClean="0">
                <a:gradFill>
                  <a:gsLst>
                    <a:gs pos="0">
                      <a:schemeClr val="tx1"/>
                    </a:gs>
                    <a:gs pos="100000">
                      <a:schemeClr val="tx1"/>
                    </a:gs>
                  </a:gsLst>
                  <a:lin ang="5400000" scaled="0"/>
                </a:gradFill>
                <a:latin typeface="+mn-lt"/>
                <a:ea typeface="+mj-ea"/>
                <a:cs typeface="+mj-cs"/>
              </a:defRPr>
            </a:lvl1pPr>
          </a:lstStyle>
          <a:p>
            <a:pPr marL="0" lvl="0" indent="0" algn="l" defTabSz="914166" rtl="0" eaLnBrk="1" latinLnBrk="0" hangingPunct="1">
              <a:spcBef>
                <a:spcPct val="0"/>
              </a:spcBef>
              <a:buFont typeface="Arial" pitchFamily="34" charset="0"/>
              <a:buNone/>
            </a:pPr>
            <a:r>
              <a:rPr lang="en-US" smtClean="0"/>
              <a:t>Click to edit Master text styles</a:t>
            </a:r>
          </a:p>
        </p:txBody>
      </p:sp>
    </p:spTree>
    <p:extLst>
      <p:ext uri="{BB962C8B-B14F-4D97-AF65-F5344CB8AC3E}">
        <p14:creationId xmlns:p14="http://schemas.microsoft.com/office/powerpoint/2010/main" val="104151120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734012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dirty="0" smtClean="0"/>
              <a:t>Drag picture to placeholder or click icon to add</a:t>
            </a:r>
          </a:p>
          <a:p>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dirty="0" smtClean="0"/>
              <a:t>Drag picture to placeholder or click icon to add</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dirty="0" smtClean="0"/>
              <a:t>Drag picture to placeholder or click icon to add</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dirty="0" smtClean="0"/>
              <a:t>Drag picture to placeholder or click icon to add</a:t>
            </a:r>
          </a:p>
          <a:p>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484532262"/>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4570413"/>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0369508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483225"/>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912237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Logo on Background">
    <p:bg>
      <p:bgPr>
        <a:solidFill>
          <a:schemeClr val="accent1"/>
        </a:solidFill>
        <a:effectLst/>
      </p:bgPr>
    </p:bg>
    <p:spTree>
      <p:nvGrpSpPr>
        <p:cNvPr id="1" name=""/>
        <p:cNvGrpSpPr/>
        <p:nvPr/>
      </p:nvGrpSpPr>
      <p:grpSpPr>
        <a:xfrm>
          <a:off x="0" y="0"/>
          <a:ext cx="0" cy="0"/>
          <a:chOff x="0" y="0"/>
          <a:chExt cx="0" cy="0"/>
        </a:xfrm>
      </p:grpSpPr>
      <p:sp>
        <p:nvSpPr>
          <p:cNvPr id="3" name="Text Box 3"/>
          <p:cNvSpPr txBox="1">
            <a:spLocks noChangeArrowheads="1"/>
          </p:cNvSpPr>
          <p:nvPr userDrawn="1"/>
        </p:nvSpPr>
        <p:spPr bwMode="blackWhite">
          <a:xfrm>
            <a:off x="273050" y="6079032"/>
            <a:ext cx="11888787"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FFFFFF"/>
                    </a:gs>
                    <a:gs pos="100000">
                      <a:srgbClr val="FFFFFF"/>
                    </a:gs>
                  </a:gsLst>
                  <a:lin ang="5400000" scaled="0"/>
                </a:gradFill>
                <a:cs typeface="Segoe UI" pitchFamily="34" charset="0"/>
              </a:rPr>
              <a:t>© 2012 Microsoft Corporation. All rights reserved. Microsoft, Windows, Windows Vista and other product names are or may be registered trademarks and/or trademarks in the U.S. and/or other countries.</a:t>
            </a:r>
          </a:p>
          <a:p>
            <a:pPr defTabSz="932290" eaLnBrk="0" hangingPunct="0"/>
            <a:r>
              <a:rPr lang="en-US" sz="700" dirty="0">
                <a:gradFill>
                  <a:gsLst>
                    <a:gs pos="0">
                      <a:srgbClr val="FFFFFF"/>
                    </a:gs>
                    <a:gs pos="100000">
                      <a:srgbClr val="FFFFFF"/>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9230" y="3145040"/>
            <a:ext cx="3288506" cy="704445"/>
          </a:xfrm>
          <a:prstGeom prst="rect">
            <a:avLst/>
          </a:prstGeom>
        </p:spPr>
      </p:pic>
    </p:spTree>
    <p:extLst>
      <p:ext uri="{BB962C8B-B14F-4D97-AF65-F5344CB8AC3E}">
        <p14:creationId xmlns:p14="http://schemas.microsoft.com/office/powerpoint/2010/main" val="124558782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Title Onl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2">
                    <a:alpha val="99000"/>
                  </a:schemeClr>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50307289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Title and  Non-Bulleted Content">
    <p:spTree>
      <p:nvGrpSpPr>
        <p:cNvPr id="1" name=""/>
        <p:cNvGrpSpPr/>
        <p:nvPr/>
      </p:nvGrpSpPr>
      <p:grpSpPr>
        <a:xfrm>
          <a:off x="0" y="0"/>
          <a:ext cx="0" cy="0"/>
          <a:chOff x="0" y="0"/>
          <a:chExt cx="0" cy="0"/>
        </a:xfrm>
      </p:grpSpPr>
      <p:sp>
        <p:nvSpPr>
          <p:cNvPr id="2" name="Title 1"/>
          <p:cNvSpPr>
            <a:spLocks noGrp="1"/>
          </p:cNvSpPr>
          <p:nvPr>
            <p:ph type="title"/>
          </p:nvPr>
        </p:nvSpPr>
        <p:spPr>
          <a:xfrm>
            <a:off x="529660" y="233151"/>
            <a:ext cx="11375536" cy="679653"/>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529660" y="1476621"/>
            <a:ext cx="11375536" cy="965254"/>
          </a:xfrm>
        </p:spPr>
        <p:txBody>
          <a:bodyPr/>
          <a:lstStyle>
            <a:lvl1pPr marL="0" indent="0">
              <a:spcBef>
                <a:spcPts val="0"/>
              </a:spcBef>
              <a:spcAft>
                <a:spcPts val="918"/>
              </a:spcAft>
              <a:buNone/>
              <a:defRPr sz="4080" spc="-102" baseline="0">
                <a:latin typeface="Segoe UI Light" pitchFamily="34" charset="0"/>
              </a:defRPr>
            </a:lvl1pPr>
            <a:lvl2pPr marL="0" indent="0">
              <a:spcBef>
                <a:spcPts val="0"/>
              </a:spcBef>
              <a:spcAft>
                <a:spcPts val="408"/>
              </a:spcAft>
              <a:buNone/>
              <a:defRPr sz="2040" spc="-51" baseline="0"/>
            </a:lvl2pPr>
            <a:lvl3pPr marL="0" indent="0">
              <a:spcBef>
                <a:spcPts val="0"/>
              </a:spcBef>
              <a:spcAft>
                <a:spcPts val="408"/>
              </a:spcAft>
              <a:buNone/>
              <a:defRPr sz="2040"/>
            </a:lvl3pPr>
            <a:lvl4pPr marL="0" indent="0">
              <a:spcBef>
                <a:spcPts val="0"/>
              </a:spcBef>
              <a:spcAft>
                <a:spcPts val="408"/>
              </a:spcAft>
              <a:buNone/>
              <a:defRPr/>
            </a:lvl4pPr>
            <a:lvl5pPr marL="0" indent="0">
              <a:spcBef>
                <a:spcPts val="0"/>
              </a:spcBef>
              <a:spcAft>
                <a:spcPts val="408"/>
              </a:spcAft>
              <a:buNone/>
              <a:defRPr/>
            </a:lvl5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648626494"/>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Slide_Color  2">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182880" tIns="146304" rIns="182880" bIns="146304" anchor="b">
            <a:noAutofit/>
          </a:bodyPr>
          <a:lstStyle>
            <a:lvl1pPr>
              <a:defRPr sz="2000" baseline="0">
                <a:latin typeface="+mn-lt"/>
              </a:defRPr>
            </a:lvl1pPr>
          </a:lstStyle>
          <a:p>
            <a:pPr lvl="0"/>
            <a:r>
              <a:rPr lang="en-US" smtClean="0"/>
              <a:t>Click to edit Master text styles</a:t>
            </a:r>
          </a:p>
        </p:txBody>
      </p:sp>
      <p:sp>
        <p:nvSpPr>
          <p:cNvPr id="2" name="Title 1"/>
          <p:cNvSpPr>
            <a:spLocks noGrp="1"/>
          </p:cNvSpPr>
          <p:nvPr>
            <p:ph type="title" hasCustomPrompt="1"/>
          </p:nvPr>
        </p:nvSpPr>
        <p:spPr>
          <a:xfrm>
            <a:off x="274638" y="2125663"/>
            <a:ext cx="11887199" cy="912813"/>
          </a:xfrm>
        </p:spPr>
        <p:txBody>
          <a:bodyPr/>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333460861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211263"/>
            <a:ext cx="11887200" cy="54848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0346821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932238" y="2125663"/>
            <a:ext cx="8229601" cy="4572000"/>
          </a:xfrm>
        </p:spPr>
        <p:txBody>
          <a:bodyPr lIns="182880" tIns="146304" rIns="182880" bIns="146304">
            <a:noAutofit/>
          </a:bodyPr>
          <a:lstStyle>
            <a:lvl1pPr>
              <a:defRPr sz="3600"/>
            </a:lvl1pPr>
            <a:lvl2pPr>
              <a:defRPr sz="28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1"/>
          </p:nvPr>
        </p:nvSpPr>
        <p:spPr>
          <a:xfrm>
            <a:off x="274638" y="2125663"/>
            <a:ext cx="2743200" cy="4572000"/>
          </a:xfrm>
        </p:spPr>
        <p:txBody>
          <a:bodyPr lIns="182880" tIns="146304" rIns="182880" bIns="146304">
            <a:noAutofit/>
          </a:bodyPr>
          <a:lstStyle>
            <a:lvl1pPr algn="l" defTabSz="914166" rtl="0" eaLnBrk="1" latinLnBrk="0" hangingPunct="1">
              <a:spcBef>
                <a:spcPct val="0"/>
              </a:spcBef>
              <a:buNone/>
              <a:defRPr lang="en-US" sz="2400" kern="1200" dirty="0" smtClean="0">
                <a:gradFill>
                  <a:gsLst>
                    <a:gs pos="0">
                      <a:schemeClr val="tx1"/>
                    </a:gs>
                    <a:gs pos="100000">
                      <a:schemeClr val="tx1"/>
                    </a:gs>
                  </a:gsLst>
                  <a:lin ang="5400000" scaled="0"/>
                </a:gradFill>
                <a:latin typeface="+mn-lt"/>
                <a:ea typeface="+mj-ea"/>
                <a:cs typeface="+mj-cs"/>
              </a:defRPr>
            </a:lvl1pPr>
            <a:lvl2pPr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541"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7082"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586" indent="0" algn="l" defTabSz="914166"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smtClean="0"/>
              <a:t>Click to edit Master text styles</a:t>
            </a:r>
          </a:p>
        </p:txBody>
      </p:sp>
      <p:sp>
        <p:nvSpPr>
          <p:cNvPr id="3" name="Title 2"/>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883192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wrap="square" lIns="182880" tIns="146304" rIns="182880" bIns="146304" anchor="ctr">
            <a:noAutofit/>
          </a:bodyPr>
          <a:lstStyle>
            <a:lvl1pPr>
              <a:lnSpc>
                <a:spcPct val="95000"/>
              </a:lnSpc>
              <a:spcBef>
                <a:spcPts val="0"/>
              </a:spcBef>
              <a:spcAft>
                <a:spcPts val="1632"/>
              </a:spcAft>
              <a:defRPr lang="en-US" sz="3600" kern="1200" dirty="0" smtClean="0">
                <a:gradFill>
                  <a:gsLst>
                    <a:gs pos="0">
                      <a:schemeClr val="tx1"/>
                    </a:gs>
                    <a:gs pos="100000">
                      <a:schemeClr val="tx1"/>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15" name="Title 1"/>
          <p:cNvSpPr>
            <a:spLocks noGrp="1"/>
          </p:cNvSpPr>
          <p:nvPr>
            <p:ph type="ctrTitle" hasCustomPrompt="1"/>
          </p:nvPr>
        </p:nvSpPr>
        <p:spPr>
          <a:xfrm>
            <a:off x="274638" y="1218558"/>
            <a:ext cx="4572000" cy="4557415"/>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54" tIns="0" rIns="248654" bIns="0" numCol="1" anchor="ctr" anchorCtr="0" compatLnSpc="1">
            <a:prstTxWarp prst="textNoShape">
              <a:avLst/>
            </a:prstTxWarp>
            <a:noAutofit/>
          </a:bodyPr>
          <a:lstStyle>
            <a:lvl1pPr>
              <a:lnSpc>
                <a:spcPct val="95000"/>
              </a:lnSpc>
              <a:defRPr lang="en-US" sz="44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1514658688"/>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3"/>
            <a:ext cx="10058400" cy="912813"/>
          </a:xfrm>
        </p:spPr>
        <p:txBody>
          <a:bodyPr/>
          <a:lstStyle>
            <a:lvl1pPr>
              <a:defRPr sz="3600"/>
            </a:lvl1pPr>
          </a:lstStyle>
          <a:p>
            <a:r>
              <a:rPr lang="en-US" dirty="0" smtClean="0"/>
              <a:t>Click to edit master title style</a:t>
            </a:r>
            <a:endParaRPr lang="en-US" dirty="0"/>
          </a:p>
        </p:txBody>
      </p:sp>
    </p:spTree>
    <p:extLst>
      <p:ext uri="{BB962C8B-B14F-4D97-AF65-F5344CB8AC3E}">
        <p14:creationId xmlns:p14="http://schemas.microsoft.com/office/powerpoint/2010/main" val="160463651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2125663"/>
            <a:ext cx="2743200" cy="4570412"/>
          </a:xfrm>
        </p:spPr>
        <p:txBody>
          <a:bodyPr vert="horz" lIns="182880" tIns="146304" rIns="182880" bIns="146304" rtlCol="0">
            <a:noAutofit/>
          </a:bodyPr>
          <a:lstStyle>
            <a:lvl1pPr>
              <a:defRPr lang="en-US" sz="2400" dirty="0" smtClean="0">
                <a:latin typeface="+mn-lt"/>
                <a:ea typeface="+mj-ea"/>
                <a:cs typeface="+mj-cs"/>
              </a:defRPr>
            </a:lvl1pPr>
          </a:lstStyle>
          <a:p>
            <a:pPr lvl="0">
              <a:spcBef>
                <a:spcPct val="0"/>
              </a:spcBef>
            </a:pPr>
            <a:r>
              <a:rPr lang="en-US" smtClean="0"/>
              <a:t>Click to edit Master text styles</a:t>
            </a:r>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2372808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1263"/>
            <a:ext cx="2743200" cy="5484812"/>
          </a:xfrm>
        </p:spPr>
        <p:txBody>
          <a:bodyPr lIns="182880" tIns="146304" rIns="182880" bIns="146304"/>
          <a:lstStyle>
            <a:lvl1pPr>
              <a:defRPr lang="en-US" sz="2400" kern="1200" dirty="0" smtClean="0">
                <a:gradFill>
                  <a:gsLst>
                    <a:gs pos="0">
                      <a:schemeClr val="tx1"/>
                    </a:gs>
                    <a:gs pos="100000">
                      <a:schemeClr val="tx1"/>
                    </a:gs>
                  </a:gsLst>
                  <a:lin ang="5400000" scaled="0"/>
                </a:gradFill>
                <a:latin typeface="+mn-lt"/>
                <a:ea typeface="+mj-ea"/>
                <a:cs typeface="+mj-cs"/>
              </a:defRPr>
            </a:lvl1pPr>
          </a:lstStyle>
          <a:p>
            <a:pPr marL="0" lvl="0" indent="0" algn="l" defTabSz="914166" rtl="0" eaLnBrk="1" latinLnBrk="0" hangingPunct="1">
              <a:spcBef>
                <a:spcPct val="0"/>
              </a:spcBef>
              <a:buFont typeface="Arial" pitchFamily="34" charset="0"/>
              <a:buNone/>
            </a:pPr>
            <a:r>
              <a:rPr lang="en-US" smtClean="0"/>
              <a:t>Click to edit Master text styles</a:t>
            </a:r>
          </a:p>
        </p:txBody>
      </p:sp>
    </p:spTree>
    <p:extLst>
      <p:ext uri="{BB962C8B-B14F-4D97-AF65-F5344CB8AC3E}">
        <p14:creationId xmlns:p14="http://schemas.microsoft.com/office/powerpoint/2010/main" val="17293683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wrap="square" lIns="182880" tIns="146304" rIns="182880" bIns="146304" anchor="ctr">
            <a:noAutofit/>
          </a:bodyPr>
          <a:lstStyle>
            <a:lvl1pPr>
              <a:lnSpc>
                <a:spcPct val="95000"/>
              </a:lnSpc>
              <a:spcBef>
                <a:spcPts val="0"/>
              </a:spcBef>
              <a:spcAft>
                <a:spcPts val="1632"/>
              </a:spcAft>
              <a:defRPr lang="en-US" sz="3600" kern="1200" dirty="0" smtClean="0">
                <a:gradFill>
                  <a:gsLst>
                    <a:gs pos="0">
                      <a:schemeClr val="tx1"/>
                    </a:gs>
                    <a:gs pos="100000">
                      <a:schemeClr val="tx1"/>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15" name="Title 1"/>
          <p:cNvSpPr>
            <a:spLocks noGrp="1"/>
          </p:cNvSpPr>
          <p:nvPr>
            <p:ph type="ctrTitle" hasCustomPrompt="1"/>
          </p:nvPr>
        </p:nvSpPr>
        <p:spPr>
          <a:xfrm>
            <a:off x="274638" y="1218558"/>
            <a:ext cx="4572000" cy="4557415"/>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54" tIns="0" rIns="248654" bIns="0" numCol="1" anchor="ctr" anchorCtr="0" compatLnSpc="1">
            <a:prstTxWarp prst="textNoShape">
              <a:avLst/>
            </a:prstTxWarp>
            <a:noAutofit/>
          </a:bodyPr>
          <a:lstStyle>
            <a:lvl1pPr>
              <a:lnSpc>
                <a:spcPct val="95000"/>
              </a:lnSpc>
              <a:defRPr lang="en-US" sz="44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2483194699"/>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vert="horz" wrap="square" lIns="182880" tIns="146304" rIns="182880" bIns="146304"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smtClean="0"/>
              <a:t>Click to edit Master text styles</a:t>
            </a:r>
          </a:p>
        </p:txBody>
      </p:sp>
      <p:sp>
        <p:nvSpPr>
          <p:cNvPr id="15" name="Title 1"/>
          <p:cNvSpPr>
            <a:spLocks noGrp="1"/>
          </p:cNvSpPr>
          <p:nvPr>
            <p:ph type="ctrTitle" hasCustomPrompt="1"/>
          </p:nvPr>
        </p:nvSpPr>
        <p:spPr>
          <a:xfrm>
            <a:off x="274639" y="1211263"/>
            <a:ext cx="4586632" cy="4572000"/>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54" tIns="0" rIns="248654" bIns="0" numCol="1" anchor="ctr" anchorCtr="0" compatLnSpc="1">
            <a:prstTxWarp prst="textNoShape">
              <a:avLst/>
            </a:prstTxWarp>
            <a:noAutofit/>
          </a:bodyPr>
          <a:lstStyle>
            <a:lvl1pPr>
              <a:lnSpc>
                <a:spcPct val="95000"/>
              </a:lnSpc>
              <a:defRPr lang="en-US" sz="4400" kern="1200" dirty="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
        <p:nvSpPr>
          <p:cNvPr id="6" name="Text Placeholder 8"/>
          <p:cNvSpPr>
            <a:spLocks noGrp="1"/>
          </p:cNvSpPr>
          <p:nvPr>
            <p:ph type="body" sz="quarter" idx="16" hasCustomPrompt="1"/>
          </p:nvPr>
        </p:nvSpPr>
        <p:spPr>
          <a:xfrm>
            <a:off x="274641" y="296864"/>
            <a:ext cx="11887199" cy="914400"/>
          </a:xfrm>
        </p:spPr>
        <p:txBody>
          <a:bodyPr vert="horz" lIns="182880" tIns="45720" rIns="182880" bIns="45720" rtlCol="0" anchor="t">
            <a:noAutofit/>
          </a:bodyPr>
          <a:lstStyle>
            <a:lvl1pPr>
              <a:defRPr lang="en-US" sz="4800" dirty="0" smtClean="0">
                <a:ea typeface="+mj-ea"/>
                <a:cs typeface="+mj-cs"/>
              </a:defRPr>
            </a:lvl1pPr>
          </a:lstStyle>
          <a:p>
            <a:pPr lvl="0">
              <a:spcBef>
                <a:spcPct val="0"/>
              </a:spcBef>
            </a:pPr>
            <a:r>
              <a:rPr lang="en-US" dirty="0" smtClean="0"/>
              <a:t>Click to edit master text styles</a:t>
            </a:r>
          </a:p>
        </p:txBody>
      </p:sp>
    </p:spTree>
    <p:extLst>
      <p:ext uri="{BB962C8B-B14F-4D97-AF65-F5344CB8AC3E}">
        <p14:creationId xmlns:p14="http://schemas.microsoft.com/office/powerpoint/2010/main" val="1198941840"/>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vert="horz" wrap="square" lIns="182880" tIns="146304" rIns="182880" bIns="146304"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7" name="Picture Placeholder 12"/>
          <p:cNvSpPr>
            <a:spLocks noGrp="1"/>
          </p:cNvSpPr>
          <p:nvPr>
            <p:ph type="pic" sz="quarter" idx="16"/>
          </p:nvPr>
        </p:nvSpPr>
        <p:spPr>
          <a:xfrm>
            <a:off x="274638" y="1211266"/>
            <a:ext cx="4572000" cy="4557415"/>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1"/>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958488702"/>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409261491"/>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952747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615765602"/>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4570413"/>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82804474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vert="horz" wrap="square" lIns="182880" tIns="146304" rIns="182880" bIns="146304"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smtClean="0"/>
              <a:t>Click to edit Master text styles</a:t>
            </a:r>
          </a:p>
        </p:txBody>
      </p:sp>
      <p:sp>
        <p:nvSpPr>
          <p:cNvPr id="15" name="Title 1"/>
          <p:cNvSpPr>
            <a:spLocks noGrp="1"/>
          </p:cNvSpPr>
          <p:nvPr>
            <p:ph type="ctrTitle" hasCustomPrompt="1"/>
          </p:nvPr>
        </p:nvSpPr>
        <p:spPr>
          <a:xfrm>
            <a:off x="274639" y="1211263"/>
            <a:ext cx="4586632" cy="4572000"/>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54" tIns="0" rIns="248654" bIns="0" numCol="1" anchor="ctr" anchorCtr="0" compatLnSpc="1">
            <a:prstTxWarp prst="textNoShape">
              <a:avLst/>
            </a:prstTxWarp>
            <a:noAutofit/>
          </a:bodyPr>
          <a:lstStyle>
            <a:lvl1pPr>
              <a:lnSpc>
                <a:spcPct val="95000"/>
              </a:lnSpc>
              <a:defRPr lang="en-US" sz="4400" kern="1200" dirty="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
        <p:nvSpPr>
          <p:cNvPr id="6" name="Text Placeholder 8"/>
          <p:cNvSpPr>
            <a:spLocks noGrp="1"/>
          </p:cNvSpPr>
          <p:nvPr>
            <p:ph type="body" sz="quarter" idx="16" hasCustomPrompt="1"/>
          </p:nvPr>
        </p:nvSpPr>
        <p:spPr>
          <a:xfrm>
            <a:off x="274641" y="296864"/>
            <a:ext cx="11887199" cy="914400"/>
          </a:xfrm>
        </p:spPr>
        <p:txBody>
          <a:bodyPr vert="horz" lIns="182880" tIns="45720" rIns="182880" bIns="45720" rtlCol="0" anchor="t">
            <a:noAutofit/>
          </a:bodyPr>
          <a:lstStyle>
            <a:lvl1pPr>
              <a:defRPr lang="en-US" sz="4800" dirty="0" smtClean="0">
                <a:ea typeface="+mj-ea"/>
                <a:cs typeface="+mj-cs"/>
              </a:defRPr>
            </a:lvl1pPr>
          </a:lstStyle>
          <a:p>
            <a:pPr lvl="0">
              <a:spcBef>
                <a:spcPct val="0"/>
              </a:spcBef>
            </a:pPr>
            <a:r>
              <a:rPr lang="en-US" dirty="0" smtClean="0"/>
              <a:t>Click to edit master text styles</a:t>
            </a:r>
          </a:p>
        </p:txBody>
      </p:sp>
    </p:spTree>
    <p:extLst>
      <p:ext uri="{BB962C8B-B14F-4D97-AF65-F5344CB8AC3E}">
        <p14:creationId xmlns:p14="http://schemas.microsoft.com/office/powerpoint/2010/main" val="1161544685"/>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483225"/>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65373268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_Logo on Background">
    <p:spTree>
      <p:nvGrpSpPr>
        <p:cNvPr id="1" name=""/>
        <p:cNvGrpSpPr/>
        <p:nvPr/>
      </p:nvGrpSpPr>
      <p:grpSpPr>
        <a:xfrm>
          <a:off x="0" y="0"/>
          <a:ext cx="0" cy="0"/>
          <a:chOff x="0" y="0"/>
          <a:chExt cx="0" cy="0"/>
        </a:xfrm>
      </p:grpSpPr>
      <p:sp>
        <p:nvSpPr>
          <p:cNvPr id="3" name="Text Box 3"/>
          <p:cNvSpPr txBox="1">
            <a:spLocks noChangeArrowheads="1"/>
          </p:cNvSpPr>
          <p:nvPr userDrawn="1"/>
        </p:nvSpPr>
        <p:spPr bwMode="blackWhite">
          <a:xfrm>
            <a:off x="273050" y="6079032"/>
            <a:ext cx="11888787"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FFFFFF"/>
                    </a:gs>
                    <a:gs pos="100000">
                      <a:srgbClr val="FFFFFF"/>
                    </a:gs>
                  </a:gsLst>
                  <a:lin ang="5400000" scaled="0"/>
                </a:gradFill>
                <a:cs typeface="Segoe UI" pitchFamily="34" charset="0"/>
              </a:rPr>
              <a:t>© 2012 Microsoft Corporation. All rights reserved. Microsoft, Windows, Windows Vista and other product names are or may be registered trademarks and/or trademarks in the U.S. and/or other countries.</a:t>
            </a:r>
          </a:p>
          <a:p>
            <a:pPr defTabSz="932290" eaLnBrk="0" hangingPunct="0"/>
            <a:r>
              <a:rPr lang="en-US" sz="700" dirty="0">
                <a:gradFill>
                  <a:gsLst>
                    <a:gs pos="0">
                      <a:srgbClr val="FFFFFF"/>
                    </a:gs>
                    <a:gs pos="100000">
                      <a:srgbClr val="FFFFFF"/>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9230" y="3145040"/>
            <a:ext cx="3288506" cy="704445"/>
          </a:xfrm>
          <a:prstGeom prst="rect">
            <a:avLst/>
          </a:prstGeom>
        </p:spPr>
      </p:pic>
    </p:spTree>
    <p:extLst>
      <p:ext uri="{BB962C8B-B14F-4D97-AF65-F5344CB8AC3E}">
        <p14:creationId xmlns:p14="http://schemas.microsoft.com/office/powerpoint/2010/main" val="153379622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Slide_Color  2">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182880" tIns="146304" rIns="182880" bIns="146304" anchor="b">
            <a:noAutofit/>
          </a:bodyPr>
          <a:lstStyle>
            <a:lvl1pPr>
              <a:defRPr sz="2000" baseline="0">
                <a:latin typeface="+mn-lt"/>
              </a:defRPr>
            </a:lvl1pPr>
          </a:lstStyle>
          <a:p>
            <a:pPr lvl="0"/>
            <a:r>
              <a:rPr lang="en-US" dirty="0" smtClean="0"/>
              <a:t>Click to edit Master text styles</a:t>
            </a:r>
            <a:endParaRPr lang="en-US" dirty="0"/>
          </a:p>
        </p:txBody>
      </p:sp>
      <p:sp>
        <p:nvSpPr>
          <p:cNvPr id="2" name="Title 1"/>
          <p:cNvSpPr>
            <a:spLocks noGrp="1"/>
          </p:cNvSpPr>
          <p:nvPr>
            <p:ph type="title" hasCustomPrompt="1"/>
          </p:nvPr>
        </p:nvSpPr>
        <p:spPr>
          <a:xfrm>
            <a:off x="274638" y="2125663"/>
            <a:ext cx="11887199" cy="912813"/>
          </a:xfrm>
        </p:spPr>
        <p:txBody>
          <a:bodyPr/>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114710637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211263"/>
            <a:ext cx="11887200" cy="54848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7211300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932238" y="2125663"/>
            <a:ext cx="8229601" cy="4572000"/>
          </a:xfrm>
        </p:spPr>
        <p:txBody>
          <a:bodyPr lIns="182880" tIns="146304" rIns="182880" bIns="146304">
            <a:noAutofit/>
          </a:bodyPr>
          <a:lstStyle>
            <a:lvl1pPr>
              <a:defRPr sz="3600"/>
            </a:lvl1pPr>
            <a:lvl2pPr>
              <a:defRPr sz="2800"/>
            </a:lvl2pPr>
            <a:lvl3pPr>
              <a:defRPr sz="2400"/>
            </a:lvl3pPr>
            <a:lvl4pPr>
              <a:defRPr sz="20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1"/>
          </p:nvPr>
        </p:nvSpPr>
        <p:spPr>
          <a:xfrm>
            <a:off x="274638" y="2125663"/>
            <a:ext cx="2743200" cy="4572000"/>
          </a:xfrm>
        </p:spPr>
        <p:txBody>
          <a:bodyPr lIns="182880" tIns="146304" rIns="182880" bIns="146304">
            <a:noAutofit/>
          </a:bodyPr>
          <a:lstStyle>
            <a:lvl1pPr algn="l" defTabSz="914166" rtl="0" eaLnBrk="1" latinLnBrk="0" hangingPunct="1">
              <a:spcBef>
                <a:spcPct val="0"/>
              </a:spcBef>
              <a:buNone/>
              <a:defRPr lang="en-US" sz="2400" kern="1200" dirty="0" smtClean="0">
                <a:gradFill>
                  <a:gsLst>
                    <a:gs pos="0">
                      <a:schemeClr val="tx1"/>
                    </a:gs>
                    <a:gs pos="100000">
                      <a:schemeClr val="tx1"/>
                    </a:gs>
                  </a:gsLst>
                  <a:lin ang="5400000" scaled="0"/>
                </a:gradFill>
                <a:latin typeface="+mn-lt"/>
                <a:ea typeface="+mj-ea"/>
                <a:cs typeface="+mj-cs"/>
              </a:defRPr>
            </a:lvl1pPr>
            <a:lvl2pPr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541"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7082"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586" indent="0" algn="l" defTabSz="914166"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dirty="0" smtClean="0"/>
              <a:t>Click to edit Master text styles</a:t>
            </a:r>
          </a:p>
        </p:txBody>
      </p:sp>
      <p:sp>
        <p:nvSpPr>
          <p:cNvPr id="3" name="Title 2"/>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22995525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3"/>
            <a:ext cx="10058400" cy="912813"/>
          </a:xfrm>
        </p:spPr>
        <p:txBody>
          <a:bodyPr/>
          <a:lstStyle>
            <a:lvl1pPr>
              <a:defRPr sz="3600"/>
            </a:lvl1pPr>
          </a:lstStyle>
          <a:p>
            <a:r>
              <a:rPr lang="en-US" dirty="0" smtClean="0"/>
              <a:t>Click to edit master title style</a:t>
            </a:r>
            <a:endParaRPr lang="en-US" dirty="0"/>
          </a:p>
        </p:txBody>
      </p:sp>
    </p:spTree>
    <p:extLst>
      <p:ext uri="{BB962C8B-B14F-4D97-AF65-F5344CB8AC3E}">
        <p14:creationId xmlns:p14="http://schemas.microsoft.com/office/powerpoint/2010/main" val="157062115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2125663"/>
            <a:ext cx="2743200" cy="4570412"/>
          </a:xfrm>
        </p:spPr>
        <p:txBody>
          <a:bodyPr vert="horz" lIns="182880" tIns="146304" rIns="182880" bIns="146304" rtlCol="0">
            <a:noAutofit/>
          </a:bodyPr>
          <a:lstStyle>
            <a:lvl1pPr>
              <a:defRPr lang="en-US" sz="2400" dirty="0" smtClean="0">
                <a:latin typeface="+mn-lt"/>
                <a:ea typeface="+mj-ea"/>
                <a:cs typeface="+mj-cs"/>
              </a:defRPr>
            </a:lvl1pPr>
          </a:lstStyle>
          <a:p>
            <a:pPr lvl="0">
              <a:spcBef>
                <a:spcPct val="0"/>
              </a:spcBef>
            </a:pPr>
            <a:r>
              <a:rPr lang="en-US" dirty="0" smtClean="0"/>
              <a:t>Click to edit Master text styles</a:t>
            </a:r>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92602238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1263"/>
            <a:ext cx="2743200" cy="5484812"/>
          </a:xfrm>
        </p:spPr>
        <p:txBody>
          <a:bodyPr lIns="182880" tIns="146304" rIns="182880" bIns="146304"/>
          <a:lstStyle>
            <a:lvl1pPr>
              <a:defRPr lang="en-US" sz="2400" kern="1200" dirty="0" smtClean="0">
                <a:gradFill>
                  <a:gsLst>
                    <a:gs pos="0">
                      <a:schemeClr val="tx1"/>
                    </a:gs>
                    <a:gs pos="100000">
                      <a:schemeClr val="tx1"/>
                    </a:gs>
                  </a:gsLst>
                  <a:lin ang="5400000" scaled="0"/>
                </a:gradFill>
                <a:latin typeface="+mn-lt"/>
                <a:ea typeface="+mj-ea"/>
                <a:cs typeface="+mj-cs"/>
              </a:defRPr>
            </a:lvl1pPr>
          </a:lstStyle>
          <a:p>
            <a:pPr marL="0" lvl="0" indent="0" algn="l" defTabSz="914166" rtl="0" eaLnBrk="1" latinLnBrk="0" hangingPunct="1">
              <a:spcBef>
                <a:spcPct val="0"/>
              </a:spcBef>
              <a:buFont typeface="Arial" pitchFamily="34" charset="0"/>
              <a:buNone/>
            </a:pPr>
            <a:r>
              <a:rPr lang="en-US" dirty="0" smtClean="0"/>
              <a:t>Click to edit Master text styles</a:t>
            </a:r>
          </a:p>
        </p:txBody>
      </p:sp>
    </p:spTree>
    <p:extLst>
      <p:ext uri="{BB962C8B-B14F-4D97-AF65-F5344CB8AC3E}">
        <p14:creationId xmlns:p14="http://schemas.microsoft.com/office/powerpoint/2010/main" val="422067766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wrap="square" lIns="182880" tIns="146304" rIns="182880" bIns="146304" anchor="ctr">
            <a:noAutofit/>
          </a:bodyPr>
          <a:lstStyle>
            <a:lvl1pPr>
              <a:lnSpc>
                <a:spcPct val="95000"/>
              </a:lnSpc>
              <a:spcBef>
                <a:spcPts val="0"/>
              </a:spcBef>
              <a:spcAft>
                <a:spcPts val="1632"/>
              </a:spcAft>
              <a:defRPr lang="en-US" sz="3600" kern="1200" dirty="0" smtClean="0">
                <a:gradFill>
                  <a:gsLst>
                    <a:gs pos="0">
                      <a:schemeClr val="tx1"/>
                    </a:gs>
                    <a:gs pos="100000">
                      <a:schemeClr val="tx1"/>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8" y="1218558"/>
            <a:ext cx="4572000" cy="4557415"/>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54" tIns="0" rIns="248654" bIns="0" numCol="1" anchor="ctr" anchorCtr="0" compatLnSpc="1">
            <a:prstTxWarp prst="textNoShape">
              <a:avLst/>
            </a:prstTxWarp>
            <a:noAutofit/>
          </a:bodyPr>
          <a:lstStyle>
            <a:lvl1pPr>
              <a:lnSpc>
                <a:spcPct val="95000"/>
              </a:lnSpc>
              <a:defRPr lang="en-US" sz="44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1614484832"/>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vert="horz" wrap="square" lIns="182880" tIns="146304" rIns="182880" bIns="146304"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9" y="1211263"/>
            <a:ext cx="4586632" cy="4572000"/>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54" tIns="0" rIns="248654" bIns="0" numCol="1" anchor="ctr" anchorCtr="0" compatLnSpc="1">
            <a:prstTxWarp prst="textNoShape">
              <a:avLst/>
            </a:prstTxWarp>
            <a:noAutofit/>
          </a:bodyPr>
          <a:lstStyle>
            <a:lvl1pPr>
              <a:lnSpc>
                <a:spcPct val="95000"/>
              </a:lnSpc>
              <a:defRPr lang="en-US" sz="4400" kern="1200" dirty="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
        <p:nvSpPr>
          <p:cNvPr id="6" name="Text Placeholder 8"/>
          <p:cNvSpPr>
            <a:spLocks noGrp="1"/>
          </p:cNvSpPr>
          <p:nvPr>
            <p:ph type="body" sz="quarter" idx="16" hasCustomPrompt="1"/>
          </p:nvPr>
        </p:nvSpPr>
        <p:spPr>
          <a:xfrm>
            <a:off x="274641" y="296864"/>
            <a:ext cx="11887199" cy="914400"/>
          </a:xfrm>
        </p:spPr>
        <p:txBody>
          <a:bodyPr vert="horz" lIns="182880" tIns="45720" rIns="182880" bIns="45720" rtlCol="0" anchor="t">
            <a:noAutofit/>
          </a:bodyPr>
          <a:lstStyle>
            <a:lvl1pPr>
              <a:defRPr lang="en-US" sz="4800" dirty="0" smtClean="0">
                <a:ea typeface="+mj-ea"/>
                <a:cs typeface="+mj-cs"/>
              </a:defRPr>
            </a:lvl1pPr>
          </a:lstStyle>
          <a:p>
            <a:pPr lvl="0">
              <a:spcBef>
                <a:spcPct val="0"/>
              </a:spcBef>
            </a:pPr>
            <a:r>
              <a:rPr lang="en-US" dirty="0" smtClean="0"/>
              <a:t>Click to edit master text styles</a:t>
            </a:r>
          </a:p>
        </p:txBody>
      </p:sp>
    </p:spTree>
    <p:extLst>
      <p:ext uri="{BB962C8B-B14F-4D97-AF65-F5344CB8AC3E}">
        <p14:creationId xmlns:p14="http://schemas.microsoft.com/office/powerpoint/2010/main" val="104717963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vert="horz" wrap="square" lIns="182880" tIns="146304" rIns="182880" bIns="146304"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7" name="Picture Placeholder 12"/>
          <p:cNvSpPr>
            <a:spLocks noGrp="1"/>
          </p:cNvSpPr>
          <p:nvPr>
            <p:ph type="pic" sz="quarter" idx="16"/>
          </p:nvPr>
        </p:nvSpPr>
        <p:spPr>
          <a:xfrm>
            <a:off x="274638" y="1211266"/>
            <a:ext cx="4572000" cy="4557415"/>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1"/>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667604029"/>
      </p:ext>
    </p:extLst>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vert="horz" wrap="square" lIns="182880" tIns="146304" rIns="182880" bIns="146304"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7" name="Picture Placeholder 12"/>
          <p:cNvSpPr>
            <a:spLocks noGrp="1"/>
          </p:cNvSpPr>
          <p:nvPr>
            <p:ph type="pic" sz="quarter" idx="16"/>
          </p:nvPr>
        </p:nvSpPr>
        <p:spPr>
          <a:xfrm>
            <a:off x="274638" y="1211266"/>
            <a:ext cx="4572000" cy="4557415"/>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1"/>
          <a:lstStyle/>
          <a:p>
            <a:r>
              <a:rPr lang="en-US" dirty="0" smtClean="0"/>
              <a:t>Drag picture to placeholder or click icon to add</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059269501"/>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103911151"/>
      </p:ext>
    </p:extLst>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713565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dirty="0" smtClean="0"/>
              <a:t>Drag picture to placeholder or click icon to add</a:t>
            </a:r>
          </a:p>
          <a:p>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dirty="0" smtClean="0"/>
              <a:t>Drag picture to placeholder or click icon to add</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dirty="0" smtClean="0"/>
              <a:t>Drag picture to placeholder or click icon to add</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dirty="0" smtClean="0"/>
              <a:t>Drag picture to placeholder or click icon to add</a:t>
            </a:r>
          </a:p>
          <a:p>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846850439"/>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4570413"/>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85511482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_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483225"/>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10276076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1_Logo on Background">
    <p:spTree>
      <p:nvGrpSpPr>
        <p:cNvPr id="1" name=""/>
        <p:cNvGrpSpPr/>
        <p:nvPr/>
      </p:nvGrpSpPr>
      <p:grpSpPr>
        <a:xfrm>
          <a:off x="0" y="0"/>
          <a:ext cx="0" cy="0"/>
          <a:chOff x="0" y="0"/>
          <a:chExt cx="0" cy="0"/>
        </a:xfrm>
      </p:grpSpPr>
      <p:sp>
        <p:nvSpPr>
          <p:cNvPr id="3" name="Text Box 3"/>
          <p:cNvSpPr txBox="1">
            <a:spLocks noChangeArrowheads="1"/>
          </p:cNvSpPr>
          <p:nvPr userDrawn="1"/>
        </p:nvSpPr>
        <p:spPr bwMode="blackWhite">
          <a:xfrm>
            <a:off x="273050" y="6079032"/>
            <a:ext cx="11888787"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FFFFFF"/>
                    </a:gs>
                    <a:gs pos="100000">
                      <a:srgbClr val="FFFFFF"/>
                    </a:gs>
                  </a:gsLst>
                  <a:lin ang="5400000" scaled="0"/>
                </a:gradFill>
                <a:cs typeface="Segoe UI" pitchFamily="34" charset="0"/>
              </a:rPr>
              <a:t>© 2012 Microsoft Corporation. All rights reserved. Microsoft, Windows, Windows Vista and other product names are or may be registered trademarks and/or trademarks in the U.S. and/or other countries.</a:t>
            </a:r>
          </a:p>
          <a:p>
            <a:pPr defTabSz="932290" eaLnBrk="0" hangingPunct="0"/>
            <a:r>
              <a:rPr lang="en-US" sz="700" dirty="0">
                <a:gradFill>
                  <a:gsLst>
                    <a:gs pos="0">
                      <a:srgbClr val="FFFFFF"/>
                    </a:gs>
                    <a:gs pos="100000">
                      <a:srgbClr val="FFFFFF"/>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9230" y="3145040"/>
            <a:ext cx="3288506" cy="704445"/>
          </a:xfrm>
          <a:prstGeom prst="rect">
            <a:avLst/>
          </a:prstGeom>
        </p:spPr>
      </p:pic>
    </p:spTree>
    <p:extLst>
      <p:ext uri="{BB962C8B-B14F-4D97-AF65-F5344CB8AC3E}">
        <p14:creationId xmlns:p14="http://schemas.microsoft.com/office/powerpoint/2010/main" val="18465549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theme" Target="../theme/theme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theme" Target="../theme/theme3.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18" Type="http://schemas.openxmlformats.org/officeDocument/2006/relationships/slideLayout" Target="../slideLayouts/slideLayout6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slideLayout" Target="../slideLayouts/slideLayout65.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10" Type="http://schemas.openxmlformats.org/officeDocument/2006/relationships/slideLayout" Target="../slideLayouts/slideLayout58.xml"/><Relationship Id="rId19" Type="http://schemas.openxmlformats.org/officeDocument/2006/relationships/theme" Target="../theme/theme4.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slideLayout" Target="../slideLayouts/slideLayout79.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2" Type="http://schemas.openxmlformats.org/officeDocument/2006/relationships/slideLayout" Target="../slideLayouts/slideLayout68.xml"/><Relationship Id="rId16" Type="http://schemas.openxmlformats.org/officeDocument/2006/relationships/theme" Target="../theme/theme5.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5" Type="http://schemas.openxmlformats.org/officeDocument/2006/relationships/slideLayout" Target="../slideLayouts/slideLayout8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slideLayout" Target="../slideLayouts/slideLayout8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9.xml"/><Relationship Id="rId13" Type="http://schemas.openxmlformats.org/officeDocument/2006/relationships/slideLayout" Target="../slideLayouts/slideLayout94.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slideLayout" Target="../slideLayouts/slideLayout93.xml"/><Relationship Id="rId2" Type="http://schemas.openxmlformats.org/officeDocument/2006/relationships/slideLayout" Target="../slideLayouts/slideLayout83.xml"/><Relationship Id="rId16" Type="http://schemas.openxmlformats.org/officeDocument/2006/relationships/theme" Target="../theme/theme6.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5" Type="http://schemas.openxmlformats.org/officeDocument/2006/relationships/slideLayout" Target="../slideLayouts/slideLayout96.xml"/><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 Id="rId14" Type="http://schemas.openxmlformats.org/officeDocument/2006/relationships/slideLayout" Target="../slideLayouts/slideLayout9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211263"/>
            <a:ext cx="11887200" cy="5486402"/>
          </a:xfrm>
          <a:prstGeom prst="rect">
            <a:avLst/>
          </a:prstGeom>
        </p:spPr>
        <p:txBody>
          <a:bodyPr vert="horz" lIns="182880" tIns="146304" rIns="182880" bIns="146304"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182880" tIns="45720" rIns="182880" bIns="45720" rtlCol="0" anchor="t">
            <a:noAutofit/>
          </a:bodyPr>
          <a:lstStyle/>
          <a:p>
            <a:r>
              <a:rPr lang="en-US" smtClean="0"/>
              <a:t>Click to edit Master title style</a:t>
            </a:r>
            <a:endParaRPr lang="en-US" dirty="0"/>
          </a:p>
        </p:txBody>
      </p:sp>
    </p:spTree>
    <p:extLst>
      <p:ext uri="{BB962C8B-B14F-4D97-AF65-F5344CB8AC3E}">
        <p14:creationId xmlns:p14="http://schemas.microsoft.com/office/powerpoint/2010/main" val="4264522774"/>
      </p:ext>
    </p:extLst>
  </p:cSld>
  <p:clrMap bg1="dk1" tx1="lt1" bg2="dk2" tx2="lt2" accent1="accent1" accent2="accent2" accent3="accent3" accent4="accent4" accent5="accent5" accent6="accent6" hlink="hlink" folHlink="folHlink"/>
  <p:sldLayoutIdLst>
    <p:sldLayoutId id="2147484182" r:id="rId1"/>
    <p:sldLayoutId id="2147484244" r:id="rId2"/>
    <p:sldLayoutId id="2147484183" r:id="rId3"/>
    <p:sldLayoutId id="2147484184" r:id="rId4"/>
    <p:sldLayoutId id="2147484245" r:id="rId5"/>
    <p:sldLayoutId id="2147484185" r:id="rId6"/>
    <p:sldLayoutId id="2147484186" r:id="rId7"/>
    <p:sldLayoutId id="2147484187" r:id="rId8"/>
    <p:sldLayoutId id="2147484191" r:id="rId9"/>
    <p:sldLayoutId id="2147484188" r:id="rId10"/>
    <p:sldLayoutId id="2147484196" r:id="rId11"/>
    <p:sldLayoutId id="2147484189" r:id="rId12"/>
    <p:sldLayoutId id="2147484217" r:id="rId13"/>
    <p:sldLayoutId id="2147484218" r:id="rId14"/>
    <p:sldLayoutId id="2147484198" r:id="rId15"/>
  </p:sldLayoutIdLst>
  <p:txStyles>
    <p:titleStyle>
      <a:lvl1pPr algn="l" defTabSz="914166" rtl="0" eaLnBrk="1" latinLnBrk="0" hangingPunct="1">
        <a:spcBef>
          <a:spcPct val="0"/>
        </a:spcBef>
        <a:buNone/>
        <a:defRPr sz="4800" kern="1200">
          <a:gradFill>
            <a:gsLst>
              <a:gs pos="0">
                <a:schemeClr val="tx1"/>
              </a:gs>
              <a:gs pos="100000">
                <a:schemeClr val="tx1"/>
              </a:gs>
            </a:gsLst>
            <a:lin ang="5400000" scaled="0"/>
          </a:gradFill>
          <a:latin typeface="+mj-lt"/>
          <a:ea typeface="+mj-ea"/>
          <a:cs typeface="+mj-cs"/>
        </a:defRPr>
      </a:lvl1pPr>
    </p:titleStyle>
    <p:bodyStyle>
      <a:lvl1pPr marL="0" indent="0" algn="l" defTabSz="914166" rtl="0" eaLnBrk="1" latinLnBrk="0" hangingPunct="1">
        <a:spcBef>
          <a:spcPct val="20000"/>
        </a:spcBef>
        <a:buFont typeface="Arial" pitchFamily="34" charset="0"/>
        <a:buNone/>
        <a:defRPr sz="3600" kern="1200">
          <a:gradFill>
            <a:gsLst>
              <a:gs pos="0">
                <a:schemeClr val="tx1"/>
              </a:gs>
              <a:gs pos="100000">
                <a:schemeClr val="tx1"/>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0">
                <a:schemeClr val="tx1"/>
              </a:gs>
              <a:gs pos="100000">
                <a:schemeClr val="tx1"/>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0">
                <a:schemeClr val="tx1"/>
              </a:gs>
              <a:gs pos="100000">
                <a:schemeClr val="tx1"/>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0">
                <a:schemeClr val="tx1"/>
              </a:gs>
              <a:gs pos="100000">
                <a:schemeClr val="tx1"/>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0">
                <a:schemeClr val="tx1"/>
              </a:gs>
              <a:gs pos="100000">
                <a:schemeClr val="tx1"/>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6" rtl="0" eaLnBrk="1" latinLnBrk="0" hangingPunct="1">
        <a:defRPr sz="1800" kern="1200">
          <a:solidFill>
            <a:schemeClr val="tx1"/>
          </a:solidFill>
          <a:latin typeface="+mn-lt"/>
          <a:ea typeface="+mn-ea"/>
          <a:cs typeface="+mn-cs"/>
        </a:defRPr>
      </a:lvl1pPr>
      <a:lvl2pPr marL="457082" algn="l" defTabSz="914166" rtl="0" eaLnBrk="1" latinLnBrk="0" hangingPunct="1">
        <a:defRPr sz="1800" kern="1200">
          <a:solidFill>
            <a:schemeClr val="tx1"/>
          </a:solidFill>
          <a:latin typeface="+mn-lt"/>
          <a:ea typeface="+mn-ea"/>
          <a:cs typeface="+mn-cs"/>
        </a:defRPr>
      </a:lvl2pPr>
      <a:lvl3pPr marL="914166" algn="l" defTabSz="914166" rtl="0" eaLnBrk="1" latinLnBrk="0" hangingPunct="1">
        <a:defRPr sz="1800" kern="1200">
          <a:solidFill>
            <a:schemeClr val="tx1"/>
          </a:solidFill>
          <a:latin typeface="+mn-lt"/>
          <a:ea typeface="+mn-ea"/>
          <a:cs typeface="+mn-cs"/>
        </a:defRPr>
      </a:lvl3pPr>
      <a:lvl4pPr marL="1371249" algn="l" defTabSz="914166" rtl="0" eaLnBrk="1" latinLnBrk="0" hangingPunct="1">
        <a:defRPr sz="1800" kern="1200">
          <a:solidFill>
            <a:schemeClr val="tx1"/>
          </a:solidFill>
          <a:latin typeface="+mn-lt"/>
          <a:ea typeface="+mn-ea"/>
          <a:cs typeface="+mn-cs"/>
        </a:defRPr>
      </a:lvl4pPr>
      <a:lvl5pPr marL="1828332" algn="l" defTabSz="914166" rtl="0" eaLnBrk="1" latinLnBrk="0" hangingPunct="1">
        <a:defRPr sz="1800" kern="1200">
          <a:solidFill>
            <a:schemeClr val="tx1"/>
          </a:solidFill>
          <a:latin typeface="+mn-lt"/>
          <a:ea typeface="+mn-ea"/>
          <a:cs typeface="+mn-cs"/>
        </a:defRPr>
      </a:lvl5pPr>
      <a:lvl6pPr marL="2285415" algn="l" defTabSz="914166" rtl="0" eaLnBrk="1" latinLnBrk="0" hangingPunct="1">
        <a:defRPr sz="1800" kern="1200">
          <a:solidFill>
            <a:schemeClr val="tx1"/>
          </a:solidFill>
          <a:latin typeface="+mn-lt"/>
          <a:ea typeface="+mn-ea"/>
          <a:cs typeface="+mn-cs"/>
        </a:defRPr>
      </a:lvl6pPr>
      <a:lvl7pPr marL="2742498" algn="l" defTabSz="914166" rtl="0" eaLnBrk="1" latinLnBrk="0" hangingPunct="1">
        <a:defRPr sz="1800" kern="1200">
          <a:solidFill>
            <a:schemeClr val="tx1"/>
          </a:solidFill>
          <a:latin typeface="+mn-lt"/>
          <a:ea typeface="+mn-ea"/>
          <a:cs typeface="+mn-cs"/>
        </a:defRPr>
      </a:lvl7pPr>
      <a:lvl8pPr marL="3199581" algn="l" defTabSz="914166" rtl="0" eaLnBrk="1" latinLnBrk="0" hangingPunct="1">
        <a:defRPr sz="1800" kern="1200">
          <a:solidFill>
            <a:schemeClr val="tx1"/>
          </a:solidFill>
          <a:latin typeface="+mn-lt"/>
          <a:ea typeface="+mn-ea"/>
          <a:cs typeface="+mn-cs"/>
        </a:defRPr>
      </a:lvl8pPr>
      <a:lvl9pPr marL="3656663" algn="l" defTabSz="914166"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211263"/>
            <a:ext cx="11887200" cy="5486402"/>
          </a:xfrm>
          <a:prstGeom prst="rect">
            <a:avLst/>
          </a:prstGeom>
        </p:spPr>
        <p:txBody>
          <a:bodyPr vert="horz" lIns="182880" tIns="146304" rIns="182880" bIns="146304"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182880" tIns="45720" rIns="182880" bIns="45720" rtlCol="0" anchor="t">
            <a:noAutofit/>
          </a:bodyPr>
          <a:lstStyle/>
          <a:p>
            <a:r>
              <a:rPr lang="en-US" dirty="0" smtClean="0"/>
              <a:t>Click to edit master title style</a:t>
            </a:r>
            <a:endParaRPr lang="en-US" dirty="0"/>
          </a:p>
        </p:txBody>
      </p:sp>
    </p:spTree>
    <p:extLst>
      <p:ext uri="{BB962C8B-B14F-4D97-AF65-F5344CB8AC3E}">
        <p14:creationId xmlns:p14="http://schemas.microsoft.com/office/powerpoint/2010/main" val="1061612350"/>
      </p:ext>
    </p:extLst>
  </p:cSld>
  <p:clrMap bg1="lt1" tx1="dk1" bg2="lt2" tx2="dk2" accent1="accent1" accent2="accent2" accent3="accent3" accent4="accent4" accent5="accent5" accent6="accent6" hlink="hlink" folHlink="folHlink"/>
  <p:sldLayoutIdLst>
    <p:sldLayoutId id="2147484291" r:id="rId1"/>
    <p:sldLayoutId id="2147484292" r:id="rId2"/>
    <p:sldLayoutId id="2147484293" r:id="rId3"/>
    <p:sldLayoutId id="2147484294" r:id="rId4"/>
    <p:sldLayoutId id="2147484295" r:id="rId5"/>
    <p:sldLayoutId id="2147484296" r:id="rId6"/>
    <p:sldLayoutId id="2147484297" r:id="rId7"/>
    <p:sldLayoutId id="2147484298" r:id="rId8"/>
    <p:sldLayoutId id="2147484299" r:id="rId9"/>
    <p:sldLayoutId id="2147484300" r:id="rId10"/>
    <p:sldLayoutId id="2147484301" r:id="rId11"/>
    <p:sldLayoutId id="2147484302" r:id="rId12"/>
    <p:sldLayoutId id="2147484309" r:id="rId13"/>
    <p:sldLayoutId id="2147484310" r:id="rId14"/>
    <p:sldLayoutId id="2147484321" r:id="rId15"/>
    <p:sldLayoutId id="2147484311" r:id="rId16"/>
  </p:sldLayoutIdLst>
  <p:txStyles>
    <p:titleStyle>
      <a:lvl1pPr algn="l" defTabSz="914166" rtl="0" eaLnBrk="1" latinLnBrk="0" hangingPunct="1">
        <a:spcBef>
          <a:spcPct val="0"/>
        </a:spcBef>
        <a:buNone/>
        <a:defRPr sz="4800" kern="1200">
          <a:gradFill>
            <a:gsLst>
              <a:gs pos="0">
                <a:srgbClr val="505050"/>
              </a:gs>
              <a:gs pos="100000">
                <a:srgbClr val="505050"/>
              </a:gs>
            </a:gsLst>
            <a:lin ang="5400000" scaled="0"/>
          </a:gradFill>
          <a:latin typeface="+mj-lt"/>
          <a:ea typeface="+mj-ea"/>
          <a:cs typeface="+mj-cs"/>
        </a:defRPr>
      </a:lvl1pPr>
    </p:titleStyle>
    <p:bodyStyle>
      <a:lvl1pPr marL="0" indent="0" algn="l" defTabSz="914166" rtl="0" eaLnBrk="1" latinLnBrk="0" hangingPunct="1">
        <a:spcBef>
          <a:spcPct val="20000"/>
        </a:spcBef>
        <a:buFont typeface="Arial" pitchFamily="34" charset="0"/>
        <a:buNone/>
        <a:defRPr sz="3600" kern="1200">
          <a:gradFill>
            <a:gsLst>
              <a:gs pos="0">
                <a:srgbClr val="505050"/>
              </a:gs>
              <a:gs pos="100000">
                <a:srgbClr val="505050"/>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0">
                <a:srgbClr val="505050"/>
              </a:gs>
              <a:gs pos="100000">
                <a:srgbClr val="505050"/>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0">
                <a:srgbClr val="505050"/>
              </a:gs>
              <a:gs pos="100000">
                <a:srgbClr val="505050"/>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0">
                <a:srgbClr val="505050"/>
              </a:gs>
              <a:gs pos="100000">
                <a:srgbClr val="505050"/>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0">
                <a:srgbClr val="505050"/>
              </a:gs>
              <a:gs pos="100000">
                <a:srgbClr val="505050"/>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6" rtl="0" eaLnBrk="1" latinLnBrk="0" hangingPunct="1">
        <a:defRPr sz="1800" kern="1200">
          <a:solidFill>
            <a:schemeClr val="tx1"/>
          </a:solidFill>
          <a:latin typeface="+mn-lt"/>
          <a:ea typeface="+mn-ea"/>
          <a:cs typeface="+mn-cs"/>
        </a:defRPr>
      </a:lvl1pPr>
      <a:lvl2pPr marL="457082" algn="l" defTabSz="914166" rtl="0" eaLnBrk="1" latinLnBrk="0" hangingPunct="1">
        <a:defRPr sz="1800" kern="1200">
          <a:solidFill>
            <a:schemeClr val="tx1"/>
          </a:solidFill>
          <a:latin typeface="+mn-lt"/>
          <a:ea typeface="+mn-ea"/>
          <a:cs typeface="+mn-cs"/>
        </a:defRPr>
      </a:lvl2pPr>
      <a:lvl3pPr marL="914166" algn="l" defTabSz="914166" rtl="0" eaLnBrk="1" latinLnBrk="0" hangingPunct="1">
        <a:defRPr sz="1800" kern="1200">
          <a:solidFill>
            <a:schemeClr val="tx1"/>
          </a:solidFill>
          <a:latin typeface="+mn-lt"/>
          <a:ea typeface="+mn-ea"/>
          <a:cs typeface="+mn-cs"/>
        </a:defRPr>
      </a:lvl3pPr>
      <a:lvl4pPr marL="1371249" algn="l" defTabSz="914166" rtl="0" eaLnBrk="1" latinLnBrk="0" hangingPunct="1">
        <a:defRPr sz="1800" kern="1200">
          <a:solidFill>
            <a:schemeClr val="tx1"/>
          </a:solidFill>
          <a:latin typeface="+mn-lt"/>
          <a:ea typeface="+mn-ea"/>
          <a:cs typeface="+mn-cs"/>
        </a:defRPr>
      </a:lvl4pPr>
      <a:lvl5pPr marL="1828332" algn="l" defTabSz="914166" rtl="0" eaLnBrk="1" latinLnBrk="0" hangingPunct="1">
        <a:defRPr sz="1800" kern="1200">
          <a:solidFill>
            <a:schemeClr val="tx1"/>
          </a:solidFill>
          <a:latin typeface="+mn-lt"/>
          <a:ea typeface="+mn-ea"/>
          <a:cs typeface="+mn-cs"/>
        </a:defRPr>
      </a:lvl5pPr>
      <a:lvl6pPr marL="2285415" algn="l" defTabSz="914166" rtl="0" eaLnBrk="1" latinLnBrk="0" hangingPunct="1">
        <a:defRPr sz="1800" kern="1200">
          <a:solidFill>
            <a:schemeClr val="tx1"/>
          </a:solidFill>
          <a:latin typeface="+mn-lt"/>
          <a:ea typeface="+mn-ea"/>
          <a:cs typeface="+mn-cs"/>
        </a:defRPr>
      </a:lvl6pPr>
      <a:lvl7pPr marL="2742498" algn="l" defTabSz="914166" rtl="0" eaLnBrk="1" latinLnBrk="0" hangingPunct="1">
        <a:defRPr sz="1800" kern="1200">
          <a:solidFill>
            <a:schemeClr val="tx1"/>
          </a:solidFill>
          <a:latin typeface="+mn-lt"/>
          <a:ea typeface="+mn-ea"/>
          <a:cs typeface="+mn-cs"/>
        </a:defRPr>
      </a:lvl7pPr>
      <a:lvl8pPr marL="3199581" algn="l" defTabSz="914166" rtl="0" eaLnBrk="1" latinLnBrk="0" hangingPunct="1">
        <a:defRPr sz="1800" kern="1200">
          <a:solidFill>
            <a:schemeClr val="tx1"/>
          </a:solidFill>
          <a:latin typeface="+mn-lt"/>
          <a:ea typeface="+mn-ea"/>
          <a:cs typeface="+mn-cs"/>
        </a:defRPr>
      </a:lvl8pPr>
      <a:lvl9pPr marL="3656663" algn="l" defTabSz="914166"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211263"/>
            <a:ext cx="11887200" cy="5486402"/>
          </a:xfrm>
          <a:prstGeom prst="rect">
            <a:avLst/>
          </a:prstGeom>
        </p:spPr>
        <p:txBody>
          <a:bodyPr vert="horz" lIns="182880" tIns="146304" rIns="182880" bIns="146304"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182880" tIns="45720" rIns="182880" bIns="45720" rtlCol="0" anchor="t">
            <a:noAutofit/>
          </a:bodyPr>
          <a:lstStyle/>
          <a:p>
            <a:r>
              <a:rPr lang="en-US" dirty="0" smtClean="0"/>
              <a:t>Click to edit master title style</a:t>
            </a:r>
            <a:endParaRPr lang="en-US" dirty="0"/>
          </a:p>
        </p:txBody>
      </p:sp>
    </p:spTree>
    <p:extLst>
      <p:ext uri="{BB962C8B-B14F-4D97-AF65-F5344CB8AC3E}">
        <p14:creationId xmlns:p14="http://schemas.microsoft.com/office/powerpoint/2010/main" val="764641861"/>
      </p:ext>
    </p:extLst>
  </p:cSld>
  <p:clrMap bg1="dk1" tx1="lt1" bg2="dk2" tx2="lt2" accent1="accent1" accent2="accent2" accent3="accent3" accent4="accent4" accent5="accent5" accent6="accent6" hlink="hlink" folHlink="folHlink"/>
  <p:sldLayoutIdLst>
    <p:sldLayoutId id="2147484269" r:id="rId1"/>
    <p:sldLayoutId id="2147484270" r:id="rId2"/>
    <p:sldLayoutId id="2147484271" r:id="rId3"/>
    <p:sldLayoutId id="2147484272" r:id="rId4"/>
    <p:sldLayoutId id="2147484328" r:id="rId5"/>
    <p:sldLayoutId id="2147484320" r:id="rId6"/>
    <p:sldLayoutId id="2147484273" r:id="rId7"/>
    <p:sldLayoutId id="2147484274" r:id="rId8"/>
    <p:sldLayoutId id="2147484275" r:id="rId9"/>
    <p:sldLayoutId id="2147484276" r:id="rId10"/>
    <p:sldLayoutId id="2147484277" r:id="rId11"/>
    <p:sldLayoutId id="2147484278" r:id="rId12"/>
    <p:sldLayoutId id="2147484279" r:id="rId13"/>
    <p:sldLayoutId id="2147484280" r:id="rId14"/>
    <p:sldLayoutId id="2147484287" r:id="rId15"/>
    <p:sldLayoutId id="2147484288" r:id="rId16"/>
    <p:sldLayoutId id="2147484289" r:id="rId17"/>
  </p:sldLayoutIdLst>
  <p:txStyles>
    <p:titleStyle>
      <a:lvl1pPr algn="l" defTabSz="914166" rtl="0" eaLnBrk="1" latinLnBrk="0" hangingPunct="1">
        <a:spcBef>
          <a:spcPct val="0"/>
        </a:spcBef>
        <a:buNone/>
        <a:defRPr sz="4800" kern="1200">
          <a:gradFill>
            <a:gsLst>
              <a:gs pos="0">
                <a:schemeClr val="tx1"/>
              </a:gs>
              <a:gs pos="100000">
                <a:schemeClr val="tx1"/>
              </a:gs>
            </a:gsLst>
            <a:lin ang="5400000" scaled="0"/>
          </a:gradFill>
          <a:latin typeface="+mj-lt"/>
          <a:ea typeface="+mj-ea"/>
          <a:cs typeface="+mj-cs"/>
        </a:defRPr>
      </a:lvl1pPr>
    </p:titleStyle>
    <p:bodyStyle>
      <a:lvl1pPr marL="0" indent="0" algn="l" defTabSz="914166" rtl="0" eaLnBrk="1" latinLnBrk="0" hangingPunct="1">
        <a:spcBef>
          <a:spcPct val="20000"/>
        </a:spcBef>
        <a:buFont typeface="Arial" pitchFamily="34" charset="0"/>
        <a:buNone/>
        <a:defRPr sz="3600" kern="1200">
          <a:gradFill>
            <a:gsLst>
              <a:gs pos="0">
                <a:schemeClr val="tx1"/>
              </a:gs>
              <a:gs pos="100000">
                <a:schemeClr val="tx1"/>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0">
                <a:schemeClr val="tx1"/>
              </a:gs>
              <a:gs pos="100000">
                <a:schemeClr val="tx1"/>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0">
                <a:schemeClr val="tx1"/>
              </a:gs>
              <a:gs pos="100000">
                <a:schemeClr val="tx1"/>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0">
                <a:schemeClr val="tx1"/>
              </a:gs>
              <a:gs pos="100000">
                <a:schemeClr val="tx1"/>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0">
                <a:schemeClr val="tx1"/>
              </a:gs>
              <a:gs pos="100000">
                <a:schemeClr val="tx1"/>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6" rtl="0" eaLnBrk="1" latinLnBrk="0" hangingPunct="1">
        <a:defRPr sz="1800" kern="1200">
          <a:solidFill>
            <a:schemeClr val="tx1"/>
          </a:solidFill>
          <a:latin typeface="+mn-lt"/>
          <a:ea typeface="+mn-ea"/>
          <a:cs typeface="+mn-cs"/>
        </a:defRPr>
      </a:lvl1pPr>
      <a:lvl2pPr marL="457082" algn="l" defTabSz="914166" rtl="0" eaLnBrk="1" latinLnBrk="0" hangingPunct="1">
        <a:defRPr sz="1800" kern="1200">
          <a:solidFill>
            <a:schemeClr val="tx1"/>
          </a:solidFill>
          <a:latin typeface="+mn-lt"/>
          <a:ea typeface="+mn-ea"/>
          <a:cs typeface="+mn-cs"/>
        </a:defRPr>
      </a:lvl2pPr>
      <a:lvl3pPr marL="914166" algn="l" defTabSz="914166" rtl="0" eaLnBrk="1" latinLnBrk="0" hangingPunct="1">
        <a:defRPr sz="1800" kern="1200">
          <a:solidFill>
            <a:schemeClr val="tx1"/>
          </a:solidFill>
          <a:latin typeface="+mn-lt"/>
          <a:ea typeface="+mn-ea"/>
          <a:cs typeface="+mn-cs"/>
        </a:defRPr>
      </a:lvl3pPr>
      <a:lvl4pPr marL="1371249" algn="l" defTabSz="914166" rtl="0" eaLnBrk="1" latinLnBrk="0" hangingPunct="1">
        <a:defRPr sz="1800" kern="1200">
          <a:solidFill>
            <a:schemeClr val="tx1"/>
          </a:solidFill>
          <a:latin typeface="+mn-lt"/>
          <a:ea typeface="+mn-ea"/>
          <a:cs typeface="+mn-cs"/>
        </a:defRPr>
      </a:lvl4pPr>
      <a:lvl5pPr marL="1828332" algn="l" defTabSz="914166" rtl="0" eaLnBrk="1" latinLnBrk="0" hangingPunct="1">
        <a:defRPr sz="1800" kern="1200">
          <a:solidFill>
            <a:schemeClr val="tx1"/>
          </a:solidFill>
          <a:latin typeface="+mn-lt"/>
          <a:ea typeface="+mn-ea"/>
          <a:cs typeface="+mn-cs"/>
        </a:defRPr>
      </a:lvl5pPr>
      <a:lvl6pPr marL="2285415" algn="l" defTabSz="914166" rtl="0" eaLnBrk="1" latinLnBrk="0" hangingPunct="1">
        <a:defRPr sz="1800" kern="1200">
          <a:solidFill>
            <a:schemeClr val="tx1"/>
          </a:solidFill>
          <a:latin typeface="+mn-lt"/>
          <a:ea typeface="+mn-ea"/>
          <a:cs typeface="+mn-cs"/>
        </a:defRPr>
      </a:lvl6pPr>
      <a:lvl7pPr marL="2742498" algn="l" defTabSz="914166" rtl="0" eaLnBrk="1" latinLnBrk="0" hangingPunct="1">
        <a:defRPr sz="1800" kern="1200">
          <a:solidFill>
            <a:schemeClr val="tx1"/>
          </a:solidFill>
          <a:latin typeface="+mn-lt"/>
          <a:ea typeface="+mn-ea"/>
          <a:cs typeface="+mn-cs"/>
        </a:defRPr>
      </a:lvl7pPr>
      <a:lvl8pPr marL="3199581" algn="l" defTabSz="914166" rtl="0" eaLnBrk="1" latinLnBrk="0" hangingPunct="1">
        <a:defRPr sz="1800" kern="1200">
          <a:solidFill>
            <a:schemeClr val="tx1"/>
          </a:solidFill>
          <a:latin typeface="+mn-lt"/>
          <a:ea typeface="+mn-ea"/>
          <a:cs typeface="+mn-cs"/>
        </a:defRPr>
      </a:lvl8pPr>
      <a:lvl9pPr marL="3656663" algn="l" defTabSz="914166"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211263"/>
            <a:ext cx="11887200" cy="5486402"/>
          </a:xfrm>
          <a:prstGeom prst="rect">
            <a:avLst/>
          </a:prstGeom>
        </p:spPr>
        <p:txBody>
          <a:bodyPr vert="horz" lIns="182880" tIns="146304" rIns="182880" bIns="146304"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182880" tIns="45720" rIns="182880" bIns="45720" rtlCol="0" anchor="t">
            <a:noAutofit/>
          </a:bodyPr>
          <a:lstStyle/>
          <a:p>
            <a:r>
              <a:rPr lang="en-US" dirty="0" smtClean="0"/>
              <a:t>Click to edit master title style</a:t>
            </a:r>
            <a:endParaRPr lang="en-US" dirty="0"/>
          </a:p>
        </p:txBody>
      </p:sp>
    </p:spTree>
    <p:extLst>
      <p:ext uri="{BB962C8B-B14F-4D97-AF65-F5344CB8AC3E}">
        <p14:creationId xmlns:p14="http://schemas.microsoft.com/office/powerpoint/2010/main" val="96111433"/>
      </p:ext>
    </p:extLst>
  </p:cSld>
  <p:clrMap bg1="dk1" tx1="lt1" bg2="dk2" tx2="lt2" accent1="accent1" accent2="accent2" accent3="accent3" accent4="accent4" accent5="accent5" accent6="accent6" hlink="hlink" folHlink="folHlink"/>
  <p:sldLayoutIdLst>
    <p:sldLayoutId id="2147484247" r:id="rId1"/>
    <p:sldLayoutId id="2147484248" r:id="rId2"/>
    <p:sldLayoutId id="2147484249" r:id="rId3"/>
    <p:sldLayoutId id="2147484250" r:id="rId4"/>
    <p:sldLayoutId id="2147484329" r:id="rId5"/>
    <p:sldLayoutId id="2147484251" r:id="rId6"/>
    <p:sldLayoutId id="2147484252" r:id="rId7"/>
    <p:sldLayoutId id="2147484253" r:id="rId8"/>
    <p:sldLayoutId id="2147484254" r:id="rId9"/>
    <p:sldLayoutId id="2147484255" r:id="rId10"/>
    <p:sldLayoutId id="2147484256" r:id="rId11"/>
    <p:sldLayoutId id="2147484257" r:id="rId12"/>
    <p:sldLayoutId id="2147484258" r:id="rId13"/>
    <p:sldLayoutId id="2147484265" r:id="rId14"/>
    <p:sldLayoutId id="2147484266" r:id="rId15"/>
    <p:sldLayoutId id="2147484267" r:id="rId16"/>
    <p:sldLayoutId id="2147484346" r:id="rId17"/>
    <p:sldLayoutId id="2147484347" r:id="rId18"/>
  </p:sldLayoutIdLst>
  <p:txStyles>
    <p:titleStyle>
      <a:lvl1pPr algn="l" defTabSz="914166" rtl="0" eaLnBrk="1" latinLnBrk="0" hangingPunct="1">
        <a:spcBef>
          <a:spcPct val="0"/>
        </a:spcBef>
        <a:buNone/>
        <a:defRPr sz="4800" kern="1200">
          <a:gradFill>
            <a:gsLst>
              <a:gs pos="0">
                <a:schemeClr val="tx1"/>
              </a:gs>
              <a:gs pos="100000">
                <a:schemeClr val="tx1"/>
              </a:gs>
            </a:gsLst>
            <a:lin ang="5400000" scaled="0"/>
          </a:gradFill>
          <a:latin typeface="+mj-lt"/>
          <a:ea typeface="+mj-ea"/>
          <a:cs typeface="+mj-cs"/>
        </a:defRPr>
      </a:lvl1pPr>
    </p:titleStyle>
    <p:bodyStyle>
      <a:lvl1pPr marL="0" indent="0" algn="l" defTabSz="914166" rtl="0" eaLnBrk="1" latinLnBrk="0" hangingPunct="1">
        <a:spcBef>
          <a:spcPct val="20000"/>
        </a:spcBef>
        <a:buFont typeface="Arial" pitchFamily="34" charset="0"/>
        <a:buNone/>
        <a:defRPr sz="3600" kern="1200">
          <a:gradFill>
            <a:gsLst>
              <a:gs pos="0">
                <a:schemeClr val="tx1"/>
              </a:gs>
              <a:gs pos="100000">
                <a:schemeClr val="tx1"/>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0">
                <a:schemeClr val="tx1"/>
              </a:gs>
              <a:gs pos="100000">
                <a:schemeClr val="tx1"/>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0">
                <a:schemeClr val="tx1"/>
              </a:gs>
              <a:gs pos="100000">
                <a:schemeClr val="tx1"/>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0">
                <a:schemeClr val="tx1"/>
              </a:gs>
              <a:gs pos="100000">
                <a:schemeClr val="tx1"/>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0">
                <a:schemeClr val="tx1"/>
              </a:gs>
              <a:gs pos="100000">
                <a:schemeClr val="tx1"/>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6" rtl="0" eaLnBrk="1" latinLnBrk="0" hangingPunct="1">
        <a:defRPr sz="1800" kern="1200">
          <a:solidFill>
            <a:schemeClr val="tx1"/>
          </a:solidFill>
          <a:latin typeface="+mn-lt"/>
          <a:ea typeface="+mn-ea"/>
          <a:cs typeface="+mn-cs"/>
        </a:defRPr>
      </a:lvl1pPr>
      <a:lvl2pPr marL="457082" algn="l" defTabSz="914166" rtl="0" eaLnBrk="1" latinLnBrk="0" hangingPunct="1">
        <a:defRPr sz="1800" kern="1200">
          <a:solidFill>
            <a:schemeClr val="tx1"/>
          </a:solidFill>
          <a:latin typeface="+mn-lt"/>
          <a:ea typeface="+mn-ea"/>
          <a:cs typeface="+mn-cs"/>
        </a:defRPr>
      </a:lvl2pPr>
      <a:lvl3pPr marL="914166" algn="l" defTabSz="914166" rtl="0" eaLnBrk="1" latinLnBrk="0" hangingPunct="1">
        <a:defRPr sz="1800" kern="1200">
          <a:solidFill>
            <a:schemeClr val="tx1"/>
          </a:solidFill>
          <a:latin typeface="+mn-lt"/>
          <a:ea typeface="+mn-ea"/>
          <a:cs typeface="+mn-cs"/>
        </a:defRPr>
      </a:lvl3pPr>
      <a:lvl4pPr marL="1371249" algn="l" defTabSz="914166" rtl="0" eaLnBrk="1" latinLnBrk="0" hangingPunct="1">
        <a:defRPr sz="1800" kern="1200">
          <a:solidFill>
            <a:schemeClr val="tx1"/>
          </a:solidFill>
          <a:latin typeface="+mn-lt"/>
          <a:ea typeface="+mn-ea"/>
          <a:cs typeface="+mn-cs"/>
        </a:defRPr>
      </a:lvl4pPr>
      <a:lvl5pPr marL="1828332" algn="l" defTabSz="914166" rtl="0" eaLnBrk="1" latinLnBrk="0" hangingPunct="1">
        <a:defRPr sz="1800" kern="1200">
          <a:solidFill>
            <a:schemeClr val="tx1"/>
          </a:solidFill>
          <a:latin typeface="+mn-lt"/>
          <a:ea typeface="+mn-ea"/>
          <a:cs typeface="+mn-cs"/>
        </a:defRPr>
      </a:lvl5pPr>
      <a:lvl6pPr marL="2285415" algn="l" defTabSz="914166" rtl="0" eaLnBrk="1" latinLnBrk="0" hangingPunct="1">
        <a:defRPr sz="1800" kern="1200">
          <a:solidFill>
            <a:schemeClr val="tx1"/>
          </a:solidFill>
          <a:latin typeface="+mn-lt"/>
          <a:ea typeface="+mn-ea"/>
          <a:cs typeface="+mn-cs"/>
        </a:defRPr>
      </a:lvl6pPr>
      <a:lvl7pPr marL="2742498" algn="l" defTabSz="914166" rtl="0" eaLnBrk="1" latinLnBrk="0" hangingPunct="1">
        <a:defRPr sz="1800" kern="1200">
          <a:solidFill>
            <a:schemeClr val="tx1"/>
          </a:solidFill>
          <a:latin typeface="+mn-lt"/>
          <a:ea typeface="+mn-ea"/>
          <a:cs typeface="+mn-cs"/>
        </a:defRPr>
      </a:lvl7pPr>
      <a:lvl8pPr marL="3199581" algn="l" defTabSz="914166" rtl="0" eaLnBrk="1" latinLnBrk="0" hangingPunct="1">
        <a:defRPr sz="1800" kern="1200">
          <a:solidFill>
            <a:schemeClr val="tx1"/>
          </a:solidFill>
          <a:latin typeface="+mn-lt"/>
          <a:ea typeface="+mn-ea"/>
          <a:cs typeface="+mn-cs"/>
        </a:defRPr>
      </a:lvl8pPr>
      <a:lvl9pPr marL="3656663" algn="l" defTabSz="914166"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211263"/>
            <a:ext cx="11887200" cy="5486402"/>
          </a:xfrm>
          <a:prstGeom prst="rect">
            <a:avLst/>
          </a:prstGeom>
        </p:spPr>
        <p:txBody>
          <a:bodyPr vert="horz" lIns="182880" tIns="146304" rIns="182880" bIns="146304"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182880" tIns="45720" rIns="182880" bIns="45720" rtlCol="0" anchor="t">
            <a:noAutofit/>
          </a:bodyPr>
          <a:lstStyle/>
          <a:p>
            <a:r>
              <a:rPr lang="en-US" smtClean="0"/>
              <a:t>Click to edit Master title style</a:t>
            </a:r>
            <a:endParaRPr lang="en-US" dirty="0"/>
          </a:p>
        </p:txBody>
      </p:sp>
    </p:spTree>
    <p:extLst>
      <p:ext uri="{BB962C8B-B14F-4D97-AF65-F5344CB8AC3E}">
        <p14:creationId xmlns:p14="http://schemas.microsoft.com/office/powerpoint/2010/main" val="1805644965"/>
      </p:ext>
    </p:extLst>
  </p:cSld>
  <p:clrMap bg1="dk1" tx1="lt1" bg2="dk2" tx2="lt2" accent1="accent1" accent2="accent2" accent3="accent3" accent4="accent4" accent5="accent5" accent6="accent6" hlink="hlink" folHlink="folHlink"/>
  <p:sldLayoutIdLst>
    <p:sldLayoutId id="2147484331" r:id="rId1"/>
    <p:sldLayoutId id="2147484332" r:id="rId2"/>
    <p:sldLayoutId id="2147484333" r:id="rId3"/>
    <p:sldLayoutId id="2147484334" r:id="rId4"/>
    <p:sldLayoutId id="2147484335" r:id="rId5"/>
    <p:sldLayoutId id="2147484336" r:id="rId6"/>
    <p:sldLayoutId id="2147484337" r:id="rId7"/>
    <p:sldLayoutId id="2147484338" r:id="rId8"/>
    <p:sldLayoutId id="2147484339" r:id="rId9"/>
    <p:sldLayoutId id="2147484340" r:id="rId10"/>
    <p:sldLayoutId id="2147484341" r:id="rId11"/>
    <p:sldLayoutId id="2147484342" r:id="rId12"/>
    <p:sldLayoutId id="2147484343" r:id="rId13"/>
    <p:sldLayoutId id="2147484344" r:id="rId14"/>
    <p:sldLayoutId id="2147484345" r:id="rId15"/>
  </p:sldLayoutIdLst>
  <p:txStyles>
    <p:titleStyle>
      <a:lvl1pPr algn="l" defTabSz="914166" rtl="0" eaLnBrk="1" latinLnBrk="0" hangingPunct="1">
        <a:spcBef>
          <a:spcPct val="0"/>
        </a:spcBef>
        <a:buNone/>
        <a:defRPr sz="4800" kern="1200">
          <a:gradFill>
            <a:gsLst>
              <a:gs pos="0">
                <a:schemeClr val="tx1"/>
              </a:gs>
              <a:gs pos="100000">
                <a:schemeClr val="tx1"/>
              </a:gs>
            </a:gsLst>
            <a:lin ang="5400000" scaled="0"/>
          </a:gradFill>
          <a:latin typeface="+mj-lt"/>
          <a:ea typeface="+mj-ea"/>
          <a:cs typeface="+mj-cs"/>
        </a:defRPr>
      </a:lvl1pPr>
    </p:titleStyle>
    <p:bodyStyle>
      <a:lvl1pPr marL="0" indent="0" algn="l" defTabSz="914166" rtl="0" eaLnBrk="1" latinLnBrk="0" hangingPunct="1">
        <a:spcBef>
          <a:spcPct val="20000"/>
        </a:spcBef>
        <a:buFont typeface="Arial" pitchFamily="34" charset="0"/>
        <a:buNone/>
        <a:defRPr sz="3600" kern="1200">
          <a:gradFill>
            <a:gsLst>
              <a:gs pos="0">
                <a:schemeClr val="tx1"/>
              </a:gs>
              <a:gs pos="100000">
                <a:schemeClr val="tx1"/>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0">
                <a:schemeClr val="tx1"/>
              </a:gs>
              <a:gs pos="100000">
                <a:schemeClr val="tx1"/>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0">
                <a:schemeClr val="tx1"/>
              </a:gs>
              <a:gs pos="100000">
                <a:schemeClr val="tx1"/>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0">
                <a:schemeClr val="tx1"/>
              </a:gs>
              <a:gs pos="100000">
                <a:schemeClr val="tx1"/>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0">
                <a:schemeClr val="tx1"/>
              </a:gs>
              <a:gs pos="100000">
                <a:schemeClr val="tx1"/>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6" rtl="0" eaLnBrk="1" latinLnBrk="0" hangingPunct="1">
        <a:defRPr sz="1800" kern="1200">
          <a:solidFill>
            <a:schemeClr val="tx1"/>
          </a:solidFill>
          <a:latin typeface="+mn-lt"/>
          <a:ea typeface="+mn-ea"/>
          <a:cs typeface="+mn-cs"/>
        </a:defRPr>
      </a:lvl1pPr>
      <a:lvl2pPr marL="457082" algn="l" defTabSz="914166" rtl="0" eaLnBrk="1" latinLnBrk="0" hangingPunct="1">
        <a:defRPr sz="1800" kern="1200">
          <a:solidFill>
            <a:schemeClr val="tx1"/>
          </a:solidFill>
          <a:latin typeface="+mn-lt"/>
          <a:ea typeface="+mn-ea"/>
          <a:cs typeface="+mn-cs"/>
        </a:defRPr>
      </a:lvl2pPr>
      <a:lvl3pPr marL="914166" algn="l" defTabSz="914166" rtl="0" eaLnBrk="1" latinLnBrk="0" hangingPunct="1">
        <a:defRPr sz="1800" kern="1200">
          <a:solidFill>
            <a:schemeClr val="tx1"/>
          </a:solidFill>
          <a:latin typeface="+mn-lt"/>
          <a:ea typeface="+mn-ea"/>
          <a:cs typeface="+mn-cs"/>
        </a:defRPr>
      </a:lvl3pPr>
      <a:lvl4pPr marL="1371249" algn="l" defTabSz="914166" rtl="0" eaLnBrk="1" latinLnBrk="0" hangingPunct="1">
        <a:defRPr sz="1800" kern="1200">
          <a:solidFill>
            <a:schemeClr val="tx1"/>
          </a:solidFill>
          <a:latin typeface="+mn-lt"/>
          <a:ea typeface="+mn-ea"/>
          <a:cs typeface="+mn-cs"/>
        </a:defRPr>
      </a:lvl4pPr>
      <a:lvl5pPr marL="1828332" algn="l" defTabSz="914166" rtl="0" eaLnBrk="1" latinLnBrk="0" hangingPunct="1">
        <a:defRPr sz="1800" kern="1200">
          <a:solidFill>
            <a:schemeClr val="tx1"/>
          </a:solidFill>
          <a:latin typeface="+mn-lt"/>
          <a:ea typeface="+mn-ea"/>
          <a:cs typeface="+mn-cs"/>
        </a:defRPr>
      </a:lvl5pPr>
      <a:lvl6pPr marL="2285415" algn="l" defTabSz="914166" rtl="0" eaLnBrk="1" latinLnBrk="0" hangingPunct="1">
        <a:defRPr sz="1800" kern="1200">
          <a:solidFill>
            <a:schemeClr val="tx1"/>
          </a:solidFill>
          <a:latin typeface="+mn-lt"/>
          <a:ea typeface="+mn-ea"/>
          <a:cs typeface="+mn-cs"/>
        </a:defRPr>
      </a:lvl6pPr>
      <a:lvl7pPr marL="2742498" algn="l" defTabSz="914166" rtl="0" eaLnBrk="1" latinLnBrk="0" hangingPunct="1">
        <a:defRPr sz="1800" kern="1200">
          <a:solidFill>
            <a:schemeClr val="tx1"/>
          </a:solidFill>
          <a:latin typeface="+mn-lt"/>
          <a:ea typeface="+mn-ea"/>
          <a:cs typeface="+mn-cs"/>
        </a:defRPr>
      </a:lvl7pPr>
      <a:lvl8pPr marL="3199581" algn="l" defTabSz="914166" rtl="0" eaLnBrk="1" latinLnBrk="0" hangingPunct="1">
        <a:defRPr sz="1800" kern="1200">
          <a:solidFill>
            <a:schemeClr val="tx1"/>
          </a:solidFill>
          <a:latin typeface="+mn-lt"/>
          <a:ea typeface="+mn-ea"/>
          <a:cs typeface="+mn-cs"/>
        </a:defRPr>
      </a:lvl8pPr>
      <a:lvl9pPr marL="3656663" algn="l" defTabSz="914166"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211263"/>
            <a:ext cx="11887200" cy="5486402"/>
          </a:xfrm>
          <a:prstGeom prst="rect">
            <a:avLst/>
          </a:prstGeom>
        </p:spPr>
        <p:txBody>
          <a:bodyPr vert="horz" lIns="182880" tIns="146304" rIns="182880" bIns="146304"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182880" tIns="45720" rIns="182880" bIns="45720" rtlCol="0" anchor="t">
            <a:noAutofit/>
          </a:bodyPr>
          <a:lstStyle/>
          <a:p>
            <a:r>
              <a:rPr lang="en-US" dirty="0" smtClean="0"/>
              <a:t>Click to edit master title style</a:t>
            </a:r>
            <a:endParaRPr lang="en-US" dirty="0"/>
          </a:p>
        </p:txBody>
      </p:sp>
    </p:spTree>
    <p:extLst>
      <p:ext uri="{BB962C8B-B14F-4D97-AF65-F5344CB8AC3E}">
        <p14:creationId xmlns:p14="http://schemas.microsoft.com/office/powerpoint/2010/main" val="2199234382"/>
      </p:ext>
    </p:extLst>
  </p:cSld>
  <p:clrMap bg1="dk1" tx1="lt1" bg2="dk2" tx2="lt2" accent1="accent1" accent2="accent2" accent3="accent3" accent4="accent4" accent5="accent5" accent6="accent6" hlink="hlink" folHlink="folHlink"/>
  <p:sldLayoutIdLst>
    <p:sldLayoutId id="2147484349" r:id="rId1"/>
    <p:sldLayoutId id="2147484350" r:id="rId2"/>
    <p:sldLayoutId id="2147484351" r:id="rId3"/>
    <p:sldLayoutId id="2147484352" r:id="rId4"/>
    <p:sldLayoutId id="2147484353" r:id="rId5"/>
    <p:sldLayoutId id="2147484354" r:id="rId6"/>
    <p:sldLayoutId id="2147484355" r:id="rId7"/>
    <p:sldLayoutId id="2147484356" r:id="rId8"/>
    <p:sldLayoutId id="2147484357" r:id="rId9"/>
    <p:sldLayoutId id="2147484358" r:id="rId10"/>
    <p:sldLayoutId id="2147484359" r:id="rId11"/>
    <p:sldLayoutId id="2147484360" r:id="rId12"/>
    <p:sldLayoutId id="2147484361" r:id="rId13"/>
    <p:sldLayoutId id="2147484362" r:id="rId14"/>
    <p:sldLayoutId id="2147484363" r:id="rId15"/>
  </p:sldLayoutIdLst>
  <p:txStyles>
    <p:titleStyle>
      <a:lvl1pPr algn="l" defTabSz="914166" rtl="0" eaLnBrk="1" latinLnBrk="0" hangingPunct="1">
        <a:spcBef>
          <a:spcPct val="0"/>
        </a:spcBef>
        <a:buNone/>
        <a:defRPr sz="4800" kern="1200">
          <a:gradFill>
            <a:gsLst>
              <a:gs pos="0">
                <a:schemeClr val="tx1"/>
              </a:gs>
              <a:gs pos="100000">
                <a:schemeClr val="tx1"/>
              </a:gs>
            </a:gsLst>
            <a:lin ang="5400000" scaled="0"/>
          </a:gradFill>
          <a:latin typeface="+mj-lt"/>
          <a:ea typeface="+mj-ea"/>
          <a:cs typeface="+mj-cs"/>
        </a:defRPr>
      </a:lvl1pPr>
    </p:titleStyle>
    <p:bodyStyle>
      <a:lvl1pPr marL="0" indent="0" algn="l" defTabSz="914166" rtl="0" eaLnBrk="1" latinLnBrk="0" hangingPunct="1">
        <a:spcBef>
          <a:spcPct val="20000"/>
        </a:spcBef>
        <a:buFont typeface="Arial" pitchFamily="34" charset="0"/>
        <a:buNone/>
        <a:defRPr sz="3600" kern="1200">
          <a:gradFill>
            <a:gsLst>
              <a:gs pos="0">
                <a:schemeClr val="tx1"/>
              </a:gs>
              <a:gs pos="100000">
                <a:schemeClr val="tx1"/>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0">
                <a:schemeClr val="tx1"/>
              </a:gs>
              <a:gs pos="100000">
                <a:schemeClr val="tx1"/>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0">
                <a:schemeClr val="tx1"/>
              </a:gs>
              <a:gs pos="100000">
                <a:schemeClr val="tx1"/>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0">
                <a:schemeClr val="tx1"/>
              </a:gs>
              <a:gs pos="100000">
                <a:schemeClr val="tx1"/>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0">
                <a:schemeClr val="tx1"/>
              </a:gs>
              <a:gs pos="100000">
                <a:schemeClr val="tx1"/>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6" rtl="0" eaLnBrk="1" latinLnBrk="0" hangingPunct="1">
        <a:defRPr sz="1800" kern="1200">
          <a:solidFill>
            <a:schemeClr val="tx1"/>
          </a:solidFill>
          <a:latin typeface="+mn-lt"/>
          <a:ea typeface="+mn-ea"/>
          <a:cs typeface="+mn-cs"/>
        </a:defRPr>
      </a:lvl1pPr>
      <a:lvl2pPr marL="457082" algn="l" defTabSz="914166" rtl="0" eaLnBrk="1" latinLnBrk="0" hangingPunct="1">
        <a:defRPr sz="1800" kern="1200">
          <a:solidFill>
            <a:schemeClr val="tx1"/>
          </a:solidFill>
          <a:latin typeface="+mn-lt"/>
          <a:ea typeface="+mn-ea"/>
          <a:cs typeface="+mn-cs"/>
        </a:defRPr>
      </a:lvl2pPr>
      <a:lvl3pPr marL="914166" algn="l" defTabSz="914166" rtl="0" eaLnBrk="1" latinLnBrk="0" hangingPunct="1">
        <a:defRPr sz="1800" kern="1200">
          <a:solidFill>
            <a:schemeClr val="tx1"/>
          </a:solidFill>
          <a:latin typeface="+mn-lt"/>
          <a:ea typeface="+mn-ea"/>
          <a:cs typeface="+mn-cs"/>
        </a:defRPr>
      </a:lvl3pPr>
      <a:lvl4pPr marL="1371249" algn="l" defTabSz="914166" rtl="0" eaLnBrk="1" latinLnBrk="0" hangingPunct="1">
        <a:defRPr sz="1800" kern="1200">
          <a:solidFill>
            <a:schemeClr val="tx1"/>
          </a:solidFill>
          <a:latin typeface="+mn-lt"/>
          <a:ea typeface="+mn-ea"/>
          <a:cs typeface="+mn-cs"/>
        </a:defRPr>
      </a:lvl4pPr>
      <a:lvl5pPr marL="1828332" algn="l" defTabSz="914166" rtl="0" eaLnBrk="1" latinLnBrk="0" hangingPunct="1">
        <a:defRPr sz="1800" kern="1200">
          <a:solidFill>
            <a:schemeClr val="tx1"/>
          </a:solidFill>
          <a:latin typeface="+mn-lt"/>
          <a:ea typeface="+mn-ea"/>
          <a:cs typeface="+mn-cs"/>
        </a:defRPr>
      </a:lvl5pPr>
      <a:lvl6pPr marL="2285415" algn="l" defTabSz="914166" rtl="0" eaLnBrk="1" latinLnBrk="0" hangingPunct="1">
        <a:defRPr sz="1800" kern="1200">
          <a:solidFill>
            <a:schemeClr val="tx1"/>
          </a:solidFill>
          <a:latin typeface="+mn-lt"/>
          <a:ea typeface="+mn-ea"/>
          <a:cs typeface="+mn-cs"/>
        </a:defRPr>
      </a:lvl6pPr>
      <a:lvl7pPr marL="2742498" algn="l" defTabSz="914166" rtl="0" eaLnBrk="1" latinLnBrk="0" hangingPunct="1">
        <a:defRPr sz="1800" kern="1200">
          <a:solidFill>
            <a:schemeClr val="tx1"/>
          </a:solidFill>
          <a:latin typeface="+mn-lt"/>
          <a:ea typeface="+mn-ea"/>
          <a:cs typeface="+mn-cs"/>
        </a:defRPr>
      </a:lvl7pPr>
      <a:lvl8pPr marL="3199581" algn="l" defTabSz="914166" rtl="0" eaLnBrk="1" latinLnBrk="0" hangingPunct="1">
        <a:defRPr sz="1800" kern="1200">
          <a:solidFill>
            <a:schemeClr val="tx1"/>
          </a:solidFill>
          <a:latin typeface="+mn-lt"/>
          <a:ea typeface="+mn-ea"/>
          <a:cs typeface="+mn-cs"/>
        </a:defRPr>
      </a:lvl8pPr>
      <a:lvl9pPr marL="3656663" algn="l" defTabSz="91416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5.xml"/></Relationships>
</file>

<file path=ppt/slides/_rels/slide13.xml.rels><?xml version="1.0" encoding="UTF-8" standalone="yes"?>
<Relationships xmlns="http://schemas.openxmlformats.org/package/2006/relationships"><Relationship Id="rId3" Type="http://schemas.openxmlformats.org/officeDocument/2006/relationships/hyperlink" Target="http://windowsteamblog.com/windows_phone/b/wpdev/archive/2011/03/08/an-update-on-windows-phone-marketplace-new-tips-policies-and-regional-access-program.aspx" TargetMode="External"/><Relationship Id="rId2" Type="http://schemas.openxmlformats.org/officeDocument/2006/relationships/notesSlide" Target="../notesSlides/notesSlide11.xml"/><Relationship Id="rId1" Type="http://schemas.openxmlformats.org/officeDocument/2006/relationships/slideLayout" Target="../slideLayouts/slideLayout6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notesSlide" Target="../notesSlides/notesSlide14.xml"/><Relationship Id="rId1" Type="http://schemas.openxmlformats.org/officeDocument/2006/relationships/slideLayout" Target="../slideLayouts/slideLayout65.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5.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3" Type="http://schemas.openxmlformats.org/officeDocument/2006/relationships/hyperlink" Target="http://aka.ms/StoreFix" TargetMode="External"/><Relationship Id="rId2" Type="http://schemas.openxmlformats.org/officeDocument/2006/relationships/hyperlink" Target="http://aka.ms/StoreReq" TargetMode="External"/><Relationship Id="rId1" Type="http://schemas.openxmlformats.org/officeDocument/2006/relationships/slideLayout" Target="../slideLayouts/slideLayout65.xml"/><Relationship Id="rId5" Type="http://schemas.openxmlformats.org/officeDocument/2006/relationships/image" Target="../media/image14.png"/><Relationship Id="rId4" Type="http://schemas.openxmlformats.org/officeDocument/2006/relationships/hyperlink" Target="http://aka.ms/StoreSupport"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65.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31.xml.rels><?xml version="1.0" encoding="UTF-8" standalone="yes"?>
<Relationships xmlns="http://schemas.openxmlformats.org/package/2006/relationships"><Relationship Id="rId3" Type="http://schemas.openxmlformats.org/officeDocument/2006/relationships/hyperlink" Target="http://design.windows.com/" TargetMode="External"/><Relationship Id="rId2" Type="http://schemas.openxmlformats.org/officeDocument/2006/relationships/notesSlide" Target="../notesSlides/notesSlide25.xml"/><Relationship Id="rId1" Type="http://schemas.openxmlformats.org/officeDocument/2006/relationships/slideLayout" Target="../slideLayouts/slideLayout6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7.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65.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34.xml.rels><?xml version="1.0" encoding="UTF-8" standalone="yes"?>
<Relationships xmlns="http://schemas.openxmlformats.org/package/2006/relationships"><Relationship Id="rId2" Type="http://schemas.openxmlformats.org/officeDocument/2006/relationships/hyperlink" Target="http://aka.ms/BuildSessions" TargetMode="External"/><Relationship Id="rId1" Type="http://schemas.openxmlformats.org/officeDocument/2006/relationships/slideLayout" Target="../slideLayouts/slideLayout88.xml"/></Relationships>
</file>

<file path=ppt/slides/_rels/slide35.xml.rels><?xml version="1.0" encoding="UTF-8" standalone="yes"?>
<Relationships xmlns="http://schemas.openxmlformats.org/package/2006/relationships"><Relationship Id="rId3" Type="http://schemas.openxmlformats.org/officeDocument/2006/relationships/hyperlink" Target="http://aka.ms/StoreReq" TargetMode="External"/><Relationship Id="rId7" Type="http://schemas.openxmlformats.org/officeDocument/2006/relationships/hyperlink" Target="http://aka.ms/BuildSessions" TargetMode="External"/><Relationship Id="rId2" Type="http://schemas.openxmlformats.org/officeDocument/2006/relationships/hyperlink" Target="http://www.windowsstore.com/" TargetMode="External"/><Relationship Id="rId1" Type="http://schemas.openxmlformats.org/officeDocument/2006/relationships/slideLayout" Target="../slideLayouts/slideLayout88.xml"/><Relationship Id="rId6" Type="http://schemas.openxmlformats.org/officeDocument/2006/relationships/hyperlink" Target="http://aka.ms/StoreBadge" TargetMode="External"/><Relationship Id="rId5" Type="http://schemas.openxmlformats.org/officeDocument/2006/relationships/hyperlink" Target="aka.ms/StoreSupport" TargetMode="External"/><Relationship Id="rId4" Type="http://schemas.openxmlformats.org/officeDocument/2006/relationships/hyperlink" Target="http://aka.ms/StoreFix"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design.windows.com/" TargetMode="External"/><Relationship Id="rId2" Type="http://schemas.openxmlformats.org/officeDocument/2006/relationships/hyperlink" Target="http://msdn.microsoft.com/en-US/windows/apps/br229512" TargetMode="External"/><Relationship Id="rId1" Type="http://schemas.openxmlformats.org/officeDocument/2006/relationships/slideLayout" Target="../slideLayouts/slideLayout88.xml"/><Relationship Id="rId6" Type="http://schemas.openxmlformats.org/officeDocument/2006/relationships/hyperlink" Target="http://aka.ms/BuildSessions" TargetMode="External"/><Relationship Id="rId5" Type="http://schemas.openxmlformats.org/officeDocument/2006/relationships/hyperlink" Target="http://channel9.msdn.com/Windows" TargetMode="External"/><Relationship Id="rId4" Type="http://schemas.openxmlformats.org/officeDocument/2006/relationships/hyperlink" Target="http://code.msdn.microsoft.com/windowsapps/Windows-8-Modern-Style-App-Samples"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5.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65.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6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Windows Store: </a:t>
            </a:r>
            <a:br>
              <a:rPr lang="en-US" dirty="0" smtClean="0"/>
            </a:br>
            <a:r>
              <a:rPr lang="en-US" dirty="0" smtClean="0"/>
              <a:t>How does it work?</a:t>
            </a:r>
            <a:endParaRPr lang="en-US" dirty="0"/>
          </a:p>
        </p:txBody>
      </p:sp>
      <p:sp>
        <p:nvSpPr>
          <p:cNvPr id="3" name="Subtitle 2"/>
          <p:cNvSpPr>
            <a:spLocks noGrp="1"/>
          </p:cNvSpPr>
          <p:nvPr>
            <p:ph type="subTitle" idx="1"/>
          </p:nvPr>
        </p:nvSpPr>
        <p:spPr/>
        <p:txBody>
          <a:bodyPr/>
          <a:lstStyle/>
          <a:p>
            <a:pPr lvl="0"/>
            <a:r>
              <a:rPr lang="en-US" dirty="0" smtClean="0"/>
              <a:t>Giorgio Sardo</a:t>
            </a:r>
          </a:p>
          <a:p>
            <a:pPr lvl="0"/>
            <a:r>
              <a:rPr lang="en-US" dirty="0" smtClean="0"/>
              <a:t>Director, Windows Evangelism</a:t>
            </a:r>
          </a:p>
          <a:p>
            <a:pPr lvl="0"/>
            <a:r>
              <a:rPr lang="en-US" dirty="0" smtClean="0"/>
              <a:t>@</a:t>
            </a:r>
            <a:r>
              <a:rPr lang="en-US" dirty="0" err="1" smtClean="0"/>
              <a:t>gisardo</a:t>
            </a:r>
            <a:endParaRPr lang="en-US" dirty="0" smtClean="0"/>
          </a:p>
          <a:p>
            <a:pPr lvl="0"/>
            <a:r>
              <a:rPr lang="en-US" dirty="0" smtClean="0"/>
              <a:t>2-120</a:t>
            </a:r>
            <a:endParaRPr lang="en-US" dirty="0"/>
          </a:p>
        </p:txBody>
      </p:sp>
    </p:spTree>
    <p:extLst>
      <p:ext uri="{BB962C8B-B14F-4D97-AF65-F5344CB8AC3E}">
        <p14:creationId xmlns:p14="http://schemas.microsoft.com/office/powerpoint/2010/main" val="1615750316"/>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endParaRPr lang="en-US"/>
          </a:p>
        </p:txBody>
      </p:sp>
      <p:sp>
        <p:nvSpPr>
          <p:cNvPr id="4" name="Title 3"/>
          <p:cNvSpPr>
            <a:spLocks noGrp="1"/>
          </p:cNvSpPr>
          <p:nvPr>
            <p:ph type="title"/>
          </p:nvPr>
        </p:nvSpPr>
        <p:spPr/>
        <p:txBody>
          <a:bodyPr/>
          <a:lstStyle/>
          <a:p>
            <a:r>
              <a:rPr lang="en-US" dirty="0" smtClean="0"/>
              <a:t>Monetization options</a:t>
            </a:r>
            <a:endParaRPr lang="en-US" dirty="0"/>
          </a:p>
        </p:txBody>
      </p:sp>
    </p:spTree>
    <p:extLst>
      <p:ext uri="{BB962C8B-B14F-4D97-AF65-F5344CB8AC3E}">
        <p14:creationId xmlns:p14="http://schemas.microsoft.com/office/powerpoint/2010/main" val="129945143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Flexible economics</a:t>
            </a:r>
            <a:endParaRPr lang="en-US" dirty="0"/>
          </a:p>
        </p:txBody>
      </p:sp>
      <p:sp>
        <p:nvSpPr>
          <p:cNvPr id="30" name="Rectangle 29"/>
          <p:cNvSpPr/>
          <p:nvPr/>
        </p:nvSpPr>
        <p:spPr bwMode="auto">
          <a:xfrm>
            <a:off x="4465637" y="1363662"/>
            <a:ext cx="3505200" cy="1451292"/>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ctr" anchorCtr="0" forceAA="0" compatLnSpc="1">
            <a:prstTxWarp prst="textNoShape">
              <a:avLst/>
            </a:prstTxWarp>
            <a:noAutofit/>
          </a:bodyPr>
          <a:lstStyle/>
          <a:p>
            <a:pPr algn="ctr" defTabSz="932290" fontAlgn="base">
              <a:lnSpc>
                <a:spcPct val="90000"/>
              </a:lnSpc>
              <a:spcBef>
                <a:spcPct val="0"/>
              </a:spcBef>
              <a:spcAft>
                <a:spcPct val="0"/>
              </a:spcAft>
            </a:pPr>
            <a:r>
              <a:rPr lang="en-US" sz="2448" dirty="0" smtClean="0">
                <a:solidFill>
                  <a:srgbClr val="FFFFFF">
                    <a:alpha val="99000"/>
                  </a:srgbClr>
                </a:solidFill>
                <a:ea typeface="Segoe UI" pitchFamily="34" charset="0"/>
                <a:cs typeface="Segoe UI" pitchFamily="34" charset="0"/>
              </a:rPr>
              <a:t>&lt; Your App &gt;</a:t>
            </a:r>
            <a:endParaRPr lang="en-US" sz="2448" dirty="0">
              <a:solidFill>
                <a:srgbClr val="FFFFFF">
                  <a:alpha val="99000"/>
                </a:srgbClr>
              </a:solidFill>
              <a:ea typeface="Segoe UI" pitchFamily="34" charset="0"/>
              <a:cs typeface="Segoe UI" pitchFamily="34" charset="0"/>
            </a:endParaRPr>
          </a:p>
        </p:txBody>
      </p:sp>
      <p:sp>
        <p:nvSpPr>
          <p:cNvPr id="5" name="Rectangle 4"/>
          <p:cNvSpPr/>
          <p:nvPr/>
        </p:nvSpPr>
        <p:spPr bwMode="auto">
          <a:xfrm>
            <a:off x="1150937" y="3184276"/>
            <a:ext cx="4754880" cy="1097280"/>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lIns="91440" tIns="91440" rIns="34294" bIns="34294" rtlCol="0" anchor="ctr" anchorCtr="0"/>
          <a:lstStyle/>
          <a:p>
            <a:pPr algn="ctr" defTabSz="932406"/>
            <a:r>
              <a:rPr lang="en-US" sz="2450" spc="-102" dirty="0" smtClean="0">
                <a:gradFill>
                  <a:gsLst>
                    <a:gs pos="0">
                      <a:srgbClr val="FFFFFF"/>
                    </a:gs>
                    <a:gs pos="100000">
                      <a:srgbClr val="FFFFFF"/>
                    </a:gs>
                  </a:gsLst>
                  <a:lin ang="5400000" scaled="0"/>
                </a:gradFill>
                <a:ea typeface="Segoe UI" pitchFamily="34" charset="0"/>
                <a:cs typeface="Segoe UI" pitchFamily="34" charset="0"/>
              </a:rPr>
              <a:t>Microsoft commerce APIs</a:t>
            </a:r>
          </a:p>
        </p:txBody>
      </p:sp>
      <p:sp>
        <p:nvSpPr>
          <p:cNvPr id="19" name="Rectangle 18"/>
          <p:cNvSpPr/>
          <p:nvPr/>
        </p:nvSpPr>
        <p:spPr bwMode="auto">
          <a:xfrm>
            <a:off x="1150937" y="4326439"/>
            <a:ext cx="4754880" cy="1097280"/>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lIns="91440" tIns="91440" rIns="34294" bIns="34294" rtlCol="0" anchor="ctr" anchorCtr="0"/>
          <a:lstStyle/>
          <a:p>
            <a:pPr algn="ctr" defTabSz="932406"/>
            <a:r>
              <a:rPr lang="en-US" sz="2450" spc="-102" dirty="0" smtClean="0">
                <a:gradFill>
                  <a:gsLst>
                    <a:gs pos="0">
                      <a:srgbClr val="FFFFFF"/>
                    </a:gs>
                    <a:gs pos="100000">
                      <a:srgbClr val="FFFFFF"/>
                    </a:gs>
                  </a:gsLst>
                  <a:lin ang="5400000" scaled="0"/>
                </a:gradFill>
                <a:ea typeface="Segoe UI" pitchFamily="34" charset="0"/>
                <a:cs typeface="Segoe UI" pitchFamily="34" charset="0"/>
              </a:rPr>
              <a:t>Microsoft advertising</a:t>
            </a:r>
          </a:p>
        </p:txBody>
      </p:sp>
      <p:sp>
        <p:nvSpPr>
          <p:cNvPr id="11" name="Rectangle 10"/>
          <p:cNvSpPr/>
          <p:nvPr/>
        </p:nvSpPr>
        <p:spPr bwMode="auto">
          <a:xfrm>
            <a:off x="6530657" y="3184276"/>
            <a:ext cx="4754880" cy="1097280"/>
          </a:xfrm>
          <a:prstGeom prst="rect">
            <a:avLst/>
          </a:prstGeom>
          <a:solidFill>
            <a:srgbClr val="FFC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lIns="91440" tIns="91440" rIns="34294" bIns="34294" rtlCol="0" anchor="ctr" anchorCtr="0"/>
          <a:lstStyle/>
          <a:p>
            <a:pPr algn="ctr" defTabSz="932406"/>
            <a:r>
              <a:rPr lang="en-US" sz="2450" spc="-102" dirty="0">
                <a:gradFill>
                  <a:gsLst>
                    <a:gs pos="0">
                      <a:srgbClr val="FFFFFF"/>
                    </a:gs>
                    <a:gs pos="100000">
                      <a:srgbClr val="FFFFFF"/>
                    </a:gs>
                  </a:gsLst>
                  <a:lin ang="5400000" scaled="0"/>
                </a:gradFill>
                <a:ea typeface="Segoe UI" pitchFamily="34" charset="0"/>
                <a:cs typeface="Segoe UI" pitchFamily="34" charset="0"/>
              </a:rPr>
              <a:t>3</a:t>
            </a:r>
            <a:r>
              <a:rPr lang="en-US" sz="2450" spc="-102" baseline="30000" dirty="0">
                <a:gradFill>
                  <a:gsLst>
                    <a:gs pos="0">
                      <a:srgbClr val="FFFFFF"/>
                    </a:gs>
                    <a:gs pos="100000">
                      <a:srgbClr val="FFFFFF"/>
                    </a:gs>
                  </a:gsLst>
                  <a:lin ang="5400000" scaled="0"/>
                </a:gradFill>
                <a:ea typeface="Segoe UI" pitchFamily="34" charset="0"/>
                <a:cs typeface="Segoe UI" pitchFamily="34" charset="0"/>
              </a:rPr>
              <a:t>rd</a:t>
            </a:r>
            <a:r>
              <a:rPr lang="en-US" sz="2450" spc="-102" dirty="0">
                <a:gradFill>
                  <a:gsLst>
                    <a:gs pos="0">
                      <a:srgbClr val="FFFFFF"/>
                    </a:gs>
                    <a:gs pos="100000">
                      <a:srgbClr val="FFFFFF"/>
                    </a:gs>
                  </a:gsLst>
                  <a:lin ang="5400000" scaled="0"/>
                </a:gradFill>
                <a:ea typeface="Segoe UI" pitchFamily="34" charset="0"/>
                <a:cs typeface="Segoe UI" pitchFamily="34" charset="0"/>
              </a:rPr>
              <a:t> </a:t>
            </a:r>
            <a:r>
              <a:rPr lang="en-US" sz="2450" spc="-102" dirty="0" smtClean="0">
                <a:gradFill>
                  <a:gsLst>
                    <a:gs pos="0">
                      <a:srgbClr val="FFFFFF"/>
                    </a:gs>
                    <a:gs pos="100000">
                      <a:srgbClr val="FFFFFF"/>
                    </a:gs>
                  </a:gsLst>
                  <a:lin ang="5400000" scaled="0"/>
                </a:gradFill>
                <a:ea typeface="Segoe UI" pitchFamily="34" charset="0"/>
                <a:cs typeface="Segoe UI" pitchFamily="34" charset="0"/>
              </a:rPr>
              <a:t>Party </a:t>
            </a:r>
            <a:r>
              <a:rPr lang="en-US" sz="2450" spc="-102" dirty="0">
                <a:gradFill>
                  <a:gsLst>
                    <a:gs pos="0">
                      <a:srgbClr val="FFFFFF"/>
                    </a:gs>
                    <a:gs pos="100000">
                      <a:srgbClr val="FFFFFF"/>
                    </a:gs>
                  </a:gsLst>
                  <a:lin ang="5400000" scaled="0"/>
                </a:gradFill>
                <a:ea typeface="Segoe UI" pitchFamily="34" charset="0"/>
                <a:cs typeface="Segoe UI" pitchFamily="34" charset="0"/>
              </a:rPr>
              <a:t>commerce APIs</a:t>
            </a:r>
          </a:p>
        </p:txBody>
      </p:sp>
      <p:sp>
        <p:nvSpPr>
          <p:cNvPr id="15" name="Rectangle 14"/>
          <p:cNvSpPr/>
          <p:nvPr/>
        </p:nvSpPr>
        <p:spPr bwMode="auto">
          <a:xfrm>
            <a:off x="6530657" y="4326439"/>
            <a:ext cx="4754880" cy="1097280"/>
          </a:xfrm>
          <a:prstGeom prst="rect">
            <a:avLst/>
          </a:prstGeom>
          <a:solidFill>
            <a:srgbClr val="FFC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lIns="91440" tIns="91440" rIns="34294" bIns="34294" rtlCol="0" anchor="ctr" anchorCtr="0"/>
          <a:lstStyle/>
          <a:p>
            <a:pPr algn="ctr" defTabSz="932406"/>
            <a:r>
              <a:rPr lang="en-US" sz="2450" spc="-102" dirty="0">
                <a:gradFill>
                  <a:gsLst>
                    <a:gs pos="0">
                      <a:srgbClr val="FFFFFF"/>
                    </a:gs>
                    <a:gs pos="100000">
                      <a:srgbClr val="FFFFFF"/>
                    </a:gs>
                  </a:gsLst>
                  <a:lin ang="5400000" scaled="0"/>
                </a:gradFill>
                <a:ea typeface="Segoe UI" pitchFamily="34" charset="0"/>
                <a:cs typeface="Segoe UI" pitchFamily="34" charset="0"/>
              </a:rPr>
              <a:t>3</a:t>
            </a:r>
            <a:r>
              <a:rPr lang="en-US" sz="2450" spc="-102" baseline="30000" dirty="0">
                <a:gradFill>
                  <a:gsLst>
                    <a:gs pos="0">
                      <a:srgbClr val="FFFFFF"/>
                    </a:gs>
                    <a:gs pos="100000">
                      <a:srgbClr val="FFFFFF"/>
                    </a:gs>
                  </a:gsLst>
                  <a:lin ang="5400000" scaled="0"/>
                </a:gradFill>
                <a:ea typeface="Segoe UI" pitchFamily="34" charset="0"/>
                <a:cs typeface="Segoe UI" pitchFamily="34" charset="0"/>
              </a:rPr>
              <a:t>rd</a:t>
            </a:r>
            <a:r>
              <a:rPr lang="en-US" sz="2450" spc="-102" dirty="0">
                <a:gradFill>
                  <a:gsLst>
                    <a:gs pos="0">
                      <a:srgbClr val="FFFFFF"/>
                    </a:gs>
                    <a:gs pos="100000">
                      <a:srgbClr val="FFFFFF"/>
                    </a:gs>
                  </a:gsLst>
                  <a:lin ang="5400000" scaled="0"/>
                </a:gradFill>
                <a:ea typeface="Segoe UI" pitchFamily="34" charset="0"/>
                <a:cs typeface="Segoe UI" pitchFamily="34" charset="0"/>
              </a:rPr>
              <a:t> </a:t>
            </a:r>
            <a:r>
              <a:rPr lang="en-US" sz="2450" spc="-102" dirty="0" smtClean="0">
                <a:gradFill>
                  <a:gsLst>
                    <a:gs pos="0">
                      <a:srgbClr val="FFFFFF"/>
                    </a:gs>
                    <a:gs pos="100000">
                      <a:srgbClr val="FFFFFF"/>
                    </a:gs>
                  </a:gsLst>
                  <a:lin ang="5400000" scaled="0"/>
                </a:gradFill>
                <a:ea typeface="Segoe UI" pitchFamily="34" charset="0"/>
                <a:cs typeface="Segoe UI" pitchFamily="34" charset="0"/>
              </a:rPr>
              <a:t>Party advertising</a:t>
            </a:r>
            <a:endParaRPr lang="en-US" sz="2450" spc="-102" dirty="0">
              <a:gradFill>
                <a:gsLst>
                  <a:gs pos="0">
                    <a:srgbClr val="FFFFFF"/>
                  </a:gs>
                  <a:gs pos="100000">
                    <a:srgbClr val="FFFFFF"/>
                  </a:gs>
                </a:gsLst>
                <a:lin ang="5400000" scaled="0"/>
              </a:gradFill>
              <a:ea typeface="Segoe UI" pitchFamily="34" charset="0"/>
              <a:cs typeface="Segoe UI" pitchFamily="34" charset="0"/>
            </a:endParaRPr>
          </a:p>
        </p:txBody>
      </p:sp>
      <p:sp>
        <p:nvSpPr>
          <p:cNvPr id="17" name="Rectangle 16"/>
          <p:cNvSpPr/>
          <p:nvPr/>
        </p:nvSpPr>
        <p:spPr bwMode="auto">
          <a:xfrm>
            <a:off x="1150937" y="5472642"/>
            <a:ext cx="4754880" cy="1097280"/>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lIns="91440" tIns="91440" rIns="34294" bIns="34294" rtlCol="0" anchor="ctr" anchorCtr="0"/>
          <a:lstStyle/>
          <a:p>
            <a:pPr algn="ctr" defTabSz="932406"/>
            <a:r>
              <a:rPr lang="en-US" sz="2450" spc="-102" dirty="0" smtClean="0">
                <a:gradFill>
                  <a:gsLst>
                    <a:gs pos="0">
                      <a:srgbClr val="FFFFFF"/>
                    </a:gs>
                    <a:gs pos="100000">
                      <a:srgbClr val="FFFFFF"/>
                    </a:gs>
                  </a:gsLst>
                  <a:lin ang="5400000" scaled="0"/>
                </a:gradFill>
                <a:ea typeface="Segoe UI" pitchFamily="34" charset="0"/>
                <a:cs typeface="Segoe UI" pitchFamily="34" charset="0"/>
              </a:rPr>
              <a:t>Microsoft analytics</a:t>
            </a:r>
          </a:p>
        </p:txBody>
      </p:sp>
      <p:sp>
        <p:nvSpPr>
          <p:cNvPr id="18" name="Rectangle 17"/>
          <p:cNvSpPr/>
          <p:nvPr/>
        </p:nvSpPr>
        <p:spPr bwMode="auto">
          <a:xfrm>
            <a:off x="6530657" y="5490979"/>
            <a:ext cx="4754880" cy="1097280"/>
          </a:xfrm>
          <a:prstGeom prst="rect">
            <a:avLst/>
          </a:prstGeom>
          <a:solidFill>
            <a:srgbClr val="FFC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lIns="91440" tIns="91440" rIns="34294" bIns="34294" rtlCol="0" anchor="ctr" anchorCtr="0"/>
          <a:lstStyle/>
          <a:p>
            <a:pPr algn="ctr" defTabSz="932406"/>
            <a:r>
              <a:rPr lang="en-US" sz="2450" spc="-102" dirty="0" smtClean="0">
                <a:gradFill>
                  <a:gsLst>
                    <a:gs pos="0">
                      <a:srgbClr val="FFFFFF"/>
                    </a:gs>
                    <a:gs pos="100000">
                      <a:srgbClr val="FFFFFF"/>
                    </a:gs>
                  </a:gsLst>
                  <a:lin ang="5400000" scaled="0"/>
                </a:gradFill>
                <a:ea typeface="Segoe UI" pitchFamily="34" charset="0"/>
                <a:cs typeface="Segoe UI" pitchFamily="34" charset="0"/>
              </a:rPr>
              <a:t>3</a:t>
            </a:r>
            <a:r>
              <a:rPr lang="en-US" sz="2450" spc="-102" baseline="30000" dirty="0" smtClean="0">
                <a:gradFill>
                  <a:gsLst>
                    <a:gs pos="0">
                      <a:srgbClr val="FFFFFF"/>
                    </a:gs>
                    <a:gs pos="100000">
                      <a:srgbClr val="FFFFFF"/>
                    </a:gs>
                  </a:gsLst>
                  <a:lin ang="5400000" scaled="0"/>
                </a:gradFill>
                <a:ea typeface="Segoe UI" pitchFamily="34" charset="0"/>
                <a:cs typeface="Segoe UI" pitchFamily="34" charset="0"/>
              </a:rPr>
              <a:t>rd</a:t>
            </a:r>
            <a:r>
              <a:rPr lang="en-US" sz="2450" spc="-102" dirty="0" smtClean="0">
                <a:gradFill>
                  <a:gsLst>
                    <a:gs pos="0">
                      <a:srgbClr val="FFFFFF"/>
                    </a:gs>
                    <a:gs pos="100000">
                      <a:srgbClr val="FFFFFF"/>
                    </a:gs>
                  </a:gsLst>
                  <a:lin ang="5400000" scaled="0"/>
                </a:gradFill>
                <a:ea typeface="Segoe UI" pitchFamily="34" charset="0"/>
                <a:cs typeface="Segoe UI" pitchFamily="34" charset="0"/>
              </a:rPr>
              <a:t> Party analytics</a:t>
            </a:r>
          </a:p>
        </p:txBody>
      </p:sp>
    </p:spTree>
    <p:extLst>
      <p:ext uri="{BB962C8B-B14F-4D97-AF65-F5344CB8AC3E}">
        <p14:creationId xmlns:p14="http://schemas.microsoft.com/office/powerpoint/2010/main" val="408471819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 calcmode="lin" valueType="num">
                                      <p:cBhvr additive="base">
                                        <p:cTn id="7" dur="250" fill="hold"/>
                                        <p:tgtEl>
                                          <p:spTgt spid="5">
                                            <p:bg/>
                                          </p:spTgt>
                                        </p:tgtEl>
                                        <p:attrNameLst>
                                          <p:attrName>ppt_x</p:attrName>
                                        </p:attrNameLst>
                                      </p:cBhvr>
                                      <p:tavLst>
                                        <p:tav tm="0">
                                          <p:val>
                                            <p:strVal val="0-#ppt_w/2"/>
                                          </p:val>
                                        </p:tav>
                                        <p:tav tm="100000">
                                          <p:val>
                                            <p:strVal val="#ppt_x"/>
                                          </p:val>
                                        </p:tav>
                                      </p:tavLst>
                                    </p:anim>
                                    <p:anim calcmode="lin" valueType="num">
                                      <p:cBhvr additive="base">
                                        <p:cTn id="8" dur="250" fill="hold"/>
                                        <p:tgtEl>
                                          <p:spTgt spid="5">
                                            <p:bg/>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 calcmode="lin" valueType="num">
                                      <p:cBhvr additive="base">
                                        <p:cTn id="11" dur="25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12" dur="25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19">
                                            <p:bg/>
                                          </p:spTgt>
                                        </p:tgtEl>
                                        <p:attrNameLst>
                                          <p:attrName>style.visibility</p:attrName>
                                        </p:attrNameLst>
                                      </p:cBhvr>
                                      <p:to>
                                        <p:strVal val="visible"/>
                                      </p:to>
                                    </p:set>
                                    <p:anim calcmode="lin" valueType="num">
                                      <p:cBhvr additive="base">
                                        <p:cTn id="17" dur="250" fill="hold"/>
                                        <p:tgtEl>
                                          <p:spTgt spid="19">
                                            <p:bg/>
                                          </p:spTgt>
                                        </p:tgtEl>
                                        <p:attrNameLst>
                                          <p:attrName>ppt_x</p:attrName>
                                        </p:attrNameLst>
                                      </p:cBhvr>
                                      <p:tavLst>
                                        <p:tav tm="0">
                                          <p:val>
                                            <p:strVal val="0-#ppt_w/2"/>
                                          </p:val>
                                        </p:tav>
                                        <p:tav tm="100000">
                                          <p:val>
                                            <p:strVal val="#ppt_x"/>
                                          </p:val>
                                        </p:tav>
                                      </p:tavLst>
                                    </p:anim>
                                    <p:anim calcmode="lin" valueType="num">
                                      <p:cBhvr additive="base">
                                        <p:cTn id="18" dur="250" fill="hold"/>
                                        <p:tgtEl>
                                          <p:spTgt spid="19">
                                            <p:bg/>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19">
                                            <p:txEl>
                                              <p:pRg st="0" end="0"/>
                                            </p:txEl>
                                          </p:spTgt>
                                        </p:tgtEl>
                                        <p:attrNameLst>
                                          <p:attrName>style.visibility</p:attrName>
                                        </p:attrNameLst>
                                      </p:cBhvr>
                                      <p:to>
                                        <p:strVal val="visible"/>
                                      </p:to>
                                    </p:set>
                                    <p:anim calcmode="lin" valueType="num">
                                      <p:cBhvr additive="base">
                                        <p:cTn id="21" dur="250" fill="hold"/>
                                        <p:tgtEl>
                                          <p:spTgt spid="19">
                                            <p:txEl>
                                              <p:pRg st="0" end="0"/>
                                            </p:txEl>
                                          </p:spTgt>
                                        </p:tgtEl>
                                        <p:attrNameLst>
                                          <p:attrName>ppt_x</p:attrName>
                                        </p:attrNameLst>
                                      </p:cBhvr>
                                      <p:tavLst>
                                        <p:tav tm="0">
                                          <p:val>
                                            <p:strVal val="0-#ppt_w/2"/>
                                          </p:val>
                                        </p:tav>
                                        <p:tav tm="100000">
                                          <p:val>
                                            <p:strVal val="#ppt_x"/>
                                          </p:val>
                                        </p:tav>
                                      </p:tavLst>
                                    </p:anim>
                                    <p:anim calcmode="lin" valueType="num">
                                      <p:cBhvr additive="base">
                                        <p:cTn id="22" dur="250" fill="hold"/>
                                        <p:tgtEl>
                                          <p:spTgt spid="1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17">
                                            <p:bg/>
                                          </p:spTgt>
                                        </p:tgtEl>
                                        <p:attrNameLst>
                                          <p:attrName>style.visibility</p:attrName>
                                        </p:attrNameLst>
                                      </p:cBhvr>
                                      <p:to>
                                        <p:strVal val="visible"/>
                                      </p:to>
                                    </p:set>
                                    <p:anim calcmode="lin" valueType="num">
                                      <p:cBhvr additive="base">
                                        <p:cTn id="27" dur="250" fill="hold"/>
                                        <p:tgtEl>
                                          <p:spTgt spid="17">
                                            <p:bg/>
                                          </p:spTgt>
                                        </p:tgtEl>
                                        <p:attrNameLst>
                                          <p:attrName>ppt_x</p:attrName>
                                        </p:attrNameLst>
                                      </p:cBhvr>
                                      <p:tavLst>
                                        <p:tav tm="0">
                                          <p:val>
                                            <p:strVal val="0-#ppt_w/2"/>
                                          </p:val>
                                        </p:tav>
                                        <p:tav tm="100000">
                                          <p:val>
                                            <p:strVal val="#ppt_x"/>
                                          </p:val>
                                        </p:tav>
                                      </p:tavLst>
                                    </p:anim>
                                    <p:anim calcmode="lin" valueType="num">
                                      <p:cBhvr additive="base">
                                        <p:cTn id="28" dur="250" fill="hold"/>
                                        <p:tgtEl>
                                          <p:spTgt spid="17">
                                            <p:bg/>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17">
                                            <p:txEl>
                                              <p:pRg st="0" end="0"/>
                                            </p:txEl>
                                          </p:spTgt>
                                        </p:tgtEl>
                                        <p:attrNameLst>
                                          <p:attrName>style.visibility</p:attrName>
                                        </p:attrNameLst>
                                      </p:cBhvr>
                                      <p:to>
                                        <p:strVal val="visible"/>
                                      </p:to>
                                    </p:set>
                                    <p:anim calcmode="lin" valueType="num">
                                      <p:cBhvr additive="base">
                                        <p:cTn id="31" dur="250" fill="hold"/>
                                        <p:tgtEl>
                                          <p:spTgt spid="17">
                                            <p:txEl>
                                              <p:pRg st="0" end="0"/>
                                            </p:txEl>
                                          </p:spTgt>
                                        </p:tgtEl>
                                        <p:attrNameLst>
                                          <p:attrName>ppt_x</p:attrName>
                                        </p:attrNameLst>
                                      </p:cBhvr>
                                      <p:tavLst>
                                        <p:tav tm="0">
                                          <p:val>
                                            <p:strVal val="0-#ppt_w/2"/>
                                          </p:val>
                                        </p:tav>
                                        <p:tav tm="100000">
                                          <p:val>
                                            <p:strVal val="#ppt_x"/>
                                          </p:val>
                                        </p:tav>
                                      </p:tavLst>
                                    </p:anim>
                                    <p:anim calcmode="lin" valueType="num">
                                      <p:cBhvr additive="base">
                                        <p:cTn id="32" dur="250" fill="hold"/>
                                        <p:tgtEl>
                                          <p:spTgt spid="1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1">
                                            <p:bg/>
                                          </p:spTgt>
                                        </p:tgtEl>
                                        <p:attrNameLst>
                                          <p:attrName>style.visibility</p:attrName>
                                        </p:attrNameLst>
                                      </p:cBhvr>
                                      <p:to>
                                        <p:strVal val="visible"/>
                                      </p:to>
                                    </p:set>
                                    <p:anim calcmode="lin" valueType="num">
                                      <p:cBhvr additive="base">
                                        <p:cTn id="37" dur="250" fill="hold"/>
                                        <p:tgtEl>
                                          <p:spTgt spid="11">
                                            <p:bg/>
                                          </p:spTgt>
                                        </p:tgtEl>
                                        <p:attrNameLst>
                                          <p:attrName>ppt_x</p:attrName>
                                        </p:attrNameLst>
                                      </p:cBhvr>
                                      <p:tavLst>
                                        <p:tav tm="0">
                                          <p:val>
                                            <p:strVal val="1+#ppt_w/2"/>
                                          </p:val>
                                        </p:tav>
                                        <p:tav tm="100000">
                                          <p:val>
                                            <p:strVal val="#ppt_x"/>
                                          </p:val>
                                        </p:tav>
                                      </p:tavLst>
                                    </p:anim>
                                    <p:anim calcmode="lin" valueType="num">
                                      <p:cBhvr additive="base">
                                        <p:cTn id="38" dur="250" fill="hold"/>
                                        <p:tgtEl>
                                          <p:spTgt spid="11">
                                            <p:bg/>
                                          </p:spTgt>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11">
                                            <p:txEl>
                                              <p:pRg st="0" end="0"/>
                                            </p:txEl>
                                          </p:spTgt>
                                        </p:tgtEl>
                                        <p:attrNameLst>
                                          <p:attrName>style.visibility</p:attrName>
                                        </p:attrNameLst>
                                      </p:cBhvr>
                                      <p:to>
                                        <p:strVal val="visible"/>
                                      </p:to>
                                    </p:set>
                                    <p:anim calcmode="lin" valueType="num">
                                      <p:cBhvr additive="base">
                                        <p:cTn id="41" dur="250" fill="hold"/>
                                        <p:tgtEl>
                                          <p:spTgt spid="11">
                                            <p:txEl>
                                              <p:pRg st="0" end="0"/>
                                            </p:txEl>
                                          </p:spTgt>
                                        </p:tgtEl>
                                        <p:attrNameLst>
                                          <p:attrName>ppt_x</p:attrName>
                                        </p:attrNameLst>
                                      </p:cBhvr>
                                      <p:tavLst>
                                        <p:tav tm="0">
                                          <p:val>
                                            <p:strVal val="1+#ppt_w/2"/>
                                          </p:val>
                                        </p:tav>
                                        <p:tav tm="100000">
                                          <p:val>
                                            <p:strVal val="#ppt_x"/>
                                          </p:val>
                                        </p:tav>
                                      </p:tavLst>
                                    </p:anim>
                                    <p:anim calcmode="lin" valueType="num">
                                      <p:cBhvr additive="base">
                                        <p:cTn id="42" dur="25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2" fill="hold" grpId="0" nodeType="clickEffect">
                                  <p:stCondLst>
                                    <p:cond delay="0"/>
                                  </p:stCondLst>
                                  <p:childTnLst>
                                    <p:set>
                                      <p:cBhvr>
                                        <p:cTn id="46" dur="1" fill="hold">
                                          <p:stCondLst>
                                            <p:cond delay="0"/>
                                          </p:stCondLst>
                                        </p:cTn>
                                        <p:tgtEl>
                                          <p:spTgt spid="15">
                                            <p:bg/>
                                          </p:spTgt>
                                        </p:tgtEl>
                                        <p:attrNameLst>
                                          <p:attrName>style.visibility</p:attrName>
                                        </p:attrNameLst>
                                      </p:cBhvr>
                                      <p:to>
                                        <p:strVal val="visible"/>
                                      </p:to>
                                    </p:set>
                                    <p:anim calcmode="lin" valueType="num">
                                      <p:cBhvr additive="base">
                                        <p:cTn id="47" dur="250" fill="hold"/>
                                        <p:tgtEl>
                                          <p:spTgt spid="15">
                                            <p:bg/>
                                          </p:spTgt>
                                        </p:tgtEl>
                                        <p:attrNameLst>
                                          <p:attrName>ppt_x</p:attrName>
                                        </p:attrNameLst>
                                      </p:cBhvr>
                                      <p:tavLst>
                                        <p:tav tm="0">
                                          <p:val>
                                            <p:strVal val="1+#ppt_w/2"/>
                                          </p:val>
                                        </p:tav>
                                        <p:tav tm="100000">
                                          <p:val>
                                            <p:strVal val="#ppt_x"/>
                                          </p:val>
                                        </p:tav>
                                      </p:tavLst>
                                    </p:anim>
                                    <p:anim calcmode="lin" valueType="num">
                                      <p:cBhvr additive="base">
                                        <p:cTn id="48" dur="250" fill="hold"/>
                                        <p:tgtEl>
                                          <p:spTgt spid="15">
                                            <p:bg/>
                                          </p:spTgt>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5">
                                            <p:txEl>
                                              <p:pRg st="0" end="0"/>
                                            </p:txEl>
                                          </p:spTgt>
                                        </p:tgtEl>
                                        <p:attrNameLst>
                                          <p:attrName>style.visibility</p:attrName>
                                        </p:attrNameLst>
                                      </p:cBhvr>
                                      <p:to>
                                        <p:strVal val="visible"/>
                                      </p:to>
                                    </p:set>
                                    <p:anim calcmode="lin" valueType="num">
                                      <p:cBhvr additive="base">
                                        <p:cTn id="51" dur="25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52" dur="250" fill="hold"/>
                                        <p:tgtEl>
                                          <p:spTgt spid="1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2" fill="hold" grpId="0" nodeType="clickEffect">
                                  <p:stCondLst>
                                    <p:cond delay="0"/>
                                  </p:stCondLst>
                                  <p:childTnLst>
                                    <p:set>
                                      <p:cBhvr>
                                        <p:cTn id="56" dur="1" fill="hold">
                                          <p:stCondLst>
                                            <p:cond delay="0"/>
                                          </p:stCondLst>
                                        </p:cTn>
                                        <p:tgtEl>
                                          <p:spTgt spid="18">
                                            <p:bg/>
                                          </p:spTgt>
                                        </p:tgtEl>
                                        <p:attrNameLst>
                                          <p:attrName>style.visibility</p:attrName>
                                        </p:attrNameLst>
                                      </p:cBhvr>
                                      <p:to>
                                        <p:strVal val="visible"/>
                                      </p:to>
                                    </p:set>
                                    <p:anim calcmode="lin" valueType="num">
                                      <p:cBhvr additive="base">
                                        <p:cTn id="57" dur="250" fill="hold"/>
                                        <p:tgtEl>
                                          <p:spTgt spid="18">
                                            <p:bg/>
                                          </p:spTgt>
                                        </p:tgtEl>
                                        <p:attrNameLst>
                                          <p:attrName>ppt_x</p:attrName>
                                        </p:attrNameLst>
                                      </p:cBhvr>
                                      <p:tavLst>
                                        <p:tav tm="0">
                                          <p:val>
                                            <p:strVal val="1+#ppt_w/2"/>
                                          </p:val>
                                        </p:tav>
                                        <p:tav tm="100000">
                                          <p:val>
                                            <p:strVal val="#ppt_x"/>
                                          </p:val>
                                        </p:tav>
                                      </p:tavLst>
                                    </p:anim>
                                    <p:anim calcmode="lin" valueType="num">
                                      <p:cBhvr additive="base">
                                        <p:cTn id="58" dur="250" fill="hold"/>
                                        <p:tgtEl>
                                          <p:spTgt spid="18">
                                            <p:bg/>
                                          </p:spTgt>
                                        </p:tgtEl>
                                        <p:attrNameLst>
                                          <p:attrName>ppt_y</p:attrName>
                                        </p:attrNameLst>
                                      </p:cBhvr>
                                      <p:tavLst>
                                        <p:tav tm="0">
                                          <p:val>
                                            <p:strVal val="#ppt_y"/>
                                          </p:val>
                                        </p:tav>
                                        <p:tav tm="100000">
                                          <p:val>
                                            <p:strVal val="#ppt_y"/>
                                          </p:val>
                                        </p:tav>
                                      </p:tavLst>
                                    </p:anim>
                                  </p:childTnLst>
                                </p:cTn>
                              </p:par>
                              <p:par>
                                <p:cTn id="59" presetID="2" presetClass="entr" presetSubtype="2" fill="hold" grpId="0" nodeType="withEffect">
                                  <p:stCondLst>
                                    <p:cond delay="0"/>
                                  </p:stCondLst>
                                  <p:childTnLst>
                                    <p:set>
                                      <p:cBhvr>
                                        <p:cTn id="60" dur="1" fill="hold">
                                          <p:stCondLst>
                                            <p:cond delay="0"/>
                                          </p:stCondLst>
                                        </p:cTn>
                                        <p:tgtEl>
                                          <p:spTgt spid="18">
                                            <p:txEl>
                                              <p:pRg st="0" end="0"/>
                                            </p:txEl>
                                          </p:spTgt>
                                        </p:tgtEl>
                                        <p:attrNameLst>
                                          <p:attrName>style.visibility</p:attrName>
                                        </p:attrNameLst>
                                      </p:cBhvr>
                                      <p:to>
                                        <p:strVal val="visible"/>
                                      </p:to>
                                    </p:set>
                                    <p:anim calcmode="lin" valueType="num">
                                      <p:cBhvr additive="base">
                                        <p:cTn id="61" dur="250" fill="hold"/>
                                        <p:tgtEl>
                                          <p:spTgt spid="18">
                                            <p:txEl>
                                              <p:pRg st="0" end="0"/>
                                            </p:txEl>
                                          </p:spTgt>
                                        </p:tgtEl>
                                        <p:attrNameLst>
                                          <p:attrName>ppt_x</p:attrName>
                                        </p:attrNameLst>
                                      </p:cBhvr>
                                      <p:tavLst>
                                        <p:tav tm="0">
                                          <p:val>
                                            <p:strVal val="1+#ppt_w/2"/>
                                          </p:val>
                                        </p:tav>
                                        <p:tav tm="100000">
                                          <p:val>
                                            <p:strVal val="#ppt_x"/>
                                          </p:val>
                                        </p:tav>
                                      </p:tavLst>
                                    </p:anim>
                                    <p:anim calcmode="lin" valueType="num">
                                      <p:cBhvr additive="base">
                                        <p:cTn id="62" dur="250" fill="hold"/>
                                        <p:tgtEl>
                                          <p:spTgt spid="18">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P spid="19" grpId="0" build="p" animBg="1"/>
      <p:bldP spid="11" grpId="0" build="p" animBg="1"/>
      <p:bldP spid="15" grpId="0" build="p" animBg="1"/>
      <p:bldP spid="17" grpId="0" build="p" animBg="1"/>
      <p:bldP spid="18"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solidFill>
                  <a:schemeClr val="bg2">
                    <a:alpha val="99000"/>
                  </a:schemeClr>
                </a:solidFill>
              </a:rPr>
              <a:t>Best revenue </a:t>
            </a:r>
            <a:r>
              <a:rPr lang="en-US" dirty="0"/>
              <a:t>s</a:t>
            </a:r>
            <a:r>
              <a:rPr lang="en-US" dirty="0" smtClean="0">
                <a:solidFill>
                  <a:schemeClr val="bg2">
                    <a:alpha val="99000"/>
                  </a:schemeClr>
                </a:solidFill>
              </a:rPr>
              <a:t>haring</a:t>
            </a:r>
            <a:endParaRPr lang="en-US" dirty="0">
              <a:solidFill>
                <a:schemeClr val="bg2">
                  <a:alpha val="99000"/>
                </a:schemeClr>
              </a:solidFill>
            </a:endParaRPr>
          </a:p>
        </p:txBody>
      </p:sp>
      <p:grpSp>
        <p:nvGrpSpPr>
          <p:cNvPr id="3" name="Group 2"/>
          <p:cNvGrpSpPr/>
          <p:nvPr/>
        </p:nvGrpSpPr>
        <p:grpSpPr>
          <a:xfrm>
            <a:off x="2011353" y="1434051"/>
            <a:ext cx="8406945" cy="2501898"/>
            <a:chOff x="1969641" y="1406060"/>
            <a:chExt cx="8242851" cy="2453064"/>
          </a:xfrm>
        </p:grpSpPr>
        <p:sp>
          <p:nvSpPr>
            <p:cNvPr id="24" name="Rectangle 23"/>
            <p:cNvSpPr/>
            <p:nvPr/>
          </p:nvSpPr>
          <p:spPr bwMode="auto">
            <a:xfrm>
              <a:off x="1969641" y="2025565"/>
              <a:ext cx="4918177" cy="109413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46630" numCol="1" spcCol="0" rtlCol="0" fromWordArt="0" anchor="ctr" anchorCtr="0" forceAA="0" compatLnSpc="1">
              <a:prstTxWarp prst="textNoShape">
                <a:avLst/>
              </a:prstTxWarp>
              <a:noAutofit/>
            </a:bodyPr>
            <a:lstStyle/>
            <a:p>
              <a:pPr algn="r" defTabSz="932290" fontAlgn="base">
                <a:spcBef>
                  <a:spcPct val="0"/>
                </a:spcBef>
                <a:spcAft>
                  <a:spcPct val="0"/>
                </a:spcAft>
              </a:pPr>
              <a:r>
                <a:rPr lang="en-US" sz="6119" spc="-408" dirty="0">
                  <a:solidFill>
                    <a:srgbClr val="00BCF2">
                      <a:lumMod val="75000"/>
                      <a:alpha val="99000"/>
                    </a:srgbClr>
                  </a:solidFill>
                  <a:latin typeface="Segoe UI Light"/>
                  <a:ea typeface="Segoe UI" pitchFamily="34" charset="0"/>
                  <a:cs typeface="Segoe UI" pitchFamily="34" charset="0"/>
                </a:rPr>
                <a:t>Starts at</a:t>
              </a:r>
            </a:p>
          </p:txBody>
        </p:sp>
        <p:sp>
          <p:nvSpPr>
            <p:cNvPr id="23" name="Rectangle 22"/>
            <p:cNvSpPr/>
            <p:nvPr/>
          </p:nvSpPr>
          <p:spPr bwMode="auto">
            <a:xfrm>
              <a:off x="7550504" y="1406060"/>
              <a:ext cx="2661988" cy="2453064"/>
            </a:xfrm>
            <a:prstGeom prst="rect">
              <a:avLst/>
            </a:prstGeom>
            <a:solidFill>
              <a:srgbClr val="C7C7C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46630" rIns="46630" bIns="46630" numCol="1" spcCol="0" rtlCol="0" fromWordArt="0" anchor="ctr" anchorCtr="0" forceAA="0" compatLnSpc="1">
              <a:prstTxWarp prst="textNoShape">
                <a:avLst/>
              </a:prstTxWarp>
              <a:noAutofit/>
            </a:bodyPr>
            <a:lstStyle/>
            <a:p>
              <a:pPr>
                <a:lnSpc>
                  <a:spcPct val="80000"/>
                </a:lnSpc>
              </a:pPr>
              <a:r>
                <a:rPr lang="en-US" sz="8159" dirty="0">
                  <a:solidFill>
                    <a:srgbClr val="0072C6">
                      <a:lumMod val="50000"/>
                      <a:alpha val="99000"/>
                    </a:srgbClr>
                  </a:solidFill>
                  <a:latin typeface="Segoe UI Light"/>
                </a:rPr>
                <a:t>70%</a:t>
              </a:r>
            </a:p>
            <a:p>
              <a:pPr>
                <a:lnSpc>
                  <a:spcPct val="80000"/>
                </a:lnSpc>
              </a:pPr>
              <a:r>
                <a:rPr lang="en-US" sz="2856" dirty="0">
                  <a:solidFill>
                    <a:srgbClr val="0072C6">
                      <a:lumMod val="75000"/>
                      <a:alpha val="99000"/>
                    </a:srgbClr>
                  </a:solidFill>
                  <a:latin typeface="Segoe UI Light"/>
                </a:rPr>
                <a:t>for new apps</a:t>
              </a:r>
            </a:p>
          </p:txBody>
        </p:sp>
      </p:grpSp>
      <p:grpSp>
        <p:nvGrpSpPr>
          <p:cNvPr id="14" name="Group 13"/>
          <p:cNvGrpSpPr/>
          <p:nvPr/>
        </p:nvGrpSpPr>
        <p:grpSpPr>
          <a:xfrm>
            <a:off x="2011353" y="4091383"/>
            <a:ext cx="8406945" cy="2501898"/>
            <a:chOff x="1969641" y="1406060"/>
            <a:chExt cx="8242851" cy="2453064"/>
          </a:xfrm>
        </p:grpSpPr>
        <p:sp>
          <p:nvSpPr>
            <p:cNvPr id="15" name="Rectangle 14"/>
            <p:cNvSpPr/>
            <p:nvPr/>
          </p:nvSpPr>
          <p:spPr bwMode="auto">
            <a:xfrm>
              <a:off x="1969641" y="2025565"/>
              <a:ext cx="4918177" cy="109413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46630" numCol="1" spcCol="0" rtlCol="0" fromWordArt="0" anchor="ctr" anchorCtr="0" forceAA="0" compatLnSpc="1">
              <a:prstTxWarp prst="textNoShape">
                <a:avLst/>
              </a:prstTxWarp>
              <a:noAutofit/>
            </a:bodyPr>
            <a:lstStyle/>
            <a:p>
              <a:pPr algn="r" defTabSz="932290" fontAlgn="base">
                <a:spcBef>
                  <a:spcPct val="0"/>
                </a:spcBef>
                <a:spcAft>
                  <a:spcPct val="0"/>
                </a:spcAft>
              </a:pPr>
              <a:r>
                <a:rPr lang="en-US" sz="6119" spc="-408" dirty="0">
                  <a:solidFill>
                    <a:srgbClr val="00BCF2">
                      <a:lumMod val="75000"/>
                      <a:alpha val="99000"/>
                    </a:srgbClr>
                  </a:solidFill>
                  <a:latin typeface="Segoe UI Light"/>
                  <a:ea typeface="Segoe UI" pitchFamily="34" charset="0"/>
                  <a:cs typeface="Segoe UI" pitchFamily="34" charset="0"/>
                </a:rPr>
                <a:t>Jumps to </a:t>
              </a:r>
            </a:p>
          </p:txBody>
        </p:sp>
        <p:sp>
          <p:nvSpPr>
            <p:cNvPr id="16" name="Rectangle 15"/>
            <p:cNvSpPr/>
            <p:nvPr/>
          </p:nvSpPr>
          <p:spPr bwMode="auto">
            <a:xfrm>
              <a:off x="7550504" y="1406060"/>
              <a:ext cx="2661988" cy="2453064"/>
            </a:xfrm>
            <a:prstGeom prst="rect">
              <a:avLst/>
            </a:prstGeom>
            <a:solidFill>
              <a:srgbClr val="C7C7C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46630" rIns="46630" bIns="46630" numCol="1" spcCol="0" rtlCol="0" fromWordArt="0" anchor="ctr" anchorCtr="0" forceAA="0" compatLnSpc="1">
              <a:prstTxWarp prst="textNoShape">
                <a:avLst/>
              </a:prstTxWarp>
              <a:noAutofit/>
            </a:bodyPr>
            <a:lstStyle/>
            <a:p>
              <a:pPr>
                <a:lnSpc>
                  <a:spcPct val="80000"/>
                </a:lnSpc>
              </a:pPr>
              <a:r>
                <a:rPr lang="en-US" sz="8159" dirty="0">
                  <a:solidFill>
                    <a:srgbClr val="0072C6">
                      <a:lumMod val="50000"/>
                      <a:alpha val="99000"/>
                    </a:srgbClr>
                  </a:solidFill>
                  <a:latin typeface="Segoe UI Light"/>
                </a:rPr>
                <a:t>80%</a:t>
              </a:r>
            </a:p>
            <a:p>
              <a:pPr>
                <a:lnSpc>
                  <a:spcPct val="90000"/>
                </a:lnSpc>
              </a:pPr>
              <a:r>
                <a:rPr lang="en-US" sz="2856" dirty="0">
                  <a:solidFill>
                    <a:srgbClr val="0072C6">
                      <a:lumMod val="75000"/>
                      <a:alpha val="99000"/>
                    </a:srgbClr>
                  </a:solidFill>
                  <a:latin typeface="Segoe UI Light"/>
                </a:rPr>
                <a:t>once your app makes $25,000</a:t>
              </a:r>
            </a:p>
          </p:txBody>
        </p:sp>
      </p:grpSp>
    </p:spTree>
    <p:extLst>
      <p:ext uri="{BB962C8B-B14F-4D97-AF65-F5344CB8AC3E}">
        <p14:creationId xmlns:p14="http://schemas.microsoft.com/office/powerpoint/2010/main" val="315561158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9" presetClass="emph" presetSubtype="0" nodeType="afterEffect">
                                  <p:stCondLst>
                                    <p:cond delay="0"/>
                                  </p:stCondLst>
                                  <p:childTnLst>
                                    <p:set>
                                      <p:cBhvr rctx="PPT">
                                        <p:cTn id="10" dur="indefinite"/>
                                        <p:tgtEl>
                                          <p:spTgt spid="3"/>
                                        </p:tgtEl>
                                        <p:attrNameLst>
                                          <p:attrName>style.opacity</p:attrName>
                                        </p:attrNameLst>
                                      </p:cBhvr>
                                      <p:to>
                                        <p:strVal val="0.25"/>
                                      </p:to>
                                    </p:set>
                                    <p:animEffect filter="image" prLst="opacity: 0.25">
                                      <p:cBhvr rctx="IE">
                                        <p:cTn id="11" dur="indefinite"/>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Trials </a:t>
            </a:r>
            <a:r>
              <a:rPr lang="en-US" dirty="0" smtClean="0"/>
              <a:t>drive higher revenue</a:t>
            </a:r>
            <a:endParaRPr lang="en-US" dirty="0"/>
          </a:p>
        </p:txBody>
      </p:sp>
      <p:grpSp>
        <p:nvGrpSpPr>
          <p:cNvPr id="4" name="Group 3"/>
          <p:cNvGrpSpPr/>
          <p:nvPr/>
        </p:nvGrpSpPr>
        <p:grpSpPr>
          <a:xfrm>
            <a:off x="1945539" y="2249621"/>
            <a:ext cx="8545396" cy="2495283"/>
            <a:chOff x="1938360" y="2351437"/>
            <a:chExt cx="8545396" cy="2495283"/>
          </a:xfrm>
        </p:grpSpPr>
        <p:grpSp>
          <p:nvGrpSpPr>
            <p:cNvPr id="13" name="Group 12"/>
            <p:cNvGrpSpPr/>
            <p:nvPr/>
          </p:nvGrpSpPr>
          <p:grpSpPr>
            <a:xfrm>
              <a:off x="1938360" y="2351437"/>
              <a:ext cx="2721807" cy="2495283"/>
              <a:chOff x="3289993" y="2510192"/>
              <a:chExt cx="2668680" cy="2446578"/>
            </a:xfrm>
          </p:grpSpPr>
          <p:sp>
            <p:nvSpPr>
              <p:cNvPr id="14" name="Rectangle 13"/>
              <p:cNvSpPr/>
              <p:nvPr/>
            </p:nvSpPr>
            <p:spPr bwMode="auto">
              <a:xfrm>
                <a:off x="3289993" y="2510192"/>
                <a:ext cx="2668680" cy="1684437"/>
              </a:xfrm>
              <a:prstGeom prst="rect">
                <a:avLst/>
              </a:prstGeom>
              <a:solidFill>
                <a:srgbClr val="C7C7C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46630" rIns="46630" bIns="46630" numCol="1" spcCol="0" rtlCol="0" fromWordArt="0" anchor="ctr" anchorCtr="0" forceAA="0" compatLnSpc="1">
                <a:prstTxWarp prst="textNoShape">
                  <a:avLst/>
                </a:prstTxWarp>
                <a:noAutofit/>
              </a:bodyPr>
              <a:lstStyle/>
              <a:p>
                <a:pPr>
                  <a:lnSpc>
                    <a:spcPct val="90000"/>
                  </a:lnSpc>
                </a:pPr>
                <a:r>
                  <a:rPr lang="en-US" sz="6119" dirty="0">
                    <a:solidFill>
                      <a:srgbClr val="0072C6">
                        <a:lumMod val="50000"/>
                        <a:alpha val="99000"/>
                      </a:srgbClr>
                    </a:solidFill>
                    <a:latin typeface="Segoe UI Light"/>
                  </a:rPr>
                  <a:t>70x</a:t>
                </a:r>
                <a:endParaRPr lang="en-US" sz="3672" dirty="0">
                  <a:solidFill>
                    <a:srgbClr val="0072C6">
                      <a:lumMod val="50000"/>
                      <a:alpha val="99000"/>
                    </a:srgbClr>
                  </a:solidFill>
                  <a:latin typeface="Segoe UI Light"/>
                </a:endParaRPr>
              </a:p>
            </p:txBody>
          </p:sp>
          <p:sp>
            <p:nvSpPr>
              <p:cNvPr id="15" name="Rectangle 14"/>
              <p:cNvSpPr/>
              <p:nvPr/>
            </p:nvSpPr>
            <p:spPr bwMode="auto">
              <a:xfrm>
                <a:off x="3289993" y="4194629"/>
                <a:ext cx="2668680" cy="762141"/>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defTabSz="932290" fontAlgn="base">
                  <a:lnSpc>
                    <a:spcPct val="90000"/>
                  </a:lnSpc>
                  <a:spcBef>
                    <a:spcPct val="0"/>
                  </a:spcBef>
                  <a:spcAft>
                    <a:spcPct val="0"/>
                  </a:spcAft>
                </a:pPr>
                <a:r>
                  <a:rPr lang="en-US" sz="2448" dirty="0">
                    <a:solidFill>
                      <a:srgbClr val="FFFFFF">
                        <a:alpha val="99000"/>
                      </a:srgbClr>
                    </a:solidFill>
                    <a:ea typeface="Segoe UI" pitchFamily="34" charset="0"/>
                    <a:cs typeface="Segoe UI" pitchFamily="34" charset="0"/>
                  </a:rPr>
                  <a:t>downloads </a:t>
                </a:r>
              </a:p>
            </p:txBody>
          </p:sp>
        </p:grpSp>
        <p:grpSp>
          <p:nvGrpSpPr>
            <p:cNvPr id="16" name="Group 15"/>
            <p:cNvGrpSpPr/>
            <p:nvPr/>
          </p:nvGrpSpPr>
          <p:grpSpPr>
            <a:xfrm>
              <a:off x="4850154" y="2351437"/>
              <a:ext cx="2721807" cy="2495283"/>
              <a:chOff x="3289993" y="2510192"/>
              <a:chExt cx="2668680" cy="2446578"/>
            </a:xfrm>
          </p:grpSpPr>
          <p:sp>
            <p:nvSpPr>
              <p:cNvPr id="17" name="Rectangle 16"/>
              <p:cNvSpPr/>
              <p:nvPr/>
            </p:nvSpPr>
            <p:spPr bwMode="auto">
              <a:xfrm>
                <a:off x="3289993" y="2510192"/>
                <a:ext cx="2668680" cy="1684437"/>
              </a:xfrm>
              <a:prstGeom prst="rect">
                <a:avLst/>
              </a:prstGeom>
              <a:solidFill>
                <a:srgbClr val="C7C7C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46630" rIns="46630" bIns="46630" numCol="1" spcCol="0" rtlCol="0" fromWordArt="0" anchor="ctr" anchorCtr="0" forceAA="0" compatLnSpc="1">
                <a:prstTxWarp prst="textNoShape">
                  <a:avLst/>
                </a:prstTxWarp>
                <a:noAutofit/>
              </a:bodyPr>
              <a:lstStyle/>
              <a:p>
                <a:pPr>
                  <a:lnSpc>
                    <a:spcPct val="90000"/>
                  </a:lnSpc>
                </a:pPr>
                <a:r>
                  <a:rPr lang="en-US" sz="6119" dirty="0">
                    <a:solidFill>
                      <a:srgbClr val="0072C6">
                        <a:lumMod val="50000"/>
                        <a:alpha val="99000"/>
                      </a:srgbClr>
                    </a:solidFill>
                    <a:latin typeface="Segoe UI Light"/>
                  </a:rPr>
                  <a:t>10%</a:t>
                </a:r>
                <a:endParaRPr lang="en-US" sz="3672" dirty="0">
                  <a:solidFill>
                    <a:srgbClr val="0072C6">
                      <a:lumMod val="50000"/>
                      <a:alpha val="99000"/>
                    </a:srgbClr>
                  </a:solidFill>
                  <a:latin typeface="Segoe UI Light"/>
                </a:endParaRPr>
              </a:p>
            </p:txBody>
          </p:sp>
          <p:sp>
            <p:nvSpPr>
              <p:cNvPr id="18" name="Rectangle 17"/>
              <p:cNvSpPr/>
              <p:nvPr/>
            </p:nvSpPr>
            <p:spPr bwMode="auto">
              <a:xfrm>
                <a:off x="3289993" y="4194629"/>
                <a:ext cx="2668680" cy="762141"/>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defTabSz="932290" fontAlgn="base">
                  <a:lnSpc>
                    <a:spcPct val="90000"/>
                  </a:lnSpc>
                  <a:spcBef>
                    <a:spcPct val="0"/>
                  </a:spcBef>
                  <a:spcAft>
                    <a:spcPct val="0"/>
                  </a:spcAft>
                </a:pPr>
                <a:r>
                  <a:rPr lang="en-US" sz="2448" dirty="0">
                    <a:solidFill>
                      <a:srgbClr val="FFFFFF">
                        <a:alpha val="99000"/>
                      </a:srgbClr>
                    </a:solidFill>
                    <a:ea typeface="Segoe UI" pitchFamily="34" charset="0"/>
                    <a:cs typeface="Segoe UI" pitchFamily="34" charset="0"/>
                  </a:rPr>
                  <a:t>conversion </a:t>
                </a:r>
              </a:p>
            </p:txBody>
          </p:sp>
        </p:grpSp>
        <p:grpSp>
          <p:nvGrpSpPr>
            <p:cNvPr id="19" name="Group 18"/>
            <p:cNvGrpSpPr/>
            <p:nvPr/>
          </p:nvGrpSpPr>
          <p:grpSpPr>
            <a:xfrm>
              <a:off x="7761949" y="2351437"/>
              <a:ext cx="2721807" cy="2495283"/>
              <a:chOff x="3289993" y="2510192"/>
              <a:chExt cx="2668680" cy="2446578"/>
            </a:xfrm>
          </p:grpSpPr>
          <p:sp>
            <p:nvSpPr>
              <p:cNvPr id="20" name="Rectangle 19"/>
              <p:cNvSpPr/>
              <p:nvPr/>
            </p:nvSpPr>
            <p:spPr bwMode="auto">
              <a:xfrm>
                <a:off x="3289993" y="2510192"/>
                <a:ext cx="2668680" cy="1684437"/>
              </a:xfrm>
              <a:prstGeom prst="rect">
                <a:avLst/>
              </a:prstGeom>
              <a:solidFill>
                <a:srgbClr val="C7C7C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46630" rIns="46630" bIns="46630" numCol="1" spcCol="0" rtlCol="0" fromWordArt="0" anchor="ctr" anchorCtr="0" forceAA="0" compatLnSpc="1">
                <a:prstTxWarp prst="textNoShape">
                  <a:avLst/>
                </a:prstTxWarp>
                <a:noAutofit/>
              </a:bodyPr>
              <a:lstStyle/>
              <a:p>
                <a:pPr>
                  <a:lnSpc>
                    <a:spcPct val="90000"/>
                  </a:lnSpc>
                </a:pPr>
                <a:r>
                  <a:rPr lang="en-US" sz="6119" dirty="0">
                    <a:solidFill>
                      <a:srgbClr val="0072C6">
                        <a:lumMod val="50000"/>
                        <a:alpha val="99000"/>
                      </a:srgbClr>
                    </a:solidFill>
                    <a:latin typeface="Segoe UI Light"/>
                  </a:rPr>
                  <a:t>10x</a:t>
                </a:r>
                <a:endParaRPr lang="en-US" sz="3672" dirty="0">
                  <a:solidFill>
                    <a:srgbClr val="0072C6">
                      <a:lumMod val="50000"/>
                      <a:alpha val="99000"/>
                    </a:srgbClr>
                  </a:solidFill>
                  <a:latin typeface="Segoe UI Light"/>
                </a:endParaRPr>
              </a:p>
            </p:txBody>
          </p:sp>
          <p:sp>
            <p:nvSpPr>
              <p:cNvPr id="21" name="Rectangle 20"/>
              <p:cNvSpPr/>
              <p:nvPr/>
            </p:nvSpPr>
            <p:spPr bwMode="auto">
              <a:xfrm>
                <a:off x="3289993" y="4194629"/>
                <a:ext cx="2668680" cy="762141"/>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defTabSz="932290" fontAlgn="base">
                  <a:lnSpc>
                    <a:spcPct val="90000"/>
                  </a:lnSpc>
                  <a:spcBef>
                    <a:spcPct val="0"/>
                  </a:spcBef>
                  <a:spcAft>
                    <a:spcPct val="0"/>
                  </a:spcAft>
                </a:pPr>
                <a:r>
                  <a:rPr lang="en-US" sz="2448" dirty="0">
                    <a:solidFill>
                      <a:srgbClr val="FFFFFF">
                        <a:alpha val="99000"/>
                      </a:srgbClr>
                    </a:solidFill>
                    <a:ea typeface="Segoe UI" pitchFamily="34" charset="0"/>
                    <a:cs typeface="Segoe UI" pitchFamily="34" charset="0"/>
                  </a:rPr>
                  <a:t>revenue </a:t>
                </a:r>
              </a:p>
            </p:txBody>
          </p:sp>
        </p:grpSp>
      </p:grpSp>
      <p:sp>
        <p:nvSpPr>
          <p:cNvPr id="24" name="Rectangle 23"/>
          <p:cNvSpPr/>
          <p:nvPr/>
        </p:nvSpPr>
        <p:spPr>
          <a:xfrm>
            <a:off x="7315288" y="6533794"/>
            <a:ext cx="4611908" cy="227580"/>
          </a:xfrm>
          <a:prstGeom prst="rect">
            <a:avLst/>
          </a:prstGeom>
        </p:spPr>
        <p:txBody>
          <a:bodyPr wrap="square" lIns="0" tIns="0" rIns="0" bIns="0" anchor="b">
            <a:noAutofit/>
          </a:bodyPr>
          <a:lstStyle/>
          <a:p>
            <a:pPr algn="r"/>
            <a:r>
              <a:rPr lang="en-US" sz="1122" dirty="0">
                <a:solidFill>
                  <a:srgbClr val="000000"/>
                </a:solidFill>
                <a:hlinkClick r:id="rId3"/>
              </a:rPr>
              <a:t>Windows Phone Developer blog,  March 2011</a:t>
            </a:r>
            <a:endParaRPr lang="en-US" sz="1122" dirty="0">
              <a:solidFill>
                <a:srgbClr val="000000"/>
              </a:solidFill>
            </a:endParaRPr>
          </a:p>
        </p:txBody>
      </p:sp>
    </p:spTree>
    <p:extLst>
      <p:ext uri="{BB962C8B-B14F-4D97-AF65-F5344CB8AC3E}">
        <p14:creationId xmlns:p14="http://schemas.microsoft.com/office/powerpoint/2010/main" val="58916909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In-app commerce</a:t>
            </a:r>
            <a:endParaRPr lang="en-US" dirty="0"/>
          </a:p>
        </p:txBody>
      </p:sp>
      <p:grpSp>
        <p:nvGrpSpPr>
          <p:cNvPr id="4" name="Group 3"/>
          <p:cNvGrpSpPr/>
          <p:nvPr/>
        </p:nvGrpSpPr>
        <p:grpSpPr>
          <a:xfrm>
            <a:off x="8442846" y="2796739"/>
            <a:ext cx="2721807" cy="2495284"/>
            <a:chOff x="2808459" y="1630339"/>
            <a:chExt cx="2668680" cy="2446579"/>
          </a:xfrm>
        </p:grpSpPr>
        <p:sp>
          <p:nvSpPr>
            <p:cNvPr id="5" name="Rectangle 4"/>
            <p:cNvSpPr/>
            <p:nvPr/>
          </p:nvSpPr>
          <p:spPr bwMode="auto">
            <a:xfrm>
              <a:off x="2808459" y="2546213"/>
              <a:ext cx="2668680" cy="1530705"/>
            </a:xfrm>
            <a:prstGeom prst="rect">
              <a:avLst/>
            </a:prstGeom>
            <a:solidFill>
              <a:srgbClr val="C7C7C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93260" rIns="46630" bIns="93260" numCol="1" spcCol="0" rtlCol="0" fromWordArt="0" anchor="t" anchorCtr="0" forceAA="0" compatLnSpc="1">
              <a:prstTxWarp prst="textNoShape">
                <a:avLst/>
              </a:prstTxWarp>
              <a:noAutofit/>
            </a:bodyPr>
            <a:lstStyle/>
            <a:p>
              <a:pPr>
                <a:lnSpc>
                  <a:spcPct val="90000"/>
                </a:lnSpc>
                <a:spcBef>
                  <a:spcPts val="1224"/>
                </a:spcBef>
              </a:pPr>
              <a:r>
                <a:rPr lang="en-US" sz="1632" dirty="0">
                  <a:solidFill>
                    <a:srgbClr val="0072C6">
                      <a:lumMod val="50000"/>
                      <a:alpha val="99000"/>
                    </a:srgbClr>
                  </a:solidFill>
                </a:rPr>
                <a:t>Existing relationship</a:t>
              </a:r>
            </a:p>
            <a:p>
              <a:pPr>
                <a:lnSpc>
                  <a:spcPct val="90000"/>
                </a:lnSpc>
                <a:spcBef>
                  <a:spcPts val="1224"/>
                </a:spcBef>
              </a:pPr>
              <a:r>
                <a:rPr lang="en-US" sz="1632" dirty="0">
                  <a:solidFill>
                    <a:srgbClr val="0072C6">
                      <a:lumMod val="50000"/>
                      <a:alpha val="99000"/>
                    </a:srgbClr>
                  </a:solidFill>
                </a:rPr>
                <a:t>Subscriptions</a:t>
              </a:r>
            </a:p>
            <a:p>
              <a:pPr>
                <a:lnSpc>
                  <a:spcPct val="90000"/>
                </a:lnSpc>
                <a:spcBef>
                  <a:spcPts val="1224"/>
                </a:spcBef>
              </a:pPr>
              <a:r>
                <a:rPr lang="en-US" sz="1632" dirty="0">
                  <a:solidFill>
                    <a:srgbClr val="0072C6">
                      <a:lumMod val="50000"/>
                      <a:alpha val="99000"/>
                    </a:srgbClr>
                  </a:solidFill>
                </a:rPr>
                <a:t>Consumable purchases</a:t>
              </a:r>
            </a:p>
          </p:txBody>
        </p:sp>
        <p:sp>
          <p:nvSpPr>
            <p:cNvPr id="6" name="Rectangle 5"/>
            <p:cNvSpPr/>
            <p:nvPr/>
          </p:nvSpPr>
          <p:spPr bwMode="auto">
            <a:xfrm>
              <a:off x="2808459" y="1630339"/>
              <a:ext cx="2668680" cy="915874"/>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ctr" anchorCtr="0" forceAA="0" compatLnSpc="1">
              <a:prstTxWarp prst="textNoShape">
                <a:avLst/>
              </a:prstTxWarp>
              <a:noAutofit/>
            </a:bodyPr>
            <a:lstStyle/>
            <a:p>
              <a:pPr algn="ctr" defTabSz="932290" fontAlgn="base">
                <a:lnSpc>
                  <a:spcPct val="90000"/>
                </a:lnSpc>
                <a:spcBef>
                  <a:spcPct val="0"/>
                </a:spcBef>
                <a:spcAft>
                  <a:spcPct val="0"/>
                </a:spcAft>
              </a:pPr>
              <a:r>
                <a:rPr lang="en-US" sz="2448" dirty="0">
                  <a:solidFill>
                    <a:srgbClr val="FFFFFF">
                      <a:alpha val="99000"/>
                    </a:srgbClr>
                  </a:solidFill>
                  <a:ea typeface="Segoe UI" pitchFamily="34" charset="0"/>
                  <a:cs typeface="Segoe UI" pitchFamily="34" charset="0"/>
                </a:rPr>
                <a:t>Use </a:t>
              </a:r>
              <a:r>
                <a:rPr lang="en-US" sz="2448" dirty="0" smtClean="0">
                  <a:solidFill>
                    <a:srgbClr val="FFFFFF">
                      <a:alpha val="99000"/>
                    </a:srgbClr>
                  </a:solidFill>
                  <a:ea typeface="Segoe UI" pitchFamily="34" charset="0"/>
                  <a:cs typeface="Segoe UI" pitchFamily="34" charset="0"/>
                </a:rPr>
                <a:t>your </a:t>
              </a:r>
              <a:r>
                <a:rPr lang="en-US" sz="2448" dirty="0">
                  <a:solidFill>
                    <a:srgbClr val="FFFFFF">
                      <a:alpha val="99000"/>
                    </a:srgbClr>
                  </a:solidFill>
                  <a:ea typeface="Segoe UI" pitchFamily="34" charset="0"/>
                  <a:cs typeface="Segoe UI" pitchFamily="34" charset="0"/>
                </a:rPr>
                <a:t>e</a:t>
              </a:r>
              <a:r>
                <a:rPr lang="en-US" sz="2448" dirty="0" smtClean="0">
                  <a:solidFill>
                    <a:srgbClr val="FFFFFF">
                      <a:alpha val="99000"/>
                    </a:srgbClr>
                  </a:solidFill>
                  <a:ea typeface="Segoe UI" pitchFamily="34" charset="0"/>
                  <a:cs typeface="Segoe UI" pitchFamily="34" charset="0"/>
                </a:rPr>
                <a:t>xisting </a:t>
              </a:r>
              <a:r>
                <a:rPr lang="en-US" sz="2448" dirty="0">
                  <a:solidFill>
                    <a:srgbClr val="FFFFFF">
                      <a:alpha val="99000"/>
                    </a:srgbClr>
                  </a:solidFill>
                  <a:ea typeface="Segoe UI" pitchFamily="34" charset="0"/>
                  <a:cs typeface="Segoe UI" pitchFamily="34" charset="0"/>
                </a:rPr>
                <a:t>c</a:t>
              </a:r>
              <a:r>
                <a:rPr lang="en-US" sz="2448" dirty="0" smtClean="0">
                  <a:solidFill>
                    <a:srgbClr val="FFFFFF">
                      <a:alpha val="99000"/>
                    </a:srgbClr>
                  </a:solidFill>
                  <a:ea typeface="Segoe UI" pitchFamily="34" charset="0"/>
                  <a:cs typeface="Segoe UI" pitchFamily="34" charset="0"/>
                </a:rPr>
                <a:t>ommerce</a:t>
              </a:r>
              <a:endParaRPr lang="en-US" sz="2448" dirty="0">
                <a:solidFill>
                  <a:srgbClr val="FFFFFF">
                    <a:alpha val="99000"/>
                  </a:srgbClr>
                </a:solidFill>
                <a:ea typeface="Segoe UI" pitchFamily="34" charset="0"/>
                <a:cs typeface="Segoe UI" pitchFamily="34" charset="0"/>
              </a:endParaRPr>
            </a:p>
          </p:txBody>
        </p:sp>
      </p:grpSp>
      <p:grpSp>
        <p:nvGrpSpPr>
          <p:cNvPr id="10" name="Group 9"/>
          <p:cNvGrpSpPr/>
          <p:nvPr/>
        </p:nvGrpSpPr>
        <p:grpSpPr>
          <a:xfrm>
            <a:off x="1874837" y="2802179"/>
            <a:ext cx="2721807" cy="2495284"/>
            <a:chOff x="2808459" y="1630339"/>
            <a:chExt cx="2668680" cy="2446579"/>
          </a:xfrm>
        </p:grpSpPr>
        <p:sp>
          <p:nvSpPr>
            <p:cNvPr id="11" name="Rectangle 10"/>
            <p:cNvSpPr/>
            <p:nvPr/>
          </p:nvSpPr>
          <p:spPr bwMode="auto">
            <a:xfrm>
              <a:off x="2808459" y="2546213"/>
              <a:ext cx="2668680" cy="1530705"/>
            </a:xfrm>
            <a:prstGeom prst="rect">
              <a:avLst/>
            </a:prstGeom>
            <a:solidFill>
              <a:srgbClr val="C7C7C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93260" rIns="46630" bIns="93260" numCol="1" spcCol="0" rtlCol="0" fromWordArt="0" anchor="t" anchorCtr="0" forceAA="0" compatLnSpc="1">
              <a:prstTxWarp prst="textNoShape">
                <a:avLst/>
              </a:prstTxWarp>
              <a:noAutofit/>
            </a:bodyPr>
            <a:lstStyle/>
            <a:p>
              <a:pPr>
                <a:lnSpc>
                  <a:spcPct val="90000"/>
                </a:lnSpc>
                <a:spcBef>
                  <a:spcPts val="1224"/>
                </a:spcBef>
              </a:pPr>
              <a:r>
                <a:rPr lang="en-US" sz="1632" dirty="0">
                  <a:solidFill>
                    <a:srgbClr val="0072C6">
                      <a:lumMod val="50000"/>
                      <a:alpha val="99000"/>
                    </a:srgbClr>
                  </a:solidFill>
                </a:rPr>
                <a:t>Time limited trials</a:t>
              </a:r>
            </a:p>
            <a:p>
              <a:pPr>
                <a:lnSpc>
                  <a:spcPct val="90000"/>
                </a:lnSpc>
                <a:spcBef>
                  <a:spcPts val="1224"/>
                </a:spcBef>
              </a:pPr>
              <a:r>
                <a:rPr lang="en-US" sz="1632" dirty="0">
                  <a:solidFill>
                    <a:srgbClr val="0072C6">
                      <a:lumMod val="50000"/>
                      <a:alpha val="99000"/>
                    </a:srgbClr>
                  </a:solidFill>
                </a:rPr>
                <a:t>Feature differentiated trials</a:t>
              </a:r>
            </a:p>
          </p:txBody>
        </p:sp>
        <p:sp>
          <p:nvSpPr>
            <p:cNvPr id="12" name="Rectangle 11"/>
            <p:cNvSpPr/>
            <p:nvPr/>
          </p:nvSpPr>
          <p:spPr bwMode="auto">
            <a:xfrm>
              <a:off x="2808459" y="1630339"/>
              <a:ext cx="2668680" cy="915874"/>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ctr" anchorCtr="0" forceAA="0" compatLnSpc="1">
              <a:prstTxWarp prst="textNoShape">
                <a:avLst/>
              </a:prstTxWarp>
              <a:noAutofit/>
            </a:bodyPr>
            <a:lstStyle/>
            <a:p>
              <a:pPr algn="ctr" defTabSz="932290" fontAlgn="base">
                <a:lnSpc>
                  <a:spcPct val="90000"/>
                </a:lnSpc>
                <a:spcBef>
                  <a:spcPct val="0"/>
                </a:spcBef>
                <a:spcAft>
                  <a:spcPct val="0"/>
                </a:spcAft>
              </a:pPr>
              <a:r>
                <a:rPr lang="en-US" sz="2448" dirty="0">
                  <a:solidFill>
                    <a:srgbClr val="FFFFFF">
                      <a:alpha val="99000"/>
                    </a:srgbClr>
                  </a:solidFill>
                  <a:ea typeface="Segoe UI" pitchFamily="34" charset="0"/>
                  <a:cs typeface="Segoe UI" pitchFamily="34" charset="0"/>
                </a:rPr>
                <a:t>One time </a:t>
              </a:r>
              <a:r>
                <a:rPr lang="en-US" sz="2448" dirty="0" smtClean="0">
                  <a:solidFill>
                    <a:srgbClr val="FFFFFF">
                      <a:alpha val="99000"/>
                    </a:srgbClr>
                  </a:solidFill>
                  <a:ea typeface="Segoe UI" pitchFamily="34" charset="0"/>
                  <a:cs typeface="Segoe UI" pitchFamily="34" charset="0"/>
                </a:rPr>
                <a:t>purchase</a:t>
              </a:r>
              <a:endParaRPr lang="en-US" sz="2448" dirty="0">
                <a:solidFill>
                  <a:srgbClr val="FFFFFF">
                    <a:alpha val="99000"/>
                  </a:srgbClr>
                </a:solidFill>
                <a:ea typeface="Segoe UI" pitchFamily="34" charset="0"/>
                <a:cs typeface="Segoe UI" pitchFamily="34" charset="0"/>
              </a:endParaRPr>
            </a:p>
          </p:txBody>
        </p:sp>
      </p:grpSp>
      <p:grpSp>
        <p:nvGrpSpPr>
          <p:cNvPr id="13" name="Group 12"/>
          <p:cNvGrpSpPr/>
          <p:nvPr/>
        </p:nvGrpSpPr>
        <p:grpSpPr>
          <a:xfrm>
            <a:off x="4795942" y="2802179"/>
            <a:ext cx="2721807" cy="2495284"/>
            <a:chOff x="2808459" y="1630339"/>
            <a:chExt cx="2668680" cy="2446579"/>
          </a:xfrm>
        </p:grpSpPr>
        <p:sp>
          <p:nvSpPr>
            <p:cNvPr id="14" name="Rectangle 13"/>
            <p:cNvSpPr/>
            <p:nvPr/>
          </p:nvSpPr>
          <p:spPr bwMode="auto">
            <a:xfrm>
              <a:off x="2808459" y="2546213"/>
              <a:ext cx="2668680" cy="1530705"/>
            </a:xfrm>
            <a:prstGeom prst="rect">
              <a:avLst/>
            </a:prstGeom>
            <a:solidFill>
              <a:srgbClr val="C7C7C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93260" rIns="46630" bIns="93260" numCol="1" spcCol="0" rtlCol="0" fromWordArt="0" anchor="t" anchorCtr="0" forceAA="0" compatLnSpc="1">
              <a:prstTxWarp prst="textNoShape">
                <a:avLst/>
              </a:prstTxWarp>
              <a:noAutofit/>
            </a:bodyPr>
            <a:lstStyle/>
            <a:p>
              <a:pPr>
                <a:lnSpc>
                  <a:spcPct val="90000"/>
                </a:lnSpc>
                <a:spcBef>
                  <a:spcPts val="1224"/>
                </a:spcBef>
              </a:pPr>
              <a:r>
                <a:rPr lang="en-US" sz="1632" dirty="0">
                  <a:solidFill>
                    <a:srgbClr val="0072C6">
                      <a:lumMod val="50000"/>
                      <a:alpha val="99000"/>
                    </a:srgbClr>
                  </a:solidFill>
                </a:rPr>
                <a:t>Persistent purchases </a:t>
              </a:r>
            </a:p>
            <a:p>
              <a:pPr>
                <a:lnSpc>
                  <a:spcPct val="90000"/>
                </a:lnSpc>
                <a:spcBef>
                  <a:spcPts val="1224"/>
                </a:spcBef>
              </a:pPr>
              <a:r>
                <a:rPr lang="en-US" sz="1632" dirty="0">
                  <a:solidFill>
                    <a:srgbClr val="0072C6">
                      <a:lumMod val="50000"/>
                      <a:alpha val="99000"/>
                    </a:srgbClr>
                  </a:solidFill>
                </a:rPr>
                <a:t>Expiring purchases</a:t>
              </a:r>
            </a:p>
          </p:txBody>
        </p:sp>
        <p:sp>
          <p:nvSpPr>
            <p:cNvPr id="15" name="Rectangle 14"/>
            <p:cNvSpPr/>
            <p:nvPr/>
          </p:nvSpPr>
          <p:spPr bwMode="auto">
            <a:xfrm>
              <a:off x="2808459" y="1630339"/>
              <a:ext cx="2668680" cy="915874"/>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ctr" anchorCtr="0" forceAA="0" compatLnSpc="1">
              <a:prstTxWarp prst="textNoShape">
                <a:avLst/>
              </a:prstTxWarp>
              <a:noAutofit/>
            </a:bodyPr>
            <a:lstStyle/>
            <a:p>
              <a:pPr algn="ctr" defTabSz="932290" fontAlgn="base">
                <a:lnSpc>
                  <a:spcPct val="90000"/>
                </a:lnSpc>
                <a:spcBef>
                  <a:spcPct val="0"/>
                </a:spcBef>
                <a:spcAft>
                  <a:spcPct val="0"/>
                </a:spcAft>
              </a:pPr>
              <a:r>
                <a:rPr lang="en-US" sz="2448" dirty="0">
                  <a:solidFill>
                    <a:srgbClr val="FFFFFF">
                      <a:alpha val="99000"/>
                    </a:srgbClr>
                  </a:solidFill>
                  <a:ea typeface="Segoe UI" pitchFamily="34" charset="0"/>
                  <a:cs typeface="Segoe UI" pitchFamily="34" charset="0"/>
                </a:rPr>
                <a:t>Purchases </a:t>
              </a:r>
              <a:br>
                <a:rPr lang="en-US" sz="2448" dirty="0">
                  <a:solidFill>
                    <a:srgbClr val="FFFFFF">
                      <a:alpha val="99000"/>
                    </a:srgbClr>
                  </a:solidFill>
                  <a:ea typeface="Segoe UI" pitchFamily="34" charset="0"/>
                  <a:cs typeface="Segoe UI" pitchFamily="34" charset="0"/>
                </a:rPr>
              </a:br>
              <a:r>
                <a:rPr lang="en-US" sz="2448" dirty="0">
                  <a:solidFill>
                    <a:srgbClr val="FFFFFF">
                      <a:alpha val="99000"/>
                    </a:srgbClr>
                  </a:solidFill>
                  <a:ea typeface="Segoe UI" pitchFamily="34" charset="0"/>
                  <a:cs typeface="Segoe UI" pitchFamily="34" charset="0"/>
                </a:rPr>
                <a:t>over time</a:t>
              </a:r>
            </a:p>
          </p:txBody>
        </p:sp>
      </p:grpSp>
      <p:sp>
        <p:nvSpPr>
          <p:cNvPr id="16" name="Rectangle 15"/>
          <p:cNvSpPr/>
          <p:nvPr/>
        </p:nvSpPr>
        <p:spPr bwMode="auto">
          <a:xfrm>
            <a:off x="1874837" y="1820862"/>
            <a:ext cx="5642912" cy="925112"/>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lIns="91440" tIns="91440" rIns="34294" bIns="34294" rtlCol="0" anchor="ctr" anchorCtr="0"/>
          <a:lstStyle/>
          <a:p>
            <a:pPr algn="ctr" defTabSz="932406"/>
            <a:r>
              <a:rPr lang="en-US" sz="2800" spc="-102" dirty="0" smtClean="0">
                <a:gradFill>
                  <a:gsLst>
                    <a:gs pos="0">
                      <a:srgbClr val="FFFFFF"/>
                    </a:gs>
                    <a:gs pos="100000">
                      <a:srgbClr val="FFFFFF"/>
                    </a:gs>
                  </a:gsLst>
                  <a:lin ang="5400000" scaled="0"/>
                </a:gradFill>
                <a:ea typeface="Segoe UI" pitchFamily="34" charset="0"/>
                <a:cs typeface="Segoe UI" pitchFamily="34" charset="0"/>
              </a:rPr>
              <a:t>Microsoft commerce</a:t>
            </a:r>
          </a:p>
        </p:txBody>
      </p:sp>
      <p:sp>
        <p:nvSpPr>
          <p:cNvPr id="17" name="Rectangle 16"/>
          <p:cNvSpPr/>
          <p:nvPr/>
        </p:nvSpPr>
        <p:spPr bwMode="auto">
          <a:xfrm>
            <a:off x="8442846" y="1820862"/>
            <a:ext cx="2721808" cy="925112"/>
          </a:xfrm>
          <a:prstGeom prst="rect">
            <a:avLst/>
          </a:prstGeom>
          <a:solidFill>
            <a:srgbClr val="FFC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lIns="91440" tIns="91440" rIns="34294" bIns="34294" rtlCol="0" anchor="ctr" anchorCtr="0"/>
          <a:lstStyle/>
          <a:p>
            <a:pPr algn="ctr" defTabSz="932406"/>
            <a:r>
              <a:rPr lang="en-US" sz="2800" spc="-102" dirty="0" smtClean="0">
                <a:gradFill>
                  <a:gsLst>
                    <a:gs pos="0">
                      <a:srgbClr val="FFFFFF"/>
                    </a:gs>
                    <a:gs pos="100000">
                      <a:srgbClr val="FFFFFF"/>
                    </a:gs>
                  </a:gsLst>
                  <a:lin ang="5400000" scaled="0"/>
                </a:gradFill>
                <a:ea typeface="Segoe UI" pitchFamily="34" charset="0"/>
                <a:cs typeface="Segoe UI" pitchFamily="34" charset="0"/>
              </a:rPr>
              <a:t>3</a:t>
            </a:r>
            <a:r>
              <a:rPr lang="en-US" sz="2800" spc="-102" baseline="30000" dirty="0" smtClean="0">
                <a:gradFill>
                  <a:gsLst>
                    <a:gs pos="0">
                      <a:srgbClr val="FFFFFF"/>
                    </a:gs>
                    <a:gs pos="100000">
                      <a:srgbClr val="FFFFFF"/>
                    </a:gs>
                  </a:gsLst>
                  <a:lin ang="5400000" scaled="0"/>
                </a:gradFill>
                <a:ea typeface="Segoe UI" pitchFamily="34" charset="0"/>
                <a:cs typeface="Segoe UI" pitchFamily="34" charset="0"/>
              </a:rPr>
              <a:t>rd</a:t>
            </a:r>
            <a:r>
              <a:rPr lang="en-US" sz="2800" spc="-102" dirty="0" smtClean="0">
                <a:gradFill>
                  <a:gsLst>
                    <a:gs pos="0">
                      <a:srgbClr val="FFFFFF"/>
                    </a:gs>
                    <a:gs pos="100000">
                      <a:srgbClr val="FFFFFF"/>
                    </a:gs>
                  </a:gsLst>
                  <a:lin ang="5400000" scaled="0"/>
                </a:gradFill>
                <a:ea typeface="Segoe UI" pitchFamily="34" charset="0"/>
                <a:cs typeface="Segoe UI" pitchFamily="34" charset="0"/>
              </a:rPr>
              <a:t> Party </a:t>
            </a:r>
            <a:r>
              <a:rPr lang="en-US" sz="2800" spc="-102" dirty="0">
                <a:gradFill>
                  <a:gsLst>
                    <a:gs pos="0">
                      <a:srgbClr val="FFFFFF"/>
                    </a:gs>
                    <a:gs pos="100000">
                      <a:srgbClr val="FFFFFF"/>
                    </a:gs>
                  </a:gsLst>
                  <a:lin ang="5400000" scaled="0"/>
                </a:gradFill>
                <a:ea typeface="Segoe UI" pitchFamily="34" charset="0"/>
                <a:cs typeface="Segoe UI" pitchFamily="34" charset="0"/>
              </a:rPr>
              <a:t>c</a:t>
            </a:r>
            <a:r>
              <a:rPr lang="en-US" sz="2800" spc="-102" dirty="0" smtClean="0">
                <a:gradFill>
                  <a:gsLst>
                    <a:gs pos="0">
                      <a:srgbClr val="FFFFFF"/>
                    </a:gs>
                    <a:gs pos="100000">
                      <a:srgbClr val="FFFFFF"/>
                    </a:gs>
                  </a:gsLst>
                  <a:lin ang="5400000" scaled="0"/>
                </a:gradFill>
                <a:ea typeface="Segoe UI" pitchFamily="34" charset="0"/>
                <a:cs typeface="Segoe UI" pitchFamily="34" charset="0"/>
              </a:rPr>
              <a:t>ommerce</a:t>
            </a:r>
          </a:p>
        </p:txBody>
      </p:sp>
    </p:spTree>
    <p:extLst>
      <p:ext uri="{BB962C8B-B14F-4D97-AF65-F5344CB8AC3E}">
        <p14:creationId xmlns:p14="http://schemas.microsoft.com/office/powerpoint/2010/main" val="372302705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par>
                          <p:cTn id="23" fill="hold">
                            <p:stCondLst>
                              <p:cond delay="500"/>
                            </p:stCondLst>
                            <p:childTnLst>
                              <p:par>
                                <p:cTn id="24" presetID="10" presetClass="entr" presetSubtype="0" fill="hold" nodeType="afterEffect">
                                  <p:stCondLst>
                                    <p:cond delay="50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DEMO</a:t>
            </a:r>
            <a:endParaRPr lang="en-US" dirty="0"/>
          </a:p>
        </p:txBody>
      </p:sp>
      <p:sp>
        <p:nvSpPr>
          <p:cNvPr id="4" name="Subtitle 3"/>
          <p:cNvSpPr>
            <a:spLocks noGrp="1"/>
          </p:cNvSpPr>
          <p:nvPr>
            <p:ph type="subTitle" idx="1"/>
          </p:nvPr>
        </p:nvSpPr>
        <p:spPr>
          <a:xfrm>
            <a:off x="274640" y="5783263"/>
            <a:ext cx="8915397" cy="914400"/>
          </a:xfrm>
        </p:spPr>
        <p:txBody>
          <a:bodyPr/>
          <a:lstStyle/>
          <a:p>
            <a:r>
              <a:rPr lang="en-US" dirty="0" smtClean="0"/>
              <a:t>Microsoft Commerce, Subscriptions, and PayPal</a:t>
            </a:r>
            <a:endParaRPr lang="en-US" dirty="0"/>
          </a:p>
        </p:txBody>
      </p:sp>
    </p:spTree>
    <p:extLst>
      <p:ext uri="{BB962C8B-B14F-4D97-AF65-F5344CB8AC3E}">
        <p14:creationId xmlns:p14="http://schemas.microsoft.com/office/powerpoint/2010/main" val="376080228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Microsoft Advertising SDK</a:t>
            </a:r>
            <a:endParaRPr lang="en-US" dirty="0"/>
          </a:p>
        </p:txBody>
      </p:sp>
      <p:pic>
        <p:nvPicPr>
          <p:cNvPr id="32" name="Picture 3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8145" y="1087256"/>
            <a:ext cx="9144000" cy="5838229"/>
          </a:xfrm>
          <a:prstGeom prst="rect">
            <a:avLst/>
          </a:prstGeom>
        </p:spPr>
      </p:pic>
      <p:pic>
        <p:nvPicPr>
          <p:cNvPr id="33" name="Picture 3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636564" y="1028783"/>
            <a:ext cx="9144000" cy="5838229"/>
          </a:xfrm>
          <a:prstGeom prst="rect">
            <a:avLst/>
          </a:prstGeom>
        </p:spPr>
      </p:pic>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64329" y="982662"/>
            <a:ext cx="9144000" cy="5838228"/>
          </a:xfrm>
          <a:prstGeom prst="rect">
            <a:avLst/>
          </a:prstGeom>
        </p:spPr>
      </p:pic>
      <p:pic>
        <p:nvPicPr>
          <p:cNvPr id="35" name="Picture 3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02429" y="1006989"/>
            <a:ext cx="9144000" cy="5838229"/>
          </a:xfrm>
          <a:prstGeom prst="rect">
            <a:avLst/>
          </a:prstGeom>
        </p:spPr>
      </p:pic>
      <p:pic>
        <p:nvPicPr>
          <p:cNvPr id="36" name="Picture 3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36564" y="1028783"/>
            <a:ext cx="9144000" cy="5838229"/>
          </a:xfrm>
          <a:prstGeom prst="rect">
            <a:avLst/>
          </a:prstGeom>
        </p:spPr>
      </p:pic>
    </p:spTree>
    <p:extLst>
      <p:ext uri="{BB962C8B-B14F-4D97-AF65-F5344CB8AC3E}">
        <p14:creationId xmlns:p14="http://schemas.microsoft.com/office/powerpoint/2010/main" val="214450453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1+#ppt_w/2"/>
                                          </p:val>
                                        </p:tav>
                                        <p:tav tm="100000">
                                          <p:val>
                                            <p:strVal val="#ppt_x"/>
                                          </p:val>
                                        </p:tav>
                                      </p:tavLst>
                                    </p:anim>
                                    <p:anim calcmode="lin" valueType="num">
                                      <p:cBhvr additive="base">
                                        <p:cTn id="8" dur="500" fill="hold"/>
                                        <p:tgtEl>
                                          <p:spTgt spid="3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8" fill="hold" nodeType="clickEffect">
                                  <p:stCondLst>
                                    <p:cond delay="0"/>
                                  </p:stCondLst>
                                  <p:childTnLst>
                                    <p:anim calcmode="lin" valueType="num">
                                      <p:cBhvr additive="base">
                                        <p:cTn id="12" dur="500"/>
                                        <p:tgtEl>
                                          <p:spTgt spid="32"/>
                                        </p:tgtEl>
                                        <p:attrNameLst>
                                          <p:attrName>ppt_x</p:attrName>
                                        </p:attrNameLst>
                                      </p:cBhvr>
                                      <p:tavLst>
                                        <p:tav tm="0">
                                          <p:val>
                                            <p:strVal val="ppt_x"/>
                                          </p:val>
                                        </p:tav>
                                        <p:tav tm="100000">
                                          <p:val>
                                            <p:strVal val="0-ppt_w/2"/>
                                          </p:val>
                                        </p:tav>
                                      </p:tavLst>
                                    </p:anim>
                                    <p:anim calcmode="lin" valueType="num">
                                      <p:cBhvr additive="base">
                                        <p:cTn id="13" dur="500"/>
                                        <p:tgtEl>
                                          <p:spTgt spid="32"/>
                                        </p:tgtEl>
                                        <p:attrNameLst>
                                          <p:attrName>ppt_y</p:attrName>
                                        </p:attrNameLst>
                                      </p:cBhvr>
                                      <p:tavLst>
                                        <p:tav tm="0">
                                          <p:val>
                                            <p:strVal val="ppt_y"/>
                                          </p:val>
                                        </p:tav>
                                        <p:tav tm="100000">
                                          <p:val>
                                            <p:strVal val="ppt_y"/>
                                          </p:val>
                                        </p:tav>
                                      </p:tavLst>
                                    </p:anim>
                                    <p:set>
                                      <p:cBhvr>
                                        <p:cTn id="14" dur="1" fill="hold">
                                          <p:stCondLst>
                                            <p:cond delay="499"/>
                                          </p:stCondLst>
                                        </p:cTn>
                                        <p:tgtEl>
                                          <p:spTgt spid="32"/>
                                        </p:tgtEl>
                                        <p:attrNameLst>
                                          <p:attrName>style.visibility</p:attrName>
                                        </p:attrNameLst>
                                      </p:cBhvr>
                                      <p:to>
                                        <p:strVal val="hidden"/>
                                      </p:to>
                                    </p:set>
                                  </p:childTnLst>
                                </p:cTn>
                              </p:par>
                              <p:par>
                                <p:cTn id="15" presetID="2" presetClass="entr" presetSubtype="2"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additive="base">
                                        <p:cTn id="17" dur="500" fill="hold"/>
                                        <p:tgtEl>
                                          <p:spTgt spid="33"/>
                                        </p:tgtEl>
                                        <p:attrNameLst>
                                          <p:attrName>ppt_x</p:attrName>
                                        </p:attrNameLst>
                                      </p:cBhvr>
                                      <p:tavLst>
                                        <p:tav tm="0">
                                          <p:val>
                                            <p:strVal val="1+#ppt_w/2"/>
                                          </p:val>
                                        </p:tav>
                                        <p:tav tm="100000">
                                          <p:val>
                                            <p:strVal val="#ppt_x"/>
                                          </p:val>
                                        </p:tav>
                                      </p:tavLst>
                                    </p:anim>
                                    <p:anim calcmode="lin" valueType="num">
                                      <p:cBhvr additive="base">
                                        <p:cTn id="18" dur="500" fill="hold"/>
                                        <p:tgtEl>
                                          <p:spTgt spid="33"/>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xit" presetSubtype="8" fill="hold" nodeType="clickEffect">
                                  <p:stCondLst>
                                    <p:cond delay="0"/>
                                  </p:stCondLst>
                                  <p:childTnLst>
                                    <p:anim calcmode="lin" valueType="num">
                                      <p:cBhvr additive="base">
                                        <p:cTn id="22" dur="500"/>
                                        <p:tgtEl>
                                          <p:spTgt spid="33"/>
                                        </p:tgtEl>
                                        <p:attrNameLst>
                                          <p:attrName>ppt_x</p:attrName>
                                        </p:attrNameLst>
                                      </p:cBhvr>
                                      <p:tavLst>
                                        <p:tav tm="0">
                                          <p:val>
                                            <p:strVal val="ppt_x"/>
                                          </p:val>
                                        </p:tav>
                                        <p:tav tm="100000">
                                          <p:val>
                                            <p:strVal val="0-ppt_w/2"/>
                                          </p:val>
                                        </p:tav>
                                      </p:tavLst>
                                    </p:anim>
                                    <p:anim calcmode="lin" valueType="num">
                                      <p:cBhvr additive="base">
                                        <p:cTn id="23" dur="500"/>
                                        <p:tgtEl>
                                          <p:spTgt spid="33"/>
                                        </p:tgtEl>
                                        <p:attrNameLst>
                                          <p:attrName>ppt_y</p:attrName>
                                        </p:attrNameLst>
                                      </p:cBhvr>
                                      <p:tavLst>
                                        <p:tav tm="0">
                                          <p:val>
                                            <p:strVal val="ppt_y"/>
                                          </p:val>
                                        </p:tav>
                                        <p:tav tm="100000">
                                          <p:val>
                                            <p:strVal val="ppt_y"/>
                                          </p:val>
                                        </p:tav>
                                      </p:tavLst>
                                    </p:anim>
                                    <p:set>
                                      <p:cBhvr>
                                        <p:cTn id="24" dur="1" fill="hold">
                                          <p:stCondLst>
                                            <p:cond delay="499"/>
                                          </p:stCondLst>
                                        </p:cTn>
                                        <p:tgtEl>
                                          <p:spTgt spid="33"/>
                                        </p:tgtEl>
                                        <p:attrNameLst>
                                          <p:attrName>style.visibility</p:attrName>
                                        </p:attrNameLst>
                                      </p:cBhvr>
                                      <p:to>
                                        <p:strVal val="hidden"/>
                                      </p:to>
                                    </p:set>
                                  </p:childTnLst>
                                </p:cTn>
                              </p:par>
                              <p:par>
                                <p:cTn id="25" presetID="2" presetClass="entr" presetSubtype="2" fill="hold" nodeType="withEffect">
                                  <p:stCondLst>
                                    <p:cond delay="0"/>
                                  </p:stCondLst>
                                  <p:childTnLst>
                                    <p:set>
                                      <p:cBhvr>
                                        <p:cTn id="26" dur="1" fill="hold">
                                          <p:stCondLst>
                                            <p:cond delay="0"/>
                                          </p:stCondLst>
                                        </p:cTn>
                                        <p:tgtEl>
                                          <p:spTgt spid="34"/>
                                        </p:tgtEl>
                                        <p:attrNameLst>
                                          <p:attrName>style.visibility</p:attrName>
                                        </p:attrNameLst>
                                      </p:cBhvr>
                                      <p:to>
                                        <p:strVal val="visible"/>
                                      </p:to>
                                    </p:set>
                                    <p:anim calcmode="lin" valueType="num">
                                      <p:cBhvr additive="base">
                                        <p:cTn id="27" dur="500" fill="hold"/>
                                        <p:tgtEl>
                                          <p:spTgt spid="34"/>
                                        </p:tgtEl>
                                        <p:attrNameLst>
                                          <p:attrName>ppt_x</p:attrName>
                                        </p:attrNameLst>
                                      </p:cBhvr>
                                      <p:tavLst>
                                        <p:tav tm="0">
                                          <p:val>
                                            <p:strVal val="1+#ppt_w/2"/>
                                          </p:val>
                                        </p:tav>
                                        <p:tav tm="100000">
                                          <p:val>
                                            <p:strVal val="#ppt_x"/>
                                          </p:val>
                                        </p:tav>
                                      </p:tavLst>
                                    </p:anim>
                                    <p:anim calcmode="lin" valueType="num">
                                      <p:cBhvr additive="base">
                                        <p:cTn id="28" dur="5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xit" presetSubtype="8" fill="hold" nodeType="clickEffect">
                                  <p:stCondLst>
                                    <p:cond delay="0"/>
                                  </p:stCondLst>
                                  <p:childTnLst>
                                    <p:anim calcmode="lin" valueType="num">
                                      <p:cBhvr additive="base">
                                        <p:cTn id="32" dur="500"/>
                                        <p:tgtEl>
                                          <p:spTgt spid="34"/>
                                        </p:tgtEl>
                                        <p:attrNameLst>
                                          <p:attrName>ppt_x</p:attrName>
                                        </p:attrNameLst>
                                      </p:cBhvr>
                                      <p:tavLst>
                                        <p:tav tm="0">
                                          <p:val>
                                            <p:strVal val="ppt_x"/>
                                          </p:val>
                                        </p:tav>
                                        <p:tav tm="100000">
                                          <p:val>
                                            <p:strVal val="0-ppt_w/2"/>
                                          </p:val>
                                        </p:tav>
                                      </p:tavLst>
                                    </p:anim>
                                    <p:anim calcmode="lin" valueType="num">
                                      <p:cBhvr additive="base">
                                        <p:cTn id="33" dur="500"/>
                                        <p:tgtEl>
                                          <p:spTgt spid="34"/>
                                        </p:tgtEl>
                                        <p:attrNameLst>
                                          <p:attrName>ppt_y</p:attrName>
                                        </p:attrNameLst>
                                      </p:cBhvr>
                                      <p:tavLst>
                                        <p:tav tm="0">
                                          <p:val>
                                            <p:strVal val="ppt_y"/>
                                          </p:val>
                                        </p:tav>
                                        <p:tav tm="100000">
                                          <p:val>
                                            <p:strVal val="ppt_y"/>
                                          </p:val>
                                        </p:tav>
                                      </p:tavLst>
                                    </p:anim>
                                    <p:set>
                                      <p:cBhvr>
                                        <p:cTn id="34" dur="1" fill="hold">
                                          <p:stCondLst>
                                            <p:cond delay="499"/>
                                          </p:stCondLst>
                                        </p:cTn>
                                        <p:tgtEl>
                                          <p:spTgt spid="34"/>
                                        </p:tgtEl>
                                        <p:attrNameLst>
                                          <p:attrName>style.visibility</p:attrName>
                                        </p:attrNameLst>
                                      </p:cBhvr>
                                      <p:to>
                                        <p:strVal val="hidden"/>
                                      </p:to>
                                    </p:set>
                                  </p:childTnLst>
                                </p:cTn>
                              </p:par>
                              <p:par>
                                <p:cTn id="35" presetID="2" presetClass="entr" presetSubtype="2" fill="hold" nodeType="with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500" fill="hold"/>
                                        <p:tgtEl>
                                          <p:spTgt spid="35"/>
                                        </p:tgtEl>
                                        <p:attrNameLst>
                                          <p:attrName>ppt_x</p:attrName>
                                        </p:attrNameLst>
                                      </p:cBhvr>
                                      <p:tavLst>
                                        <p:tav tm="0">
                                          <p:val>
                                            <p:strVal val="1+#ppt_w/2"/>
                                          </p:val>
                                        </p:tav>
                                        <p:tav tm="100000">
                                          <p:val>
                                            <p:strVal val="#ppt_x"/>
                                          </p:val>
                                        </p:tav>
                                      </p:tavLst>
                                    </p:anim>
                                    <p:anim calcmode="lin" valueType="num">
                                      <p:cBhvr additive="base">
                                        <p:cTn id="38" dur="5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xit" presetSubtype="8" fill="hold" nodeType="clickEffect">
                                  <p:stCondLst>
                                    <p:cond delay="0"/>
                                  </p:stCondLst>
                                  <p:childTnLst>
                                    <p:anim calcmode="lin" valueType="num">
                                      <p:cBhvr additive="base">
                                        <p:cTn id="42" dur="500"/>
                                        <p:tgtEl>
                                          <p:spTgt spid="35"/>
                                        </p:tgtEl>
                                        <p:attrNameLst>
                                          <p:attrName>ppt_x</p:attrName>
                                        </p:attrNameLst>
                                      </p:cBhvr>
                                      <p:tavLst>
                                        <p:tav tm="0">
                                          <p:val>
                                            <p:strVal val="ppt_x"/>
                                          </p:val>
                                        </p:tav>
                                        <p:tav tm="100000">
                                          <p:val>
                                            <p:strVal val="0-ppt_w/2"/>
                                          </p:val>
                                        </p:tav>
                                      </p:tavLst>
                                    </p:anim>
                                    <p:anim calcmode="lin" valueType="num">
                                      <p:cBhvr additive="base">
                                        <p:cTn id="43" dur="500"/>
                                        <p:tgtEl>
                                          <p:spTgt spid="35"/>
                                        </p:tgtEl>
                                        <p:attrNameLst>
                                          <p:attrName>ppt_y</p:attrName>
                                        </p:attrNameLst>
                                      </p:cBhvr>
                                      <p:tavLst>
                                        <p:tav tm="0">
                                          <p:val>
                                            <p:strVal val="ppt_y"/>
                                          </p:val>
                                        </p:tav>
                                        <p:tav tm="100000">
                                          <p:val>
                                            <p:strVal val="ppt_y"/>
                                          </p:val>
                                        </p:tav>
                                      </p:tavLst>
                                    </p:anim>
                                    <p:set>
                                      <p:cBhvr>
                                        <p:cTn id="44" dur="1" fill="hold">
                                          <p:stCondLst>
                                            <p:cond delay="499"/>
                                          </p:stCondLst>
                                        </p:cTn>
                                        <p:tgtEl>
                                          <p:spTgt spid="35"/>
                                        </p:tgtEl>
                                        <p:attrNameLst>
                                          <p:attrName>style.visibility</p:attrName>
                                        </p:attrNameLst>
                                      </p:cBhvr>
                                      <p:to>
                                        <p:strVal val="hidden"/>
                                      </p:to>
                                    </p:set>
                                  </p:childTnLst>
                                </p:cTn>
                              </p:par>
                              <p:par>
                                <p:cTn id="45" presetID="2" presetClass="entr" presetSubtype="2" fill="hold" nodeType="with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additive="base">
                                        <p:cTn id="47" dur="500" fill="hold"/>
                                        <p:tgtEl>
                                          <p:spTgt spid="36"/>
                                        </p:tgtEl>
                                        <p:attrNameLst>
                                          <p:attrName>ppt_x</p:attrName>
                                        </p:attrNameLst>
                                      </p:cBhvr>
                                      <p:tavLst>
                                        <p:tav tm="0">
                                          <p:val>
                                            <p:strVal val="1+#ppt_w/2"/>
                                          </p:val>
                                        </p:tav>
                                        <p:tav tm="100000">
                                          <p:val>
                                            <p:strVal val="#ppt_x"/>
                                          </p:val>
                                        </p:tav>
                                      </p:tavLst>
                                    </p:anim>
                                    <p:anim calcmode="lin" valueType="num">
                                      <p:cBhvr additive="base">
                                        <p:cTn id="48" dur="500" fill="hold"/>
                                        <p:tgtEl>
                                          <p:spTgt spid="36"/>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xit" presetSubtype="8" fill="hold" nodeType="clickEffect">
                                  <p:stCondLst>
                                    <p:cond delay="0"/>
                                  </p:stCondLst>
                                  <p:childTnLst>
                                    <p:anim calcmode="lin" valueType="num">
                                      <p:cBhvr additive="base">
                                        <p:cTn id="52" dur="500"/>
                                        <p:tgtEl>
                                          <p:spTgt spid="36"/>
                                        </p:tgtEl>
                                        <p:attrNameLst>
                                          <p:attrName>ppt_x</p:attrName>
                                        </p:attrNameLst>
                                      </p:cBhvr>
                                      <p:tavLst>
                                        <p:tav tm="0">
                                          <p:val>
                                            <p:strVal val="ppt_x"/>
                                          </p:val>
                                        </p:tav>
                                        <p:tav tm="100000">
                                          <p:val>
                                            <p:strVal val="0-ppt_w/2"/>
                                          </p:val>
                                        </p:tav>
                                      </p:tavLst>
                                    </p:anim>
                                    <p:anim calcmode="lin" valueType="num">
                                      <p:cBhvr additive="base">
                                        <p:cTn id="53" dur="500"/>
                                        <p:tgtEl>
                                          <p:spTgt spid="36"/>
                                        </p:tgtEl>
                                        <p:attrNameLst>
                                          <p:attrName>ppt_y</p:attrName>
                                        </p:attrNameLst>
                                      </p:cBhvr>
                                      <p:tavLst>
                                        <p:tav tm="0">
                                          <p:val>
                                            <p:strVal val="ppt_y"/>
                                          </p:val>
                                        </p:tav>
                                        <p:tav tm="100000">
                                          <p:val>
                                            <p:strVal val="ppt_y"/>
                                          </p:val>
                                        </p:tav>
                                      </p:tavLst>
                                    </p:anim>
                                    <p:set>
                                      <p:cBhvr>
                                        <p:cTn id="54" dur="1" fill="hold">
                                          <p:stCondLst>
                                            <p:cond delay="499"/>
                                          </p:stCondLst>
                                        </p:cTn>
                                        <p:tgtEl>
                                          <p:spTgt spid="3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DEMO</a:t>
            </a:r>
            <a:endParaRPr lang="en-US" dirty="0"/>
          </a:p>
        </p:txBody>
      </p:sp>
      <p:sp>
        <p:nvSpPr>
          <p:cNvPr id="4" name="Subtitle 3"/>
          <p:cNvSpPr>
            <a:spLocks noGrp="1"/>
          </p:cNvSpPr>
          <p:nvPr>
            <p:ph type="subTitle" idx="1"/>
          </p:nvPr>
        </p:nvSpPr>
        <p:spPr>
          <a:xfrm>
            <a:off x="274640" y="5783263"/>
            <a:ext cx="8915397" cy="914400"/>
          </a:xfrm>
        </p:spPr>
        <p:txBody>
          <a:bodyPr/>
          <a:lstStyle/>
          <a:p>
            <a:r>
              <a:rPr lang="en-US" dirty="0" smtClean="0"/>
              <a:t>Microsoft Advertising</a:t>
            </a:r>
            <a:endParaRPr lang="en-US" dirty="0"/>
          </a:p>
        </p:txBody>
      </p:sp>
    </p:spTree>
    <p:extLst>
      <p:ext uri="{BB962C8B-B14F-4D97-AF65-F5344CB8AC3E}">
        <p14:creationId xmlns:p14="http://schemas.microsoft.com/office/powerpoint/2010/main" val="387601679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endParaRPr lang="en-US"/>
          </a:p>
        </p:txBody>
      </p:sp>
      <p:sp>
        <p:nvSpPr>
          <p:cNvPr id="4" name="Title 3"/>
          <p:cNvSpPr>
            <a:spLocks noGrp="1"/>
          </p:cNvSpPr>
          <p:nvPr>
            <p:ph type="title"/>
          </p:nvPr>
        </p:nvSpPr>
        <p:spPr/>
        <p:txBody>
          <a:bodyPr/>
          <a:lstStyle/>
          <a:p>
            <a:r>
              <a:rPr lang="en-US" dirty="0" smtClean="0"/>
              <a:t>Transparent submissions</a:t>
            </a:r>
            <a:endParaRPr lang="en-US" dirty="0"/>
          </a:p>
        </p:txBody>
      </p:sp>
    </p:spTree>
    <p:extLst>
      <p:ext uri="{BB962C8B-B14F-4D97-AF65-F5344CB8AC3E}">
        <p14:creationId xmlns:p14="http://schemas.microsoft.com/office/powerpoint/2010/main" val="400698518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1457545" y="2038113"/>
            <a:ext cx="9521385" cy="3745149"/>
            <a:chOff x="3289993" y="2510192"/>
            <a:chExt cx="2668680" cy="2446578"/>
          </a:xfrm>
        </p:grpSpPr>
        <p:sp>
          <p:nvSpPr>
            <p:cNvPr id="14" name="Rectangle 13"/>
            <p:cNvSpPr/>
            <p:nvPr/>
          </p:nvSpPr>
          <p:spPr bwMode="auto">
            <a:xfrm>
              <a:off x="3289993" y="2510192"/>
              <a:ext cx="2668680" cy="1684437"/>
            </a:xfrm>
            <a:prstGeom prst="rect">
              <a:avLst/>
            </a:prstGeom>
            <a:solidFill>
              <a:srgbClr val="C7C7C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46630" rIns="46630" bIns="46630" numCol="1" spcCol="0" rtlCol="0" fromWordArt="0" anchor="ctr" anchorCtr="0" forceAA="0" compatLnSpc="1">
              <a:prstTxWarp prst="textNoShape">
                <a:avLst/>
              </a:prstTxWarp>
              <a:noAutofit/>
            </a:bodyPr>
            <a:lstStyle/>
            <a:p>
              <a:pPr algn="ctr">
                <a:lnSpc>
                  <a:spcPct val="90000"/>
                </a:lnSpc>
              </a:pPr>
              <a:r>
                <a:rPr lang="en-US" sz="6119" dirty="0" smtClean="0">
                  <a:solidFill>
                    <a:srgbClr val="0072C6">
                      <a:lumMod val="50000"/>
                      <a:alpha val="99000"/>
                    </a:srgbClr>
                  </a:solidFill>
                  <a:latin typeface="Segoe UI Light"/>
                </a:rPr>
                <a:t>Free</a:t>
              </a:r>
              <a:endParaRPr lang="en-US" sz="3672" dirty="0">
                <a:solidFill>
                  <a:srgbClr val="0072C6">
                    <a:lumMod val="50000"/>
                    <a:alpha val="99000"/>
                  </a:srgbClr>
                </a:solidFill>
                <a:latin typeface="Segoe UI Light"/>
              </a:endParaRPr>
            </a:p>
          </p:txBody>
        </p:sp>
        <p:sp>
          <p:nvSpPr>
            <p:cNvPr id="15" name="Rectangle 14"/>
            <p:cNvSpPr/>
            <p:nvPr/>
          </p:nvSpPr>
          <p:spPr bwMode="auto">
            <a:xfrm>
              <a:off x="3289993" y="3998527"/>
              <a:ext cx="2668680" cy="958243"/>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ctr" anchorCtr="0" forceAA="0" compatLnSpc="1">
              <a:prstTxWarp prst="textNoShape">
                <a:avLst/>
              </a:prstTxWarp>
              <a:noAutofit/>
            </a:bodyPr>
            <a:lstStyle/>
            <a:p>
              <a:pPr defTabSz="932290" fontAlgn="base">
                <a:lnSpc>
                  <a:spcPct val="150000"/>
                </a:lnSpc>
                <a:spcBef>
                  <a:spcPct val="0"/>
                </a:spcBef>
                <a:spcAft>
                  <a:spcPct val="0"/>
                </a:spcAft>
              </a:pPr>
              <a:r>
                <a:rPr lang="en-US" sz="2000" dirty="0" smtClean="0">
                  <a:solidFill>
                    <a:srgbClr val="FFFFFF">
                      <a:alpha val="99000"/>
                    </a:srgbClr>
                  </a:solidFill>
                  <a:ea typeface="Segoe UI" pitchFamily="34" charset="0"/>
                  <a:cs typeface="Segoe UI" pitchFamily="34" charset="0"/>
                </a:rPr>
                <a:t>Free developer accounts</a:t>
              </a:r>
            </a:p>
            <a:p>
              <a:pPr defTabSz="932290" fontAlgn="base">
                <a:lnSpc>
                  <a:spcPct val="150000"/>
                </a:lnSpc>
                <a:spcBef>
                  <a:spcPct val="0"/>
                </a:spcBef>
                <a:spcAft>
                  <a:spcPct val="0"/>
                </a:spcAft>
              </a:pPr>
              <a:r>
                <a:rPr lang="en-US" sz="2000" dirty="0" smtClean="0">
                  <a:solidFill>
                    <a:srgbClr val="FFFFFF">
                      <a:alpha val="99000"/>
                    </a:srgbClr>
                  </a:solidFill>
                  <a:ea typeface="Segoe UI" pitchFamily="34" charset="0"/>
                  <a:cs typeface="Segoe UI" pitchFamily="34" charset="0"/>
                </a:rPr>
                <a:t>Free testing and side-loading</a:t>
              </a:r>
            </a:p>
            <a:p>
              <a:pPr defTabSz="932290" fontAlgn="base">
                <a:lnSpc>
                  <a:spcPct val="150000"/>
                </a:lnSpc>
                <a:spcBef>
                  <a:spcPct val="0"/>
                </a:spcBef>
                <a:spcAft>
                  <a:spcPct val="0"/>
                </a:spcAft>
              </a:pPr>
              <a:r>
                <a:rPr lang="en-US" sz="2000" dirty="0" smtClean="0">
                  <a:solidFill>
                    <a:srgbClr val="FFFFFF">
                      <a:alpha val="99000"/>
                    </a:srgbClr>
                  </a:solidFill>
                  <a:ea typeface="Segoe UI" pitchFamily="34" charset="0"/>
                  <a:cs typeface="Segoe UI" pitchFamily="34" charset="0"/>
                </a:rPr>
                <a:t>Free tools (Visual Studio 2012 Express)</a:t>
              </a:r>
              <a:endParaRPr lang="en-US" sz="2000" dirty="0">
                <a:solidFill>
                  <a:srgbClr val="FFFFFF">
                    <a:alpha val="99000"/>
                  </a:srgbClr>
                </a:solidFill>
                <a:ea typeface="Segoe UI" pitchFamily="34" charset="0"/>
                <a:cs typeface="Segoe UI" pitchFamily="34" charset="0"/>
              </a:endParaRPr>
            </a:p>
          </p:txBody>
        </p:sp>
      </p:grpSp>
      <p:sp>
        <p:nvSpPr>
          <p:cNvPr id="2" name="Title 1"/>
          <p:cNvSpPr>
            <a:spLocks noGrp="1"/>
          </p:cNvSpPr>
          <p:nvPr>
            <p:ph type="title"/>
          </p:nvPr>
        </p:nvSpPr>
        <p:spPr/>
        <p:txBody>
          <a:bodyPr/>
          <a:lstStyle/>
          <a:p>
            <a:r>
              <a:rPr lang="en-US" dirty="0" smtClean="0"/>
              <a:t>Developer registration</a:t>
            </a:r>
            <a:endParaRPr lang="en-US" dirty="0"/>
          </a:p>
        </p:txBody>
      </p:sp>
    </p:spTree>
    <p:extLst>
      <p:ext uri="{BB962C8B-B14F-4D97-AF65-F5344CB8AC3E}">
        <p14:creationId xmlns:p14="http://schemas.microsoft.com/office/powerpoint/2010/main" val="267872134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en-US" dirty="0" smtClean="0"/>
              <a:t>Reach</a:t>
            </a:r>
          </a:p>
          <a:p>
            <a:r>
              <a:rPr lang="en-US" dirty="0" smtClean="0"/>
              <a:t>Economics</a:t>
            </a:r>
          </a:p>
          <a:p>
            <a:r>
              <a:rPr lang="en-US" dirty="0" smtClean="0"/>
              <a:t>Submission</a:t>
            </a:r>
          </a:p>
          <a:p>
            <a:r>
              <a:rPr lang="en-US" dirty="0" smtClean="0"/>
              <a:t>Promotion</a:t>
            </a:r>
            <a:endParaRPr lang="en-US" dirty="0"/>
          </a:p>
        </p:txBody>
      </p:sp>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a:xfrm>
            <a:off x="286181" y="1211266"/>
            <a:ext cx="4548913" cy="4557415"/>
          </a:xfrm>
        </p:spPr>
      </p:pic>
      <p:sp>
        <p:nvSpPr>
          <p:cNvPr id="5" name="Title 4"/>
          <p:cNvSpPr>
            <a:spLocks noGrp="1"/>
          </p:cNvSpPr>
          <p:nvPr>
            <p:ph type="title"/>
          </p:nvPr>
        </p:nvSpPr>
        <p:spPr/>
        <p:txBody>
          <a:bodyPr/>
          <a:lstStyle/>
          <a:p>
            <a:r>
              <a:rPr lang="en-US" dirty="0" smtClean="0"/>
              <a:t>Agenda</a:t>
            </a:r>
            <a:endParaRPr lang="en-US" dirty="0"/>
          </a:p>
        </p:txBody>
      </p:sp>
    </p:spTree>
    <p:extLst>
      <p:ext uri="{BB962C8B-B14F-4D97-AF65-F5344CB8AC3E}">
        <p14:creationId xmlns:p14="http://schemas.microsoft.com/office/powerpoint/2010/main" val="115414294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Store registration</a:t>
            </a:r>
            <a:endParaRPr lang="en-US" dirty="0"/>
          </a:p>
        </p:txBody>
      </p:sp>
      <p:grpSp>
        <p:nvGrpSpPr>
          <p:cNvPr id="9" name="Group 8"/>
          <p:cNvGrpSpPr/>
          <p:nvPr/>
        </p:nvGrpSpPr>
        <p:grpSpPr>
          <a:xfrm>
            <a:off x="5274273" y="2038113"/>
            <a:ext cx="2721807" cy="3745149"/>
            <a:chOff x="3289993" y="2510192"/>
            <a:chExt cx="2668680" cy="2446578"/>
          </a:xfrm>
        </p:grpSpPr>
        <p:sp>
          <p:nvSpPr>
            <p:cNvPr id="7" name="Rectangle 6"/>
            <p:cNvSpPr/>
            <p:nvPr/>
          </p:nvSpPr>
          <p:spPr bwMode="auto">
            <a:xfrm>
              <a:off x="3289993" y="2510192"/>
              <a:ext cx="2668680" cy="1684437"/>
            </a:xfrm>
            <a:prstGeom prst="rect">
              <a:avLst/>
            </a:prstGeom>
            <a:solidFill>
              <a:srgbClr val="C7C7C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46630" rIns="46630" bIns="46630" numCol="1" spcCol="0" rtlCol="0" fromWordArt="0" anchor="ctr" anchorCtr="0" forceAA="0" compatLnSpc="1">
              <a:prstTxWarp prst="textNoShape">
                <a:avLst/>
              </a:prstTxWarp>
              <a:noAutofit/>
            </a:bodyPr>
            <a:lstStyle/>
            <a:p>
              <a:pPr algn="ctr">
                <a:lnSpc>
                  <a:spcPct val="90000"/>
                </a:lnSpc>
              </a:pPr>
              <a:r>
                <a:rPr lang="en-US" sz="6119" dirty="0">
                  <a:solidFill>
                    <a:srgbClr val="0072C6">
                      <a:lumMod val="50000"/>
                      <a:alpha val="99000"/>
                    </a:srgbClr>
                  </a:solidFill>
                  <a:latin typeface="Segoe UI Light"/>
                </a:rPr>
                <a:t>$</a:t>
              </a:r>
              <a:r>
                <a:rPr lang="en-US" sz="6119" dirty="0" smtClean="0">
                  <a:solidFill>
                    <a:srgbClr val="0072C6">
                      <a:lumMod val="50000"/>
                      <a:alpha val="99000"/>
                    </a:srgbClr>
                  </a:solidFill>
                  <a:latin typeface="Segoe UI Light"/>
                </a:rPr>
                <a:t>49</a:t>
              </a:r>
              <a:endParaRPr lang="en-US" sz="3672" dirty="0">
                <a:solidFill>
                  <a:srgbClr val="0072C6">
                    <a:lumMod val="50000"/>
                    <a:alpha val="99000"/>
                  </a:srgbClr>
                </a:solidFill>
                <a:latin typeface="Segoe UI Light"/>
              </a:endParaRPr>
            </a:p>
          </p:txBody>
        </p:sp>
        <p:sp>
          <p:nvSpPr>
            <p:cNvPr id="8" name="Rectangle 7"/>
            <p:cNvSpPr/>
            <p:nvPr/>
          </p:nvSpPr>
          <p:spPr bwMode="auto">
            <a:xfrm>
              <a:off x="3289993" y="3998527"/>
              <a:ext cx="2668680" cy="958243"/>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ctr" anchorCtr="0" forceAA="0" compatLnSpc="1">
              <a:prstTxWarp prst="textNoShape">
                <a:avLst/>
              </a:prstTxWarp>
              <a:noAutofit/>
            </a:bodyPr>
            <a:lstStyle/>
            <a:p>
              <a:pPr defTabSz="932290" fontAlgn="base">
                <a:lnSpc>
                  <a:spcPct val="90000"/>
                </a:lnSpc>
                <a:spcBef>
                  <a:spcPct val="0"/>
                </a:spcBef>
                <a:spcAft>
                  <a:spcPct val="0"/>
                </a:spcAft>
              </a:pPr>
              <a:r>
                <a:rPr lang="en-US" sz="2448" dirty="0">
                  <a:solidFill>
                    <a:srgbClr val="FFFFFF">
                      <a:alpha val="99000"/>
                    </a:srgbClr>
                  </a:solidFill>
                  <a:ea typeface="Segoe UI" pitchFamily="34" charset="0"/>
                  <a:cs typeface="Segoe UI" pitchFamily="34" charset="0"/>
                </a:rPr>
                <a:t>Individual </a:t>
              </a:r>
            </a:p>
          </p:txBody>
        </p:sp>
      </p:grpSp>
      <p:grpSp>
        <p:nvGrpSpPr>
          <p:cNvPr id="10" name="Group 9"/>
          <p:cNvGrpSpPr/>
          <p:nvPr/>
        </p:nvGrpSpPr>
        <p:grpSpPr>
          <a:xfrm>
            <a:off x="8257123" y="2038113"/>
            <a:ext cx="2721807" cy="3745149"/>
            <a:chOff x="3289993" y="2510192"/>
            <a:chExt cx="2668680" cy="2446578"/>
          </a:xfrm>
        </p:grpSpPr>
        <p:sp>
          <p:nvSpPr>
            <p:cNvPr id="11" name="Rectangle 10"/>
            <p:cNvSpPr/>
            <p:nvPr/>
          </p:nvSpPr>
          <p:spPr bwMode="auto">
            <a:xfrm>
              <a:off x="3289993" y="2510192"/>
              <a:ext cx="2668680" cy="1684437"/>
            </a:xfrm>
            <a:prstGeom prst="rect">
              <a:avLst/>
            </a:prstGeom>
            <a:solidFill>
              <a:srgbClr val="C7C7C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46630" rIns="46630" bIns="46630" numCol="1" spcCol="0" rtlCol="0" fromWordArt="0" anchor="ctr" anchorCtr="0" forceAA="0" compatLnSpc="1">
              <a:prstTxWarp prst="textNoShape">
                <a:avLst/>
              </a:prstTxWarp>
              <a:noAutofit/>
            </a:bodyPr>
            <a:lstStyle/>
            <a:p>
              <a:pPr algn="ctr">
                <a:lnSpc>
                  <a:spcPct val="90000"/>
                </a:lnSpc>
              </a:pPr>
              <a:r>
                <a:rPr lang="en-US" sz="6119" dirty="0">
                  <a:solidFill>
                    <a:srgbClr val="0072C6">
                      <a:lumMod val="50000"/>
                      <a:alpha val="99000"/>
                    </a:srgbClr>
                  </a:solidFill>
                  <a:latin typeface="Segoe UI Light"/>
                </a:rPr>
                <a:t>$</a:t>
              </a:r>
              <a:r>
                <a:rPr lang="en-US" sz="6119" dirty="0" smtClean="0">
                  <a:solidFill>
                    <a:srgbClr val="0072C6">
                      <a:lumMod val="50000"/>
                      <a:alpha val="99000"/>
                    </a:srgbClr>
                  </a:solidFill>
                  <a:latin typeface="Segoe UI Light"/>
                </a:rPr>
                <a:t>99</a:t>
              </a:r>
              <a:endParaRPr lang="en-US" sz="3672" dirty="0">
                <a:solidFill>
                  <a:srgbClr val="0072C6">
                    <a:lumMod val="50000"/>
                    <a:alpha val="99000"/>
                  </a:srgbClr>
                </a:solidFill>
                <a:latin typeface="Segoe UI Light"/>
              </a:endParaRPr>
            </a:p>
          </p:txBody>
        </p:sp>
        <p:sp>
          <p:nvSpPr>
            <p:cNvPr id="12" name="Rectangle 11"/>
            <p:cNvSpPr/>
            <p:nvPr/>
          </p:nvSpPr>
          <p:spPr bwMode="auto">
            <a:xfrm>
              <a:off x="3289993" y="3998527"/>
              <a:ext cx="2668680" cy="958243"/>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ctr" anchorCtr="0" forceAA="0" compatLnSpc="1">
              <a:prstTxWarp prst="textNoShape">
                <a:avLst/>
              </a:prstTxWarp>
              <a:noAutofit/>
            </a:bodyPr>
            <a:lstStyle/>
            <a:p>
              <a:pPr defTabSz="932290" fontAlgn="base">
                <a:lnSpc>
                  <a:spcPct val="90000"/>
                </a:lnSpc>
                <a:spcBef>
                  <a:spcPct val="0"/>
                </a:spcBef>
                <a:spcAft>
                  <a:spcPct val="0"/>
                </a:spcAft>
              </a:pPr>
              <a:r>
                <a:rPr lang="en-US" sz="2448" dirty="0">
                  <a:solidFill>
                    <a:srgbClr val="FFFFFF">
                      <a:alpha val="99000"/>
                    </a:srgbClr>
                  </a:solidFill>
                  <a:ea typeface="Segoe UI" pitchFamily="34" charset="0"/>
                  <a:cs typeface="Segoe UI" pitchFamily="34" charset="0"/>
                </a:rPr>
                <a:t>Business </a:t>
              </a:r>
            </a:p>
          </p:txBody>
        </p:sp>
      </p:grpSp>
      <p:grpSp>
        <p:nvGrpSpPr>
          <p:cNvPr id="13" name="Group 12"/>
          <p:cNvGrpSpPr/>
          <p:nvPr/>
        </p:nvGrpSpPr>
        <p:grpSpPr>
          <a:xfrm>
            <a:off x="1457545" y="2038113"/>
            <a:ext cx="3563623" cy="3745149"/>
            <a:chOff x="3289993" y="2510192"/>
            <a:chExt cx="2668680" cy="2446578"/>
          </a:xfrm>
        </p:grpSpPr>
        <p:sp>
          <p:nvSpPr>
            <p:cNvPr id="14" name="Rectangle 13"/>
            <p:cNvSpPr/>
            <p:nvPr/>
          </p:nvSpPr>
          <p:spPr bwMode="auto">
            <a:xfrm>
              <a:off x="3289993" y="2510192"/>
              <a:ext cx="2668680" cy="1684437"/>
            </a:xfrm>
            <a:prstGeom prst="rect">
              <a:avLst/>
            </a:prstGeom>
            <a:solidFill>
              <a:srgbClr val="C7C7C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46630" rIns="46630" bIns="46630" numCol="1" spcCol="0" rtlCol="0" fromWordArt="0" anchor="ctr" anchorCtr="0" forceAA="0" compatLnSpc="1">
              <a:prstTxWarp prst="textNoShape">
                <a:avLst/>
              </a:prstTxWarp>
              <a:noAutofit/>
            </a:bodyPr>
            <a:lstStyle/>
            <a:p>
              <a:pPr algn="ctr">
                <a:lnSpc>
                  <a:spcPct val="90000"/>
                </a:lnSpc>
              </a:pPr>
              <a:r>
                <a:rPr lang="en-US" sz="6119" dirty="0" smtClean="0">
                  <a:solidFill>
                    <a:srgbClr val="0072C6">
                      <a:lumMod val="50000"/>
                      <a:alpha val="99000"/>
                    </a:srgbClr>
                  </a:solidFill>
                  <a:latin typeface="Segoe UI Light"/>
                </a:rPr>
                <a:t>Free</a:t>
              </a:r>
              <a:endParaRPr lang="en-US" sz="3672" dirty="0">
                <a:solidFill>
                  <a:srgbClr val="0072C6">
                    <a:lumMod val="50000"/>
                    <a:alpha val="99000"/>
                  </a:srgbClr>
                </a:solidFill>
                <a:latin typeface="Segoe UI Light"/>
              </a:endParaRPr>
            </a:p>
          </p:txBody>
        </p:sp>
        <p:sp>
          <p:nvSpPr>
            <p:cNvPr id="15" name="Rectangle 14"/>
            <p:cNvSpPr/>
            <p:nvPr/>
          </p:nvSpPr>
          <p:spPr bwMode="auto">
            <a:xfrm>
              <a:off x="3289993" y="3998527"/>
              <a:ext cx="2668680" cy="958243"/>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ctr" anchorCtr="0" forceAA="0" compatLnSpc="1">
              <a:prstTxWarp prst="textNoShape">
                <a:avLst/>
              </a:prstTxWarp>
              <a:noAutofit/>
            </a:bodyPr>
            <a:lstStyle/>
            <a:p>
              <a:pPr defTabSz="932290" fontAlgn="base">
                <a:lnSpc>
                  <a:spcPct val="150000"/>
                </a:lnSpc>
                <a:spcBef>
                  <a:spcPct val="0"/>
                </a:spcBef>
                <a:spcAft>
                  <a:spcPct val="0"/>
                </a:spcAft>
              </a:pPr>
              <a:r>
                <a:rPr lang="en-US" sz="2000" dirty="0" smtClean="0">
                  <a:solidFill>
                    <a:srgbClr val="FFFFFF">
                      <a:alpha val="99000"/>
                    </a:srgbClr>
                  </a:solidFill>
                  <a:ea typeface="Segoe UI" pitchFamily="34" charset="0"/>
                  <a:cs typeface="Segoe UI" pitchFamily="34" charset="0"/>
                </a:rPr>
                <a:t>Students (Dreamspark)</a:t>
              </a:r>
            </a:p>
            <a:p>
              <a:pPr defTabSz="932290" fontAlgn="base">
                <a:lnSpc>
                  <a:spcPct val="150000"/>
                </a:lnSpc>
                <a:spcBef>
                  <a:spcPct val="0"/>
                </a:spcBef>
                <a:spcAft>
                  <a:spcPct val="0"/>
                </a:spcAft>
              </a:pPr>
              <a:r>
                <a:rPr lang="en-US" sz="2000" dirty="0" smtClean="0">
                  <a:solidFill>
                    <a:srgbClr val="FFFFFF">
                      <a:alpha val="99000"/>
                    </a:srgbClr>
                  </a:solidFill>
                  <a:ea typeface="Segoe UI" pitchFamily="34" charset="0"/>
                  <a:cs typeface="Segoe UI" pitchFamily="34" charset="0"/>
                </a:rPr>
                <a:t>Startups (Bizspark)</a:t>
              </a:r>
            </a:p>
            <a:p>
              <a:pPr defTabSz="932290" fontAlgn="base">
                <a:lnSpc>
                  <a:spcPct val="150000"/>
                </a:lnSpc>
                <a:spcBef>
                  <a:spcPct val="0"/>
                </a:spcBef>
                <a:spcAft>
                  <a:spcPct val="0"/>
                </a:spcAft>
              </a:pPr>
              <a:r>
                <a:rPr lang="en-US" sz="2000" dirty="0" smtClean="0">
                  <a:solidFill>
                    <a:srgbClr val="FFFFFF">
                      <a:alpha val="99000"/>
                    </a:srgbClr>
                  </a:solidFill>
                  <a:ea typeface="Segoe UI" pitchFamily="34" charset="0"/>
                  <a:cs typeface="Segoe UI" pitchFamily="34" charset="0"/>
                </a:rPr>
                <a:t>MSDN subscribers</a:t>
              </a:r>
              <a:endParaRPr lang="en-US" sz="2000" dirty="0">
                <a:solidFill>
                  <a:srgbClr val="FFFFFF">
                    <a:alpha val="99000"/>
                  </a:srgbClr>
                </a:solidFill>
                <a:ea typeface="Segoe UI" pitchFamily="34" charset="0"/>
                <a:cs typeface="Segoe UI" pitchFamily="34" charset="0"/>
              </a:endParaRPr>
            </a:p>
          </p:txBody>
        </p:sp>
      </p:grpSp>
    </p:spTree>
    <p:extLst>
      <p:ext uri="{BB962C8B-B14F-4D97-AF65-F5344CB8AC3E}">
        <p14:creationId xmlns:p14="http://schemas.microsoft.com/office/powerpoint/2010/main" val="92590657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DEMO</a:t>
            </a:r>
            <a:endParaRPr lang="en-US" dirty="0"/>
          </a:p>
        </p:txBody>
      </p:sp>
      <p:sp>
        <p:nvSpPr>
          <p:cNvPr id="4" name="Subtitle 3"/>
          <p:cNvSpPr>
            <a:spLocks noGrp="1"/>
          </p:cNvSpPr>
          <p:nvPr>
            <p:ph type="subTitle" idx="1"/>
          </p:nvPr>
        </p:nvSpPr>
        <p:spPr/>
        <p:txBody>
          <a:bodyPr/>
          <a:lstStyle/>
          <a:p>
            <a:r>
              <a:rPr lang="en-US" dirty="0" smtClean="0"/>
              <a:t>Creating a Store account</a:t>
            </a:r>
            <a:endParaRPr lang="en-US" dirty="0"/>
          </a:p>
        </p:txBody>
      </p:sp>
    </p:spTree>
    <p:extLst>
      <p:ext uri="{BB962C8B-B14F-4D97-AF65-F5344CB8AC3E}">
        <p14:creationId xmlns:p14="http://schemas.microsoft.com/office/powerpoint/2010/main" val="375563134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DEMO</a:t>
            </a:r>
            <a:endParaRPr lang="en-US" dirty="0"/>
          </a:p>
        </p:txBody>
      </p:sp>
      <p:sp>
        <p:nvSpPr>
          <p:cNvPr id="4" name="Subtitle 3"/>
          <p:cNvSpPr>
            <a:spLocks noGrp="1"/>
          </p:cNvSpPr>
          <p:nvPr>
            <p:ph type="subTitle" idx="1"/>
          </p:nvPr>
        </p:nvSpPr>
        <p:spPr/>
        <p:txBody>
          <a:bodyPr/>
          <a:lstStyle/>
          <a:p>
            <a:r>
              <a:rPr lang="en-US" dirty="0" smtClean="0"/>
              <a:t>Submitting an app</a:t>
            </a:r>
            <a:endParaRPr lang="en-US" dirty="0"/>
          </a:p>
        </p:txBody>
      </p:sp>
    </p:spTree>
    <p:extLst>
      <p:ext uri="{BB962C8B-B14F-4D97-AF65-F5344CB8AC3E}">
        <p14:creationId xmlns:p14="http://schemas.microsoft.com/office/powerpoint/2010/main" val="150233466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gradFill>
                  <a:gsLst>
                    <a:gs pos="17699">
                      <a:schemeClr val="bg2"/>
                    </a:gs>
                    <a:gs pos="59000">
                      <a:schemeClr val="bg2"/>
                    </a:gs>
                  </a:gsLst>
                  <a:lin ang="5400000" scaled="1"/>
                </a:gradFill>
              </a:rPr>
              <a:t>Dealing with </a:t>
            </a:r>
            <a:r>
              <a:rPr lang="en-US" dirty="0" smtClean="0">
                <a:gradFill>
                  <a:gsLst>
                    <a:gs pos="17699">
                      <a:schemeClr val="bg2"/>
                    </a:gs>
                    <a:gs pos="59000">
                      <a:schemeClr val="bg2"/>
                    </a:gs>
                  </a:gsLst>
                  <a:lin ang="5400000" scaled="1"/>
                </a:gradFill>
              </a:rPr>
              <a:t>certification issues</a:t>
            </a:r>
            <a:endParaRPr lang="en-US" dirty="0">
              <a:gradFill>
                <a:gsLst>
                  <a:gs pos="17699">
                    <a:schemeClr val="bg2"/>
                  </a:gs>
                  <a:gs pos="59000">
                    <a:schemeClr val="bg2"/>
                  </a:gs>
                </a:gsLst>
                <a:lin ang="5400000" scaled="1"/>
              </a:gradFill>
            </a:endParaRPr>
          </a:p>
        </p:txBody>
      </p:sp>
      <p:grpSp>
        <p:nvGrpSpPr>
          <p:cNvPr id="5" name="Group 4"/>
          <p:cNvGrpSpPr/>
          <p:nvPr/>
        </p:nvGrpSpPr>
        <p:grpSpPr>
          <a:xfrm>
            <a:off x="4272899" y="2125663"/>
            <a:ext cx="3840480" cy="4010194"/>
            <a:chOff x="4272899" y="2125663"/>
            <a:chExt cx="3840480" cy="4010194"/>
          </a:xfrm>
        </p:grpSpPr>
        <p:sp>
          <p:nvSpPr>
            <p:cNvPr id="15" name="Rectangle 14"/>
            <p:cNvSpPr/>
            <p:nvPr/>
          </p:nvSpPr>
          <p:spPr bwMode="auto">
            <a:xfrm>
              <a:off x="4272899" y="2125663"/>
              <a:ext cx="3840480" cy="4010194"/>
            </a:xfrm>
            <a:prstGeom prst="rect">
              <a:avLst/>
            </a:prstGeom>
            <a:solidFill>
              <a:schemeClr val="accent3"/>
            </a:solidFill>
            <a:ln w="25400" cap="flat" cmpd="sng" algn="ctr">
              <a:noFill/>
              <a:prstDash val="solid"/>
              <a:headEnd type="none" w="med" len="med"/>
              <a:tailEnd type="none" w="med" len="med"/>
            </a:ln>
            <a:effectLst/>
          </p:spPr>
          <p:txBody>
            <a:bodyPr vert="horz" wrap="square" lIns="182880" tIns="2468880" rIns="0" bIns="146304" numCol="1" rtlCol="0" anchor="t" anchorCtr="0" compatLnSpc="1">
              <a:prstTxWarp prst="textNoShape">
                <a:avLst/>
              </a:prstTxWarp>
            </a:bodyPr>
            <a:lstStyle/>
            <a:p>
              <a:pPr defTabSz="932597">
                <a:lnSpc>
                  <a:spcPct val="90000"/>
                </a:lnSpc>
                <a:spcBef>
                  <a:spcPct val="0"/>
                </a:spcBef>
                <a:spcAft>
                  <a:spcPts val="612"/>
                </a:spcAft>
              </a:pPr>
              <a:r>
                <a:rPr lang="en-US" sz="2000" kern="0" spc="-30" dirty="0" smtClean="0">
                  <a:gradFill>
                    <a:gsLst>
                      <a:gs pos="7080">
                        <a:srgbClr val="FFFFFF"/>
                      </a:gs>
                      <a:gs pos="17699">
                        <a:srgbClr val="FFFFFF"/>
                      </a:gs>
                    </a:gsLst>
                    <a:lin ang="5400000" scaled="1"/>
                  </a:gradFill>
                </a:rPr>
                <a:t>Resolution docs updated frequently!</a:t>
              </a:r>
            </a:p>
            <a:p>
              <a:pPr defTabSz="932597">
                <a:lnSpc>
                  <a:spcPct val="90000"/>
                </a:lnSpc>
                <a:spcBef>
                  <a:spcPct val="0"/>
                </a:spcBef>
                <a:spcAft>
                  <a:spcPts val="612"/>
                </a:spcAft>
              </a:pPr>
              <a:r>
                <a:rPr lang="en-US" sz="2000" kern="0" spc="-30" dirty="0" smtClean="0">
                  <a:gradFill>
                    <a:gsLst>
                      <a:gs pos="7080">
                        <a:srgbClr val="FFFFFF"/>
                      </a:gs>
                      <a:gs pos="17699">
                        <a:srgbClr val="FFFFFF"/>
                      </a:gs>
                    </a:gsLst>
                    <a:lin ang="5400000" scaled="1"/>
                  </a:gradFill>
                </a:rPr>
                <a:t>Requirements</a:t>
              </a:r>
              <a:r>
                <a:rPr lang="en-US" sz="2000" kern="0" spc="-30" dirty="0">
                  <a:gradFill>
                    <a:gsLst>
                      <a:gs pos="7080">
                        <a:srgbClr val="FFFFFF"/>
                      </a:gs>
                      <a:gs pos="17699">
                        <a:srgbClr val="FFFFFF"/>
                      </a:gs>
                    </a:gsLst>
                    <a:lin ang="5400000" scaled="1"/>
                  </a:gradFill>
                </a:rPr>
                <a:t>: </a:t>
              </a:r>
              <a:r>
                <a:rPr lang="en-US" sz="2000" kern="0" spc="-30" dirty="0" smtClean="0">
                  <a:gradFill>
                    <a:gsLst>
                      <a:gs pos="7080">
                        <a:srgbClr val="FFFFFF"/>
                      </a:gs>
                      <a:gs pos="17699">
                        <a:srgbClr val="FFFFFF"/>
                      </a:gs>
                    </a:gsLst>
                    <a:lin ang="5400000" scaled="1"/>
                  </a:gradFill>
                  <a:hlinkClick r:id="rId2"/>
                </a:rPr>
                <a:t>aka.ms/</a:t>
              </a:r>
              <a:r>
                <a:rPr lang="en-US" sz="2000" kern="0" spc="-30" dirty="0" err="1" smtClean="0">
                  <a:gradFill>
                    <a:gsLst>
                      <a:gs pos="7080">
                        <a:srgbClr val="FFFFFF"/>
                      </a:gs>
                      <a:gs pos="17699">
                        <a:srgbClr val="FFFFFF"/>
                      </a:gs>
                    </a:gsLst>
                    <a:lin ang="5400000" scaled="1"/>
                  </a:gradFill>
                  <a:hlinkClick r:id="rId2"/>
                </a:rPr>
                <a:t>StoreReq</a:t>
              </a:r>
              <a:endParaRPr lang="en-US" sz="2000" kern="0" spc="-30" dirty="0">
                <a:gradFill>
                  <a:gsLst>
                    <a:gs pos="7080">
                      <a:srgbClr val="FFFFFF"/>
                    </a:gs>
                    <a:gs pos="17699">
                      <a:srgbClr val="FFFFFF"/>
                    </a:gs>
                  </a:gsLst>
                  <a:lin ang="5400000" scaled="1"/>
                </a:gradFill>
              </a:endParaRPr>
            </a:p>
            <a:p>
              <a:pPr defTabSz="932597">
                <a:lnSpc>
                  <a:spcPct val="90000"/>
                </a:lnSpc>
                <a:spcBef>
                  <a:spcPct val="0"/>
                </a:spcBef>
                <a:spcAft>
                  <a:spcPts val="612"/>
                </a:spcAft>
              </a:pPr>
              <a:r>
                <a:rPr lang="en-US" sz="2000" kern="0" spc="-30" dirty="0" smtClean="0">
                  <a:gradFill>
                    <a:gsLst>
                      <a:gs pos="7080">
                        <a:srgbClr val="FFFFFF"/>
                      </a:gs>
                      <a:gs pos="17699">
                        <a:srgbClr val="FFFFFF"/>
                      </a:gs>
                    </a:gsLst>
                    <a:lin ang="5400000" scaled="1"/>
                  </a:gradFill>
                </a:rPr>
                <a:t>Resolving issues</a:t>
              </a:r>
              <a:r>
                <a:rPr lang="en-US" sz="2000" kern="0" spc="-30" dirty="0">
                  <a:gradFill>
                    <a:gsLst>
                      <a:gs pos="7080">
                        <a:srgbClr val="FFFFFF"/>
                      </a:gs>
                      <a:gs pos="17699">
                        <a:srgbClr val="FFFFFF"/>
                      </a:gs>
                    </a:gsLst>
                    <a:lin ang="5400000" scaled="1"/>
                  </a:gradFill>
                </a:rPr>
                <a:t>: </a:t>
              </a:r>
              <a:r>
                <a:rPr lang="en-US" sz="2000" kern="0" spc="-30" dirty="0">
                  <a:gradFill>
                    <a:gsLst>
                      <a:gs pos="7080">
                        <a:srgbClr val="FFFFFF"/>
                      </a:gs>
                      <a:gs pos="17699">
                        <a:srgbClr val="FFFFFF"/>
                      </a:gs>
                    </a:gsLst>
                    <a:lin ang="5400000" scaled="1"/>
                  </a:gradFill>
                  <a:hlinkClick r:id="rId3"/>
                </a:rPr>
                <a:t>aka.ms/</a:t>
              </a:r>
              <a:r>
                <a:rPr lang="en-US" sz="2000" kern="0" spc="-30" dirty="0" err="1">
                  <a:gradFill>
                    <a:gsLst>
                      <a:gs pos="7080">
                        <a:srgbClr val="FFFFFF"/>
                      </a:gs>
                      <a:gs pos="17699">
                        <a:srgbClr val="FFFFFF"/>
                      </a:gs>
                    </a:gsLst>
                    <a:lin ang="5400000" scaled="1"/>
                  </a:gradFill>
                  <a:hlinkClick r:id="rId3"/>
                </a:rPr>
                <a:t>StoreFix</a:t>
              </a:r>
              <a:endParaRPr lang="en-US" sz="2000" kern="0" spc="-30" dirty="0">
                <a:gradFill>
                  <a:gsLst>
                    <a:gs pos="7080">
                      <a:srgbClr val="FFFFFF"/>
                    </a:gs>
                    <a:gs pos="17699">
                      <a:srgbClr val="FFFFFF"/>
                    </a:gs>
                  </a:gsLst>
                  <a:lin ang="5400000" scaled="1"/>
                </a:gradFill>
              </a:endParaRPr>
            </a:p>
            <a:p>
              <a:pPr defTabSz="932597">
                <a:lnSpc>
                  <a:spcPct val="90000"/>
                </a:lnSpc>
                <a:spcBef>
                  <a:spcPct val="0"/>
                </a:spcBef>
                <a:spcAft>
                  <a:spcPts val="612"/>
                </a:spcAft>
              </a:pPr>
              <a:endParaRPr lang="en-US" sz="2040" kern="0" dirty="0" smtClean="0">
                <a:gradFill>
                  <a:gsLst>
                    <a:gs pos="7080">
                      <a:srgbClr val="FFFFFF"/>
                    </a:gs>
                    <a:gs pos="17699">
                      <a:srgbClr val="FFFFFF"/>
                    </a:gs>
                  </a:gsLst>
                  <a:lin ang="5400000" scaled="1"/>
                </a:gradFill>
              </a:endParaRPr>
            </a:p>
            <a:p>
              <a:pPr defTabSz="932597">
                <a:lnSpc>
                  <a:spcPct val="90000"/>
                </a:lnSpc>
                <a:spcBef>
                  <a:spcPct val="0"/>
                </a:spcBef>
              </a:pPr>
              <a:endParaRPr lang="en-US" sz="2040" kern="0" spc="-102" dirty="0">
                <a:gradFill>
                  <a:gsLst>
                    <a:gs pos="7080">
                      <a:srgbClr val="FFFFFF"/>
                    </a:gs>
                    <a:gs pos="17699">
                      <a:srgbClr val="FFFFFF"/>
                    </a:gs>
                  </a:gsLst>
                  <a:lin ang="5400000" scaled="1"/>
                </a:gradFill>
              </a:endParaRPr>
            </a:p>
          </p:txBody>
        </p:sp>
        <p:sp>
          <p:nvSpPr>
            <p:cNvPr id="21" name="TextBox 20"/>
            <p:cNvSpPr txBox="1"/>
            <p:nvPr/>
          </p:nvSpPr>
          <p:spPr>
            <a:xfrm>
              <a:off x="4272899" y="2125663"/>
              <a:ext cx="3840480" cy="1086580"/>
            </a:xfrm>
            <a:prstGeom prst="rect">
              <a:avLst/>
            </a:prstGeom>
            <a:noFill/>
          </p:spPr>
          <p:txBody>
            <a:bodyPr wrap="square" lIns="731520" tIns="146304" rIns="182880" bIns="146304" rtlCol="0">
              <a:spAutoFit/>
            </a:bodyPr>
            <a:lstStyle/>
            <a:p>
              <a:pPr>
                <a:lnSpc>
                  <a:spcPct val="90000"/>
                </a:lnSpc>
              </a:pPr>
              <a:r>
                <a:rPr lang="en-US" sz="2856" b="1" dirty="0" smtClean="0">
                  <a:gradFill>
                    <a:gsLst>
                      <a:gs pos="7080">
                        <a:srgbClr val="FFFFFF"/>
                      </a:gs>
                      <a:gs pos="17699">
                        <a:srgbClr val="FFFFFF"/>
                      </a:gs>
                    </a:gsLst>
                    <a:lin ang="5400000" scaled="1"/>
                  </a:gradFill>
                  <a:latin typeface="Segoe UI Light" pitchFamily="34" charset="0"/>
                </a:rPr>
                <a:t>Read policies and resolution docs</a:t>
              </a:r>
              <a:endParaRPr lang="en-US" sz="2856" b="1" dirty="0">
                <a:gradFill>
                  <a:gsLst>
                    <a:gs pos="7080">
                      <a:srgbClr val="FFFFFF"/>
                    </a:gs>
                    <a:gs pos="17699">
                      <a:srgbClr val="FFFFFF"/>
                    </a:gs>
                  </a:gsLst>
                  <a:lin ang="5400000" scaled="1"/>
                </a:gradFill>
                <a:latin typeface="Segoe UI Light" pitchFamily="34" charset="0"/>
              </a:endParaRPr>
            </a:p>
          </p:txBody>
        </p:sp>
        <p:sp>
          <p:nvSpPr>
            <p:cNvPr id="31" name="Freeform 24"/>
            <p:cNvSpPr>
              <a:spLocks noEditPoints="1"/>
            </p:cNvSpPr>
            <p:nvPr/>
          </p:nvSpPr>
          <p:spPr bwMode="black">
            <a:xfrm>
              <a:off x="4492953" y="3452771"/>
              <a:ext cx="746083" cy="839343"/>
            </a:xfrm>
            <a:custGeom>
              <a:avLst/>
              <a:gdLst>
                <a:gd name="T0" fmla="*/ 126 w 259"/>
                <a:gd name="T1" fmla="*/ 53 h 300"/>
                <a:gd name="T2" fmla="*/ 120 w 259"/>
                <a:gd name="T3" fmla="*/ 38 h 300"/>
                <a:gd name="T4" fmla="*/ 77 w 259"/>
                <a:gd name="T5" fmla="*/ 43 h 300"/>
                <a:gd name="T6" fmla="*/ 105 w 259"/>
                <a:gd name="T7" fmla="*/ 53 h 300"/>
                <a:gd name="T8" fmla="*/ 105 w 259"/>
                <a:gd name="T9" fmla="*/ 53 h 300"/>
                <a:gd name="T10" fmla="*/ 84 w 259"/>
                <a:gd name="T11" fmla="*/ 136 h 300"/>
                <a:gd name="T12" fmla="*/ 79 w 259"/>
                <a:gd name="T13" fmla="*/ 124 h 300"/>
                <a:gd name="T14" fmla="*/ 45 w 259"/>
                <a:gd name="T15" fmla="*/ 128 h 300"/>
                <a:gd name="T16" fmla="*/ 67 w 259"/>
                <a:gd name="T17" fmla="*/ 136 h 300"/>
                <a:gd name="T18" fmla="*/ 67 w 259"/>
                <a:gd name="T19" fmla="*/ 136 h 300"/>
                <a:gd name="T20" fmla="*/ 35 w 259"/>
                <a:gd name="T21" fmla="*/ 69 h 300"/>
                <a:gd name="T22" fmla="*/ 32 w 259"/>
                <a:gd name="T23" fmla="*/ 63 h 300"/>
                <a:gd name="T24" fmla="*/ 15 w 259"/>
                <a:gd name="T25" fmla="*/ 65 h 300"/>
                <a:gd name="T26" fmla="*/ 26 w 259"/>
                <a:gd name="T27" fmla="*/ 69 h 300"/>
                <a:gd name="T28" fmla="*/ 26 w 259"/>
                <a:gd name="T29" fmla="*/ 69 h 300"/>
                <a:gd name="T30" fmla="*/ 233 w 259"/>
                <a:gd name="T31" fmla="*/ 19 h 300"/>
                <a:gd name="T32" fmla="*/ 231 w 259"/>
                <a:gd name="T33" fmla="*/ 13 h 300"/>
                <a:gd name="T34" fmla="*/ 214 w 259"/>
                <a:gd name="T35" fmla="*/ 15 h 300"/>
                <a:gd name="T36" fmla="*/ 225 w 259"/>
                <a:gd name="T37" fmla="*/ 19 h 300"/>
                <a:gd name="T38" fmla="*/ 225 w 259"/>
                <a:gd name="T39" fmla="*/ 19 h 300"/>
                <a:gd name="T40" fmla="*/ 248 w 259"/>
                <a:gd name="T41" fmla="*/ 141 h 300"/>
                <a:gd name="T42" fmla="*/ 246 w 259"/>
                <a:gd name="T43" fmla="*/ 135 h 300"/>
                <a:gd name="T44" fmla="*/ 229 w 259"/>
                <a:gd name="T45" fmla="*/ 136 h 300"/>
                <a:gd name="T46" fmla="*/ 240 w 259"/>
                <a:gd name="T47" fmla="*/ 141 h 300"/>
                <a:gd name="T48" fmla="*/ 240 w 259"/>
                <a:gd name="T49" fmla="*/ 141 h 300"/>
                <a:gd name="T50" fmla="*/ 20 w 259"/>
                <a:gd name="T51" fmla="*/ 162 h 300"/>
                <a:gd name="T52" fmla="*/ 17 w 259"/>
                <a:gd name="T53" fmla="*/ 156 h 300"/>
                <a:gd name="T54" fmla="*/ 0 w 259"/>
                <a:gd name="T55" fmla="*/ 158 h 300"/>
                <a:gd name="T56" fmla="*/ 11 w 259"/>
                <a:gd name="T57" fmla="*/ 162 h 300"/>
                <a:gd name="T58" fmla="*/ 11 w 259"/>
                <a:gd name="T59" fmla="*/ 162 h 300"/>
                <a:gd name="T60" fmla="*/ 226 w 259"/>
                <a:gd name="T61" fmla="*/ 100 h 300"/>
                <a:gd name="T62" fmla="*/ 219 w 259"/>
                <a:gd name="T63" fmla="*/ 82 h 300"/>
                <a:gd name="T64" fmla="*/ 168 w 259"/>
                <a:gd name="T65" fmla="*/ 88 h 300"/>
                <a:gd name="T66" fmla="*/ 201 w 259"/>
                <a:gd name="T67" fmla="*/ 100 h 300"/>
                <a:gd name="T68" fmla="*/ 201 w 259"/>
                <a:gd name="T69" fmla="*/ 100 h 300"/>
                <a:gd name="T70" fmla="*/ 223 w 259"/>
                <a:gd name="T71" fmla="*/ 146 h 300"/>
                <a:gd name="T72" fmla="*/ 156 w 259"/>
                <a:gd name="T73" fmla="*/ 178 h 300"/>
                <a:gd name="T74" fmla="*/ 150 w 259"/>
                <a:gd name="T75" fmla="*/ 178 h 300"/>
                <a:gd name="T76" fmla="*/ 206 w 259"/>
                <a:gd name="T77" fmla="*/ 17 h 300"/>
                <a:gd name="T78" fmla="*/ 120 w 259"/>
                <a:gd name="T79" fmla="*/ 69 h 300"/>
                <a:gd name="T80" fmla="*/ 54 w 259"/>
                <a:gd name="T81" fmla="*/ 62 h 300"/>
                <a:gd name="T82" fmla="*/ 103 w 259"/>
                <a:gd name="T83" fmla="*/ 178 h 300"/>
                <a:gd name="T84" fmla="*/ 97 w 259"/>
                <a:gd name="T85" fmla="*/ 178 h 300"/>
                <a:gd name="T86" fmla="*/ 36 w 259"/>
                <a:gd name="T87" fmla="*/ 160 h 300"/>
                <a:gd name="T88" fmla="*/ 22 w 259"/>
                <a:gd name="T89" fmla="*/ 236 h 300"/>
                <a:gd name="T90" fmla="*/ 60 w 259"/>
                <a:gd name="T91" fmla="*/ 294 h 300"/>
                <a:gd name="T92" fmla="*/ 212 w 259"/>
                <a:gd name="T93" fmla="*/ 195 h 300"/>
                <a:gd name="T94" fmla="*/ 250 w 259"/>
                <a:gd name="T95" fmla="*/ 231 h 300"/>
                <a:gd name="T96" fmla="*/ 113 w 259"/>
                <a:gd name="T97" fmla="*/ 214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9" h="300">
                  <a:moveTo>
                    <a:pt x="115" y="81"/>
                  </a:moveTo>
                  <a:cubicBezTo>
                    <a:pt x="115" y="81"/>
                    <a:pt x="115" y="52"/>
                    <a:pt x="120" y="47"/>
                  </a:cubicBezTo>
                  <a:cubicBezTo>
                    <a:pt x="125" y="42"/>
                    <a:pt x="153" y="43"/>
                    <a:pt x="153" y="43"/>
                  </a:cubicBezTo>
                  <a:cubicBezTo>
                    <a:pt x="153" y="43"/>
                    <a:pt x="131" y="48"/>
                    <a:pt x="126" y="53"/>
                  </a:cubicBezTo>
                  <a:cubicBezTo>
                    <a:pt x="120" y="58"/>
                    <a:pt x="115" y="81"/>
                    <a:pt x="115" y="81"/>
                  </a:cubicBezTo>
                  <a:close/>
                  <a:moveTo>
                    <a:pt x="126" y="32"/>
                  </a:moveTo>
                  <a:cubicBezTo>
                    <a:pt x="120" y="27"/>
                    <a:pt x="115" y="5"/>
                    <a:pt x="115" y="5"/>
                  </a:cubicBezTo>
                  <a:cubicBezTo>
                    <a:pt x="115" y="5"/>
                    <a:pt x="115" y="33"/>
                    <a:pt x="120" y="38"/>
                  </a:cubicBezTo>
                  <a:cubicBezTo>
                    <a:pt x="125" y="43"/>
                    <a:pt x="153" y="43"/>
                    <a:pt x="153" y="43"/>
                  </a:cubicBezTo>
                  <a:cubicBezTo>
                    <a:pt x="153" y="43"/>
                    <a:pt x="131" y="38"/>
                    <a:pt x="126" y="32"/>
                  </a:cubicBezTo>
                  <a:close/>
                  <a:moveTo>
                    <a:pt x="105" y="32"/>
                  </a:moveTo>
                  <a:cubicBezTo>
                    <a:pt x="100" y="38"/>
                    <a:pt x="77" y="43"/>
                    <a:pt x="77" y="43"/>
                  </a:cubicBezTo>
                  <a:cubicBezTo>
                    <a:pt x="77" y="43"/>
                    <a:pt x="105" y="43"/>
                    <a:pt x="111" y="38"/>
                  </a:cubicBezTo>
                  <a:cubicBezTo>
                    <a:pt x="116" y="33"/>
                    <a:pt x="115" y="5"/>
                    <a:pt x="115" y="5"/>
                  </a:cubicBezTo>
                  <a:cubicBezTo>
                    <a:pt x="115" y="5"/>
                    <a:pt x="110" y="27"/>
                    <a:pt x="105" y="32"/>
                  </a:cubicBezTo>
                  <a:close/>
                  <a:moveTo>
                    <a:pt x="105" y="53"/>
                  </a:moveTo>
                  <a:cubicBezTo>
                    <a:pt x="110" y="58"/>
                    <a:pt x="115" y="81"/>
                    <a:pt x="115" y="81"/>
                  </a:cubicBezTo>
                  <a:cubicBezTo>
                    <a:pt x="115" y="81"/>
                    <a:pt x="116" y="52"/>
                    <a:pt x="111" y="47"/>
                  </a:cubicBezTo>
                  <a:cubicBezTo>
                    <a:pt x="105" y="42"/>
                    <a:pt x="77" y="43"/>
                    <a:pt x="77" y="43"/>
                  </a:cubicBezTo>
                  <a:cubicBezTo>
                    <a:pt x="77" y="43"/>
                    <a:pt x="100" y="48"/>
                    <a:pt x="105" y="53"/>
                  </a:cubicBezTo>
                  <a:close/>
                  <a:moveTo>
                    <a:pt x="75" y="158"/>
                  </a:moveTo>
                  <a:cubicBezTo>
                    <a:pt x="75" y="158"/>
                    <a:pt x="75" y="136"/>
                    <a:pt x="79" y="131"/>
                  </a:cubicBezTo>
                  <a:cubicBezTo>
                    <a:pt x="83" y="127"/>
                    <a:pt x="106" y="128"/>
                    <a:pt x="106" y="128"/>
                  </a:cubicBezTo>
                  <a:cubicBezTo>
                    <a:pt x="106" y="128"/>
                    <a:pt x="88" y="132"/>
                    <a:pt x="84" y="136"/>
                  </a:cubicBezTo>
                  <a:cubicBezTo>
                    <a:pt x="79" y="140"/>
                    <a:pt x="75" y="158"/>
                    <a:pt x="75" y="158"/>
                  </a:cubicBezTo>
                  <a:close/>
                  <a:moveTo>
                    <a:pt x="84" y="119"/>
                  </a:moveTo>
                  <a:cubicBezTo>
                    <a:pt x="79" y="115"/>
                    <a:pt x="75" y="97"/>
                    <a:pt x="75" y="97"/>
                  </a:cubicBezTo>
                  <a:cubicBezTo>
                    <a:pt x="75" y="97"/>
                    <a:pt x="75" y="120"/>
                    <a:pt x="79" y="124"/>
                  </a:cubicBezTo>
                  <a:cubicBezTo>
                    <a:pt x="83" y="128"/>
                    <a:pt x="106" y="128"/>
                    <a:pt x="106" y="128"/>
                  </a:cubicBezTo>
                  <a:cubicBezTo>
                    <a:pt x="106" y="128"/>
                    <a:pt x="88" y="124"/>
                    <a:pt x="84" y="119"/>
                  </a:cubicBezTo>
                  <a:close/>
                  <a:moveTo>
                    <a:pt x="67" y="119"/>
                  </a:moveTo>
                  <a:cubicBezTo>
                    <a:pt x="63" y="124"/>
                    <a:pt x="45" y="128"/>
                    <a:pt x="45" y="128"/>
                  </a:cubicBezTo>
                  <a:cubicBezTo>
                    <a:pt x="45" y="128"/>
                    <a:pt x="68" y="128"/>
                    <a:pt x="72" y="124"/>
                  </a:cubicBezTo>
                  <a:cubicBezTo>
                    <a:pt x="76" y="120"/>
                    <a:pt x="75" y="97"/>
                    <a:pt x="75" y="97"/>
                  </a:cubicBezTo>
                  <a:cubicBezTo>
                    <a:pt x="75" y="97"/>
                    <a:pt x="71" y="115"/>
                    <a:pt x="67" y="119"/>
                  </a:cubicBezTo>
                  <a:close/>
                  <a:moveTo>
                    <a:pt x="67" y="136"/>
                  </a:moveTo>
                  <a:cubicBezTo>
                    <a:pt x="71" y="140"/>
                    <a:pt x="75" y="158"/>
                    <a:pt x="75" y="158"/>
                  </a:cubicBezTo>
                  <a:cubicBezTo>
                    <a:pt x="75" y="158"/>
                    <a:pt x="76" y="136"/>
                    <a:pt x="72" y="131"/>
                  </a:cubicBezTo>
                  <a:cubicBezTo>
                    <a:pt x="68" y="127"/>
                    <a:pt x="45" y="128"/>
                    <a:pt x="45" y="128"/>
                  </a:cubicBezTo>
                  <a:cubicBezTo>
                    <a:pt x="45" y="128"/>
                    <a:pt x="63" y="132"/>
                    <a:pt x="67" y="136"/>
                  </a:cubicBezTo>
                  <a:close/>
                  <a:moveTo>
                    <a:pt x="31" y="80"/>
                  </a:moveTo>
                  <a:cubicBezTo>
                    <a:pt x="31" y="80"/>
                    <a:pt x="30" y="69"/>
                    <a:pt x="32" y="67"/>
                  </a:cubicBezTo>
                  <a:cubicBezTo>
                    <a:pt x="35" y="65"/>
                    <a:pt x="46" y="65"/>
                    <a:pt x="46" y="65"/>
                  </a:cubicBezTo>
                  <a:cubicBezTo>
                    <a:pt x="46" y="65"/>
                    <a:pt x="37" y="67"/>
                    <a:pt x="35" y="69"/>
                  </a:cubicBezTo>
                  <a:cubicBezTo>
                    <a:pt x="33" y="71"/>
                    <a:pt x="31" y="80"/>
                    <a:pt x="31" y="80"/>
                  </a:cubicBezTo>
                  <a:close/>
                  <a:moveTo>
                    <a:pt x="35" y="61"/>
                  </a:moveTo>
                  <a:cubicBezTo>
                    <a:pt x="33" y="59"/>
                    <a:pt x="31" y="50"/>
                    <a:pt x="31" y="50"/>
                  </a:cubicBezTo>
                  <a:cubicBezTo>
                    <a:pt x="31" y="50"/>
                    <a:pt x="30" y="61"/>
                    <a:pt x="32" y="63"/>
                  </a:cubicBezTo>
                  <a:cubicBezTo>
                    <a:pt x="35" y="65"/>
                    <a:pt x="46" y="65"/>
                    <a:pt x="46" y="65"/>
                  </a:cubicBezTo>
                  <a:cubicBezTo>
                    <a:pt x="46" y="65"/>
                    <a:pt x="37" y="63"/>
                    <a:pt x="35" y="61"/>
                  </a:cubicBezTo>
                  <a:close/>
                  <a:moveTo>
                    <a:pt x="26" y="61"/>
                  </a:moveTo>
                  <a:cubicBezTo>
                    <a:pt x="24" y="63"/>
                    <a:pt x="15" y="65"/>
                    <a:pt x="15" y="65"/>
                  </a:cubicBezTo>
                  <a:cubicBezTo>
                    <a:pt x="15" y="65"/>
                    <a:pt x="27" y="65"/>
                    <a:pt x="29" y="63"/>
                  </a:cubicBezTo>
                  <a:cubicBezTo>
                    <a:pt x="31" y="61"/>
                    <a:pt x="31" y="50"/>
                    <a:pt x="31" y="50"/>
                  </a:cubicBezTo>
                  <a:cubicBezTo>
                    <a:pt x="31" y="50"/>
                    <a:pt x="29" y="59"/>
                    <a:pt x="26" y="61"/>
                  </a:cubicBezTo>
                  <a:close/>
                  <a:moveTo>
                    <a:pt x="26" y="69"/>
                  </a:moveTo>
                  <a:cubicBezTo>
                    <a:pt x="29" y="71"/>
                    <a:pt x="31" y="80"/>
                    <a:pt x="31" y="80"/>
                  </a:cubicBezTo>
                  <a:cubicBezTo>
                    <a:pt x="31" y="80"/>
                    <a:pt x="31" y="69"/>
                    <a:pt x="29" y="67"/>
                  </a:cubicBezTo>
                  <a:cubicBezTo>
                    <a:pt x="27" y="65"/>
                    <a:pt x="15" y="65"/>
                    <a:pt x="15" y="65"/>
                  </a:cubicBezTo>
                  <a:cubicBezTo>
                    <a:pt x="15" y="65"/>
                    <a:pt x="24" y="67"/>
                    <a:pt x="26" y="69"/>
                  </a:cubicBezTo>
                  <a:close/>
                  <a:moveTo>
                    <a:pt x="229" y="30"/>
                  </a:moveTo>
                  <a:cubicBezTo>
                    <a:pt x="229" y="30"/>
                    <a:pt x="229" y="19"/>
                    <a:pt x="231" y="17"/>
                  </a:cubicBezTo>
                  <a:cubicBezTo>
                    <a:pt x="233" y="15"/>
                    <a:pt x="244" y="15"/>
                    <a:pt x="244" y="15"/>
                  </a:cubicBezTo>
                  <a:cubicBezTo>
                    <a:pt x="244" y="15"/>
                    <a:pt x="235" y="17"/>
                    <a:pt x="233" y="19"/>
                  </a:cubicBezTo>
                  <a:cubicBezTo>
                    <a:pt x="231" y="21"/>
                    <a:pt x="229" y="30"/>
                    <a:pt x="229" y="30"/>
                  </a:cubicBezTo>
                  <a:close/>
                  <a:moveTo>
                    <a:pt x="233" y="11"/>
                  </a:moveTo>
                  <a:cubicBezTo>
                    <a:pt x="231" y="9"/>
                    <a:pt x="229" y="0"/>
                    <a:pt x="229" y="0"/>
                  </a:cubicBezTo>
                  <a:cubicBezTo>
                    <a:pt x="229" y="0"/>
                    <a:pt x="229" y="11"/>
                    <a:pt x="231" y="13"/>
                  </a:cubicBezTo>
                  <a:cubicBezTo>
                    <a:pt x="233" y="15"/>
                    <a:pt x="244" y="15"/>
                    <a:pt x="244" y="15"/>
                  </a:cubicBezTo>
                  <a:cubicBezTo>
                    <a:pt x="244" y="15"/>
                    <a:pt x="235" y="13"/>
                    <a:pt x="233" y="11"/>
                  </a:cubicBezTo>
                  <a:close/>
                  <a:moveTo>
                    <a:pt x="225" y="11"/>
                  </a:moveTo>
                  <a:cubicBezTo>
                    <a:pt x="223" y="13"/>
                    <a:pt x="214" y="15"/>
                    <a:pt x="214" y="15"/>
                  </a:cubicBezTo>
                  <a:cubicBezTo>
                    <a:pt x="214" y="15"/>
                    <a:pt x="225" y="15"/>
                    <a:pt x="227" y="13"/>
                  </a:cubicBezTo>
                  <a:cubicBezTo>
                    <a:pt x="229" y="11"/>
                    <a:pt x="229" y="0"/>
                    <a:pt x="229" y="0"/>
                  </a:cubicBezTo>
                  <a:cubicBezTo>
                    <a:pt x="229" y="0"/>
                    <a:pt x="227" y="9"/>
                    <a:pt x="225" y="11"/>
                  </a:cubicBezTo>
                  <a:close/>
                  <a:moveTo>
                    <a:pt x="225" y="19"/>
                  </a:moveTo>
                  <a:cubicBezTo>
                    <a:pt x="227" y="21"/>
                    <a:pt x="229" y="30"/>
                    <a:pt x="229" y="30"/>
                  </a:cubicBezTo>
                  <a:cubicBezTo>
                    <a:pt x="229" y="30"/>
                    <a:pt x="229" y="19"/>
                    <a:pt x="227" y="17"/>
                  </a:cubicBezTo>
                  <a:cubicBezTo>
                    <a:pt x="225" y="15"/>
                    <a:pt x="214" y="15"/>
                    <a:pt x="214" y="15"/>
                  </a:cubicBezTo>
                  <a:cubicBezTo>
                    <a:pt x="214" y="15"/>
                    <a:pt x="223" y="17"/>
                    <a:pt x="225" y="19"/>
                  </a:cubicBezTo>
                  <a:close/>
                  <a:moveTo>
                    <a:pt x="244" y="152"/>
                  </a:moveTo>
                  <a:cubicBezTo>
                    <a:pt x="244" y="152"/>
                    <a:pt x="244" y="140"/>
                    <a:pt x="246" y="138"/>
                  </a:cubicBezTo>
                  <a:cubicBezTo>
                    <a:pt x="248" y="136"/>
                    <a:pt x="259" y="136"/>
                    <a:pt x="259" y="136"/>
                  </a:cubicBezTo>
                  <a:cubicBezTo>
                    <a:pt x="259" y="136"/>
                    <a:pt x="250" y="138"/>
                    <a:pt x="248" y="141"/>
                  </a:cubicBezTo>
                  <a:cubicBezTo>
                    <a:pt x="246" y="143"/>
                    <a:pt x="244" y="152"/>
                    <a:pt x="244" y="152"/>
                  </a:cubicBezTo>
                  <a:close/>
                  <a:moveTo>
                    <a:pt x="248" y="132"/>
                  </a:moveTo>
                  <a:cubicBezTo>
                    <a:pt x="246" y="130"/>
                    <a:pt x="244" y="121"/>
                    <a:pt x="244" y="121"/>
                  </a:cubicBezTo>
                  <a:cubicBezTo>
                    <a:pt x="244" y="121"/>
                    <a:pt x="244" y="133"/>
                    <a:pt x="246" y="135"/>
                  </a:cubicBezTo>
                  <a:cubicBezTo>
                    <a:pt x="248" y="137"/>
                    <a:pt x="259" y="136"/>
                    <a:pt x="259" y="136"/>
                  </a:cubicBezTo>
                  <a:cubicBezTo>
                    <a:pt x="259" y="136"/>
                    <a:pt x="250" y="134"/>
                    <a:pt x="248" y="132"/>
                  </a:cubicBezTo>
                  <a:close/>
                  <a:moveTo>
                    <a:pt x="240" y="132"/>
                  </a:moveTo>
                  <a:cubicBezTo>
                    <a:pt x="238" y="134"/>
                    <a:pt x="229" y="136"/>
                    <a:pt x="229" y="136"/>
                  </a:cubicBezTo>
                  <a:cubicBezTo>
                    <a:pt x="229" y="136"/>
                    <a:pt x="240" y="137"/>
                    <a:pt x="242" y="135"/>
                  </a:cubicBezTo>
                  <a:cubicBezTo>
                    <a:pt x="244" y="133"/>
                    <a:pt x="244" y="121"/>
                    <a:pt x="244" y="121"/>
                  </a:cubicBezTo>
                  <a:cubicBezTo>
                    <a:pt x="244" y="121"/>
                    <a:pt x="242" y="130"/>
                    <a:pt x="240" y="132"/>
                  </a:cubicBezTo>
                  <a:close/>
                  <a:moveTo>
                    <a:pt x="240" y="141"/>
                  </a:moveTo>
                  <a:cubicBezTo>
                    <a:pt x="242" y="143"/>
                    <a:pt x="244" y="152"/>
                    <a:pt x="244" y="152"/>
                  </a:cubicBezTo>
                  <a:cubicBezTo>
                    <a:pt x="244" y="152"/>
                    <a:pt x="244" y="140"/>
                    <a:pt x="242" y="138"/>
                  </a:cubicBezTo>
                  <a:cubicBezTo>
                    <a:pt x="240" y="136"/>
                    <a:pt x="229" y="136"/>
                    <a:pt x="229" y="136"/>
                  </a:cubicBezTo>
                  <a:cubicBezTo>
                    <a:pt x="229" y="136"/>
                    <a:pt x="238" y="138"/>
                    <a:pt x="240" y="141"/>
                  </a:cubicBezTo>
                  <a:close/>
                  <a:moveTo>
                    <a:pt x="15" y="173"/>
                  </a:moveTo>
                  <a:cubicBezTo>
                    <a:pt x="15" y="173"/>
                    <a:pt x="15" y="162"/>
                    <a:pt x="17" y="160"/>
                  </a:cubicBezTo>
                  <a:cubicBezTo>
                    <a:pt x="19" y="158"/>
                    <a:pt x="31" y="158"/>
                    <a:pt x="31" y="158"/>
                  </a:cubicBezTo>
                  <a:cubicBezTo>
                    <a:pt x="31" y="158"/>
                    <a:pt x="22" y="160"/>
                    <a:pt x="20" y="162"/>
                  </a:cubicBezTo>
                  <a:cubicBezTo>
                    <a:pt x="17" y="164"/>
                    <a:pt x="15" y="173"/>
                    <a:pt x="15" y="173"/>
                  </a:cubicBezTo>
                  <a:close/>
                  <a:moveTo>
                    <a:pt x="20" y="154"/>
                  </a:moveTo>
                  <a:cubicBezTo>
                    <a:pt x="17" y="152"/>
                    <a:pt x="15" y="143"/>
                    <a:pt x="15" y="143"/>
                  </a:cubicBezTo>
                  <a:cubicBezTo>
                    <a:pt x="15" y="143"/>
                    <a:pt x="15" y="154"/>
                    <a:pt x="17" y="156"/>
                  </a:cubicBezTo>
                  <a:cubicBezTo>
                    <a:pt x="19" y="158"/>
                    <a:pt x="31" y="158"/>
                    <a:pt x="31" y="158"/>
                  </a:cubicBezTo>
                  <a:cubicBezTo>
                    <a:pt x="31" y="158"/>
                    <a:pt x="22" y="156"/>
                    <a:pt x="20" y="154"/>
                  </a:cubicBezTo>
                  <a:close/>
                  <a:moveTo>
                    <a:pt x="11" y="154"/>
                  </a:moveTo>
                  <a:cubicBezTo>
                    <a:pt x="9" y="156"/>
                    <a:pt x="0" y="158"/>
                    <a:pt x="0" y="158"/>
                  </a:cubicBezTo>
                  <a:cubicBezTo>
                    <a:pt x="0" y="158"/>
                    <a:pt x="11" y="158"/>
                    <a:pt x="14" y="156"/>
                  </a:cubicBezTo>
                  <a:cubicBezTo>
                    <a:pt x="16" y="154"/>
                    <a:pt x="15" y="143"/>
                    <a:pt x="15" y="143"/>
                  </a:cubicBezTo>
                  <a:cubicBezTo>
                    <a:pt x="15" y="143"/>
                    <a:pt x="13" y="152"/>
                    <a:pt x="11" y="154"/>
                  </a:cubicBezTo>
                  <a:close/>
                  <a:moveTo>
                    <a:pt x="11" y="162"/>
                  </a:moveTo>
                  <a:cubicBezTo>
                    <a:pt x="13" y="164"/>
                    <a:pt x="15" y="173"/>
                    <a:pt x="15" y="173"/>
                  </a:cubicBezTo>
                  <a:cubicBezTo>
                    <a:pt x="15" y="173"/>
                    <a:pt x="16" y="162"/>
                    <a:pt x="14" y="160"/>
                  </a:cubicBezTo>
                  <a:cubicBezTo>
                    <a:pt x="11" y="158"/>
                    <a:pt x="0" y="158"/>
                    <a:pt x="0" y="158"/>
                  </a:cubicBezTo>
                  <a:cubicBezTo>
                    <a:pt x="0" y="158"/>
                    <a:pt x="9" y="160"/>
                    <a:pt x="11" y="162"/>
                  </a:cubicBezTo>
                  <a:close/>
                  <a:moveTo>
                    <a:pt x="214" y="133"/>
                  </a:moveTo>
                  <a:cubicBezTo>
                    <a:pt x="214" y="133"/>
                    <a:pt x="213" y="99"/>
                    <a:pt x="219" y="93"/>
                  </a:cubicBezTo>
                  <a:cubicBezTo>
                    <a:pt x="226" y="87"/>
                    <a:pt x="259" y="88"/>
                    <a:pt x="259" y="88"/>
                  </a:cubicBezTo>
                  <a:cubicBezTo>
                    <a:pt x="259" y="88"/>
                    <a:pt x="232" y="94"/>
                    <a:pt x="226" y="100"/>
                  </a:cubicBezTo>
                  <a:cubicBezTo>
                    <a:pt x="220" y="106"/>
                    <a:pt x="214" y="133"/>
                    <a:pt x="214" y="133"/>
                  </a:cubicBezTo>
                  <a:close/>
                  <a:moveTo>
                    <a:pt x="226" y="75"/>
                  </a:moveTo>
                  <a:cubicBezTo>
                    <a:pt x="220" y="69"/>
                    <a:pt x="214" y="42"/>
                    <a:pt x="214" y="42"/>
                  </a:cubicBezTo>
                  <a:cubicBezTo>
                    <a:pt x="214" y="42"/>
                    <a:pt x="213" y="76"/>
                    <a:pt x="219" y="82"/>
                  </a:cubicBezTo>
                  <a:cubicBezTo>
                    <a:pt x="226" y="88"/>
                    <a:pt x="259" y="88"/>
                    <a:pt x="259" y="88"/>
                  </a:cubicBezTo>
                  <a:cubicBezTo>
                    <a:pt x="259" y="88"/>
                    <a:pt x="232" y="81"/>
                    <a:pt x="226" y="75"/>
                  </a:cubicBezTo>
                  <a:close/>
                  <a:moveTo>
                    <a:pt x="201" y="75"/>
                  </a:moveTo>
                  <a:cubicBezTo>
                    <a:pt x="195" y="81"/>
                    <a:pt x="168" y="88"/>
                    <a:pt x="168" y="88"/>
                  </a:cubicBezTo>
                  <a:cubicBezTo>
                    <a:pt x="168" y="88"/>
                    <a:pt x="202" y="88"/>
                    <a:pt x="208" y="82"/>
                  </a:cubicBezTo>
                  <a:cubicBezTo>
                    <a:pt x="215" y="76"/>
                    <a:pt x="214" y="42"/>
                    <a:pt x="214" y="42"/>
                  </a:cubicBezTo>
                  <a:cubicBezTo>
                    <a:pt x="214" y="42"/>
                    <a:pt x="208" y="69"/>
                    <a:pt x="201" y="75"/>
                  </a:cubicBezTo>
                  <a:close/>
                  <a:moveTo>
                    <a:pt x="201" y="100"/>
                  </a:moveTo>
                  <a:cubicBezTo>
                    <a:pt x="208" y="106"/>
                    <a:pt x="214" y="133"/>
                    <a:pt x="214" y="133"/>
                  </a:cubicBezTo>
                  <a:cubicBezTo>
                    <a:pt x="214" y="133"/>
                    <a:pt x="215" y="99"/>
                    <a:pt x="208" y="93"/>
                  </a:cubicBezTo>
                  <a:cubicBezTo>
                    <a:pt x="202" y="87"/>
                    <a:pt x="168" y="88"/>
                    <a:pt x="168" y="88"/>
                  </a:cubicBezTo>
                  <a:cubicBezTo>
                    <a:pt x="168" y="88"/>
                    <a:pt x="195" y="94"/>
                    <a:pt x="201" y="100"/>
                  </a:cubicBezTo>
                  <a:close/>
                  <a:moveTo>
                    <a:pt x="250" y="231"/>
                  </a:moveTo>
                  <a:cubicBezTo>
                    <a:pt x="212" y="178"/>
                    <a:pt x="212" y="178"/>
                    <a:pt x="212" y="178"/>
                  </a:cubicBezTo>
                  <a:cubicBezTo>
                    <a:pt x="189" y="178"/>
                    <a:pt x="189" y="178"/>
                    <a:pt x="189" y="178"/>
                  </a:cubicBezTo>
                  <a:cubicBezTo>
                    <a:pt x="193" y="160"/>
                    <a:pt x="207" y="146"/>
                    <a:pt x="223" y="146"/>
                  </a:cubicBezTo>
                  <a:cubicBezTo>
                    <a:pt x="224" y="146"/>
                    <a:pt x="226" y="144"/>
                    <a:pt x="226" y="143"/>
                  </a:cubicBezTo>
                  <a:cubicBezTo>
                    <a:pt x="226" y="141"/>
                    <a:pt x="224" y="140"/>
                    <a:pt x="223" y="140"/>
                  </a:cubicBezTo>
                  <a:cubicBezTo>
                    <a:pt x="203" y="140"/>
                    <a:pt x="187" y="156"/>
                    <a:pt x="183" y="178"/>
                  </a:cubicBezTo>
                  <a:cubicBezTo>
                    <a:pt x="156" y="178"/>
                    <a:pt x="156" y="178"/>
                    <a:pt x="156" y="178"/>
                  </a:cubicBezTo>
                  <a:cubicBezTo>
                    <a:pt x="158" y="140"/>
                    <a:pt x="173" y="110"/>
                    <a:pt x="190" y="110"/>
                  </a:cubicBezTo>
                  <a:cubicBezTo>
                    <a:pt x="191" y="110"/>
                    <a:pt x="193" y="109"/>
                    <a:pt x="193" y="107"/>
                  </a:cubicBezTo>
                  <a:cubicBezTo>
                    <a:pt x="193" y="105"/>
                    <a:pt x="191" y="104"/>
                    <a:pt x="190" y="104"/>
                  </a:cubicBezTo>
                  <a:cubicBezTo>
                    <a:pt x="169" y="104"/>
                    <a:pt x="152" y="136"/>
                    <a:pt x="150" y="178"/>
                  </a:cubicBezTo>
                  <a:cubicBezTo>
                    <a:pt x="139" y="178"/>
                    <a:pt x="139" y="178"/>
                    <a:pt x="139" y="178"/>
                  </a:cubicBezTo>
                  <a:cubicBezTo>
                    <a:pt x="141" y="92"/>
                    <a:pt x="170" y="23"/>
                    <a:pt x="206" y="23"/>
                  </a:cubicBezTo>
                  <a:cubicBezTo>
                    <a:pt x="208" y="23"/>
                    <a:pt x="210" y="21"/>
                    <a:pt x="210" y="20"/>
                  </a:cubicBezTo>
                  <a:cubicBezTo>
                    <a:pt x="210" y="18"/>
                    <a:pt x="208" y="17"/>
                    <a:pt x="206" y="17"/>
                  </a:cubicBezTo>
                  <a:cubicBezTo>
                    <a:pt x="166" y="17"/>
                    <a:pt x="135" y="87"/>
                    <a:pt x="133" y="178"/>
                  </a:cubicBezTo>
                  <a:cubicBezTo>
                    <a:pt x="129" y="178"/>
                    <a:pt x="129" y="178"/>
                    <a:pt x="129" y="178"/>
                  </a:cubicBezTo>
                  <a:cubicBezTo>
                    <a:pt x="129" y="66"/>
                    <a:pt x="127" y="66"/>
                    <a:pt x="124" y="66"/>
                  </a:cubicBezTo>
                  <a:cubicBezTo>
                    <a:pt x="122" y="66"/>
                    <a:pt x="120" y="68"/>
                    <a:pt x="120" y="69"/>
                  </a:cubicBezTo>
                  <a:cubicBezTo>
                    <a:pt x="120" y="70"/>
                    <a:pt x="121" y="70"/>
                    <a:pt x="121" y="71"/>
                  </a:cubicBezTo>
                  <a:cubicBezTo>
                    <a:pt x="122" y="76"/>
                    <a:pt x="123" y="118"/>
                    <a:pt x="123" y="178"/>
                  </a:cubicBezTo>
                  <a:cubicBezTo>
                    <a:pt x="120" y="178"/>
                    <a:pt x="120" y="178"/>
                    <a:pt x="120" y="178"/>
                  </a:cubicBezTo>
                  <a:cubicBezTo>
                    <a:pt x="118" y="114"/>
                    <a:pt x="89" y="62"/>
                    <a:pt x="54" y="62"/>
                  </a:cubicBezTo>
                  <a:cubicBezTo>
                    <a:pt x="52" y="62"/>
                    <a:pt x="51" y="63"/>
                    <a:pt x="51" y="65"/>
                  </a:cubicBezTo>
                  <a:cubicBezTo>
                    <a:pt x="51" y="67"/>
                    <a:pt x="52" y="68"/>
                    <a:pt x="54" y="68"/>
                  </a:cubicBezTo>
                  <a:cubicBezTo>
                    <a:pt x="86" y="68"/>
                    <a:pt x="112" y="117"/>
                    <a:pt x="113" y="178"/>
                  </a:cubicBezTo>
                  <a:cubicBezTo>
                    <a:pt x="103" y="178"/>
                    <a:pt x="103" y="178"/>
                    <a:pt x="103" y="178"/>
                  </a:cubicBezTo>
                  <a:cubicBezTo>
                    <a:pt x="103" y="161"/>
                    <a:pt x="98" y="144"/>
                    <a:pt x="89" y="144"/>
                  </a:cubicBezTo>
                  <a:cubicBezTo>
                    <a:pt x="87" y="144"/>
                    <a:pt x="86" y="145"/>
                    <a:pt x="86" y="147"/>
                  </a:cubicBezTo>
                  <a:cubicBezTo>
                    <a:pt x="86" y="149"/>
                    <a:pt x="87" y="150"/>
                    <a:pt x="89" y="150"/>
                  </a:cubicBezTo>
                  <a:cubicBezTo>
                    <a:pt x="91" y="150"/>
                    <a:pt x="97" y="161"/>
                    <a:pt x="97" y="178"/>
                  </a:cubicBezTo>
                  <a:cubicBezTo>
                    <a:pt x="86" y="178"/>
                    <a:pt x="86" y="178"/>
                    <a:pt x="86" y="178"/>
                  </a:cubicBezTo>
                  <a:cubicBezTo>
                    <a:pt x="79" y="164"/>
                    <a:pt x="59" y="154"/>
                    <a:pt x="36" y="154"/>
                  </a:cubicBezTo>
                  <a:cubicBezTo>
                    <a:pt x="34" y="154"/>
                    <a:pt x="33" y="156"/>
                    <a:pt x="33" y="157"/>
                  </a:cubicBezTo>
                  <a:cubicBezTo>
                    <a:pt x="33" y="159"/>
                    <a:pt x="34" y="160"/>
                    <a:pt x="36" y="160"/>
                  </a:cubicBezTo>
                  <a:cubicBezTo>
                    <a:pt x="55" y="160"/>
                    <a:pt x="72" y="168"/>
                    <a:pt x="79" y="178"/>
                  </a:cubicBezTo>
                  <a:cubicBezTo>
                    <a:pt x="60" y="178"/>
                    <a:pt x="60" y="178"/>
                    <a:pt x="60" y="178"/>
                  </a:cubicBezTo>
                  <a:cubicBezTo>
                    <a:pt x="22" y="231"/>
                    <a:pt x="22" y="231"/>
                    <a:pt x="22" y="231"/>
                  </a:cubicBezTo>
                  <a:cubicBezTo>
                    <a:pt x="21" y="233"/>
                    <a:pt x="21" y="235"/>
                    <a:pt x="22" y="236"/>
                  </a:cubicBezTo>
                  <a:cubicBezTo>
                    <a:pt x="27" y="238"/>
                    <a:pt x="27" y="238"/>
                    <a:pt x="27" y="238"/>
                  </a:cubicBezTo>
                  <a:cubicBezTo>
                    <a:pt x="28" y="239"/>
                    <a:pt x="30" y="239"/>
                    <a:pt x="31" y="238"/>
                  </a:cubicBezTo>
                  <a:cubicBezTo>
                    <a:pt x="60" y="195"/>
                    <a:pt x="60" y="195"/>
                    <a:pt x="60" y="195"/>
                  </a:cubicBezTo>
                  <a:cubicBezTo>
                    <a:pt x="60" y="294"/>
                    <a:pt x="60" y="294"/>
                    <a:pt x="60" y="294"/>
                  </a:cubicBezTo>
                  <a:cubicBezTo>
                    <a:pt x="60" y="297"/>
                    <a:pt x="63" y="300"/>
                    <a:pt x="66" y="300"/>
                  </a:cubicBezTo>
                  <a:cubicBezTo>
                    <a:pt x="206" y="300"/>
                    <a:pt x="206" y="300"/>
                    <a:pt x="206" y="300"/>
                  </a:cubicBezTo>
                  <a:cubicBezTo>
                    <a:pt x="209" y="300"/>
                    <a:pt x="212" y="297"/>
                    <a:pt x="212" y="294"/>
                  </a:cubicBezTo>
                  <a:cubicBezTo>
                    <a:pt x="212" y="195"/>
                    <a:pt x="212" y="195"/>
                    <a:pt x="212" y="195"/>
                  </a:cubicBezTo>
                  <a:cubicBezTo>
                    <a:pt x="242" y="238"/>
                    <a:pt x="242" y="238"/>
                    <a:pt x="242" y="238"/>
                  </a:cubicBezTo>
                  <a:cubicBezTo>
                    <a:pt x="243" y="239"/>
                    <a:pt x="244" y="239"/>
                    <a:pt x="246" y="238"/>
                  </a:cubicBezTo>
                  <a:cubicBezTo>
                    <a:pt x="250" y="236"/>
                    <a:pt x="250" y="236"/>
                    <a:pt x="250" y="236"/>
                  </a:cubicBezTo>
                  <a:cubicBezTo>
                    <a:pt x="251" y="235"/>
                    <a:pt x="251" y="233"/>
                    <a:pt x="250" y="231"/>
                  </a:cubicBezTo>
                  <a:close/>
                  <a:moveTo>
                    <a:pt x="159" y="226"/>
                  </a:moveTo>
                  <a:cubicBezTo>
                    <a:pt x="113" y="226"/>
                    <a:pt x="113" y="226"/>
                    <a:pt x="113" y="226"/>
                  </a:cubicBezTo>
                  <a:cubicBezTo>
                    <a:pt x="110" y="226"/>
                    <a:pt x="107" y="223"/>
                    <a:pt x="107" y="220"/>
                  </a:cubicBezTo>
                  <a:cubicBezTo>
                    <a:pt x="107" y="216"/>
                    <a:pt x="110" y="214"/>
                    <a:pt x="113" y="214"/>
                  </a:cubicBezTo>
                  <a:cubicBezTo>
                    <a:pt x="159" y="214"/>
                    <a:pt x="159" y="214"/>
                    <a:pt x="159" y="214"/>
                  </a:cubicBezTo>
                  <a:cubicBezTo>
                    <a:pt x="162" y="214"/>
                    <a:pt x="165" y="216"/>
                    <a:pt x="165" y="220"/>
                  </a:cubicBezTo>
                  <a:cubicBezTo>
                    <a:pt x="165" y="223"/>
                    <a:pt x="162" y="226"/>
                    <a:pt x="159" y="226"/>
                  </a:cubicBezTo>
                  <a:close/>
                </a:path>
              </a:pathLst>
            </a:custGeom>
            <a:solidFill>
              <a:srgbClr val="FFFFFF"/>
            </a:solidFill>
            <a:ln>
              <a:noFill/>
            </a:ln>
          </p:spPr>
          <p:txBody>
            <a:bodyPr vert="horz" wrap="square" lIns="83943" tIns="41972" rIns="83943" bIns="41972" numCol="1" anchor="t" anchorCtr="0" compatLnSpc="1">
              <a:prstTxWarp prst="textNoShape">
                <a:avLst/>
              </a:prstTxWarp>
            </a:bodyPr>
            <a:lstStyle/>
            <a:p>
              <a:pPr>
                <a:lnSpc>
                  <a:spcPct val="90000"/>
                </a:lnSpc>
              </a:pPr>
              <a:endParaRPr lang="en-US" sz="1632">
                <a:solidFill>
                  <a:srgbClr val="FFFFFF"/>
                </a:solidFill>
              </a:endParaRPr>
            </a:p>
          </p:txBody>
        </p:sp>
        <p:sp>
          <p:nvSpPr>
            <p:cNvPr id="33" name="TextBox 32"/>
            <p:cNvSpPr txBox="1"/>
            <p:nvPr/>
          </p:nvSpPr>
          <p:spPr>
            <a:xfrm>
              <a:off x="4272899" y="2125663"/>
              <a:ext cx="693291" cy="1237262"/>
            </a:xfrm>
            <a:prstGeom prst="rect">
              <a:avLst/>
            </a:prstGeom>
            <a:noFill/>
          </p:spPr>
          <p:txBody>
            <a:bodyPr wrap="square" lIns="146304" tIns="91440" rIns="0" bIns="146304" rtlCol="0">
              <a:spAutoFit/>
            </a:bodyPr>
            <a:lstStyle/>
            <a:p>
              <a:pPr>
                <a:lnSpc>
                  <a:spcPct val="90000"/>
                </a:lnSpc>
              </a:pPr>
              <a:r>
                <a:rPr lang="en-US" sz="7200" dirty="0" smtClean="0">
                  <a:gradFill>
                    <a:gsLst>
                      <a:gs pos="7080">
                        <a:srgbClr val="FFFFFF"/>
                      </a:gs>
                      <a:gs pos="17699">
                        <a:srgbClr val="FFFFFF"/>
                      </a:gs>
                    </a:gsLst>
                    <a:lin ang="5400000" scaled="1"/>
                  </a:gradFill>
                  <a:latin typeface="Segoe UI Light" pitchFamily="34" charset="0"/>
                </a:rPr>
                <a:t>2</a:t>
              </a:r>
              <a:endParaRPr lang="en-US" sz="7200" dirty="0">
                <a:gradFill>
                  <a:gsLst>
                    <a:gs pos="7080">
                      <a:srgbClr val="FFFFFF"/>
                    </a:gs>
                    <a:gs pos="17699">
                      <a:srgbClr val="FFFFFF"/>
                    </a:gs>
                  </a:gsLst>
                  <a:lin ang="5400000" scaled="1"/>
                </a:gradFill>
                <a:latin typeface="Segoe UI Light" pitchFamily="34" charset="0"/>
              </a:endParaRPr>
            </a:p>
          </p:txBody>
        </p:sp>
      </p:grpSp>
      <p:grpSp>
        <p:nvGrpSpPr>
          <p:cNvPr id="4" name="Group 3"/>
          <p:cNvGrpSpPr/>
          <p:nvPr/>
        </p:nvGrpSpPr>
        <p:grpSpPr>
          <a:xfrm>
            <a:off x="8268146" y="2125663"/>
            <a:ext cx="3886201" cy="4010194"/>
            <a:chOff x="8268146" y="2125663"/>
            <a:chExt cx="3886201" cy="4010194"/>
          </a:xfrm>
        </p:grpSpPr>
        <p:sp>
          <p:nvSpPr>
            <p:cNvPr id="12" name="Rectangle 11"/>
            <p:cNvSpPr/>
            <p:nvPr/>
          </p:nvSpPr>
          <p:spPr bwMode="auto">
            <a:xfrm>
              <a:off x="8268147" y="2125663"/>
              <a:ext cx="3886200" cy="4010194"/>
            </a:xfrm>
            <a:prstGeom prst="rect">
              <a:avLst/>
            </a:prstGeom>
            <a:solidFill>
              <a:schemeClr val="bg2"/>
            </a:solidFill>
            <a:ln w="25400" cap="flat" cmpd="sng" algn="ctr">
              <a:noFill/>
              <a:prstDash val="solid"/>
              <a:headEnd type="none" w="med" len="med"/>
              <a:tailEnd type="none" w="med" len="med"/>
            </a:ln>
            <a:effectLst/>
          </p:spPr>
          <p:txBody>
            <a:bodyPr vert="horz" wrap="square" lIns="182880" tIns="2468880" rIns="182880" bIns="146304" numCol="1" rtlCol="0" anchor="t" anchorCtr="0" compatLnSpc="1">
              <a:prstTxWarp prst="textNoShape">
                <a:avLst/>
              </a:prstTxWarp>
            </a:bodyPr>
            <a:lstStyle/>
            <a:p>
              <a:pPr defTabSz="932597">
                <a:lnSpc>
                  <a:spcPct val="90000"/>
                </a:lnSpc>
                <a:spcBef>
                  <a:spcPct val="0"/>
                </a:spcBef>
                <a:spcAft>
                  <a:spcPts val="612"/>
                </a:spcAft>
              </a:pPr>
              <a:r>
                <a:rPr lang="en-US" sz="2000" kern="0" spc="-30" dirty="0" smtClean="0">
                  <a:gradFill>
                    <a:gsLst>
                      <a:gs pos="7080">
                        <a:srgbClr val="FFFFFF"/>
                      </a:gs>
                      <a:gs pos="17699">
                        <a:srgbClr val="FFFFFF"/>
                      </a:gs>
                    </a:gsLst>
                    <a:lin ang="5400000" scaled="1"/>
                  </a:gradFill>
                </a:rPr>
                <a:t>Available </a:t>
              </a:r>
              <a:r>
                <a:rPr lang="en-US" sz="2000" kern="0" spc="-30" dirty="0">
                  <a:gradFill>
                    <a:gsLst>
                      <a:gs pos="7080">
                        <a:srgbClr val="FFFFFF"/>
                      </a:gs>
                      <a:gs pos="17699">
                        <a:srgbClr val="FFFFFF"/>
                      </a:gs>
                    </a:gsLst>
                    <a:lin ang="5400000" scaled="1"/>
                  </a:gradFill>
                </a:rPr>
                <a:t>on phone, </a:t>
              </a:r>
              <a:r>
                <a:rPr lang="en-US" sz="2000" kern="0" spc="-30" dirty="0" smtClean="0">
                  <a:gradFill>
                    <a:gsLst>
                      <a:gs pos="7080">
                        <a:srgbClr val="FFFFFF"/>
                      </a:gs>
                      <a:gs pos="17699">
                        <a:srgbClr val="FFFFFF"/>
                      </a:gs>
                    </a:gsLst>
                    <a:lin ang="5400000" scaled="1"/>
                  </a:gradFill>
                </a:rPr>
                <a:t/>
              </a:r>
              <a:br>
                <a:rPr lang="en-US" sz="2000" kern="0" spc="-30" dirty="0" smtClean="0">
                  <a:gradFill>
                    <a:gsLst>
                      <a:gs pos="7080">
                        <a:srgbClr val="FFFFFF"/>
                      </a:gs>
                      <a:gs pos="17699">
                        <a:srgbClr val="FFFFFF"/>
                      </a:gs>
                    </a:gsLst>
                    <a:lin ang="5400000" scaled="1"/>
                  </a:gradFill>
                </a:rPr>
              </a:br>
              <a:r>
                <a:rPr lang="en-US" sz="2000" kern="0" spc="-30" dirty="0" smtClean="0">
                  <a:gradFill>
                    <a:gsLst>
                      <a:gs pos="7080">
                        <a:srgbClr val="FFFFFF"/>
                      </a:gs>
                      <a:gs pos="17699">
                        <a:srgbClr val="FFFFFF"/>
                      </a:gs>
                    </a:gsLst>
                    <a:lin ang="5400000" scaled="1"/>
                  </a:gradFill>
                </a:rPr>
                <a:t>e-mail, </a:t>
              </a:r>
              <a:r>
                <a:rPr lang="en-US" sz="2000" kern="0" spc="-30" dirty="0">
                  <a:gradFill>
                    <a:gsLst>
                      <a:gs pos="7080">
                        <a:srgbClr val="FFFFFF"/>
                      </a:gs>
                      <a:gs pos="17699">
                        <a:srgbClr val="FFFFFF"/>
                      </a:gs>
                    </a:gsLst>
                    <a:lin ang="5400000" scaled="1"/>
                  </a:gradFill>
                </a:rPr>
                <a:t>and live chat</a:t>
              </a:r>
            </a:p>
            <a:p>
              <a:pPr defTabSz="932597">
                <a:lnSpc>
                  <a:spcPct val="90000"/>
                </a:lnSpc>
                <a:spcBef>
                  <a:spcPct val="0"/>
                </a:spcBef>
                <a:spcAft>
                  <a:spcPts val="612"/>
                </a:spcAft>
              </a:pPr>
              <a:r>
                <a:rPr lang="en-US" sz="2000" kern="0" spc="-30" dirty="0">
                  <a:gradFill>
                    <a:gsLst>
                      <a:gs pos="7080">
                        <a:srgbClr val="FFFFFF"/>
                      </a:gs>
                      <a:gs pos="17699">
                        <a:srgbClr val="FFFFFF"/>
                      </a:gs>
                    </a:gsLst>
                    <a:lin ang="5400000" scaled="1"/>
                  </a:gradFill>
                  <a:hlinkClick r:id="rId4"/>
                </a:rPr>
                <a:t>aka.ms/</a:t>
              </a:r>
              <a:r>
                <a:rPr lang="en-US" sz="2000" kern="0" spc="-30" dirty="0" err="1">
                  <a:gradFill>
                    <a:gsLst>
                      <a:gs pos="7080">
                        <a:srgbClr val="FFFFFF"/>
                      </a:gs>
                      <a:gs pos="17699">
                        <a:srgbClr val="FFFFFF"/>
                      </a:gs>
                    </a:gsLst>
                    <a:lin ang="5400000" scaled="1"/>
                  </a:gradFill>
                  <a:hlinkClick r:id="rId4"/>
                </a:rPr>
                <a:t>StoreSupport</a:t>
              </a:r>
              <a:endParaRPr lang="en-US" sz="2000" kern="0" spc="-30" dirty="0">
                <a:gradFill>
                  <a:gsLst>
                    <a:gs pos="7080">
                      <a:srgbClr val="FFFFFF"/>
                    </a:gs>
                    <a:gs pos="17699">
                      <a:srgbClr val="FFFFFF"/>
                    </a:gs>
                  </a:gsLst>
                  <a:lin ang="5400000" scaled="1"/>
                </a:gradFill>
              </a:endParaRPr>
            </a:p>
            <a:p>
              <a:pPr defTabSz="932597">
                <a:lnSpc>
                  <a:spcPct val="90000"/>
                </a:lnSpc>
                <a:spcBef>
                  <a:spcPct val="0"/>
                </a:spcBef>
              </a:pPr>
              <a:endParaRPr lang="en-US" sz="2000" kern="0" spc="-30" dirty="0">
                <a:gradFill>
                  <a:gsLst>
                    <a:gs pos="7080">
                      <a:srgbClr val="FFFFFF"/>
                    </a:gs>
                    <a:gs pos="17699">
                      <a:srgbClr val="FFFFFF"/>
                    </a:gs>
                  </a:gsLst>
                  <a:lin ang="5400000" scaled="1"/>
                </a:gradFill>
              </a:endParaRPr>
            </a:p>
            <a:p>
              <a:pPr defTabSz="932597" fontAlgn="base">
                <a:lnSpc>
                  <a:spcPct val="90000"/>
                </a:lnSpc>
                <a:spcBef>
                  <a:spcPct val="0"/>
                </a:spcBef>
                <a:spcAft>
                  <a:spcPct val="0"/>
                </a:spcAft>
                <a:defRPr/>
              </a:pPr>
              <a:endParaRPr lang="en-US" altLang="zh-CN" sz="2000" kern="0" spc="-30" dirty="0">
                <a:gradFill>
                  <a:gsLst>
                    <a:gs pos="7080">
                      <a:srgbClr val="FFFFFF"/>
                    </a:gs>
                    <a:gs pos="17699">
                      <a:srgbClr val="FFFFFF"/>
                    </a:gs>
                  </a:gsLst>
                  <a:lin ang="5400000" scaled="1"/>
                </a:gradFill>
              </a:endParaRPr>
            </a:p>
          </p:txBody>
        </p:sp>
        <p:sp>
          <p:nvSpPr>
            <p:cNvPr id="23" name="TextBox 22"/>
            <p:cNvSpPr txBox="1"/>
            <p:nvPr/>
          </p:nvSpPr>
          <p:spPr>
            <a:xfrm>
              <a:off x="8268146" y="2125663"/>
              <a:ext cx="3840480" cy="1086580"/>
            </a:xfrm>
            <a:prstGeom prst="rect">
              <a:avLst/>
            </a:prstGeom>
            <a:noFill/>
          </p:spPr>
          <p:txBody>
            <a:bodyPr wrap="square" lIns="731520" tIns="146304" rIns="182880" bIns="146304" rtlCol="0">
              <a:spAutoFit/>
            </a:bodyPr>
            <a:lstStyle/>
            <a:p>
              <a:pPr>
                <a:lnSpc>
                  <a:spcPct val="90000"/>
                </a:lnSpc>
              </a:pPr>
              <a:r>
                <a:rPr lang="en-US" sz="2856" b="1" dirty="0" smtClean="0">
                  <a:gradFill>
                    <a:gsLst>
                      <a:gs pos="7080">
                        <a:srgbClr val="FFFFFF"/>
                      </a:gs>
                      <a:gs pos="17699">
                        <a:srgbClr val="FFFFFF"/>
                      </a:gs>
                    </a:gsLst>
                    <a:lin ang="5400000" scaled="1"/>
                  </a:gradFill>
                  <a:latin typeface="Segoe UI Light" pitchFamily="34" charset="0"/>
                </a:rPr>
                <a:t>Contact </a:t>
              </a:r>
              <a:br>
                <a:rPr lang="en-US" sz="2856" b="1" dirty="0" smtClean="0">
                  <a:gradFill>
                    <a:gsLst>
                      <a:gs pos="7080">
                        <a:srgbClr val="FFFFFF"/>
                      </a:gs>
                      <a:gs pos="17699">
                        <a:srgbClr val="FFFFFF"/>
                      </a:gs>
                    </a:gsLst>
                    <a:lin ang="5400000" scaled="1"/>
                  </a:gradFill>
                  <a:latin typeface="Segoe UI Light" pitchFamily="34" charset="0"/>
                </a:rPr>
              </a:br>
              <a:r>
                <a:rPr lang="en-US" sz="2856" b="1" dirty="0" smtClean="0">
                  <a:gradFill>
                    <a:gsLst>
                      <a:gs pos="7080">
                        <a:srgbClr val="FFFFFF"/>
                      </a:gs>
                      <a:gs pos="17699">
                        <a:srgbClr val="FFFFFF"/>
                      </a:gs>
                    </a:gsLst>
                    <a:lin ang="5400000" scaled="1"/>
                  </a:gradFill>
                  <a:latin typeface="Segoe UI Light" pitchFamily="34" charset="0"/>
                </a:rPr>
                <a:t>support</a:t>
              </a:r>
              <a:endParaRPr lang="en-US" sz="2856" b="1" dirty="0">
                <a:gradFill>
                  <a:gsLst>
                    <a:gs pos="7080">
                      <a:srgbClr val="FFFFFF"/>
                    </a:gs>
                    <a:gs pos="17699">
                      <a:srgbClr val="FFFFFF"/>
                    </a:gs>
                  </a:gsLst>
                  <a:lin ang="5400000" scaled="1"/>
                </a:gradFill>
                <a:latin typeface="Segoe UI Light" pitchFamily="34" charset="0"/>
              </a:endParaRPr>
            </a:p>
          </p:txBody>
        </p:sp>
        <p:grpSp>
          <p:nvGrpSpPr>
            <p:cNvPr id="26" name="Group 25"/>
            <p:cNvGrpSpPr/>
            <p:nvPr/>
          </p:nvGrpSpPr>
          <p:grpSpPr bwMode="black">
            <a:xfrm>
              <a:off x="8580437" y="3421062"/>
              <a:ext cx="466302" cy="902760"/>
              <a:chOff x="3360738" y="989012"/>
              <a:chExt cx="746125" cy="1439864"/>
            </a:xfrm>
          </p:grpSpPr>
          <p:sp>
            <p:nvSpPr>
              <p:cNvPr id="27" name="Freeform 36"/>
              <p:cNvSpPr>
                <a:spLocks/>
              </p:cNvSpPr>
              <p:nvPr/>
            </p:nvSpPr>
            <p:spPr bwMode="black">
              <a:xfrm>
                <a:off x="3360738" y="1255713"/>
                <a:ext cx="525463" cy="1173163"/>
              </a:xfrm>
              <a:custGeom>
                <a:avLst/>
                <a:gdLst>
                  <a:gd name="T0" fmla="*/ 252 w 562"/>
                  <a:gd name="T1" fmla="*/ 272 h 1256"/>
                  <a:gd name="T2" fmla="*/ 234 w 562"/>
                  <a:gd name="T3" fmla="*/ 192 h 1256"/>
                  <a:gd name="T4" fmla="*/ 407 w 562"/>
                  <a:gd name="T5" fmla="*/ 20 h 1256"/>
                  <a:gd name="T6" fmla="*/ 534 w 562"/>
                  <a:gd name="T7" fmla="*/ 76 h 1256"/>
                  <a:gd name="T8" fmla="*/ 562 w 562"/>
                  <a:gd name="T9" fmla="*/ 51 h 1256"/>
                  <a:gd name="T10" fmla="*/ 443 w 562"/>
                  <a:gd name="T11" fmla="*/ 0 h 1256"/>
                  <a:gd name="T12" fmla="*/ 164 w 562"/>
                  <a:gd name="T13" fmla="*/ 0 h 1256"/>
                  <a:gd name="T14" fmla="*/ 0 w 562"/>
                  <a:gd name="T15" fmla="*/ 163 h 1256"/>
                  <a:gd name="T16" fmla="*/ 0 w 562"/>
                  <a:gd name="T17" fmla="*/ 556 h 1256"/>
                  <a:gd name="T18" fmla="*/ 55 w 562"/>
                  <a:gd name="T19" fmla="*/ 612 h 1256"/>
                  <a:gd name="T20" fmla="*/ 110 w 562"/>
                  <a:gd name="T21" fmla="*/ 556 h 1256"/>
                  <a:gd name="T22" fmla="*/ 110 w 562"/>
                  <a:gd name="T23" fmla="*/ 201 h 1256"/>
                  <a:gd name="T24" fmla="*/ 139 w 562"/>
                  <a:gd name="T25" fmla="*/ 201 h 1256"/>
                  <a:gd name="T26" fmla="*/ 139 w 562"/>
                  <a:gd name="T27" fmla="*/ 1182 h 1256"/>
                  <a:gd name="T28" fmla="*/ 214 w 562"/>
                  <a:gd name="T29" fmla="*/ 1256 h 1256"/>
                  <a:gd name="T30" fmla="*/ 288 w 562"/>
                  <a:gd name="T31" fmla="*/ 1182 h 1256"/>
                  <a:gd name="T32" fmla="*/ 288 w 562"/>
                  <a:gd name="T33" fmla="*/ 615 h 1256"/>
                  <a:gd name="T34" fmla="*/ 317 w 562"/>
                  <a:gd name="T35" fmla="*/ 615 h 1256"/>
                  <a:gd name="T36" fmla="*/ 317 w 562"/>
                  <a:gd name="T37" fmla="*/ 1182 h 1256"/>
                  <a:gd name="T38" fmla="*/ 392 w 562"/>
                  <a:gd name="T39" fmla="*/ 1256 h 1256"/>
                  <a:gd name="T40" fmla="*/ 467 w 562"/>
                  <a:gd name="T41" fmla="*/ 1182 h 1256"/>
                  <a:gd name="T42" fmla="*/ 467 w 562"/>
                  <a:gd name="T43" fmla="*/ 516 h 1256"/>
                  <a:gd name="T44" fmla="*/ 252 w 562"/>
                  <a:gd name="T45" fmla="*/ 272 h 1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62" h="1256">
                    <a:moveTo>
                      <a:pt x="252" y="272"/>
                    </a:moveTo>
                    <a:cubicBezTo>
                      <a:pt x="248" y="262"/>
                      <a:pt x="234" y="225"/>
                      <a:pt x="234" y="192"/>
                    </a:cubicBezTo>
                    <a:cubicBezTo>
                      <a:pt x="234" y="97"/>
                      <a:pt x="312" y="20"/>
                      <a:pt x="407" y="20"/>
                    </a:cubicBezTo>
                    <a:cubicBezTo>
                      <a:pt x="456" y="20"/>
                      <a:pt x="501" y="41"/>
                      <a:pt x="534" y="76"/>
                    </a:cubicBezTo>
                    <a:cubicBezTo>
                      <a:pt x="542" y="66"/>
                      <a:pt x="551" y="58"/>
                      <a:pt x="562" y="51"/>
                    </a:cubicBezTo>
                    <a:cubicBezTo>
                      <a:pt x="532" y="20"/>
                      <a:pt x="490" y="0"/>
                      <a:pt x="443" y="0"/>
                    </a:cubicBezTo>
                    <a:cubicBezTo>
                      <a:pt x="164" y="0"/>
                      <a:pt x="164" y="0"/>
                      <a:pt x="164" y="0"/>
                    </a:cubicBezTo>
                    <a:cubicBezTo>
                      <a:pt x="73" y="0"/>
                      <a:pt x="0" y="73"/>
                      <a:pt x="0" y="163"/>
                    </a:cubicBezTo>
                    <a:cubicBezTo>
                      <a:pt x="0" y="556"/>
                      <a:pt x="0" y="556"/>
                      <a:pt x="0" y="556"/>
                    </a:cubicBezTo>
                    <a:cubicBezTo>
                      <a:pt x="0" y="587"/>
                      <a:pt x="25" y="612"/>
                      <a:pt x="55" y="612"/>
                    </a:cubicBezTo>
                    <a:cubicBezTo>
                      <a:pt x="86" y="612"/>
                      <a:pt x="110" y="587"/>
                      <a:pt x="110" y="556"/>
                    </a:cubicBezTo>
                    <a:cubicBezTo>
                      <a:pt x="110" y="201"/>
                      <a:pt x="110" y="201"/>
                      <a:pt x="110" y="201"/>
                    </a:cubicBezTo>
                    <a:cubicBezTo>
                      <a:pt x="139" y="201"/>
                      <a:pt x="139" y="201"/>
                      <a:pt x="139" y="201"/>
                    </a:cubicBezTo>
                    <a:cubicBezTo>
                      <a:pt x="139" y="1182"/>
                      <a:pt x="139" y="1182"/>
                      <a:pt x="139" y="1182"/>
                    </a:cubicBezTo>
                    <a:cubicBezTo>
                      <a:pt x="139" y="1223"/>
                      <a:pt x="173" y="1256"/>
                      <a:pt x="214" y="1256"/>
                    </a:cubicBezTo>
                    <a:cubicBezTo>
                      <a:pt x="255" y="1256"/>
                      <a:pt x="288" y="1223"/>
                      <a:pt x="288" y="1182"/>
                    </a:cubicBezTo>
                    <a:cubicBezTo>
                      <a:pt x="288" y="615"/>
                      <a:pt x="288" y="615"/>
                      <a:pt x="288" y="615"/>
                    </a:cubicBezTo>
                    <a:cubicBezTo>
                      <a:pt x="317" y="615"/>
                      <a:pt x="317" y="615"/>
                      <a:pt x="317" y="615"/>
                    </a:cubicBezTo>
                    <a:cubicBezTo>
                      <a:pt x="317" y="1182"/>
                      <a:pt x="317" y="1182"/>
                      <a:pt x="317" y="1182"/>
                    </a:cubicBezTo>
                    <a:cubicBezTo>
                      <a:pt x="317" y="1223"/>
                      <a:pt x="351" y="1256"/>
                      <a:pt x="392" y="1256"/>
                    </a:cubicBezTo>
                    <a:cubicBezTo>
                      <a:pt x="433" y="1256"/>
                      <a:pt x="467" y="1223"/>
                      <a:pt x="467" y="1182"/>
                    </a:cubicBezTo>
                    <a:cubicBezTo>
                      <a:pt x="467" y="516"/>
                      <a:pt x="467" y="516"/>
                      <a:pt x="467" y="516"/>
                    </a:cubicBezTo>
                    <a:cubicBezTo>
                      <a:pt x="398" y="459"/>
                      <a:pt x="284" y="354"/>
                      <a:pt x="252" y="27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a:lnSpc>
                    <a:spcPct val="90000"/>
                  </a:lnSpc>
                </a:pPr>
                <a:endParaRPr lang="en-US" sz="1632">
                  <a:solidFill>
                    <a:srgbClr val="FFFFFF"/>
                  </a:solidFill>
                </a:endParaRPr>
              </a:p>
            </p:txBody>
          </p:sp>
          <p:sp>
            <p:nvSpPr>
              <p:cNvPr id="28" name="Freeform 37"/>
              <p:cNvSpPr>
                <a:spLocks/>
              </p:cNvSpPr>
              <p:nvPr/>
            </p:nvSpPr>
            <p:spPr bwMode="black">
              <a:xfrm>
                <a:off x="3824288" y="1733550"/>
                <a:ext cx="103188" cy="93663"/>
              </a:xfrm>
              <a:custGeom>
                <a:avLst/>
                <a:gdLst>
                  <a:gd name="T0" fmla="*/ 58 w 110"/>
                  <a:gd name="T1" fmla="*/ 43 h 101"/>
                  <a:gd name="T2" fmla="*/ 38 w 110"/>
                  <a:gd name="T3" fmla="*/ 59 h 101"/>
                  <a:gd name="T4" fmla="*/ 17 w 110"/>
                  <a:gd name="T5" fmla="*/ 43 h 101"/>
                  <a:gd name="T6" fmla="*/ 0 w 110"/>
                  <a:gd name="T7" fmla="*/ 29 h 101"/>
                  <a:gd name="T8" fmla="*/ 0 w 110"/>
                  <a:gd name="T9" fmla="*/ 45 h 101"/>
                  <a:gd name="T10" fmla="*/ 56 w 110"/>
                  <a:gd name="T11" fmla="*/ 101 h 101"/>
                  <a:gd name="T12" fmla="*/ 110 w 110"/>
                  <a:gd name="T13" fmla="*/ 45 h 101"/>
                  <a:gd name="T14" fmla="*/ 110 w 110"/>
                  <a:gd name="T15" fmla="*/ 0 h 101"/>
                  <a:gd name="T16" fmla="*/ 58 w 110"/>
                  <a:gd name="T17" fmla="*/ 43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101">
                    <a:moveTo>
                      <a:pt x="58" y="43"/>
                    </a:moveTo>
                    <a:cubicBezTo>
                      <a:pt x="38" y="59"/>
                      <a:pt x="38" y="59"/>
                      <a:pt x="38" y="59"/>
                    </a:cubicBezTo>
                    <a:cubicBezTo>
                      <a:pt x="17" y="43"/>
                      <a:pt x="17" y="43"/>
                      <a:pt x="17" y="43"/>
                    </a:cubicBezTo>
                    <a:cubicBezTo>
                      <a:pt x="13" y="40"/>
                      <a:pt x="7" y="35"/>
                      <a:pt x="0" y="29"/>
                    </a:cubicBezTo>
                    <a:cubicBezTo>
                      <a:pt x="0" y="45"/>
                      <a:pt x="0" y="45"/>
                      <a:pt x="0" y="45"/>
                    </a:cubicBezTo>
                    <a:cubicBezTo>
                      <a:pt x="0" y="76"/>
                      <a:pt x="25" y="101"/>
                      <a:pt x="56" y="101"/>
                    </a:cubicBezTo>
                    <a:cubicBezTo>
                      <a:pt x="85" y="101"/>
                      <a:pt x="110" y="76"/>
                      <a:pt x="110" y="45"/>
                    </a:cubicBezTo>
                    <a:cubicBezTo>
                      <a:pt x="110" y="0"/>
                      <a:pt x="110" y="0"/>
                      <a:pt x="110" y="0"/>
                    </a:cubicBezTo>
                    <a:cubicBezTo>
                      <a:pt x="86" y="20"/>
                      <a:pt x="67" y="35"/>
                      <a:pt x="58" y="4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a:lnSpc>
                    <a:spcPct val="90000"/>
                  </a:lnSpc>
                </a:pPr>
                <a:endParaRPr lang="en-US" sz="1632">
                  <a:solidFill>
                    <a:srgbClr val="FFFFFF"/>
                  </a:solidFill>
                </a:endParaRPr>
              </a:p>
            </p:txBody>
          </p:sp>
          <p:sp>
            <p:nvSpPr>
              <p:cNvPr id="29" name="Oval 38"/>
              <p:cNvSpPr>
                <a:spLocks noChangeArrowheads="1"/>
              </p:cNvSpPr>
              <p:nvPr/>
            </p:nvSpPr>
            <p:spPr bwMode="black">
              <a:xfrm>
                <a:off x="3525838" y="989012"/>
                <a:ext cx="234950" cy="2381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a:lnSpc>
                    <a:spcPct val="90000"/>
                  </a:lnSpc>
                </a:pPr>
                <a:endParaRPr lang="en-US" sz="1632">
                  <a:solidFill>
                    <a:srgbClr val="FFFFFF"/>
                  </a:solidFill>
                </a:endParaRPr>
              </a:p>
            </p:txBody>
          </p:sp>
          <p:sp>
            <p:nvSpPr>
              <p:cNvPr id="30" name="Freeform 39"/>
              <p:cNvSpPr>
                <a:spLocks/>
              </p:cNvSpPr>
              <p:nvPr/>
            </p:nvSpPr>
            <p:spPr bwMode="black">
              <a:xfrm>
                <a:off x="3606800" y="1304925"/>
                <a:ext cx="500063" cy="444500"/>
              </a:xfrm>
              <a:custGeom>
                <a:avLst/>
                <a:gdLst>
                  <a:gd name="T0" fmla="*/ 267 w 535"/>
                  <a:gd name="T1" fmla="*/ 476 h 477"/>
                  <a:gd name="T2" fmla="*/ 15 w 535"/>
                  <a:gd name="T3" fmla="*/ 208 h 477"/>
                  <a:gd name="T4" fmla="*/ 0 w 535"/>
                  <a:gd name="T5" fmla="*/ 140 h 477"/>
                  <a:gd name="T6" fmla="*/ 141 w 535"/>
                  <a:gd name="T7" fmla="*/ 0 h 477"/>
                  <a:gd name="T8" fmla="*/ 268 w 535"/>
                  <a:gd name="T9" fmla="*/ 80 h 477"/>
                  <a:gd name="T10" fmla="*/ 394 w 535"/>
                  <a:gd name="T11" fmla="*/ 0 h 477"/>
                  <a:gd name="T12" fmla="*/ 535 w 535"/>
                  <a:gd name="T13" fmla="*/ 140 h 477"/>
                  <a:gd name="T14" fmla="*/ 520 w 535"/>
                  <a:gd name="T15" fmla="*/ 208 h 477"/>
                  <a:gd name="T16" fmla="*/ 269 w 535"/>
                  <a:gd name="T17" fmla="*/ 476 h 477"/>
                  <a:gd name="T18" fmla="*/ 268 w 535"/>
                  <a:gd name="T19" fmla="*/ 477 h 477"/>
                  <a:gd name="T20" fmla="*/ 267 w 535"/>
                  <a:gd name="T21" fmla="*/ 476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5" h="477">
                    <a:moveTo>
                      <a:pt x="267" y="476"/>
                    </a:moveTo>
                    <a:cubicBezTo>
                      <a:pt x="247" y="461"/>
                      <a:pt x="55" y="310"/>
                      <a:pt x="15" y="208"/>
                    </a:cubicBezTo>
                    <a:cubicBezTo>
                      <a:pt x="8" y="189"/>
                      <a:pt x="0" y="162"/>
                      <a:pt x="0" y="140"/>
                    </a:cubicBezTo>
                    <a:cubicBezTo>
                      <a:pt x="0" y="63"/>
                      <a:pt x="63" y="0"/>
                      <a:pt x="141" y="0"/>
                    </a:cubicBezTo>
                    <a:cubicBezTo>
                      <a:pt x="197" y="0"/>
                      <a:pt x="245" y="33"/>
                      <a:pt x="268" y="80"/>
                    </a:cubicBezTo>
                    <a:cubicBezTo>
                      <a:pt x="290" y="33"/>
                      <a:pt x="339" y="0"/>
                      <a:pt x="394" y="0"/>
                    </a:cubicBezTo>
                    <a:cubicBezTo>
                      <a:pt x="472" y="0"/>
                      <a:pt x="535" y="63"/>
                      <a:pt x="535" y="140"/>
                    </a:cubicBezTo>
                    <a:cubicBezTo>
                      <a:pt x="535" y="162"/>
                      <a:pt x="527" y="189"/>
                      <a:pt x="520" y="208"/>
                    </a:cubicBezTo>
                    <a:cubicBezTo>
                      <a:pt x="480" y="310"/>
                      <a:pt x="288" y="461"/>
                      <a:pt x="269" y="476"/>
                    </a:cubicBezTo>
                    <a:cubicBezTo>
                      <a:pt x="268" y="477"/>
                      <a:pt x="268" y="477"/>
                      <a:pt x="268" y="477"/>
                    </a:cubicBezTo>
                    <a:lnTo>
                      <a:pt x="267" y="47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a:lnSpc>
                    <a:spcPct val="90000"/>
                  </a:lnSpc>
                </a:pPr>
                <a:endParaRPr lang="en-US" sz="1632">
                  <a:solidFill>
                    <a:srgbClr val="FFFFFF"/>
                  </a:solidFill>
                </a:endParaRPr>
              </a:p>
            </p:txBody>
          </p:sp>
        </p:grpSp>
        <p:sp>
          <p:nvSpPr>
            <p:cNvPr id="34" name="TextBox 33"/>
            <p:cNvSpPr txBox="1"/>
            <p:nvPr/>
          </p:nvSpPr>
          <p:spPr>
            <a:xfrm>
              <a:off x="8268146" y="2125663"/>
              <a:ext cx="693291" cy="1237262"/>
            </a:xfrm>
            <a:prstGeom prst="rect">
              <a:avLst/>
            </a:prstGeom>
            <a:noFill/>
          </p:spPr>
          <p:txBody>
            <a:bodyPr wrap="square" lIns="146304" tIns="91440" rIns="0" bIns="146304" rtlCol="0">
              <a:spAutoFit/>
            </a:bodyPr>
            <a:lstStyle/>
            <a:p>
              <a:pPr>
                <a:lnSpc>
                  <a:spcPct val="90000"/>
                </a:lnSpc>
              </a:pPr>
              <a:r>
                <a:rPr lang="en-US" sz="7200" dirty="0" smtClean="0">
                  <a:gradFill>
                    <a:gsLst>
                      <a:gs pos="7080">
                        <a:srgbClr val="FFFFFF"/>
                      </a:gs>
                      <a:gs pos="17699">
                        <a:srgbClr val="FFFFFF"/>
                      </a:gs>
                    </a:gsLst>
                    <a:lin ang="5400000" scaled="1"/>
                  </a:gradFill>
                  <a:latin typeface="Segoe UI Light" pitchFamily="34" charset="0"/>
                </a:rPr>
                <a:t>3</a:t>
              </a:r>
              <a:endParaRPr lang="en-US" sz="7200" dirty="0">
                <a:gradFill>
                  <a:gsLst>
                    <a:gs pos="7080">
                      <a:srgbClr val="FFFFFF"/>
                    </a:gs>
                    <a:gs pos="17699">
                      <a:srgbClr val="FFFFFF"/>
                    </a:gs>
                  </a:gsLst>
                  <a:lin ang="5400000" scaled="1"/>
                </a:gradFill>
                <a:latin typeface="Segoe UI Light" pitchFamily="34" charset="0"/>
              </a:endParaRPr>
            </a:p>
          </p:txBody>
        </p:sp>
      </p:grpSp>
      <p:grpSp>
        <p:nvGrpSpPr>
          <p:cNvPr id="3" name="Group 2"/>
          <p:cNvGrpSpPr/>
          <p:nvPr/>
        </p:nvGrpSpPr>
        <p:grpSpPr>
          <a:xfrm>
            <a:off x="277652" y="2125663"/>
            <a:ext cx="3840480" cy="4010194"/>
            <a:chOff x="277652" y="2125663"/>
            <a:chExt cx="3840480" cy="4010194"/>
          </a:xfrm>
        </p:grpSpPr>
        <p:sp>
          <p:nvSpPr>
            <p:cNvPr id="24" name="Rectangle 23"/>
            <p:cNvSpPr/>
            <p:nvPr/>
          </p:nvSpPr>
          <p:spPr bwMode="auto">
            <a:xfrm>
              <a:off x="277652" y="2125663"/>
              <a:ext cx="3840480" cy="4010194"/>
            </a:xfrm>
            <a:prstGeom prst="rect">
              <a:avLst/>
            </a:prstGeom>
            <a:solidFill>
              <a:schemeClr val="accent2"/>
            </a:solidFill>
            <a:ln w="25400" cap="flat" cmpd="sng" algn="ctr">
              <a:noFill/>
              <a:prstDash val="solid"/>
              <a:headEnd type="none" w="med" len="med"/>
              <a:tailEnd type="none" w="med" len="med"/>
            </a:ln>
            <a:effectLst/>
          </p:spPr>
          <p:txBody>
            <a:bodyPr vert="horz" wrap="square" lIns="182880" tIns="2468880" rIns="182880" bIns="146304" numCol="1" rtlCol="0" anchor="t" anchorCtr="0" compatLnSpc="1">
              <a:prstTxWarp prst="textNoShape">
                <a:avLst/>
              </a:prstTxWarp>
            </a:bodyPr>
            <a:lstStyle/>
            <a:p>
              <a:pPr defTabSz="932597">
                <a:lnSpc>
                  <a:spcPct val="90000"/>
                </a:lnSpc>
                <a:spcBef>
                  <a:spcPct val="0"/>
                </a:spcBef>
                <a:spcAft>
                  <a:spcPts val="612"/>
                </a:spcAft>
              </a:pPr>
              <a:r>
                <a:rPr lang="en-US" sz="2000" kern="0" spc="-30" dirty="0" smtClean="0">
                  <a:gradFill>
                    <a:gsLst>
                      <a:gs pos="7080">
                        <a:srgbClr val="FFFFFF"/>
                      </a:gs>
                      <a:gs pos="17699">
                        <a:srgbClr val="FFFFFF"/>
                      </a:gs>
                    </a:gsLst>
                    <a:lin ang="5400000" scaled="1"/>
                  </a:gradFill>
                </a:rPr>
                <a:t>On </a:t>
              </a:r>
              <a:r>
                <a:rPr lang="en-US" sz="2000" kern="0" spc="-30" dirty="0">
                  <a:gradFill>
                    <a:gsLst>
                      <a:gs pos="7080">
                        <a:srgbClr val="FFFFFF"/>
                      </a:gs>
                      <a:gs pos="17699">
                        <a:srgbClr val="FFFFFF"/>
                      </a:gs>
                    </a:gsLst>
                    <a:lin ang="5400000" scaled="1"/>
                  </a:gradFill>
                </a:rPr>
                <a:t>a “clean” machine</a:t>
              </a:r>
            </a:p>
            <a:p>
              <a:pPr defTabSz="932597">
                <a:lnSpc>
                  <a:spcPct val="90000"/>
                </a:lnSpc>
                <a:spcBef>
                  <a:spcPct val="0"/>
                </a:spcBef>
              </a:pPr>
              <a:r>
                <a:rPr lang="en-US" sz="2000" kern="0" spc="-30" dirty="0">
                  <a:gradFill>
                    <a:gsLst>
                      <a:gs pos="7080">
                        <a:srgbClr val="FFFFFF"/>
                      </a:gs>
                      <a:gs pos="17699">
                        <a:srgbClr val="FFFFFF"/>
                      </a:gs>
                    </a:gsLst>
                    <a:lin ang="5400000" scaled="1"/>
                  </a:gradFill>
                </a:rPr>
                <a:t>On high-end </a:t>
              </a:r>
              <a:r>
                <a:rPr lang="en-US" sz="2000" kern="0" spc="-30" dirty="0" smtClean="0">
                  <a:gradFill>
                    <a:gsLst>
                      <a:gs pos="7080">
                        <a:srgbClr val="FFFFFF"/>
                      </a:gs>
                      <a:gs pos="17699">
                        <a:srgbClr val="FFFFFF"/>
                      </a:gs>
                    </a:gsLst>
                    <a:lin ang="5400000" scaled="1"/>
                  </a:gradFill>
                </a:rPr>
                <a:t>and low-end </a:t>
              </a:r>
              <a:r>
                <a:rPr lang="en-US" sz="2000" kern="0" spc="-30" dirty="0">
                  <a:gradFill>
                    <a:gsLst>
                      <a:gs pos="7080">
                        <a:srgbClr val="FFFFFF"/>
                      </a:gs>
                      <a:gs pos="17699">
                        <a:srgbClr val="FFFFFF"/>
                      </a:gs>
                    </a:gsLst>
                    <a:lin ang="5400000" scaled="1"/>
                  </a:gradFill>
                </a:rPr>
                <a:t>hardware</a:t>
              </a:r>
            </a:p>
            <a:p>
              <a:pPr defTabSz="932597">
                <a:lnSpc>
                  <a:spcPct val="90000"/>
                </a:lnSpc>
                <a:spcBef>
                  <a:spcPct val="0"/>
                </a:spcBef>
              </a:pPr>
              <a:r>
                <a:rPr lang="en-US" sz="2000" kern="0" spc="-30" dirty="0">
                  <a:gradFill>
                    <a:gsLst>
                      <a:gs pos="7080">
                        <a:srgbClr val="FFFFFF"/>
                      </a:gs>
                      <a:gs pos="17699">
                        <a:srgbClr val="FFFFFF"/>
                      </a:gs>
                    </a:gsLst>
                    <a:lin ang="5400000" scaled="1"/>
                  </a:gradFill>
                </a:rPr>
                <a:t>Before and after logging-in</a:t>
              </a:r>
            </a:p>
            <a:p>
              <a:pPr defTabSz="932597">
                <a:lnSpc>
                  <a:spcPct val="90000"/>
                </a:lnSpc>
                <a:spcBef>
                  <a:spcPct val="0"/>
                </a:spcBef>
              </a:pPr>
              <a:endParaRPr lang="en-US" sz="2000" kern="0" spc="-30" dirty="0">
                <a:gradFill>
                  <a:gsLst>
                    <a:gs pos="7080">
                      <a:srgbClr val="FFFFFF"/>
                    </a:gs>
                    <a:gs pos="17699">
                      <a:srgbClr val="FFFFFF"/>
                    </a:gs>
                  </a:gsLst>
                  <a:lin ang="5400000" scaled="1"/>
                </a:gradFill>
              </a:endParaRPr>
            </a:p>
          </p:txBody>
        </p:sp>
        <p:sp>
          <p:nvSpPr>
            <p:cNvPr id="25" name="TextBox 24"/>
            <p:cNvSpPr txBox="1"/>
            <p:nvPr/>
          </p:nvSpPr>
          <p:spPr>
            <a:xfrm>
              <a:off x="277652" y="2125663"/>
              <a:ext cx="3840480" cy="1086580"/>
            </a:xfrm>
            <a:prstGeom prst="rect">
              <a:avLst/>
            </a:prstGeom>
            <a:noFill/>
          </p:spPr>
          <p:txBody>
            <a:bodyPr wrap="square" lIns="731520" tIns="146304" rIns="182880" bIns="146304" rtlCol="0">
              <a:spAutoFit/>
            </a:bodyPr>
            <a:lstStyle/>
            <a:p>
              <a:pPr>
                <a:lnSpc>
                  <a:spcPct val="90000"/>
                </a:lnSpc>
              </a:pPr>
              <a:r>
                <a:rPr lang="en-US" sz="2856" b="1" dirty="0" smtClean="0">
                  <a:gradFill>
                    <a:gsLst>
                      <a:gs pos="7080">
                        <a:srgbClr val="FFFFFF"/>
                      </a:gs>
                      <a:gs pos="17699">
                        <a:srgbClr val="FFFFFF"/>
                      </a:gs>
                    </a:gsLst>
                    <a:lin ang="5400000" scaled="1"/>
                  </a:gradFill>
                  <a:latin typeface="Segoe UI Light" pitchFamily="34" charset="0"/>
                </a:rPr>
                <a:t>Run WACK </a:t>
              </a:r>
              <a:br>
                <a:rPr lang="en-US" sz="2856" b="1" dirty="0" smtClean="0">
                  <a:gradFill>
                    <a:gsLst>
                      <a:gs pos="7080">
                        <a:srgbClr val="FFFFFF"/>
                      </a:gs>
                      <a:gs pos="17699">
                        <a:srgbClr val="FFFFFF"/>
                      </a:gs>
                    </a:gsLst>
                    <a:lin ang="5400000" scaled="1"/>
                  </a:gradFill>
                  <a:latin typeface="Segoe UI Light" pitchFamily="34" charset="0"/>
                </a:rPr>
              </a:br>
              <a:r>
                <a:rPr lang="en-US" sz="2856" b="1" dirty="0" smtClean="0">
                  <a:gradFill>
                    <a:gsLst>
                      <a:gs pos="7080">
                        <a:srgbClr val="FFFFFF"/>
                      </a:gs>
                      <a:gs pos="17699">
                        <a:srgbClr val="FFFFFF"/>
                      </a:gs>
                    </a:gsLst>
                    <a:lin ang="5400000" scaled="1"/>
                  </a:gradFill>
                  <a:latin typeface="Segoe UI Light" pitchFamily="34" charset="0"/>
                </a:rPr>
                <a:t>locally</a:t>
              </a:r>
              <a:endParaRPr lang="en-US" sz="2856" b="1" dirty="0">
                <a:gradFill>
                  <a:gsLst>
                    <a:gs pos="7080">
                      <a:srgbClr val="FFFFFF"/>
                    </a:gs>
                    <a:gs pos="17699">
                      <a:srgbClr val="FFFFFF"/>
                    </a:gs>
                  </a:gsLst>
                  <a:lin ang="5400000" scaled="1"/>
                </a:gradFill>
                <a:latin typeface="Segoe UI Light" pitchFamily="34" charset="0"/>
              </a:endParaRPr>
            </a:p>
          </p:txBody>
        </p:sp>
        <p:pic>
          <p:nvPicPr>
            <p:cNvPr id="32" name="Picture 8"/>
            <p:cNvPicPr>
              <a:picLocks noChangeAspect="1" noChangeArrowheads="1"/>
            </p:cNvPicPr>
            <p:nvPr/>
          </p:nvPicPr>
          <p:blipFill>
            <a:blip r:embed="rId5">
              <a:clrChange>
                <a:clrFrom>
                  <a:srgbClr val="FF0004"/>
                </a:clrFrom>
                <a:clrTo>
                  <a:srgbClr val="FF0004">
                    <a:alpha val="0"/>
                  </a:srgbClr>
                </a:clrTo>
              </a:clrChange>
              <a:extLst>
                <a:ext uri="{28A0092B-C50C-407E-A947-70E740481C1C}">
                  <a14:useLocalDpi xmlns:a14="http://schemas.microsoft.com/office/drawing/2010/main" val="0"/>
                </a:ext>
              </a:extLst>
            </a:blip>
            <a:srcRect/>
            <a:stretch>
              <a:fillRect/>
            </a:stretch>
          </p:blipFill>
          <p:spPr bwMode="auto">
            <a:xfrm>
              <a:off x="511748" y="3452771"/>
              <a:ext cx="835267" cy="839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 name="TextBox 34"/>
            <p:cNvSpPr txBox="1"/>
            <p:nvPr/>
          </p:nvSpPr>
          <p:spPr>
            <a:xfrm>
              <a:off x="277652" y="2125663"/>
              <a:ext cx="693291" cy="1237262"/>
            </a:xfrm>
            <a:prstGeom prst="rect">
              <a:avLst/>
            </a:prstGeom>
            <a:noFill/>
          </p:spPr>
          <p:txBody>
            <a:bodyPr wrap="square" lIns="146304" tIns="91440" rIns="0" bIns="146304" rtlCol="0">
              <a:spAutoFit/>
            </a:bodyPr>
            <a:lstStyle/>
            <a:p>
              <a:pPr>
                <a:lnSpc>
                  <a:spcPct val="90000"/>
                </a:lnSpc>
              </a:pPr>
              <a:r>
                <a:rPr lang="en-US" sz="7200" dirty="0" smtClean="0">
                  <a:gradFill>
                    <a:gsLst>
                      <a:gs pos="7080">
                        <a:srgbClr val="FFFFFF"/>
                      </a:gs>
                      <a:gs pos="17699">
                        <a:srgbClr val="FFFFFF"/>
                      </a:gs>
                    </a:gsLst>
                    <a:lin ang="5400000" scaled="1"/>
                  </a:gradFill>
                  <a:latin typeface="Segoe UI Light" pitchFamily="34" charset="0"/>
                </a:rPr>
                <a:t>1</a:t>
              </a:r>
              <a:endParaRPr lang="en-US" sz="7200" dirty="0">
                <a:gradFill>
                  <a:gsLst>
                    <a:gs pos="7080">
                      <a:srgbClr val="FFFFFF"/>
                    </a:gs>
                    <a:gs pos="17699">
                      <a:srgbClr val="FFFFFF"/>
                    </a:gs>
                  </a:gsLst>
                  <a:lin ang="5400000" scaled="1"/>
                </a:gradFill>
                <a:latin typeface="Segoe UI Light" pitchFamily="34" charset="0"/>
              </a:endParaRPr>
            </a:p>
          </p:txBody>
        </p:sp>
      </p:grpSp>
    </p:spTree>
    <p:extLst>
      <p:ext uri="{BB962C8B-B14F-4D97-AF65-F5344CB8AC3E}">
        <p14:creationId xmlns:p14="http://schemas.microsoft.com/office/powerpoint/2010/main" val="167113099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noFill/>
        </p:spPr>
        <p:txBody>
          <a:bodyPr/>
          <a:lstStyle/>
          <a:p>
            <a:r>
              <a:rPr lang="en-US" smtClean="0">
                <a:gradFill>
                  <a:gsLst>
                    <a:gs pos="5310">
                      <a:schemeClr val="tx2"/>
                    </a:gs>
                    <a:gs pos="17699">
                      <a:schemeClr val="tx2"/>
                    </a:gs>
                  </a:gsLst>
                  <a:lin ang="5400000" scaled="1"/>
                </a:gradFill>
              </a:rPr>
              <a:t>1.2 App must be fully functional</a:t>
            </a:r>
            <a:endParaRPr lang="en-US" dirty="0">
              <a:gradFill>
                <a:gsLst>
                  <a:gs pos="5310">
                    <a:schemeClr val="tx2"/>
                  </a:gs>
                  <a:gs pos="17699">
                    <a:schemeClr val="tx2"/>
                  </a:gs>
                </a:gsLst>
                <a:lin ang="5400000" scaled="1"/>
              </a:gradFill>
            </a:endParaRPr>
          </a:p>
        </p:txBody>
      </p:sp>
      <p:sp>
        <p:nvSpPr>
          <p:cNvPr id="8" name="Text Placeholder 7"/>
          <p:cNvSpPr>
            <a:spLocks noGrp="1"/>
          </p:cNvSpPr>
          <p:nvPr>
            <p:ph type="body" sz="quarter" idx="10"/>
          </p:nvPr>
        </p:nvSpPr>
        <p:spPr>
          <a:xfrm>
            <a:off x="274637" y="1211263"/>
            <a:ext cx="12161837" cy="5188928"/>
          </a:xfrm>
        </p:spPr>
        <p:txBody>
          <a:bodyPr/>
          <a:lstStyle/>
          <a:p>
            <a:pPr>
              <a:spcBef>
                <a:spcPts val="1800"/>
              </a:spcBef>
            </a:pPr>
            <a:r>
              <a:rPr lang="en-US" dirty="0" smtClean="0">
                <a:gradFill>
                  <a:gsLst>
                    <a:gs pos="5310">
                      <a:schemeClr val="tx1">
                        <a:lumMod val="75000"/>
                        <a:lumOff val="25000"/>
                      </a:schemeClr>
                    </a:gs>
                    <a:gs pos="22000">
                      <a:schemeClr val="tx1">
                        <a:lumMod val="75000"/>
                        <a:lumOff val="25000"/>
                      </a:schemeClr>
                    </a:gs>
                  </a:gsLst>
                  <a:lin ang="5400000" scaled="1"/>
                </a:gradFill>
              </a:rPr>
              <a:t>Common reasons for failure</a:t>
            </a:r>
            <a:endParaRPr lang="en-US" sz="2800" dirty="0" smtClean="0">
              <a:gradFill>
                <a:gsLst>
                  <a:gs pos="5310">
                    <a:schemeClr val="tx1">
                      <a:lumMod val="75000"/>
                      <a:lumOff val="25000"/>
                    </a:schemeClr>
                  </a:gs>
                  <a:gs pos="22000">
                    <a:schemeClr val="tx1">
                      <a:lumMod val="75000"/>
                      <a:lumOff val="25000"/>
                    </a:schemeClr>
                  </a:gs>
                </a:gsLst>
                <a:lin ang="5400000" scaled="1"/>
              </a:gradFill>
            </a:endParaRPr>
          </a:p>
          <a:p>
            <a:pPr marL="342900" indent="-342900">
              <a:spcBef>
                <a:spcPts val="1800"/>
              </a:spcBef>
              <a:buFont typeface="Arial" panose="020B0604020202020204" pitchFamily="34" charset="0"/>
              <a:buChar char="•"/>
            </a:pPr>
            <a:r>
              <a:rPr lang="en-US" sz="2800" dirty="0" smtClean="0">
                <a:gradFill>
                  <a:gsLst>
                    <a:gs pos="5310">
                      <a:schemeClr val="tx1">
                        <a:lumMod val="75000"/>
                        <a:lumOff val="25000"/>
                      </a:schemeClr>
                    </a:gs>
                    <a:gs pos="22000">
                      <a:schemeClr val="tx1">
                        <a:lumMod val="75000"/>
                        <a:lumOff val="25000"/>
                      </a:schemeClr>
                    </a:gs>
                  </a:gsLst>
                  <a:lin ang="5400000" scaled="1"/>
                </a:gradFill>
              </a:rPr>
              <a:t>The developer didn’t provide a test account in the </a:t>
            </a:r>
            <a:r>
              <a:rPr lang="en-US" sz="2800" b="1" dirty="0" smtClean="0">
                <a:gradFill>
                  <a:gsLst>
                    <a:gs pos="5310">
                      <a:schemeClr val="tx1">
                        <a:lumMod val="75000"/>
                        <a:lumOff val="25000"/>
                      </a:schemeClr>
                    </a:gs>
                    <a:gs pos="22000">
                      <a:schemeClr val="tx1">
                        <a:lumMod val="75000"/>
                        <a:lumOff val="25000"/>
                      </a:schemeClr>
                    </a:gs>
                  </a:gsLst>
                  <a:lin ang="5400000" scaled="1"/>
                </a:gradFill>
              </a:rPr>
              <a:t>Notes to Testers</a:t>
            </a:r>
            <a:r>
              <a:rPr lang="en-US" sz="2800" dirty="0" smtClean="0">
                <a:gradFill>
                  <a:gsLst>
                    <a:gs pos="5310">
                      <a:schemeClr val="tx1">
                        <a:lumMod val="75000"/>
                        <a:lumOff val="25000"/>
                      </a:schemeClr>
                    </a:gs>
                    <a:gs pos="22000">
                      <a:schemeClr val="tx1">
                        <a:lumMod val="75000"/>
                        <a:lumOff val="25000"/>
                      </a:schemeClr>
                    </a:gs>
                  </a:gsLst>
                  <a:lin ang="5400000" scaled="1"/>
                </a:gradFill>
              </a:rPr>
              <a:t> field</a:t>
            </a:r>
          </a:p>
          <a:p>
            <a:pPr marL="342900" indent="-342900">
              <a:spcBef>
                <a:spcPts val="1800"/>
              </a:spcBef>
              <a:buFont typeface="Arial" panose="020B0604020202020204" pitchFamily="34" charset="0"/>
              <a:buChar char="•"/>
            </a:pPr>
            <a:r>
              <a:rPr lang="en-US" sz="2800" dirty="0" smtClean="0">
                <a:gradFill>
                  <a:gsLst>
                    <a:gs pos="5310">
                      <a:schemeClr val="tx1">
                        <a:lumMod val="75000"/>
                        <a:lumOff val="25000"/>
                      </a:schemeClr>
                    </a:gs>
                    <a:gs pos="22000">
                      <a:schemeClr val="tx1">
                        <a:lumMod val="75000"/>
                        <a:lumOff val="25000"/>
                      </a:schemeClr>
                    </a:gs>
                  </a:gsLst>
                  <a:lin ang="5400000" scaled="1"/>
                </a:gradFill>
              </a:rPr>
              <a:t>The app includes “coming soon”, “more to come” for primary user scenarios</a:t>
            </a:r>
          </a:p>
          <a:p>
            <a:pPr marL="342900" indent="-342900">
              <a:spcBef>
                <a:spcPts val="1800"/>
              </a:spcBef>
              <a:buFont typeface="Arial" panose="020B0604020202020204" pitchFamily="34" charset="0"/>
              <a:buChar char="•"/>
            </a:pPr>
            <a:r>
              <a:rPr lang="en-US" sz="2800" dirty="0" smtClean="0">
                <a:gradFill>
                  <a:gsLst>
                    <a:gs pos="5310">
                      <a:schemeClr val="tx1">
                        <a:lumMod val="75000"/>
                        <a:lumOff val="25000"/>
                      </a:schemeClr>
                    </a:gs>
                    <a:gs pos="22000">
                      <a:schemeClr val="tx1">
                        <a:lumMod val="75000"/>
                        <a:lumOff val="25000"/>
                      </a:schemeClr>
                    </a:gs>
                  </a:gsLst>
                  <a:lin ang="5400000" scaled="1"/>
                </a:gradFill>
              </a:rPr>
              <a:t>The app description uses screen shots or statements that imply features </a:t>
            </a:r>
            <a:br>
              <a:rPr lang="en-US" sz="2800" dirty="0" smtClean="0">
                <a:gradFill>
                  <a:gsLst>
                    <a:gs pos="5310">
                      <a:schemeClr val="tx1">
                        <a:lumMod val="75000"/>
                        <a:lumOff val="25000"/>
                      </a:schemeClr>
                    </a:gs>
                    <a:gs pos="22000">
                      <a:schemeClr val="tx1">
                        <a:lumMod val="75000"/>
                        <a:lumOff val="25000"/>
                      </a:schemeClr>
                    </a:gs>
                  </a:gsLst>
                  <a:lin ang="5400000" scaled="1"/>
                </a:gradFill>
              </a:rPr>
            </a:br>
            <a:r>
              <a:rPr lang="en-US" sz="2800" dirty="0" smtClean="0">
                <a:gradFill>
                  <a:gsLst>
                    <a:gs pos="5310">
                      <a:schemeClr val="tx1">
                        <a:lumMod val="75000"/>
                        <a:lumOff val="25000"/>
                      </a:schemeClr>
                    </a:gs>
                    <a:gs pos="22000">
                      <a:schemeClr val="tx1">
                        <a:lumMod val="75000"/>
                        <a:lumOff val="25000"/>
                      </a:schemeClr>
                    </a:gs>
                  </a:gsLst>
                  <a:lin ang="5400000" scaled="1"/>
                </a:gradFill>
              </a:rPr>
              <a:t>that don't appear to be implemented</a:t>
            </a:r>
          </a:p>
          <a:p>
            <a:pPr marL="342900" indent="-342900">
              <a:spcBef>
                <a:spcPts val="1800"/>
              </a:spcBef>
              <a:buFont typeface="Arial" panose="020B0604020202020204" pitchFamily="34" charset="0"/>
              <a:buChar char="•"/>
            </a:pPr>
            <a:r>
              <a:rPr lang="en-US" sz="2800" dirty="0" smtClean="0">
                <a:gradFill>
                  <a:gsLst>
                    <a:gs pos="5310">
                      <a:schemeClr val="tx1">
                        <a:lumMod val="75000"/>
                        <a:lumOff val="25000"/>
                      </a:schemeClr>
                    </a:gs>
                    <a:gs pos="22000">
                      <a:schemeClr val="tx1">
                        <a:lumMod val="75000"/>
                        <a:lumOff val="25000"/>
                      </a:schemeClr>
                    </a:gs>
                  </a:gsLst>
                  <a:lin ang="5400000" scaled="1"/>
                </a:gradFill>
              </a:rPr>
              <a:t>The app plays background audio, but does not correctly implement play, pause, and play/pause events to enable users to control audio playback</a:t>
            </a:r>
          </a:p>
        </p:txBody>
      </p:sp>
      <p:sp>
        <p:nvSpPr>
          <p:cNvPr id="2" name="Rectangle 1"/>
          <p:cNvSpPr/>
          <p:nvPr/>
        </p:nvSpPr>
        <p:spPr>
          <a:xfrm>
            <a:off x="274637" y="6008380"/>
            <a:ext cx="2955617" cy="686342"/>
          </a:xfrm>
          <a:prstGeom prst="rect">
            <a:avLst/>
          </a:prstGeom>
        </p:spPr>
        <p:txBody>
          <a:bodyPr wrap="none" lIns="182880" bIns="146304" anchor="b" anchorCtr="0">
            <a:spAutoFit/>
          </a:bodyPr>
          <a:lstStyle/>
          <a:p>
            <a:pPr defTabSz="932597">
              <a:spcBef>
                <a:spcPct val="0"/>
              </a:spcBef>
              <a:spcAft>
                <a:spcPts val="612"/>
              </a:spcAft>
            </a:pPr>
            <a:r>
              <a:rPr lang="en-US" sz="3200" b="1" kern="0" dirty="0">
                <a:gradFill>
                  <a:gsLst>
                    <a:gs pos="7080">
                      <a:srgbClr val="00188F"/>
                    </a:gs>
                    <a:gs pos="17699">
                      <a:srgbClr val="00188F"/>
                    </a:gs>
                  </a:gsLst>
                  <a:lin ang="5400000" scaled="1"/>
                </a:gradFill>
                <a:latin typeface="Segoe UI Light" pitchFamily="34" charset="0"/>
              </a:rPr>
              <a:t>aka.ms/</a:t>
            </a:r>
            <a:r>
              <a:rPr lang="en-US" sz="3200" b="1" kern="0" dirty="0" err="1">
                <a:gradFill>
                  <a:gsLst>
                    <a:gs pos="7080">
                      <a:srgbClr val="00188F"/>
                    </a:gs>
                    <a:gs pos="17699">
                      <a:srgbClr val="00188F"/>
                    </a:gs>
                  </a:gsLst>
                  <a:lin ang="5400000" scaled="1"/>
                </a:gradFill>
                <a:latin typeface="Segoe UI Light" pitchFamily="34" charset="0"/>
              </a:rPr>
              <a:t>StoreFix</a:t>
            </a:r>
            <a:endParaRPr lang="en-US" sz="3200" b="1" kern="0" dirty="0">
              <a:gradFill>
                <a:gsLst>
                  <a:gs pos="7080">
                    <a:srgbClr val="00188F"/>
                  </a:gs>
                  <a:gs pos="17699">
                    <a:srgbClr val="00188F"/>
                  </a:gs>
                </a:gsLst>
                <a:lin ang="5400000" scaled="1"/>
              </a:gradFill>
              <a:latin typeface="Segoe UI Light" pitchFamily="34" charset="0"/>
            </a:endParaRPr>
          </a:p>
        </p:txBody>
      </p:sp>
    </p:spTree>
    <p:extLst>
      <p:ext uri="{BB962C8B-B14F-4D97-AF65-F5344CB8AC3E}">
        <p14:creationId xmlns:p14="http://schemas.microsoft.com/office/powerpoint/2010/main" val="173170666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74637" y="298450"/>
            <a:ext cx="11887199" cy="912813"/>
          </a:xfrm>
        </p:spPr>
        <p:txBody>
          <a:bodyPr/>
          <a:lstStyle/>
          <a:p>
            <a:r>
              <a:rPr lang="en-US" dirty="0">
                <a:gradFill>
                  <a:gsLst>
                    <a:gs pos="5310">
                      <a:schemeClr val="tx2"/>
                    </a:gs>
                    <a:gs pos="17699">
                      <a:schemeClr val="tx2"/>
                    </a:gs>
                  </a:gsLst>
                  <a:lin ang="5400000" scaled="1"/>
                </a:gradFill>
              </a:rPr>
              <a:t>3.8 App must meet the basic performance</a:t>
            </a:r>
          </a:p>
        </p:txBody>
      </p:sp>
      <p:sp>
        <p:nvSpPr>
          <p:cNvPr id="8" name="Text Placeholder 7"/>
          <p:cNvSpPr>
            <a:spLocks noGrp="1"/>
          </p:cNvSpPr>
          <p:nvPr>
            <p:ph type="body" sz="quarter" idx="10"/>
          </p:nvPr>
        </p:nvSpPr>
        <p:spPr>
          <a:xfrm>
            <a:off x="274637" y="1211263"/>
            <a:ext cx="12161837" cy="5188928"/>
          </a:xfrm>
        </p:spPr>
        <p:txBody>
          <a:bodyPr/>
          <a:lstStyle/>
          <a:p>
            <a:pPr>
              <a:spcBef>
                <a:spcPts val="1800"/>
              </a:spcBef>
            </a:pPr>
            <a:r>
              <a:rPr lang="en-US" dirty="0" smtClean="0">
                <a:gradFill>
                  <a:gsLst>
                    <a:gs pos="5310">
                      <a:schemeClr val="tx1">
                        <a:lumMod val="75000"/>
                        <a:lumOff val="25000"/>
                      </a:schemeClr>
                    </a:gs>
                    <a:gs pos="22000">
                      <a:schemeClr val="tx1">
                        <a:lumMod val="75000"/>
                        <a:lumOff val="25000"/>
                      </a:schemeClr>
                    </a:gs>
                  </a:gsLst>
                  <a:lin ang="5400000" scaled="1"/>
                </a:gradFill>
              </a:rPr>
              <a:t>On </a:t>
            </a:r>
            <a:r>
              <a:rPr lang="en-US" dirty="0">
                <a:gradFill>
                  <a:gsLst>
                    <a:gs pos="5310">
                      <a:schemeClr val="tx1">
                        <a:lumMod val="75000"/>
                        <a:lumOff val="25000"/>
                      </a:schemeClr>
                    </a:gs>
                    <a:gs pos="22000">
                      <a:schemeClr val="tx1">
                        <a:lumMod val="75000"/>
                        <a:lumOff val="25000"/>
                      </a:schemeClr>
                    </a:gs>
                  </a:gsLst>
                  <a:lin ang="5400000" scaled="1"/>
                </a:gradFill>
              </a:rPr>
              <a:t>high and </a:t>
            </a:r>
            <a:r>
              <a:rPr lang="en-US" dirty="0" smtClean="0">
                <a:gradFill>
                  <a:gsLst>
                    <a:gs pos="5310">
                      <a:schemeClr val="tx1">
                        <a:lumMod val="75000"/>
                        <a:lumOff val="25000"/>
                      </a:schemeClr>
                    </a:gs>
                    <a:gs pos="22000">
                      <a:schemeClr val="tx1">
                        <a:lumMod val="75000"/>
                        <a:lumOff val="25000"/>
                      </a:schemeClr>
                    </a:gs>
                  </a:gsLst>
                  <a:lin ang="5400000" scaled="1"/>
                </a:gradFill>
              </a:rPr>
              <a:t>low-end machines</a:t>
            </a:r>
            <a:endParaRPr lang="en-US" dirty="0">
              <a:gradFill>
                <a:gsLst>
                  <a:gs pos="5310">
                    <a:schemeClr val="tx1">
                      <a:lumMod val="75000"/>
                      <a:lumOff val="25000"/>
                    </a:schemeClr>
                  </a:gs>
                  <a:gs pos="22000">
                    <a:schemeClr val="tx1">
                      <a:lumMod val="75000"/>
                      <a:lumOff val="25000"/>
                    </a:schemeClr>
                  </a:gs>
                </a:gsLst>
                <a:lin ang="5400000" scaled="1"/>
              </a:gradFill>
            </a:endParaRPr>
          </a:p>
          <a:p>
            <a:pPr marL="342900" lvl="2" indent="-342900">
              <a:spcBef>
                <a:spcPts val="1800"/>
              </a:spcBef>
            </a:pPr>
            <a:r>
              <a:rPr lang="en-US" sz="2800" dirty="0">
                <a:gradFill>
                  <a:gsLst>
                    <a:gs pos="5310">
                      <a:schemeClr val="tx1">
                        <a:lumMod val="75000"/>
                        <a:lumOff val="25000"/>
                      </a:schemeClr>
                    </a:gs>
                    <a:gs pos="22000">
                      <a:schemeClr val="tx1">
                        <a:lumMod val="75000"/>
                        <a:lumOff val="25000"/>
                      </a:schemeClr>
                    </a:gs>
                  </a:gsLst>
                  <a:lin ang="5400000" scaled="1"/>
                </a:gradFill>
                <a:latin typeface="+mj-lt"/>
              </a:rPr>
              <a:t>The app must launch in 5 seconds or fewer</a:t>
            </a:r>
          </a:p>
          <a:p>
            <a:pPr marL="342900" lvl="2" indent="-342900">
              <a:spcBef>
                <a:spcPts val="1800"/>
              </a:spcBef>
            </a:pPr>
            <a:r>
              <a:rPr lang="en-US" sz="2800" dirty="0">
                <a:gradFill>
                  <a:gsLst>
                    <a:gs pos="5310">
                      <a:schemeClr val="tx1">
                        <a:lumMod val="75000"/>
                        <a:lumOff val="25000"/>
                      </a:schemeClr>
                    </a:gs>
                    <a:gs pos="22000">
                      <a:schemeClr val="tx1">
                        <a:lumMod val="75000"/>
                        <a:lumOff val="25000"/>
                      </a:schemeClr>
                    </a:gs>
                  </a:gsLst>
                  <a:lin ang="5400000" scaled="1"/>
                </a:gradFill>
                <a:latin typeface="+mj-lt"/>
              </a:rPr>
              <a:t>The app must suspend in 5 seconds or fewer</a:t>
            </a:r>
          </a:p>
          <a:p>
            <a:endParaRPr lang="en-US" sz="2800" dirty="0">
              <a:gradFill>
                <a:gsLst>
                  <a:gs pos="5310">
                    <a:schemeClr val="tx2"/>
                  </a:gs>
                  <a:gs pos="17699">
                    <a:schemeClr val="tx2"/>
                  </a:gs>
                </a:gsLst>
                <a:lin ang="5400000" scaled="1"/>
              </a:gradFill>
            </a:endParaRPr>
          </a:p>
        </p:txBody>
      </p:sp>
      <p:sp>
        <p:nvSpPr>
          <p:cNvPr id="5" name="Rectangle 4"/>
          <p:cNvSpPr/>
          <p:nvPr/>
        </p:nvSpPr>
        <p:spPr>
          <a:xfrm>
            <a:off x="274637" y="6008380"/>
            <a:ext cx="2955617" cy="686342"/>
          </a:xfrm>
          <a:prstGeom prst="rect">
            <a:avLst/>
          </a:prstGeom>
        </p:spPr>
        <p:txBody>
          <a:bodyPr wrap="none" lIns="182880" bIns="146304" anchor="b" anchorCtr="0">
            <a:spAutoFit/>
          </a:bodyPr>
          <a:lstStyle/>
          <a:p>
            <a:pPr defTabSz="932597">
              <a:spcBef>
                <a:spcPct val="0"/>
              </a:spcBef>
              <a:spcAft>
                <a:spcPts val="612"/>
              </a:spcAft>
            </a:pPr>
            <a:r>
              <a:rPr lang="en-US" sz="3200" b="1" kern="0" dirty="0">
                <a:gradFill>
                  <a:gsLst>
                    <a:gs pos="7080">
                      <a:srgbClr val="00188F"/>
                    </a:gs>
                    <a:gs pos="17699">
                      <a:srgbClr val="00188F"/>
                    </a:gs>
                  </a:gsLst>
                  <a:lin ang="5400000" scaled="1"/>
                </a:gradFill>
                <a:latin typeface="Segoe UI Light" pitchFamily="34" charset="0"/>
              </a:rPr>
              <a:t>aka.ms/</a:t>
            </a:r>
            <a:r>
              <a:rPr lang="en-US" sz="3200" b="1" kern="0" dirty="0" err="1">
                <a:gradFill>
                  <a:gsLst>
                    <a:gs pos="7080">
                      <a:srgbClr val="00188F"/>
                    </a:gs>
                    <a:gs pos="17699">
                      <a:srgbClr val="00188F"/>
                    </a:gs>
                  </a:gsLst>
                  <a:lin ang="5400000" scaled="1"/>
                </a:gradFill>
                <a:latin typeface="Segoe UI Light" pitchFamily="34" charset="0"/>
              </a:rPr>
              <a:t>StoreFix</a:t>
            </a:r>
            <a:endParaRPr lang="en-US" sz="3200" b="1" kern="0" dirty="0">
              <a:gradFill>
                <a:gsLst>
                  <a:gs pos="7080">
                    <a:srgbClr val="00188F"/>
                  </a:gs>
                  <a:gs pos="17699">
                    <a:srgbClr val="00188F"/>
                  </a:gs>
                </a:gsLst>
                <a:lin ang="5400000" scaled="1"/>
              </a:gradFill>
              <a:latin typeface="Segoe UI Light" pitchFamily="34" charset="0"/>
            </a:endParaRPr>
          </a:p>
        </p:txBody>
      </p:sp>
    </p:spTree>
    <p:extLst>
      <p:ext uri="{BB962C8B-B14F-4D97-AF65-F5344CB8AC3E}">
        <p14:creationId xmlns:p14="http://schemas.microsoft.com/office/powerpoint/2010/main" val="15202957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gradFill>
                  <a:gsLst>
                    <a:gs pos="5310">
                      <a:schemeClr val="tx2"/>
                    </a:gs>
                    <a:gs pos="17699">
                      <a:schemeClr val="tx2"/>
                    </a:gs>
                  </a:gsLst>
                  <a:lin ang="5400000" scaled="1"/>
                </a:gradFill>
              </a:rPr>
              <a:t>4.1 Privacy policy</a:t>
            </a:r>
          </a:p>
        </p:txBody>
      </p:sp>
      <p:sp>
        <p:nvSpPr>
          <p:cNvPr id="8" name="Text Placeholder 7"/>
          <p:cNvSpPr>
            <a:spLocks noGrp="1"/>
          </p:cNvSpPr>
          <p:nvPr>
            <p:ph type="body" sz="quarter" idx="10"/>
          </p:nvPr>
        </p:nvSpPr>
        <p:spPr/>
        <p:txBody>
          <a:bodyPr/>
          <a:lstStyle/>
          <a:p>
            <a:pPr>
              <a:spcBef>
                <a:spcPts val="1800"/>
              </a:spcBef>
            </a:pPr>
            <a:r>
              <a:rPr lang="en-US" dirty="0">
                <a:gradFill>
                  <a:gsLst>
                    <a:gs pos="5310">
                      <a:schemeClr val="tx1">
                        <a:lumMod val="75000"/>
                        <a:lumOff val="25000"/>
                      </a:schemeClr>
                    </a:gs>
                    <a:gs pos="22000">
                      <a:schemeClr val="tx1">
                        <a:lumMod val="75000"/>
                        <a:lumOff val="25000"/>
                      </a:schemeClr>
                    </a:gs>
                  </a:gsLst>
                  <a:lin ang="5400000" scaled="1"/>
                </a:gradFill>
              </a:rPr>
              <a:t>If the app declares </a:t>
            </a:r>
            <a:r>
              <a:rPr lang="en-US" dirty="0" smtClean="0">
                <a:gradFill>
                  <a:gsLst>
                    <a:gs pos="5310">
                      <a:schemeClr val="tx1">
                        <a:lumMod val="75000"/>
                        <a:lumOff val="25000"/>
                      </a:schemeClr>
                    </a:gs>
                    <a:gs pos="22000">
                      <a:schemeClr val="tx1">
                        <a:lumMod val="75000"/>
                        <a:lumOff val="25000"/>
                      </a:schemeClr>
                    </a:gs>
                  </a:gsLst>
                  <a:lin ang="5400000" scaled="1"/>
                </a:gradFill>
              </a:rPr>
              <a:t>internet capabilities</a:t>
            </a:r>
            <a:r>
              <a:rPr lang="en-US" dirty="0">
                <a:gradFill>
                  <a:gsLst>
                    <a:gs pos="5310">
                      <a:schemeClr val="tx1">
                        <a:lumMod val="75000"/>
                        <a:lumOff val="25000"/>
                      </a:schemeClr>
                    </a:gs>
                    <a:gs pos="22000">
                      <a:schemeClr val="tx1">
                        <a:lumMod val="75000"/>
                        <a:lumOff val="25000"/>
                      </a:schemeClr>
                    </a:gs>
                  </a:gsLst>
                  <a:lin ang="5400000" scaled="1"/>
                </a:gradFill>
              </a:rPr>
              <a:t>, you </a:t>
            </a:r>
            <a:r>
              <a:rPr lang="en-US" dirty="0" smtClean="0">
                <a:gradFill>
                  <a:gsLst>
                    <a:gs pos="5310">
                      <a:schemeClr val="tx1">
                        <a:lumMod val="75000"/>
                        <a:lumOff val="25000"/>
                      </a:schemeClr>
                    </a:gs>
                    <a:gs pos="22000">
                      <a:schemeClr val="tx1">
                        <a:lumMod val="75000"/>
                        <a:lumOff val="25000"/>
                      </a:schemeClr>
                    </a:gs>
                  </a:gsLst>
                  <a:lin ang="5400000" scaled="1"/>
                </a:gradFill>
              </a:rPr>
              <a:t>must</a:t>
            </a:r>
            <a:endParaRPr lang="en-US" dirty="0">
              <a:gradFill>
                <a:gsLst>
                  <a:gs pos="5310">
                    <a:schemeClr val="tx1">
                      <a:lumMod val="75000"/>
                      <a:lumOff val="25000"/>
                    </a:schemeClr>
                  </a:gs>
                  <a:gs pos="22000">
                    <a:schemeClr val="tx1">
                      <a:lumMod val="75000"/>
                      <a:lumOff val="25000"/>
                    </a:schemeClr>
                  </a:gs>
                </a:gsLst>
                <a:lin ang="5400000" scaled="1"/>
              </a:gradFill>
            </a:endParaRPr>
          </a:p>
          <a:p>
            <a:pPr marL="342900" lvl="2" indent="-342900">
              <a:spcBef>
                <a:spcPts val="1800"/>
              </a:spcBef>
            </a:pPr>
            <a:r>
              <a:rPr lang="en-US" sz="2800" dirty="0">
                <a:gradFill>
                  <a:gsLst>
                    <a:gs pos="5310">
                      <a:schemeClr val="tx1">
                        <a:lumMod val="75000"/>
                        <a:lumOff val="25000"/>
                      </a:schemeClr>
                    </a:gs>
                    <a:gs pos="22000">
                      <a:schemeClr val="tx1">
                        <a:lumMod val="75000"/>
                        <a:lumOff val="25000"/>
                      </a:schemeClr>
                    </a:gs>
                  </a:gsLst>
                  <a:lin ang="5400000" scaled="1"/>
                </a:gradFill>
                <a:latin typeface="+mj-lt"/>
              </a:rPr>
              <a:t>Add privacy policy in the app settings</a:t>
            </a:r>
          </a:p>
          <a:p>
            <a:pPr marL="342900" lvl="2" indent="-342900">
              <a:spcBef>
                <a:spcPts val="1800"/>
              </a:spcBef>
            </a:pPr>
            <a:r>
              <a:rPr lang="en-US" sz="2800" dirty="0">
                <a:gradFill>
                  <a:gsLst>
                    <a:gs pos="5310">
                      <a:schemeClr val="tx1">
                        <a:lumMod val="75000"/>
                        <a:lumOff val="25000"/>
                      </a:schemeClr>
                    </a:gs>
                    <a:gs pos="22000">
                      <a:schemeClr val="tx1">
                        <a:lumMod val="75000"/>
                        <a:lumOff val="25000"/>
                      </a:schemeClr>
                    </a:gs>
                  </a:gsLst>
                  <a:lin ang="5400000" scaled="1"/>
                </a:gradFill>
                <a:latin typeface="+mj-lt"/>
              </a:rPr>
              <a:t>Specify a privacy policy URL in the submission metadata</a:t>
            </a:r>
          </a:p>
        </p:txBody>
      </p:sp>
      <p:sp>
        <p:nvSpPr>
          <p:cNvPr id="5" name="Rectangle 4"/>
          <p:cNvSpPr/>
          <p:nvPr/>
        </p:nvSpPr>
        <p:spPr>
          <a:xfrm>
            <a:off x="274637" y="6008380"/>
            <a:ext cx="2955617" cy="686342"/>
          </a:xfrm>
          <a:prstGeom prst="rect">
            <a:avLst/>
          </a:prstGeom>
        </p:spPr>
        <p:txBody>
          <a:bodyPr wrap="none" lIns="182880" bIns="146304" anchor="b" anchorCtr="0">
            <a:spAutoFit/>
          </a:bodyPr>
          <a:lstStyle/>
          <a:p>
            <a:pPr defTabSz="932597">
              <a:spcBef>
                <a:spcPct val="0"/>
              </a:spcBef>
              <a:spcAft>
                <a:spcPts val="612"/>
              </a:spcAft>
            </a:pPr>
            <a:r>
              <a:rPr lang="en-US" sz="3200" b="1" kern="0" dirty="0">
                <a:gradFill>
                  <a:gsLst>
                    <a:gs pos="7080">
                      <a:srgbClr val="00188F"/>
                    </a:gs>
                    <a:gs pos="17699">
                      <a:srgbClr val="00188F"/>
                    </a:gs>
                  </a:gsLst>
                  <a:lin ang="5400000" scaled="1"/>
                </a:gradFill>
                <a:latin typeface="Segoe UI Light" pitchFamily="34" charset="0"/>
              </a:rPr>
              <a:t>aka.ms/</a:t>
            </a:r>
            <a:r>
              <a:rPr lang="en-US" sz="3200" b="1" kern="0" dirty="0" err="1">
                <a:gradFill>
                  <a:gsLst>
                    <a:gs pos="7080">
                      <a:srgbClr val="00188F"/>
                    </a:gs>
                    <a:gs pos="17699">
                      <a:srgbClr val="00188F"/>
                    </a:gs>
                  </a:gsLst>
                  <a:lin ang="5400000" scaled="1"/>
                </a:gradFill>
                <a:latin typeface="Segoe UI Light" pitchFamily="34" charset="0"/>
              </a:rPr>
              <a:t>StoreFix</a:t>
            </a:r>
            <a:endParaRPr lang="en-US" sz="3200" b="1" kern="0" dirty="0">
              <a:gradFill>
                <a:gsLst>
                  <a:gs pos="7080">
                    <a:srgbClr val="00188F"/>
                  </a:gs>
                  <a:gs pos="17699">
                    <a:srgbClr val="00188F"/>
                  </a:gs>
                </a:gsLst>
                <a:lin ang="5400000" scaled="1"/>
              </a:gradFill>
              <a:latin typeface="Segoe UI Light" pitchFamily="34" charset="0"/>
            </a:endParaRPr>
          </a:p>
        </p:txBody>
      </p:sp>
    </p:spTree>
    <p:extLst>
      <p:ext uri="{BB962C8B-B14F-4D97-AF65-F5344CB8AC3E}">
        <p14:creationId xmlns:p14="http://schemas.microsoft.com/office/powerpoint/2010/main" val="92390186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gradFill>
                  <a:gsLst>
                    <a:gs pos="5310">
                      <a:schemeClr val="tx2"/>
                    </a:gs>
                    <a:gs pos="17699">
                      <a:schemeClr val="tx2"/>
                    </a:gs>
                  </a:gsLst>
                  <a:lin ang="5400000" scaled="1"/>
                </a:gradFill>
              </a:rPr>
              <a:t>6.5 App must be localized</a:t>
            </a:r>
          </a:p>
        </p:txBody>
      </p:sp>
      <p:sp>
        <p:nvSpPr>
          <p:cNvPr id="8" name="Text Placeholder 7"/>
          <p:cNvSpPr>
            <a:spLocks noGrp="1"/>
          </p:cNvSpPr>
          <p:nvPr>
            <p:ph type="body" sz="quarter" idx="10"/>
          </p:nvPr>
        </p:nvSpPr>
        <p:spPr/>
        <p:txBody>
          <a:bodyPr/>
          <a:lstStyle/>
          <a:p>
            <a:pPr>
              <a:spcBef>
                <a:spcPts val="1800"/>
              </a:spcBef>
            </a:pPr>
            <a:r>
              <a:rPr lang="en-US" dirty="0">
                <a:gradFill>
                  <a:gsLst>
                    <a:gs pos="5310">
                      <a:schemeClr val="tx1">
                        <a:lumMod val="75000"/>
                        <a:lumOff val="25000"/>
                      </a:schemeClr>
                    </a:gs>
                    <a:gs pos="22000">
                      <a:schemeClr val="tx1">
                        <a:lumMod val="75000"/>
                        <a:lumOff val="25000"/>
                      </a:schemeClr>
                    </a:gs>
                  </a:gsLst>
                  <a:lin ang="5400000" scaled="1"/>
                </a:gradFill>
              </a:rPr>
              <a:t>Your app must be localized in each language defined in the app manifest, </a:t>
            </a:r>
            <a:r>
              <a:rPr lang="en-US" dirty="0" smtClean="0">
                <a:gradFill>
                  <a:gsLst>
                    <a:gs pos="5310">
                      <a:schemeClr val="tx1">
                        <a:lumMod val="75000"/>
                        <a:lumOff val="25000"/>
                      </a:schemeClr>
                    </a:gs>
                    <a:gs pos="22000">
                      <a:schemeClr val="tx1">
                        <a:lumMod val="75000"/>
                        <a:lumOff val="25000"/>
                      </a:schemeClr>
                    </a:gs>
                  </a:gsLst>
                  <a:lin ang="5400000" scaled="1"/>
                </a:gradFill>
              </a:rPr>
              <a:t>including</a:t>
            </a:r>
            <a:endParaRPr lang="en-US" dirty="0">
              <a:gradFill>
                <a:gsLst>
                  <a:gs pos="5310">
                    <a:schemeClr val="tx1">
                      <a:lumMod val="75000"/>
                      <a:lumOff val="25000"/>
                    </a:schemeClr>
                  </a:gs>
                  <a:gs pos="22000">
                    <a:schemeClr val="tx1">
                      <a:lumMod val="75000"/>
                      <a:lumOff val="25000"/>
                    </a:schemeClr>
                  </a:gs>
                </a:gsLst>
                <a:lin ang="5400000" scaled="1"/>
              </a:gradFill>
            </a:endParaRPr>
          </a:p>
          <a:p>
            <a:pPr marL="342900" lvl="2" indent="-342900">
              <a:spcBef>
                <a:spcPts val="1200"/>
              </a:spcBef>
            </a:pPr>
            <a:r>
              <a:rPr lang="en-US" sz="2000" dirty="0">
                <a:gradFill>
                  <a:gsLst>
                    <a:gs pos="5310">
                      <a:schemeClr val="tx1">
                        <a:lumMod val="75000"/>
                        <a:lumOff val="25000"/>
                      </a:schemeClr>
                    </a:gs>
                    <a:gs pos="22000">
                      <a:schemeClr val="tx1">
                        <a:lumMod val="75000"/>
                        <a:lumOff val="25000"/>
                      </a:schemeClr>
                    </a:gs>
                  </a:gsLst>
                  <a:lin ang="5400000" scaled="1"/>
                </a:gradFill>
              </a:rPr>
              <a:t>App chrome, content</a:t>
            </a:r>
          </a:p>
          <a:p>
            <a:pPr marL="342900" lvl="2" indent="-342900">
              <a:spcBef>
                <a:spcPts val="600"/>
              </a:spcBef>
            </a:pPr>
            <a:r>
              <a:rPr lang="en-US" sz="2000" dirty="0">
                <a:gradFill>
                  <a:gsLst>
                    <a:gs pos="5310">
                      <a:schemeClr val="tx1">
                        <a:lumMod val="75000"/>
                        <a:lumOff val="25000"/>
                      </a:schemeClr>
                    </a:gs>
                    <a:gs pos="22000">
                      <a:schemeClr val="tx1">
                        <a:lumMod val="75000"/>
                        <a:lumOff val="25000"/>
                      </a:schemeClr>
                    </a:gs>
                  </a:gsLst>
                  <a:lin ang="5400000" scaled="1"/>
                </a:gradFill>
              </a:rPr>
              <a:t>App </a:t>
            </a:r>
            <a:r>
              <a:rPr lang="en-US" sz="2000" dirty="0" smtClean="0">
                <a:gradFill>
                  <a:gsLst>
                    <a:gs pos="5310">
                      <a:schemeClr val="tx1">
                        <a:lumMod val="75000"/>
                        <a:lumOff val="25000"/>
                      </a:schemeClr>
                    </a:gs>
                    <a:gs pos="22000">
                      <a:schemeClr val="tx1">
                        <a:lumMod val="75000"/>
                        <a:lumOff val="25000"/>
                      </a:schemeClr>
                    </a:gs>
                  </a:gsLst>
                  <a:lin ang="5400000" scaled="1"/>
                </a:gradFill>
              </a:rPr>
              <a:t>metadata</a:t>
            </a:r>
            <a:endParaRPr lang="en-US" sz="2000" dirty="0">
              <a:gradFill>
                <a:gsLst>
                  <a:gs pos="5310">
                    <a:schemeClr val="tx1">
                      <a:lumMod val="75000"/>
                      <a:lumOff val="25000"/>
                    </a:schemeClr>
                  </a:gs>
                  <a:gs pos="22000">
                    <a:schemeClr val="tx1">
                      <a:lumMod val="75000"/>
                      <a:lumOff val="25000"/>
                    </a:schemeClr>
                  </a:gs>
                </a:gsLst>
                <a:lin ang="5400000" scaled="1"/>
              </a:gradFill>
            </a:endParaRPr>
          </a:p>
          <a:p>
            <a:pPr marL="342900" lvl="2" indent="-342900">
              <a:spcBef>
                <a:spcPts val="600"/>
              </a:spcBef>
            </a:pPr>
            <a:r>
              <a:rPr lang="en-US" sz="2000" dirty="0" smtClean="0">
                <a:gradFill>
                  <a:gsLst>
                    <a:gs pos="5310">
                      <a:schemeClr val="tx1">
                        <a:lumMod val="75000"/>
                        <a:lumOff val="25000"/>
                      </a:schemeClr>
                    </a:gs>
                    <a:gs pos="22000">
                      <a:schemeClr val="tx1">
                        <a:lumMod val="75000"/>
                        <a:lumOff val="25000"/>
                      </a:schemeClr>
                    </a:gs>
                  </a:gsLst>
                  <a:lin ang="5400000" scaled="1"/>
                </a:gradFill>
              </a:rPr>
              <a:t>Screenshots</a:t>
            </a:r>
            <a:r>
              <a:rPr lang="en-US" sz="2000" dirty="0">
                <a:gradFill>
                  <a:gsLst>
                    <a:gs pos="5310">
                      <a:schemeClr val="tx1">
                        <a:lumMod val="75000"/>
                        <a:lumOff val="25000"/>
                      </a:schemeClr>
                    </a:gs>
                    <a:gs pos="22000">
                      <a:schemeClr val="tx1">
                        <a:lumMod val="75000"/>
                        <a:lumOff val="25000"/>
                      </a:schemeClr>
                    </a:gs>
                  </a:gsLst>
                  <a:lin ang="5400000" scaled="1"/>
                </a:gradFill>
              </a:rPr>
              <a:t>, </a:t>
            </a:r>
            <a:r>
              <a:rPr lang="en-US" sz="2000" dirty="0" smtClean="0">
                <a:gradFill>
                  <a:gsLst>
                    <a:gs pos="5310">
                      <a:schemeClr val="tx1">
                        <a:lumMod val="75000"/>
                        <a:lumOff val="25000"/>
                      </a:schemeClr>
                    </a:gs>
                    <a:gs pos="22000">
                      <a:schemeClr val="tx1">
                        <a:lumMod val="75000"/>
                        <a:lumOff val="25000"/>
                      </a:schemeClr>
                    </a:gs>
                  </a:gsLst>
                  <a:lin ang="5400000" scaled="1"/>
                </a:gradFill>
              </a:rPr>
              <a:t>promo images</a:t>
            </a:r>
            <a:endParaRPr lang="en-US" sz="2000" dirty="0">
              <a:gradFill>
                <a:gsLst>
                  <a:gs pos="5310">
                    <a:schemeClr val="tx1">
                      <a:lumMod val="75000"/>
                      <a:lumOff val="25000"/>
                    </a:schemeClr>
                  </a:gs>
                  <a:gs pos="22000">
                    <a:schemeClr val="tx1">
                      <a:lumMod val="75000"/>
                      <a:lumOff val="25000"/>
                    </a:schemeClr>
                  </a:gs>
                </a:gsLst>
                <a:lin ang="5400000" scaled="1"/>
              </a:gradFill>
            </a:endParaRPr>
          </a:p>
          <a:p>
            <a:pPr marL="1028582" lvl="2" indent="-571500"/>
            <a:endParaRPr lang="en-US" dirty="0" smtClean="0">
              <a:gradFill>
                <a:gsLst>
                  <a:gs pos="5310">
                    <a:schemeClr val="tx2"/>
                  </a:gs>
                  <a:gs pos="17699">
                    <a:schemeClr val="tx2"/>
                  </a:gs>
                </a:gsLst>
                <a:lin ang="5400000" scaled="1"/>
              </a:gradFill>
            </a:endParaRPr>
          </a:p>
          <a:p>
            <a:pPr marL="571500" indent="-571500">
              <a:buFont typeface="Arial" panose="020B0604020202020204" pitchFamily="34" charset="0"/>
              <a:buChar char="•"/>
            </a:pPr>
            <a:endParaRPr lang="en-US" dirty="0" smtClean="0">
              <a:gradFill>
                <a:gsLst>
                  <a:gs pos="5310">
                    <a:schemeClr val="tx2"/>
                  </a:gs>
                  <a:gs pos="17699">
                    <a:schemeClr val="tx2"/>
                  </a:gs>
                </a:gsLst>
                <a:lin ang="5400000" scaled="1"/>
              </a:gradFill>
            </a:endParaRPr>
          </a:p>
        </p:txBody>
      </p:sp>
      <p:sp>
        <p:nvSpPr>
          <p:cNvPr id="5" name="Rectangle 4"/>
          <p:cNvSpPr/>
          <p:nvPr/>
        </p:nvSpPr>
        <p:spPr>
          <a:xfrm>
            <a:off x="274637" y="6008380"/>
            <a:ext cx="2955617" cy="686342"/>
          </a:xfrm>
          <a:prstGeom prst="rect">
            <a:avLst/>
          </a:prstGeom>
        </p:spPr>
        <p:txBody>
          <a:bodyPr wrap="none" lIns="182880" bIns="146304" anchor="b" anchorCtr="0">
            <a:spAutoFit/>
          </a:bodyPr>
          <a:lstStyle/>
          <a:p>
            <a:pPr defTabSz="932597">
              <a:spcBef>
                <a:spcPct val="0"/>
              </a:spcBef>
              <a:spcAft>
                <a:spcPts val="612"/>
              </a:spcAft>
            </a:pPr>
            <a:r>
              <a:rPr lang="en-US" sz="3200" b="1" kern="0" dirty="0">
                <a:gradFill>
                  <a:gsLst>
                    <a:gs pos="7080">
                      <a:srgbClr val="00188F"/>
                    </a:gs>
                    <a:gs pos="17699">
                      <a:srgbClr val="00188F"/>
                    </a:gs>
                  </a:gsLst>
                  <a:lin ang="5400000" scaled="1"/>
                </a:gradFill>
                <a:latin typeface="Segoe UI Light" pitchFamily="34" charset="0"/>
              </a:rPr>
              <a:t>aka.ms/</a:t>
            </a:r>
            <a:r>
              <a:rPr lang="en-US" sz="3200" b="1" kern="0" dirty="0" err="1">
                <a:gradFill>
                  <a:gsLst>
                    <a:gs pos="7080">
                      <a:srgbClr val="00188F"/>
                    </a:gs>
                    <a:gs pos="17699">
                      <a:srgbClr val="00188F"/>
                    </a:gs>
                  </a:gsLst>
                  <a:lin ang="5400000" scaled="1"/>
                </a:gradFill>
                <a:latin typeface="Segoe UI Light" pitchFamily="34" charset="0"/>
              </a:rPr>
              <a:t>StoreFix</a:t>
            </a:r>
            <a:endParaRPr lang="en-US" sz="3200" b="1" kern="0" dirty="0">
              <a:gradFill>
                <a:gsLst>
                  <a:gs pos="7080">
                    <a:srgbClr val="00188F"/>
                  </a:gs>
                  <a:gs pos="17699">
                    <a:srgbClr val="00188F"/>
                  </a:gs>
                </a:gsLst>
                <a:lin ang="5400000" scaled="1"/>
              </a:gradFill>
              <a:latin typeface="Segoe UI Light" pitchFamily="34" charset="0"/>
            </a:endParaRPr>
          </a:p>
        </p:txBody>
      </p:sp>
    </p:spTree>
    <p:extLst>
      <p:ext uri="{BB962C8B-B14F-4D97-AF65-F5344CB8AC3E}">
        <p14:creationId xmlns:p14="http://schemas.microsoft.com/office/powerpoint/2010/main" val="155372550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DEMO</a:t>
            </a:r>
            <a:endParaRPr lang="en-US" dirty="0"/>
          </a:p>
        </p:txBody>
      </p:sp>
      <p:sp>
        <p:nvSpPr>
          <p:cNvPr id="4" name="Subtitle 3"/>
          <p:cNvSpPr>
            <a:spLocks noGrp="1"/>
          </p:cNvSpPr>
          <p:nvPr>
            <p:ph type="subTitle" idx="1"/>
          </p:nvPr>
        </p:nvSpPr>
        <p:spPr/>
        <p:txBody>
          <a:bodyPr/>
          <a:lstStyle/>
          <a:p>
            <a:r>
              <a:rPr lang="en-US" dirty="0" smtClean="0"/>
              <a:t>Developer Dashboard &amp; Analytics</a:t>
            </a:r>
            <a:endParaRPr lang="en-US" dirty="0"/>
          </a:p>
        </p:txBody>
      </p:sp>
    </p:spTree>
    <p:extLst>
      <p:ext uri="{BB962C8B-B14F-4D97-AF65-F5344CB8AC3E}">
        <p14:creationId xmlns:p14="http://schemas.microsoft.com/office/powerpoint/2010/main" val="284788666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endParaRPr lang="en-US"/>
          </a:p>
        </p:txBody>
      </p:sp>
      <p:sp>
        <p:nvSpPr>
          <p:cNvPr id="3" name="Title 2"/>
          <p:cNvSpPr>
            <a:spLocks noGrp="1"/>
          </p:cNvSpPr>
          <p:nvPr>
            <p:ph type="title"/>
          </p:nvPr>
        </p:nvSpPr>
        <p:spPr/>
        <p:txBody>
          <a:bodyPr/>
          <a:lstStyle/>
          <a:p>
            <a:r>
              <a:rPr lang="en-US" dirty="0" smtClean="0"/>
              <a:t>Promotion</a:t>
            </a:r>
            <a:endParaRPr lang="en-US" dirty="0"/>
          </a:p>
        </p:txBody>
      </p:sp>
    </p:spTree>
    <p:extLst>
      <p:ext uri="{BB962C8B-B14F-4D97-AF65-F5344CB8AC3E}">
        <p14:creationId xmlns:p14="http://schemas.microsoft.com/office/powerpoint/2010/main" val="257663913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endParaRPr lang="en-US"/>
          </a:p>
        </p:txBody>
      </p:sp>
      <p:sp>
        <p:nvSpPr>
          <p:cNvPr id="4" name="Title 3"/>
          <p:cNvSpPr>
            <a:spLocks noGrp="1"/>
          </p:cNvSpPr>
          <p:nvPr>
            <p:ph type="title"/>
          </p:nvPr>
        </p:nvSpPr>
        <p:spPr/>
        <p:txBody>
          <a:bodyPr/>
          <a:lstStyle/>
          <a:p>
            <a:r>
              <a:rPr lang="en-US" dirty="0" smtClean="0"/>
              <a:t>Reach &amp; opportunity</a:t>
            </a:r>
            <a:endParaRPr lang="en-US" dirty="0"/>
          </a:p>
        </p:txBody>
      </p:sp>
    </p:spTree>
    <p:extLst>
      <p:ext uri="{BB962C8B-B14F-4D97-AF65-F5344CB8AC3E}">
        <p14:creationId xmlns:p14="http://schemas.microsoft.com/office/powerpoint/2010/main" val="67169809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Store </a:t>
            </a:r>
            <a:r>
              <a:rPr lang="en-US" dirty="0" smtClean="0"/>
              <a:t>anatomy</a:t>
            </a:r>
            <a:endParaRPr lang="en-US" dirty="0"/>
          </a:p>
        </p:txBody>
      </p:sp>
      <p:sp>
        <p:nvSpPr>
          <p:cNvPr id="4" name="Rectangle 3"/>
          <p:cNvSpPr/>
          <p:nvPr/>
        </p:nvSpPr>
        <p:spPr bwMode="auto">
          <a:xfrm>
            <a:off x="532898" y="1196518"/>
            <a:ext cx="2721807" cy="38610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46630" numCol="1" spcCol="0" rtlCol="0" fromWordArt="0" anchor="ctr" anchorCtr="0" forceAA="0" compatLnSpc="1">
            <a:prstTxWarp prst="textNoShape">
              <a:avLst/>
            </a:prstTxWarp>
            <a:noAutofit/>
          </a:bodyPr>
          <a:lstStyle/>
          <a:p>
            <a:pPr defTabSz="932290" fontAlgn="base">
              <a:lnSpc>
                <a:spcPct val="90000"/>
              </a:lnSpc>
              <a:spcBef>
                <a:spcPct val="0"/>
              </a:spcBef>
              <a:spcAft>
                <a:spcPct val="0"/>
              </a:spcAft>
            </a:pPr>
            <a:r>
              <a:rPr lang="en-US" sz="2448" dirty="0">
                <a:solidFill>
                  <a:srgbClr val="00BCF2">
                    <a:alpha val="99000"/>
                  </a:srgbClr>
                </a:solidFill>
                <a:ea typeface="Segoe UI" pitchFamily="34" charset="0"/>
                <a:cs typeface="Segoe UI" pitchFamily="34" charset="0"/>
              </a:rPr>
              <a:t>Store home</a:t>
            </a:r>
          </a:p>
        </p:txBody>
      </p:sp>
      <p:grpSp>
        <p:nvGrpSpPr>
          <p:cNvPr id="2" name="Group 1"/>
          <p:cNvGrpSpPr/>
          <p:nvPr/>
        </p:nvGrpSpPr>
        <p:grpSpPr>
          <a:xfrm>
            <a:off x="532896" y="2499148"/>
            <a:ext cx="3317542" cy="3817514"/>
            <a:chOff x="532896" y="2499148"/>
            <a:chExt cx="3317542" cy="3817514"/>
          </a:xfrm>
        </p:grpSpPr>
        <p:grpSp>
          <p:nvGrpSpPr>
            <p:cNvPr id="26" name="Group 25"/>
            <p:cNvGrpSpPr/>
            <p:nvPr/>
          </p:nvGrpSpPr>
          <p:grpSpPr>
            <a:xfrm>
              <a:off x="532896" y="2499148"/>
              <a:ext cx="3317542" cy="1847340"/>
              <a:chOff x="203198" y="2428034"/>
              <a:chExt cx="3252787" cy="1811282"/>
            </a:xfrm>
          </p:grpSpPr>
          <p:cxnSp>
            <p:nvCxnSpPr>
              <p:cNvPr id="9" name="Straight Arrow Connector 8"/>
              <p:cNvCxnSpPr/>
              <p:nvPr/>
            </p:nvCxnSpPr>
            <p:spPr>
              <a:xfrm>
                <a:off x="1668371" y="2428034"/>
                <a:ext cx="0" cy="1392033"/>
              </a:xfrm>
              <a:prstGeom prst="straightConnector1">
                <a:avLst/>
              </a:prstGeom>
              <a:ln w="76200">
                <a:solidFill>
                  <a:schemeClr val="bg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bwMode="auto">
              <a:xfrm>
                <a:off x="203198" y="3860751"/>
                <a:ext cx="3252787" cy="37856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46630" numCol="1" spcCol="0" rtlCol="0" fromWordArt="0" anchor="ctr" anchorCtr="0" forceAA="0" compatLnSpc="1">
                <a:prstTxWarp prst="textNoShape">
                  <a:avLst/>
                </a:prstTxWarp>
                <a:noAutofit/>
              </a:bodyPr>
              <a:lstStyle/>
              <a:p>
                <a:pPr defTabSz="932290" fontAlgn="base">
                  <a:lnSpc>
                    <a:spcPct val="90000"/>
                  </a:lnSpc>
                  <a:spcBef>
                    <a:spcPct val="0"/>
                  </a:spcBef>
                  <a:spcAft>
                    <a:spcPct val="0"/>
                  </a:spcAft>
                </a:pPr>
                <a:r>
                  <a:rPr lang="en-US" sz="2448" dirty="0">
                    <a:solidFill>
                      <a:srgbClr val="00BCF2">
                        <a:alpha val="99000"/>
                      </a:srgbClr>
                    </a:solidFill>
                    <a:ea typeface="Segoe UI" pitchFamily="34" charset="0"/>
                    <a:cs typeface="Segoe UI" pitchFamily="34" charset="0"/>
                  </a:rPr>
                  <a:t>Editorial promotion </a:t>
                </a:r>
              </a:p>
            </p:txBody>
          </p:sp>
        </p:grpSp>
        <p:pic>
          <p:nvPicPr>
            <p:cNvPr id="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896" y="4344070"/>
              <a:ext cx="3317542" cy="19725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grpSp>
      <p:grpSp>
        <p:nvGrpSpPr>
          <p:cNvPr id="10" name="Group 9"/>
          <p:cNvGrpSpPr/>
          <p:nvPr/>
        </p:nvGrpSpPr>
        <p:grpSpPr>
          <a:xfrm>
            <a:off x="3628392" y="3005055"/>
            <a:ext cx="5141819" cy="3311607"/>
            <a:chOff x="3628392" y="3005055"/>
            <a:chExt cx="5141819" cy="3311607"/>
          </a:xfrm>
        </p:grpSpPr>
        <p:grpSp>
          <p:nvGrpSpPr>
            <p:cNvPr id="28" name="Group 27"/>
            <p:cNvGrpSpPr/>
            <p:nvPr/>
          </p:nvGrpSpPr>
          <p:grpSpPr>
            <a:xfrm>
              <a:off x="3628392" y="3005055"/>
              <a:ext cx="5141819" cy="2266536"/>
              <a:chOff x="3528552" y="2946400"/>
              <a:chExt cx="5041457" cy="2222296"/>
            </a:xfrm>
          </p:grpSpPr>
          <p:sp>
            <p:nvSpPr>
              <p:cNvPr id="12" name="Rectangle 11"/>
              <p:cNvSpPr/>
              <p:nvPr/>
            </p:nvSpPr>
            <p:spPr bwMode="auto">
              <a:xfrm>
                <a:off x="4358141" y="3860751"/>
                <a:ext cx="3252787" cy="37856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46630" numCol="1" spcCol="0" rtlCol="0" fromWordArt="0" anchor="ctr" anchorCtr="0" forceAA="0" compatLnSpc="1">
                <a:prstTxWarp prst="textNoShape">
                  <a:avLst/>
                </a:prstTxWarp>
                <a:noAutofit/>
              </a:bodyPr>
              <a:lstStyle/>
              <a:p>
                <a:pPr defTabSz="932290" fontAlgn="base">
                  <a:lnSpc>
                    <a:spcPct val="90000"/>
                  </a:lnSpc>
                  <a:spcBef>
                    <a:spcPct val="0"/>
                  </a:spcBef>
                  <a:spcAft>
                    <a:spcPct val="0"/>
                  </a:spcAft>
                </a:pPr>
                <a:r>
                  <a:rPr lang="en-US" sz="2448" dirty="0">
                    <a:solidFill>
                      <a:srgbClr val="00BCF2">
                        <a:alpha val="99000"/>
                      </a:srgbClr>
                    </a:solidFill>
                    <a:ea typeface="Segoe UI" pitchFamily="34" charset="0"/>
                    <a:cs typeface="Segoe UI" pitchFamily="34" charset="0"/>
                  </a:rPr>
                  <a:t>App listing</a:t>
                </a:r>
              </a:p>
            </p:txBody>
          </p:sp>
          <p:cxnSp>
            <p:nvCxnSpPr>
              <p:cNvPr id="14" name="Straight Arrow Connector 13"/>
              <p:cNvCxnSpPr/>
              <p:nvPr/>
            </p:nvCxnSpPr>
            <p:spPr>
              <a:xfrm>
                <a:off x="6065800" y="2946400"/>
                <a:ext cx="0" cy="896000"/>
              </a:xfrm>
              <a:prstGeom prst="straightConnector1">
                <a:avLst/>
              </a:prstGeom>
              <a:ln w="76200">
                <a:solidFill>
                  <a:schemeClr val="bg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7820843" y="5168696"/>
                <a:ext cx="749166" cy="0"/>
              </a:xfrm>
              <a:prstGeom prst="straightConnector1">
                <a:avLst/>
              </a:prstGeom>
              <a:ln w="76200">
                <a:solidFill>
                  <a:schemeClr val="bg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3528552" y="5168696"/>
                <a:ext cx="749808" cy="0"/>
              </a:xfrm>
              <a:prstGeom prst="straightConnector1">
                <a:avLst/>
              </a:prstGeom>
              <a:ln w="76200">
                <a:solidFill>
                  <a:schemeClr val="bg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pic>
          <p:nvPicPr>
            <p:cNvPr id="2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74496" y="4343613"/>
              <a:ext cx="3509355" cy="197304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grpSp>
      <p:grpSp>
        <p:nvGrpSpPr>
          <p:cNvPr id="16" name="Group 15"/>
          <p:cNvGrpSpPr/>
          <p:nvPr/>
        </p:nvGrpSpPr>
        <p:grpSpPr>
          <a:xfrm>
            <a:off x="8606649" y="2031956"/>
            <a:ext cx="3629127" cy="4284706"/>
            <a:chOff x="8606649" y="2031956"/>
            <a:chExt cx="3629127" cy="4284706"/>
          </a:xfrm>
        </p:grpSpPr>
        <p:grpSp>
          <p:nvGrpSpPr>
            <p:cNvPr id="27" name="Group 26"/>
            <p:cNvGrpSpPr/>
            <p:nvPr/>
          </p:nvGrpSpPr>
          <p:grpSpPr>
            <a:xfrm>
              <a:off x="8606649" y="2031956"/>
              <a:ext cx="3317542" cy="2291754"/>
              <a:chOff x="8743463" y="1992294"/>
              <a:chExt cx="3252787" cy="2247021"/>
            </a:xfrm>
          </p:grpSpPr>
          <p:sp>
            <p:nvSpPr>
              <p:cNvPr id="13" name="Rectangle 12"/>
              <p:cNvSpPr/>
              <p:nvPr/>
            </p:nvSpPr>
            <p:spPr bwMode="auto">
              <a:xfrm>
                <a:off x="8743463" y="3860750"/>
                <a:ext cx="3252787" cy="37856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46630" numCol="1" spcCol="0" rtlCol="0" fromWordArt="0" anchor="ctr" anchorCtr="0" forceAA="0" compatLnSpc="1">
                <a:prstTxWarp prst="textNoShape">
                  <a:avLst/>
                </a:prstTxWarp>
                <a:noAutofit/>
              </a:bodyPr>
              <a:lstStyle/>
              <a:p>
                <a:pPr defTabSz="932290" fontAlgn="base">
                  <a:lnSpc>
                    <a:spcPct val="90000"/>
                  </a:lnSpc>
                  <a:spcBef>
                    <a:spcPct val="0"/>
                  </a:spcBef>
                  <a:spcAft>
                    <a:spcPct val="0"/>
                  </a:spcAft>
                </a:pPr>
                <a:r>
                  <a:rPr lang="en-US" sz="2448" dirty="0">
                    <a:solidFill>
                      <a:srgbClr val="00BCF2">
                        <a:alpha val="99000"/>
                      </a:srgbClr>
                    </a:solidFill>
                    <a:ea typeface="Segoe UI" pitchFamily="34" charset="0"/>
                    <a:cs typeface="Segoe UI" pitchFamily="34" charset="0"/>
                  </a:rPr>
                  <a:t>Category</a:t>
                </a:r>
              </a:p>
            </p:txBody>
          </p:sp>
          <p:cxnSp>
            <p:nvCxnSpPr>
              <p:cNvPr id="15" name="Straight Arrow Connector 14"/>
              <p:cNvCxnSpPr/>
              <p:nvPr/>
            </p:nvCxnSpPr>
            <p:spPr>
              <a:xfrm>
                <a:off x="10660292" y="1992294"/>
                <a:ext cx="0" cy="1868457"/>
              </a:xfrm>
              <a:prstGeom prst="straightConnector1">
                <a:avLst/>
              </a:prstGeom>
              <a:ln w="76200">
                <a:solidFill>
                  <a:schemeClr val="bg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pic>
          <p:nvPicPr>
            <p:cNvPr id="30"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11500"/>
            <a:stretch/>
          </p:blipFill>
          <p:spPr bwMode="auto">
            <a:xfrm>
              <a:off x="8606649" y="4341558"/>
              <a:ext cx="3629127" cy="19751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grpSp>
      <p:pic>
        <p:nvPicPr>
          <p:cNvPr id="21" name="Picture 3"/>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r="49950"/>
          <a:stretch/>
        </p:blipFill>
        <p:spPr bwMode="auto">
          <a:xfrm>
            <a:off x="532896" y="1563150"/>
            <a:ext cx="12170733" cy="187199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81656558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Tips for </a:t>
            </a:r>
            <a:r>
              <a:rPr lang="en-US" dirty="0"/>
              <a:t>s</a:t>
            </a:r>
            <a:r>
              <a:rPr lang="en-US" dirty="0" smtClean="0"/>
              <a:t>potlight promotion</a:t>
            </a:r>
            <a:endParaRPr lang="en-US" dirty="0"/>
          </a:p>
        </p:txBody>
      </p:sp>
      <p:sp>
        <p:nvSpPr>
          <p:cNvPr id="3" name="Text Placeholder 2"/>
          <p:cNvSpPr>
            <a:spLocks noGrp="1"/>
          </p:cNvSpPr>
          <p:nvPr>
            <p:ph type="body" sz="quarter" idx="4294967295"/>
          </p:nvPr>
        </p:nvSpPr>
        <p:spPr>
          <a:xfrm>
            <a:off x="503237" y="1439862"/>
            <a:ext cx="11933238" cy="4017963"/>
          </a:xfrm>
        </p:spPr>
        <p:txBody>
          <a:bodyPr/>
          <a:lstStyle/>
          <a:p>
            <a:pPr marL="742950" indent="-742950">
              <a:buFont typeface="Arial" panose="020B0604020202020204" pitchFamily="34" charset="0"/>
              <a:buChar char="•"/>
            </a:pPr>
            <a:r>
              <a:rPr lang="en-US" dirty="0" smtClean="0">
                <a:solidFill>
                  <a:schemeClr val="bg2"/>
                </a:solidFill>
              </a:rPr>
              <a:t>Build a great app! </a:t>
            </a:r>
            <a:r>
              <a:rPr lang="en-US" dirty="0" smtClean="0">
                <a:solidFill>
                  <a:schemeClr val="bg2"/>
                </a:solidFill>
                <a:sym typeface="Wingdings" panose="05000000000000000000" pitchFamily="2" charset="2"/>
              </a:rPr>
              <a:t></a:t>
            </a:r>
            <a:endParaRPr lang="en-US" dirty="0" smtClean="0">
              <a:solidFill>
                <a:schemeClr val="bg2"/>
              </a:solidFill>
            </a:endParaRPr>
          </a:p>
          <a:p>
            <a:pPr marL="742950" indent="-742950">
              <a:buFont typeface="Arial" panose="020B0604020202020204" pitchFamily="34" charset="0"/>
              <a:buChar char="•"/>
            </a:pPr>
            <a:r>
              <a:rPr lang="en-US" dirty="0" smtClean="0">
                <a:solidFill>
                  <a:schemeClr val="bg2"/>
                </a:solidFill>
              </a:rPr>
              <a:t>Follow </a:t>
            </a:r>
            <a:r>
              <a:rPr lang="en-US" dirty="0">
                <a:solidFill>
                  <a:schemeClr val="bg2"/>
                </a:solidFill>
              </a:rPr>
              <a:t>Windows UX </a:t>
            </a:r>
            <a:r>
              <a:rPr lang="en-US" dirty="0" smtClean="0">
                <a:solidFill>
                  <a:schemeClr val="bg2"/>
                </a:solidFill>
              </a:rPr>
              <a:t>Guidelines (</a:t>
            </a:r>
            <a:r>
              <a:rPr lang="en-US" dirty="0" smtClean="0">
                <a:solidFill>
                  <a:schemeClr val="bg2"/>
                </a:solidFill>
                <a:hlinkClick r:id="rId3"/>
              </a:rPr>
              <a:t>design.windows.com</a:t>
            </a:r>
            <a:r>
              <a:rPr lang="en-US" dirty="0" smtClean="0">
                <a:solidFill>
                  <a:schemeClr val="bg2"/>
                </a:solidFill>
              </a:rPr>
              <a:t>)</a:t>
            </a:r>
            <a:endParaRPr lang="en-US" dirty="0">
              <a:solidFill>
                <a:schemeClr val="bg2"/>
              </a:solidFill>
            </a:endParaRPr>
          </a:p>
          <a:p>
            <a:pPr marL="742950" indent="-742950">
              <a:buFont typeface="Arial" panose="020B0604020202020204" pitchFamily="34" charset="0"/>
              <a:buChar char="•"/>
            </a:pPr>
            <a:r>
              <a:rPr lang="en-US" dirty="0" smtClean="0">
                <a:solidFill>
                  <a:schemeClr val="bg2"/>
                </a:solidFill>
              </a:rPr>
              <a:t>Support x32, x64, and ARM</a:t>
            </a:r>
          </a:p>
          <a:p>
            <a:pPr marL="742950" indent="-742950">
              <a:buFont typeface="Arial" panose="020B0604020202020204" pitchFamily="34" charset="0"/>
              <a:buChar char="•"/>
            </a:pPr>
            <a:r>
              <a:rPr lang="en-US" dirty="0" smtClean="0">
                <a:solidFill>
                  <a:schemeClr val="bg2"/>
                </a:solidFill>
              </a:rPr>
              <a:t>Submit all 4 promotional assets</a:t>
            </a:r>
            <a:endParaRPr lang="en-US" dirty="0">
              <a:solidFill>
                <a:schemeClr val="bg2"/>
              </a:solidFill>
            </a:endParaRPr>
          </a:p>
          <a:p>
            <a:pPr marL="742950" indent="-742950">
              <a:buFont typeface="Arial" panose="020B0604020202020204" pitchFamily="34" charset="0"/>
              <a:buChar char="•"/>
            </a:pPr>
            <a:r>
              <a:rPr lang="en-US" dirty="0" smtClean="0">
                <a:solidFill>
                  <a:schemeClr val="bg2"/>
                </a:solidFill>
              </a:rPr>
              <a:t>Follow-up on users’ reviews</a:t>
            </a:r>
          </a:p>
        </p:txBody>
      </p:sp>
    </p:spTree>
    <p:extLst>
      <p:ext uri="{BB962C8B-B14F-4D97-AF65-F5344CB8AC3E}">
        <p14:creationId xmlns:p14="http://schemas.microsoft.com/office/powerpoint/2010/main" val="301305505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DEMO</a:t>
            </a:r>
            <a:endParaRPr lang="en-US" dirty="0"/>
          </a:p>
        </p:txBody>
      </p:sp>
      <p:sp>
        <p:nvSpPr>
          <p:cNvPr id="4" name="Subtitle 3"/>
          <p:cNvSpPr>
            <a:spLocks noGrp="1"/>
          </p:cNvSpPr>
          <p:nvPr>
            <p:ph type="subTitle" idx="1"/>
          </p:nvPr>
        </p:nvSpPr>
        <p:spPr/>
        <p:txBody>
          <a:bodyPr/>
          <a:lstStyle/>
          <a:p>
            <a:r>
              <a:rPr lang="en-US" dirty="0" smtClean="0"/>
              <a:t>Bing, IE10 and Windows Store</a:t>
            </a:r>
            <a:endParaRPr lang="en-US" dirty="0"/>
          </a:p>
        </p:txBody>
      </p:sp>
    </p:spTree>
    <p:extLst>
      <p:ext uri="{BB962C8B-B14F-4D97-AF65-F5344CB8AC3E}">
        <p14:creationId xmlns:p14="http://schemas.microsoft.com/office/powerpoint/2010/main" val="255149657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sp>
        <p:nvSpPr>
          <p:cNvPr id="3" name="Text Placeholder 2"/>
          <p:cNvSpPr>
            <a:spLocks noGrp="1"/>
          </p:cNvSpPr>
          <p:nvPr>
            <p:ph type="body" sz="quarter" idx="4294967295"/>
          </p:nvPr>
        </p:nvSpPr>
        <p:spPr>
          <a:xfrm>
            <a:off x="503237" y="1439862"/>
            <a:ext cx="11933238" cy="4017963"/>
          </a:xfrm>
        </p:spPr>
        <p:txBody>
          <a:bodyPr/>
          <a:lstStyle/>
          <a:p>
            <a:pPr marL="742950" indent="-742950">
              <a:buFont typeface="+mj-lt"/>
              <a:buAutoNum type="arabicPeriod"/>
            </a:pPr>
            <a:r>
              <a:rPr lang="en-US" dirty="0" smtClean="0">
                <a:solidFill>
                  <a:schemeClr val="bg2"/>
                </a:solidFill>
              </a:rPr>
              <a:t>Create a Store account</a:t>
            </a:r>
          </a:p>
          <a:p>
            <a:pPr marL="742950" indent="-742950">
              <a:buFont typeface="+mj-lt"/>
              <a:buAutoNum type="arabicPeriod"/>
            </a:pPr>
            <a:r>
              <a:rPr lang="en-US" dirty="0" smtClean="0">
                <a:solidFill>
                  <a:schemeClr val="bg2"/>
                </a:solidFill>
              </a:rPr>
              <a:t>Reserve your app name</a:t>
            </a:r>
          </a:p>
          <a:p>
            <a:pPr marL="742950" indent="-742950">
              <a:buFont typeface="+mj-lt"/>
              <a:buAutoNum type="arabicPeriod"/>
            </a:pPr>
            <a:r>
              <a:rPr lang="en-US" dirty="0" smtClean="0">
                <a:solidFill>
                  <a:schemeClr val="bg2"/>
                </a:solidFill>
              </a:rPr>
              <a:t>Fill the submission metadata</a:t>
            </a:r>
          </a:p>
          <a:p>
            <a:pPr marL="742950" indent="-742950">
              <a:buFont typeface="+mj-lt"/>
              <a:buAutoNum type="arabicPeriod"/>
            </a:pPr>
            <a:r>
              <a:rPr lang="en-US" dirty="0" smtClean="0">
                <a:solidFill>
                  <a:schemeClr val="bg2"/>
                </a:solidFill>
              </a:rPr>
              <a:t>Certify the app</a:t>
            </a:r>
          </a:p>
          <a:p>
            <a:pPr marL="742950" indent="-742950">
              <a:buFont typeface="+mj-lt"/>
              <a:buAutoNum type="arabicPeriod"/>
            </a:pPr>
            <a:r>
              <a:rPr lang="en-US" dirty="0" smtClean="0">
                <a:solidFill>
                  <a:schemeClr val="bg2"/>
                </a:solidFill>
              </a:rPr>
              <a:t>Promote your app!</a:t>
            </a:r>
          </a:p>
          <a:p>
            <a:pPr marL="742950" indent="-742950">
              <a:buFont typeface="+mj-lt"/>
              <a:buAutoNum type="arabicPeriod"/>
            </a:pPr>
            <a:endParaRPr lang="en-US" dirty="0" smtClean="0">
              <a:solidFill>
                <a:schemeClr val="bg2"/>
              </a:solidFill>
            </a:endParaRPr>
          </a:p>
        </p:txBody>
      </p:sp>
      <p:grpSp>
        <p:nvGrpSpPr>
          <p:cNvPr id="4" name="Group 3"/>
          <p:cNvGrpSpPr/>
          <p:nvPr/>
        </p:nvGrpSpPr>
        <p:grpSpPr>
          <a:xfrm>
            <a:off x="1427897" y="5367336"/>
            <a:ext cx="9580681" cy="1063748"/>
            <a:chOff x="1427897" y="5367336"/>
            <a:chExt cx="9580681" cy="1063748"/>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7897" y="5367336"/>
              <a:ext cx="3267885" cy="105263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74844" y="5378448"/>
              <a:ext cx="3267885" cy="1052636"/>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08995" y="5367336"/>
              <a:ext cx="1052636" cy="1052636"/>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55942" y="5367336"/>
              <a:ext cx="1052636" cy="1052636"/>
            </a:xfrm>
            <a:prstGeom prst="rect">
              <a:avLst/>
            </a:prstGeom>
          </p:spPr>
        </p:pic>
      </p:grpSp>
    </p:spTree>
    <p:extLst>
      <p:ext uri="{BB962C8B-B14F-4D97-AF65-F5344CB8AC3E}">
        <p14:creationId xmlns:p14="http://schemas.microsoft.com/office/powerpoint/2010/main" val="25480939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par>
                          <p:cTn id="28" fill="hold">
                            <p:stCondLst>
                              <p:cond delay="500"/>
                            </p:stCondLst>
                            <p:childTnLst>
                              <p:par>
                                <p:cTn id="29" presetID="10" presetClass="entr" presetSubtype="0" fill="hold" nodeType="afterEffect">
                                  <p:stCondLst>
                                    <p:cond delay="25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5"/>
          </p:nvPr>
        </p:nvSpPr>
        <p:spPr/>
        <p:txBody>
          <a:bodyPr/>
          <a:lstStyle/>
          <a:p>
            <a:pPr marL="457200" indent="-457200">
              <a:buFont typeface="Arial" pitchFamily="34" charset="0"/>
              <a:buChar char="•"/>
            </a:pPr>
            <a:r>
              <a:rPr lang="en-US" sz="2800" dirty="0" smtClean="0"/>
              <a:t>3-121. Making money with your apps</a:t>
            </a:r>
            <a:br>
              <a:rPr lang="en-US" sz="2800" dirty="0" smtClean="0"/>
            </a:br>
            <a:r>
              <a:rPr lang="en-US" sz="2800" dirty="0" smtClean="0"/>
              <a:t>				</a:t>
            </a:r>
            <a:r>
              <a:rPr lang="en-US" sz="2800" dirty="0"/>
              <a:t> </a:t>
            </a:r>
            <a:r>
              <a:rPr lang="en-US" sz="2800" dirty="0" smtClean="0"/>
              <a:t>    10/30, 17:45</a:t>
            </a:r>
          </a:p>
          <a:p>
            <a:pPr marL="457200" indent="-457200">
              <a:buFont typeface="Arial" pitchFamily="34" charset="0"/>
              <a:buChar char="•"/>
            </a:pPr>
            <a:r>
              <a:rPr lang="en-US" sz="2800" dirty="0" smtClean="0"/>
              <a:t>3-113. Monetizing with advertising</a:t>
            </a:r>
            <a:r>
              <a:rPr lang="en-US" sz="2800" dirty="0"/>
              <a:t/>
            </a:r>
            <a:br>
              <a:rPr lang="en-US" sz="2800" dirty="0"/>
            </a:br>
            <a:r>
              <a:rPr lang="en-US" sz="2800" dirty="0" smtClean="0"/>
              <a:t>				     11/2, 8:30</a:t>
            </a:r>
          </a:p>
        </p:txBody>
      </p:sp>
      <p:sp>
        <p:nvSpPr>
          <p:cNvPr id="4" name="Title 3"/>
          <p:cNvSpPr>
            <a:spLocks noGrp="1"/>
          </p:cNvSpPr>
          <p:nvPr>
            <p:ph type="ctrTitle"/>
          </p:nvPr>
        </p:nvSpPr>
        <p:spPr>
          <a:solidFill>
            <a:schemeClr val="accent1"/>
          </a:solidFill>
          <a:ln>
            <a:noFill/>
          </a:ln>
        </p:spPr>
        <p:txBody>
          <a:bodyPr vert="horz" wrap="square" lIns="248654" tIns="0" rIns="248654" bIns="0" numCol="1" rtlCol="0" anchor="ctr" anchorCtr="0" compatLnSpc="1">
            <a:prstTxWarp prst="textNoShape">
              <a:avLst/>
            </a:prstTxWarp>
            <a:noAutofit/>
          </a:bodyPr>
          <a:lstStyle/>
          <a:p>
            <a:r>
              <a:rPr lang="en-US" sz="6600" dirty="0"/>
              <a:t>Related sessions</a:t>
            </a:r>
          </a:p>
        </p:txBody>
      </p:sp>
      <p:sp>
        <p:nvSpPr>
          <p:cNvPr id="6" name="TextBox 5"/>
          <p:cNvSpPr txBox="1"/>
          <p:nvPr/>
        </p:nvSpPr>
        <p:spPr>
          <a:xfrm>
            <a:off x="4023701" y="5600359"/>
            <a:ext cx="8046632" cy="1200329"/>
          </a:xfrm>
          <a:prstGeom prst="rect">
            <a:avLst/>
          </a:prstGeom>
          <a:noFill/>
        </p:spPr>
        <p:txBody>
          <a:bodyPr wrap="square" rtlCol="0">
            <a:spAutoFit/>
          </a:bodyPr>
          <a:lstStyle/>
          <a:p>
            <a:r>
              <a:rPr lang="en-US" sz="2400" dirty="0">
                <a:solidFill>
                  <a:srgbClr val="FFFFFF"/>
                </a:solidFill>
              </a:rPr>
              <a:t>Please submit session </a:t>
            </a:r>
            <a:r>
              <a:rPr lang="en-US" sz="2400" dirty="0" err="1">
                <a:solidFill>
                  <a:srgbClr val="FFFFFF"/>
                </a:solidFill>
              </a:rPr>
              <a:t>evals</a:t>
            </a:r>
            <a:r>
              <a:rPr lang="en-US" sz="2400" dirty="0">
                <a:solidFill>
                  <a:srgbClr val="FFFFFF"/>
                </a:solidFill>
              </a:rPr>
              <a:t> on the Build Windows 8 App or at </a:t>
            </a:r>
            <a:r>
              <a:rPr lang="en-US" sz="2400" u="sng" dirty="0">
                <a:solidFill>
                  <a:srgbClr val="FFFFFF"/>
                </a:solidFill>
                <a:hlinkClick r:id="rId2"/>
              </a:rPr>
              <a:t>http://aka.ms/BuildSessions</a:t>
            </a:r>
            <a:endParaRPr lang="en-US" sz="2400" dirty="0">
              <a:solidFill>
                <a:srgbClr val="FFFFFF"/>
              </a:solidFill>
            </a:endParaRPr>
          </a:p>
          <a:p>
            <a:endParaRPr lang="en-US" sz="2400" dirty="0" smtClean="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124422619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5"/>
          </p:nvPr>
        </p:nvSpPr>
        <p:spPr>
          <a:xfrm>
            <a:off x="5608638" y="1820862"/>
            <a:ext cx="6934200" cy="3352800"/>
          </a:xfrm>
        </p:spPr>
        <p:txBody>
          <a:bodyPr/>
          <a:lstStyle/>
          <a:p>
            <a:pPr marL="571500" indent="-571500">
              <a:buFont typeface="Arial" pitchFamily="34" charset="0"/>
              <a:buChar char="•"/>
            </a:pPr>
            <a:r>
              <a:rPr lang="en-US" dirty="0" smtClean="0">
                <a:hlinkClick r:id="rId2"/>
              </a:rPr>
              <a:t>www.windowsstore.com</a:t>
            </a:r>
            <a:endParaRPr lang="en-US" dirty="0" smtClean="0"/>
          </a:p>
          <a:p>
            <a:pPr marL="571500" indent="-571500">
              <a:buFont typeface="Arial" pitchFamily="34" charset="0"/>
              <a:buChar char="•"/>
            </a:pPr>
            <a:r>
              <a:rPr lang="en-US" dirty="0" smtClean="0"/>
              <a:t>Policies: </a:t>
            </a:r>
            <a:r>
              <a:rPr lang="en-US" dirty="0" smtClean="0">
                <a:hlinkClick r:id="rId3"/>
              </a:rPr>
              <a:t>aka.ms/</a:t>
            </a:r>
            <a:r>
              <a:rPr lang="en-US" dirty="0" err="1" smtClean="0">
                <a:hlinkClick r:id="rId3"/>
              </a:rPr>
              <a:t>StoreReq</a:t>
            </a:r>
            <a:endParaRPr lang="en-US" dirty="0" smtClean="0"/>
          </a:p>
          <a:p>
            <a:pPr marL="571500" indent="-571500">
              <a:buFont typeface="Arial" pitchFamily="34" charset="0"/>
              <a:buChar char="•"/>
            </a:pPr>
            <a:r>
              <a:rPr lang="en-US" dirty="0" smtClean="0"/>
              <a:t>Certification: </a:t>
            </a:r>
            <a:r>
              <a:rPr lang="en-US" dirty="0" smtClean="0">
                <a:hlinkClick r:id="rId4"/>
              </a:rPr>
              <a:t>aka.ms/</a:t>
            </a:r>
            <a:r>
              <a:rPr lang="en-US" dirty="0" err="1" smtClean="0">
                <a:hlinkClick r:id="rId4"/>
              </a:rPr>
              <a:t>StoreFix</a:t>
            </a:r>
            <a:r>
              <a:rPr lang="en-US" dirty="0" smtClean="0"/>
              <a:t> </a:t>
            </a:r>
          </a:p>
          <a:p>
            <a:pPr marL="571500" indent="-571500">
              <a:buFont typeface="Arial" pitchFamily="34" charset="0"/>
              <a:buChar char="•"/>
            </a:pPr>
            <a:r>
              <a:rPr lang="en-US" dirty="0" smtClean="0"/>
              <a:t>Support: </a:t>
            </a:r>
            <a:r>
              <a:rPr lang="en-US" dirty="0" smtClean="0">
                <a:hlinkClick r:id="rId5" action="ppaction://hlinkfile"/>
              </a:rPr>
              <a:t>aka.ms/</a:t>
            </a:r>
            <a:r>
              <a:rPr lang="en-US" dirty="0" err="1" smtClean="0">
                <a:hlinkClick r:id="rId5" action="ppaction://hlinkfile"/>
              </a:rPr>
              <a:t>StoreSupport</a:t>
            </a:r>
          </a:p>
          <a:p>
            <a:pPr marL="571500" indent="-571500">
              <a:buFont typeface="Arial" pitchFamily="34" charset="0"/>
              <a:buChar char="•"/>
            </a:pPr>
            <a:r>
              <a:rPr lang="en-US" dirty="0" smtClean="0"/>
              <a:t>Badges: </a:t>
            </a:r>
            <a:r>
              <a:rPr lang="en-US" dirty="0" smtClean="0">
                <a:hlinkClick r:id="rId6"/>
              </a:rPr>
              <a:t>aka.ms/</a:t>
            </a:r>
            <a:r>
              <a:rPr lang="en-US" dirty="0" err="1" smtClean="0">
                <a:hlinkClick r:id="rId6"/>
              </a:rPr>
              <a:t>StoreBadge</a:t>
            </a:r>
            <a:r>
              <a:rPr lang="en-US" dirty="0" smtClean="0"/>
              <a:t> </a:t>
            </a:r>
          </a:p>
        </p:txBody>
      </p:sp>
      <p:sp>
        <p:nvSpPr>
          <p:cNvPr id="4" name="Title 3"/>
          <p:cNvSpPr>
            <a:spLocks noGrp="1"/>
          </p:cNvSpPr>
          <p:nvPr>
            <p:ph type="ctrTitle"/>
          </p:nvPr>
        </p:nvSpPr>
        <p:spPr>
          <a:solidFill>
            <a:schemeClr val="accent1"/>
          </a:solidFill>
          <a:ln>
            <a:noFill/>
          </a:ln>
        </p:spPr>
        <p:txBody>
          <a:bodyPr vert="horz" wrap="square" lIns="248654" tIns="0" rIns="248654" bIns="0" numCol="1" rtlCol="0" anchor="ctr" anchorCtr="0" compatLnSpc="1">
            <a:prstTxWarp prst="textNoShape">
              <a:avLst/>
            </a:prstTxWarp>
            <a:noAutofit/>
          </a:bodyPr>
          <a:lstStyle/>
          <a:p>
            <a:r>
              <a:rPr lang="en-US" sz="6600" dirty="0"/>
              <a:t>Resources</a:t>
            </a:r>
          </a:p>
        </p:txBody>
      </p:sp>
      <p:sp>
        <p:nvSpPr>
          <p:cNvPr id="6" name="TextBox 5"/>
          <p:cNvSpPr txBox="1"/>
          <p:nvPr/>
        </p:nvSpPr>
        <p:spPr>
          <a:xfrm>
            <a:off x="4023701" y="5600359"/>
            <a:ext cx="8046632" cy="1200329"/>
          </a:xfrm>
          <a:prstGeom prst="rect">
            <a:avLst/>
          </a:prstGeom>
          <a:noFill/>
        </p:spPr>
        <p:txBody>
          <a:bodyPr wrap="square" rtlCol="0">
            <a:spAutoFit/>
          </a:bodyPr>
          <a:lstStyle/>
          <a:p>
            <a:r>
              <a:rPr lang="en-US" sz="2400" dirty="0">
                <a:solidFill>
                  <a:srgbClr val="FFFFFF"/>
                </a:solidFill>
              </a:rPr>
              <a:t>Please submit session </a:t>
            </a:r>
            <a:r>
              <a:rPr lang="en-US" sz="2400" dirty="0" err="1">
                <a:solidFill>
                  <a:srgbClr val="FFFFFF"/>
                </a:solidFill>
              </a:rPr>
              <a:t>evals</a:t>
            </a:r>
            <a:r>
              <a:rPr lang="en-US" sz="2400" dirty="0">
                <a:solidFill>
                  <a:srgbClr val="FFFFFF"/>
                </a:solidFill>
              </a:rPr>
              <a:t> on the Build Windows 8 App or at </a:t>
            </a:r>
            <a:r>
              <a:rPr lang="en-US" sz="2400" u="sng" dirty="0">
                <a:solidFill>
                  <a:srgbClr val="FFFFFF"/>
                </a:solidFill>
                <a:hlinkClick r:id="rId7"/>
              </a:rPr>
              <a:t>http://aka.ms/BuildSessions</a:t>
            </a:r>
            <a:endParaRPr lang="en-US" sz="2400" dirty="0">
              <a:solidFill>
                <a:srgbClr val="FFFFFF"/>
              </a:solidFill>
            </a:endParaRPr>
          </a:p>
          <a:p>
            <a:endParaRPr lang="en-US" sz="2400" dirty="0" smtClean="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22703004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5"/>
          </p:nvPr>
        </p:nvSpPr>
        <p:spPr>
          <a:xfrm>
            <a:off x="5029530" y="2674311"/>
            <a:ext cx="7132313" cy="817488"/>
          </a:xfrm>
        </p:spPr>
        <p:txBody>
          <a:bodyPr/>
          <a:lstStyle/>
          <a:p>
            <a:pPr marL="571500" indent="-571500">
              <a:buFont typeface="Arial" pitchFamily="34" charset="0"/>
              <a:buChar char="•"/>
            </a:pPr>
            <a:r>
              <a:rPr lang="en-US" sz="2800" dirty="0" smtClean="0"/>
              <a:t>Develop: </a:t>
            </a:r>
            <a:r>
              <a:rPr lang="en-US" sz="2800" u="sng" dirty="0" smtClean="0">
                <a:hlinkClick r:id="rId2"/>
              </a:rPr>
              <a:t>http</a:t>
            </a:r>
            <a:r>
              <a:rPr lang="en-US" sz="2800" u="sng" dirty="0">
                <a:hlinkClick r:id="rId2"/>
              </a:rPr>
              <a:t>://msdn.microsoft.com/en-US/windows/apps/br229512</a:t>
            </a:r>
            <a:r>
              <a:rPr lang="en-US" sz="2800" dirty="0"/>
              <a:t> </a:t>
            </a:r>
            <a:endParaRPr lang="en-US" sz="2800" dirty="0" smtClean="0"/>
          </a:p>
          <a:p>
            <a:pPr marL="571500" indent="-571500">
              <a:buFont typeface="Arial" pitchFamily="34" charset="0"/>
              <a:buChar char="•"/>
            </a:pPr>
            <a:r>
              <a:rPr lang="en-US" sz="2800" dirty="0" smtClean="0"/>
              <a:t>Design: </a:t>
            </a:r>
            <a:r>
              <a:rPr lang="en-US" sz="2800" u="sng" dirty="0">
                <a:hlinkClick r:id="rId3"/>
              </a:rPr>
              <a:t>http://design.windows.com/</a:t>
            </a:r>
            <a:r>
              <a:rPr lang="en-US" sz="2800" dirty="0"/>
              <a:t> </a:t>
            </a:r>
            <a:endParaRPr lang="en-US" sz="2800" dirty="0" smtClean="0"/>
          </a:p>
          <a:p>
            <a:pPr marL="571500" indent="-571500">
              <a:buFont typeface="Arial" pitchFamily="34" charset="0"/>
              <a:buChar char="•"/>
            </a:pPr>
            <a:r>
              <a:rPr lang="en-US" sz="2800" dirty="0" smtClean="0"/>
              <a:t>Samples: </a:t>
            </a:r>
            <a:r>
              <a:rPr lang="en-US" sz="2800" u="sng" dirty="0" smtClean="0">
                <a:hlinkClick r:id="rId4"/>
              </a:rPr>
              <a:t>http</a:t>
            </a:r>
            <a:r>
              <a:rPr lang="en-US" sz="2800" u="sng" dirty="0">
                <a:hlinkClick r:id="rId4"/>
              </a:rPr>
              <a:t>://code.msdn.microsoft.com/windowsapps/Windows-8-Modern-Style-App-Samples</a:t>
            </a:r>
            <a:endParaRPr lang="en-US" sz="2800" dirty="0" smtClean="0"/>
          </a:p>
          <a:p>
            <a:pPr marL="571500" indent="-571500">
              <a:buFont typeface="Arial" pitchFamily="34" charset="0"/>
              <a:buChar char="•"/>
            </a:pPr>
            <a:r>
              <a:rPr lang="en-US" sz="2800" dirty="0"/>
              <a:t>Videos: </a:t>
            </a:r>
            <a:r>
              <a:rPr lang="en-US" sz="2800" u="sng" dirty="0">
                <a:hlinkClick r:id="rId5"/>
              </a:rPr>
              <a:t>http://channel9.msdn.com/Windows</a:t>
            </a:r>
            <a:endParaRPr lang="en-US" sz="2800" u="sng" dirty="0"/>
          </a:p>
          <a:p>
            <a:pPr marL="571500" indent="-571500">
              <a:buFont typeface="Arial" pitchFamily="34" charset="0"/>
              <a:buChar char="•"/>
            </a:pPr>
            <a:endParaRPr lang="en-US" dirty="0"/>
          </a:p>
        </p:txBody>
      </p:sp>
      <p:sp>
        <p:nvSpPr>
          <p:cNvPr id="4" name="Title 3"/>
          <p:cNvSpPr>
            <a:spLocks noGrp="1"/>
          </p:cNvSpPr>
          <p:nvPr>
            <p:ph type="ctrTitle"/>
          </p:nvPr>
        </p:nvSpPr>
        <p:spPr>
          <a:solidFill>
            <a:schemeClr val="accent1">
              <a:alpha val="80000"/>
            </a:schemeClr>
          </a:solidFill>
        </p:spPr>
        <p:txBody>
          <a:bodyPr/>
          <a:lstStyle/>
          <a:p>
            <a:r>
              <a:rPr lang="en-US" sz="6600" dirty="0" smtClean="0"/>
              <a:t>Resources</a:t>
            </a:r>
            <a:endParaRPr lang="en-US" sz="6600" dirty="0"/>
          </a:p>
        </p:txBody>
      </p:sp>
      <p:sp>
        <p:nvSpPr>
          <p:cNvPr id="2" name="TextBox 1"/>
          <p:cNvSpPr txBox="1"/>
          <p:nvPr/>
        </p:nvSpPr>
        <p:spPr>
          <a:xfrm>
            <a:off x="3566506" y="5765039"/>
            <a:ext cx="8591647" cy="830997"/>
          </a:xfrm>
          <a:prstGeom prst="rect">
            <a:avLst/>
          </a:prstGeom>
          <a:noFill/>
        </p:spPr>
        <p:txBody>
          <a:bodyPr wrap="none" rtlCol="0">
            <a:spAutoFit/>
          </a:bodyPr>
          <a:lstStyle/>
          <a:p>
            <a:r>
              <a:rPr lang="en-US" sz="2400" dirty="0" smtClean="0">
                <a:gradFill>
                  <a:gsLst>
                    <a:gs pos="0">
                      <a:srgbClr val="FFFFFF"/>
                    </a:gs>
                    <a:gs pos="100000">
                      <a:srgbClr val="FFFFFF"/>
                    </a:gs>
                  </a:gsLst>
                  <a:lin ang="5400000" scaled="0"/>
                </a:gradFill>
              </a:rPr>
              <a:t>Please submit session evals by using the Build Windows 8 app</a:t>
            </a:r>
          </a:p>
          <a:p>
            <a:r>
              <a:rPr lang="en-US" sz="2400" dirty="0" smtClean="0">
                <a:gradFill>
                  <a:gsLst>
                    <a:gs pos="0">
                      <a:srgbClr val="FFFFFF"/>
                    </a:gs>
                    <a:gs pos="100000">
                      <a:srgbClr val="FFFFFF"/>
                    </a:gs>
                  </a:gsLst>
                  <a:lin ang="5400000" scaled="0"/>
                </a:gradFill>
              </a:rPr>
              <a:t>or at </a:t>
            </a:r>
            <a:r>
              <a:rPr lang="en-US" sz="2400" u="sng" dirty="0">
                <a:solidFill>
                  <a:srgbClr val="FFFFFF"/>
                </a:solidFill>
                <a:hlinkClick r:id="rId6"/>
              </a:rPr>
              <a:t>http://aka.ms/BuildSessions</a:t>
            </a:r>
            <a:endParaRPr lang="en-US" sz="2400" dirty="0">
              <a:solidFill>
                <a:srgbClr val="FFFFFF"/>
              </a:solidFill>
            </a:endParaRPr>
          </a:p>
        </p:txBody>
      </p:sp>
    </p:spTree>
    <p:extLst>
      <p:ext uri="{BB962C8B-B14F-4D97-AF65-F5344CB8AC3E}">
        <p14:creationId xmlns:p14="http://schemas.microsoft.com/office/powerpoint/2010/main" val="369708251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603674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4722" y="1171355"/>
            <a:ext cx="8847030" cy="4802268"/>
          </a:xfrm>
          <a:prstGeom prst="rect">
            <a:avLst/>
          </a:prstGeom>
          <a:noFill/>
        </p:spPr>
        <p:txBody>
          <a:bodyPr wrap="square" lIns="0" tIns="0" rIns="0" bIns="0" rtlCol="0">
            <a:spAutoFit/>
          </a:bodyPr>
          <a:lstStyle/>
          <a:p>
            <a:pPr algn="ctr"/>
            <a:r>
              <a:rPr lang="en-US" sz="30597" dirty="0">
                <a:solidFill>
                  <a:srgbClr val="00BCF2"/>
                </a:solidFill>
                <a:cs typeface="Segoe UI" panose="020B0502040204020203" pitchFamily="34" charset="0"/>
              </a:rPr>
              <a:t>450</a:t>
            </a:r>
            <a:r>
              <a:rPr lang="en-US" sz="4896" dirty="0">
                <a:solidFill>
                  <a:srgbClr val="00BCF2"/>
                </a:solidFill>
                <a:cs typeface="Segoe UI" panose="020B0502040204020203" pitchFamily="34" charset="0"/>
              </a:rPr>
              <a:t>million</a:t>
            </a:r>
            <a:endParaRPr lang="en-US" sz="5100" dirty="0">
              <a:solidFill>
                <a:srgbClr val="00BCF2"/>
              </a:solidFill>
              <a:cs typeface="Segoe UI" panose="020B0502040204020203" pitchFamily="34" charset="0"/>
            </a:endParaRPr>
          </a:p>
        </p:txBody>
      </p:sp>
      <p:sp>
        <p:nvSpPr>
          <p:cNvPr id="3" name="Rectangle 2"/>
          <p:cNvSpPr/>
          <p:nvPr/>
        </p:nvSpPr>
        <p:spPr>
          <a:xfrm>
            <a:off x="2603867" y="5225264"/>
            <a:ext cx="7228743" cy="702490"/>
          </a:xfrm>
          <a:prstGeom prst="rect">
            <a:avLst/>
          </a:prstGeom>
        </p:spPr>
        <p:txBody>
          <a:bodyPr wrap="none">
            <a:spAutoFit/>
          </a:bodyPr>
          <a:lstStyle/>
          <a:p>
            <a:pPr algn="ctr"/>
            <a:r>
              <a:rPr lang="en-US" sz="2448" dirty="0">
                <a:solidFill>
                  <a:srgbClr val="00BCF2"/>
                </a:solidFill>
                <a:cs typeface="Segoe UI" panose="020B0502040204020203" pitchFamily="34" charset="0"/>
              </a:rPr>
              <a:t>Windows PCs will be sold over the next 5 quarters</a:t>
            </a:r>
          </a:p>
          <a:p>
            <a:pPr algn="ctr"/>
            <a:r>
              <a:rPr lang="en-US" sz="1428" dirty="0">
                <a:solidFill>
                  <a:srgbClr val="00BCF2"/>
                </a:solidFill>
                <a:cs typeface="Segoe UI" panose="020B0502040204020203" pitchFamily="34" charset="0"/>
              </a:rPr>
              <a:t>(Goldman Sachs estimate for October 2012 to December 2013)</a:t>
            </a:r>
          </a:p>
        </p:txBody>
      </p:sp>
      <p:sp>
        <p:nvSpPr>
          <p:cNvPr id="4" name="Rectangle 3"/>
          <p:cNvSpPr/>
          <p:nvPr/>
        </p:nvSpPr>
        <p:spPr>
          <a:xfrm>
            <a:off x="2076932" y="4675810"/>
            <a:ext cx="407420" cy="478376"/>
          </a:xfrm>
          <a:prstGeom prst="rect">
            <a:avLst/>
          </a:prstGeom>
        </p:spPr>
        <p:txBody>
          <a:bodyPr wrap="none">
            <a:spAutoFit/>
          </a:bodyPr>
          <a:lstStyle/>
          <a:p>
            <a:r>
              <a:rPr lang="en-US" sz="2448" dirty="0">
                <a:solidFill>
                  <a:srgbClr val="00BCF2"/>
                </a:solidFill>
                <a:cs typeface="Segoe UI" panose="020B0502040204020203" pitchFamily="34" charset="0"/>
              </a:rPr>
              <a:t>~</a:t>
            </a:r>
            <a:endParaRPr lang="en-US" sz="2448" dirty="0">
              <a:solidFill>
                <a:srgbClr val="00BCF2"/>
              </a:solidFill>
            </a:endParaRPr>
          </a:p>
        </p:txBody>
      </p:sp>
      <p:sp>
        <p:nvSpPr>
          <p:cNvPr id="6" name="Title 5"/>
          <p:cNvSpPr>
            <a:spLocks noGrp="1"/>
          </p:cNvSpPr>
          <p:nvPr>
            <p:ph type="title"/>
          </p:nvPr>
        </p:nvSpPr>
        <p:spPr/>
        <p:txBody>
          <a:bodyPr/>
          <a:lstStyle/>
          <a:p>
            <a:r>
              <a:rPr lang="en-US" dirty="0" smtClean="0"/>
              <a:t>The largest developer opportunity. Ever.</a:t>
            </a:r>
            <a:endParaRPr lang="en-US" dirty="0"/>
          </a:p>
        </p:txBody>
      </p:sp>
    </p:spTree>
    <p:extLst>
      <p:ext uri="{BB962C8B-B14F-4D97-AF65-F5344CB8AC3E}">
        <p14:creationId xmlns:p14="http://schemas.microsoft.com/office/powerpoint/2010/main" val="165945823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32434" t="20716" r="3400" b="27726"/>
          <a:stretch/>
        </p:blipFill>
        <p:spPr>
          <a:xfrm>
            <a:off x="-30163" y="1363662"/>
            <a:ext cx="12462017" cy="5630862"/>
          </a:xfrm>
          <a:prstGeom prst="rect">
            <a:avLst/>
          </a:prstGeom>
        </p:spPr>
      </p:pic>
      <p:sp>
        <p:nvSpPr>
          <p:cNvPr id="2" name="Title 1"/>
          <p:cNvSpPr>
            <a:spLocks noGrp="1"/>
          </p:cNvSpPr>
          <p:nvPr>
            <p:ph type="title"/>
          </p:nvPr>
        </p:nvSpPr>
        <p:spPr/>
        <p:txBody>
          <a:bodyPr/>
          <a:lstStyle/>
          <a:p>
            <a:r>
              <a:rPr lang="en-US" dirty="0" smtClean="0"/>
              <a:t>Installed by default on every PC</a:t>
            </a:r>
            <a:endParaRPr lang="en-US" dirty="0"/>
          </a:p>
        </p:txBody>
      </p:sp>
    </p:spTree>
    <p:extLst>
      <p:ext uri="{BB962C8B-B14F-4D97-AF65-F5344CB8AC3E}">
        <p14:creationId xmlns:p14="http://schemas.microsoft.com/office/powerpoint/2010/main" val="296353633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363035" y="2053690"/>
            <a:ext cx="11811230" cy="3523324"/>
            <a:chOff x="111524" y="1005712"/>
            <a:chExt cx="9875387" cy="2945858"/>
          </a:xfrm>
        </p:grpSpPr>
        <p:grpSp>
          <p:nvGrpSpPr>
            <p:cNvPr id="11" name="Group 10"/>
            <p:cNvGrpSpPr/>
            <p:nvPr/>
          </p:nvGrpSpPr>
          <p:grpSpPr>
            <a:xfrm>
              <a:off x="111524" y="1005712"/>
              <a:ext cx="7309390" cy="2945858"/>
              <a:chOff x="-2230286" y="-546785"/>
              <a:chExt cx="11771002" cy="4743993"/>
            </a:xfrm>
          </p:grpSpPr>
          <p:pic>
            <p:nvPicPr>
              <p:cNvPr id="13" name="Picture 1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30286" y="-546785"/>
                <a:ext cx="5680861" cy="4743993"/>
              </a:xfrm>
              <a:prstGeom prst="rect">
                <a:avLst/>
              </a:prstGeom>
            </p:spPr>
          </p:pic>
          <p:pic>
            <p:nvPicPr>
              <p:cNvPr id="14" name="Picture 1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01546" y="-237637"/>
                <a:ext cx="5804253" cy="3393667"/>
              </a:xfrm>
              <a:prstGeom prst="rect">
                <a:avLst/>
              </a:prstGeom>
            </p:spPr>
          </p:pic>
          <p:pic>
            <p:nvPicPr>
              <p:cNvPr id="15" name="Picture 1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851948" y="37123"/>
                <a:ext cx="2688768" cy="2467621"/>
              </a:xfrm>
              <a:prstGeom prst="rect">
                <a:avLst/>
              </a:prstGeom>
            </p:spPr>
          </p:pic>
        </p:grpSp>
        <p:pic>
          <p:nvPicPr>
            <p:cNvPr id="12" name="Picture 1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701047">
              <a:off x="7364688" y="1500082"/>
              <a:ext cx="2622223" cy="2009915"/>
            </a:xfrm>
            <a:prstGeom prst="rect">
              <a:avLst/>
            </a:prstGeom>
          </p:spPr>
        </p:pic>
      </p:grpSp>
      <p:sp>
        <p:nvSpPr>
          <p:cNvPr id="2" name="Title 1"/>
          <p:cNvSpPr>
            <a:spLocks noGrp="1"/>
          </p:cNvSpPr>
          <p:nvPr>
            <p:ph type="title"/>
          </p:nvPr>
        </p:nvSpPr>
        <p:spPr/>
        <p:txBody>
          <a:bodyPr/>
          <a:lstStyle/>
          <a:p>
            <a:r>
              <a:rPr lang="en-US" dirty="0"/>
              <a:t>Installed by </a:t>
            </a:r>
            <a:r>
              <a:rPr lang="en-US" dirty="0" smtClean="0"/>
              <a:t>default </a:t>
            </a:r>
            <a:r>
              <a:rPr lang="en-US" dirty="0"/>
              <a:t>on </a:t>
            </a:r>
            <a:r>
              <a:rPr lang="en-US" dirty="0" smtClean="0"/>
              <a:t>every </a:t>
            </a:r>
            <a:r>
              <a:rPr lang="en-US" dirty="0"/>
              <a:t>PC</a:t>
            </a:r>
          </a:p>
        </p:txBody>
      </p:sp>
    </p:spTree>
    <p:extLst>
      <p:ext uri="{BB962C8B-B14F-4D97-AF65-F5344CB8AC3E}">
        <p14:creationId xmlns:p14="http://schemas.microsoft.com/office/powerpoint/2010/main" val="4255173668"/>
      </p:ext>
    </p:extLst>
  </p:cSld>
  <p:clrMapOvr>
    <a:masterClrMapping/>
  </p:clrMapOvr>
  <mc:AlternateContent xmlns:mc="http://schemas.openxmlformats.org/markup-compatibility/2006">
    <mc:Choice xmlns:p14="http://schemas.microsoft.com/office/powerpoint/2010/main" Requires="p14">
      <p:transition spd="slow" p14:dur="1600">
        <p14:conveyor dir="r"/>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3" name="Freeform 6"/>
          <p:cNvSpPr>
            <a:spLocks noChangeAspect="1" noEditPoints="1"/>
          </p:cNvSpPr>
          <p:nvPr/>
        </p:nvSpPr>
        <p:spPr bwMode="auto">
          <a:xfrm>
            <a:off x="388937" y="1199413"/>
            <a:ext cx="11658599" cy="5531876"/>
          </a:xfrm>
          <a:custGeom>
            <a:avLst/>
            <a:gdLst>
              <a:gd name="T0" fmla="*/ 1739 w 5821"/>
              <a:gd name="T1" fmla="*/ 2684 h 2762"/>
              <a:gd name="T2" fmla="*/ 1663 w 5821"/>
              <a:gd name="T3" fmla="*/ 2410 h 2762"/>
              <a:gd name="T4" fmla="*/ 2200 w 5821"/>
              <a:gd name="T5" fmla="*/ 2117 h 2762"/>
              <a:gd name="T6" fmla="*/ 2063 w 5821"/>
              <a:gd name="T7" fmla="*/ 1753 h 2762"/>
              <a:gd name="T8" fmla="*/ 1489 w 5821"/>
              <a:gd name="T9" fmla="*/ 1531 h 2762"/>
              <a:gd name="T10" fmla="*/ 1741 w 5821"/>
              <a:gd name="T11" fmla="*/ 1484 h 2762"/>
              <a:gd name="T12" fmla="*/ 1448 w 5821"/>
              <a:gd name="T13" fmla="*/ 1314 h 2762"/>
              <a:gd name="T14" fmla="*/ 1052 w 5821"/>
              <a:gd name="T15" fmla="*/ 1177 h 2762"/>
              <a:gd name="T16" fmla="*/ 1630 w 5821"/>
              <a:gd name="T17" fmla="*/ 1016 h 2762"/>
              <a:gd name="T18" fmla="*/ 832 w 5821"/>
              <a:gd name="T19" fmla="*/ 874 h 2762"/>
              <a:gd name="T20" fmla="*/ 1902 w 5821"/>
              <a:gd name="T21" fmla="*/ 792 h 2762"/>
              <a:gd name="T22" fmla="*/ 1947 w 5821"/>
              <a:gd name="T23" fmla="*/ 754 h 2762"/>
              <a:gd name="T24" fmla="*/ 1545 w 5821"/>
              <a:gd name="T25" fmla="*/ 712 h 2762"/>
              <a:gd name="T26" fmla="*/ 225 w 5821"/>
              <a:gd name="T27" fmla="*/ 634 h 2762"/>
              <a:gd name="T28" fmla="*/ 279 w 5821"/>
              <a:gd name="T29" fmla="*/ 589 h 2762"/>
              <a:gd name="T30" fmla="*/ 1602 w 5821"/>
              <a:gd name="T31" fmla="*/ 523 h 2762"/>
              <a:gd name="T32" fmla="*/ 1803 w 5821"/>
              <a:gd name="T33" fmla="*/ 459 h 2762"/>
              <a:gd name="T34" fmla="*/ 1522 w 5821"/>
              <a:gd name="T35" fmla="*/ 440 h 2762"/>
              <a:gd name="T36" fmla="*/ 1248 w 5821"/>
              <a:gd name="T37" fmla="*/ 381 h 2762"/>
              <a:gd name="T38" fmla="*/ 258 w 5821"/>
              <a:gd name="T39" fmla="*/ 362 h 2762"/>
              <a:gd name="T40" fmla="*/ 813 w 5821"/>
              <a:gd name="T41" fmla="*/ 341 h 2762"/>
              <a:gd name="T42" fmla="*/ 962 w 5821"/>
              <a:gd name="T43" fmla="*/ 284 h 2762"/>
              <a:gd name="T44" fmla="*/ 1148 w 5821"/>
              <a:gd name="T45" fmla="*/ 213 h 2762"/>
              <a:gd name="T46" fmla="*/ 1543 w 5821"/>
              <a:gd name="T47" fmla="*/ 291 h 2762"/>
              <a:gd name="T48" fmla="*/ 2159 w 5821"/>
              <a:gd name="T49" fmla="*/ 501 h 2762"/>
              <a:gd name="T50" fmla="*/ 1944 w 5821"/>
              <a:gd name="T51" fmla="*/ 360 h 2762"/>
              <a:gd name="T52" fmla="*/ 1798 w 5821"/>
              <a:gd name="T53" fmla="*/ 142 h 2762"/>
              <a:gd name="T54" fmla="*/ 1609 w 5821"/>
              <a:gd name="T55" fmla="*/ 1319 h 2762"/>
              <a:gd name="T56" fmla="*/ 3355 w 5821"/>
              <a:gd name="T57" fmla="*/ 2304 h 2762"/>
              <a:gd name="T58" fmla="*/ 3520 w 5821"/>
              <a:gd name="T59" fmla="*/ 1874 h 2762"/>
              <a:gd name="T60" fmla="*/ 2766 w 5821"/>
              <a:gd name="T61" fmla="*/ 1609 h 2762"/>
              <a:gd name="T62" fmla="*/ 3475 w 5821"/>
              <a:gd name="T63" fmla="*/ 1302 h 2762"/>
              <a:gd name="T64" fmla="*/ 2771 w 5821"/>
              <a:gd name="T65" fmla="*/ 1037 h 2762"/>
              <a:gd name="T66" fmla="*/ 4177 w 5821"/>
              <a:gd name="T67" fmla="*/ 1545 h 2762"/>
              <a:gd name="T68" fmla="*/ 2795 w 5821"/>
              <a:gd name="T69" fmla="*/ 730 h 2762"/>
              <a:gd name="T70" fmla="*/ 4179 w 5821"/>
              <a:gd name="T71" fmla="*/ 1489 h 2762"/>
              <a:gd name="T72" fmla="*/ 4467 w 5821"/>
              <a:gd name="T73" fmla="*/ 1385 h 2762"/>
              <a:gd name="T74" fmla="*/ 4058 w 5821"/>
              <a:gd name="T75" fmla="*/ 1295 h 2762"/>
              <a:gd name="T76" fmla="*/ 3459 w 5821"/>
              <a:gd name="T77" fmla="*/ 1179 h 2762"/>
              <a:gd name="T78" fmla="*/ 4873 w 5821"/>
              <a:gd name="T79" fmla="*/ 1004 h 2762"/>
              <a:gd name="T80" fmla="*/ 4982 w 5821"/>
              <a:gd name="T81" fmla="*/ 983 h 2762"/>
              <a:gd name="T82" fmla="*/ 2906 w 5821"/>
              <a:gd name="T83" fmla="*/ 922 h 2762"/>
              <a:gd name="T84" fmla="*/ 3144 w 5821"/>
              <a:gd name="T85" fmla="*/ 889 h 2762"/>
              <a:gd name="T86" fmla="*/ 5164 w 5821"/>
              <a:gd name="T87" fmla="*/ 789 h 2762"/>
              <a:gd name="T88" fmla="*/ 3066 w 5821"/>
              <a:gd name="T89" fmla="*/ 671 h 2762"/>
              <a:gd name="T90" fmla="*/ 3156 w 5821"/>
              <a:gd name="T91" fmla="*/ 593 h 2762"/>
              <a:gd name="T92" fmla="*/ 3163 w 5821"/>
              <a:gd name="T93" fmla="*/ 518 h 2762"/>
              <a:gd name="T94" fmla="*/ 4054 w 5821"/>
              <a:gd name="T95" fmla="*/ 447 h 2762"/>
              <a:gd name="T96" fmla="*/ 3610 w 5821"/>
              <a:gd name="T97" fmla="*/ 393 h 2762"/>
              <a:gd name="T98" fmla="*/ 4063 w 5821"/>
              <a:gd name="T99" fmla="*/ 341 h 2762"/>
              <a:gd name="T100" fmla="*/ 4188 w 5821"/>
              <a:gd name="T101" fmla="*/ 315 h 2762"/>
              <a:gd name="T102" fmla="*/ 4611 w 5821"/>
              <a:gd name="T103" fmla="*/ 244 h 2762"/>
              <a:gd name="T104" fmla="*/ 5221 w 5821"/>
              <a:gd name="T105" fmla="*/ 695 h 2762"/>
              <a:gd name="T106" fmla="*/ 5192 w 5821"/>
              <a:gd name="T107" fmla="*/ 967 h 2762"/>
              <a:gd name="T108" fmla="*/ 5707 w 5821"/>
              <a:gd name="T109" fmla="*/ 2530 h 2762"/>
              <a:gd name="T110" fmla="*/ 5140 w 5821"/>
              <a:gd name="T111" fmla="*/ 2360 h 2762"/>
              <a:gd name="T112" fmla="*/ 4736 w 5821"/>
              <a:gd name="T113" fmla="*/ 2119 h 2762"/>
              <a:gd name="T114" fmla="*/ 5058 w 5821"/>
              <a:gd name="T115" fmla="*/ 1935 h 2762"/>
              <a:gd name="T116" fmla="*/ 4472 w 5821"/>
              <a:gd name="T117" fmla="*/ 1619 h 2762"/>
              <a:gd name="T118" fmla="*/ 4902 w 5821"/>
              <a:gd name="T119" fmla="*/ 1878 h 2762"/>
              <a:gd name="T120" fmla="*/ 4767 w 5821"/>
              <a:gd name="T121" fmla="*/ 1777 h 2762"/>
              <a:gd name="T122" fmla="*/ 4864 w 5821"/>
              <a:gd name="T123" fmla="*/ 1404 h 2762"/>
              <a:gd name="T124" fmla="*/ 5299 w 5821"/>
              <a:gd name="T125" fmla="*/ 1855 h 2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821" h="2762">
                <a:moveTo>
                  <a:pt x="130" y="688"/>
                </a:moveTo>
                <a:lnTo>
                  <a:pt x="145" y="688"/>
                </a:lnTo>
                <a:lnTo>
                  <a:pt x="145" y="695"/>
                </a:lnTo>
                <a:lnTo>
                  <a:pt x="145" y="700"/>
                </a:lnTo>
                <a:lnTo>
                  <a:pt x="145" y="702"/>
                </a:lnTo>
                <a:lnTo>
                  <a:pt x="135" y="704"/>
                </a:lnTo>
                <a:lnTo>
                  <a:pt x="126" y="709"/>
                </a:lnTo>
                <a:lnTo>
                  <a:pt x="114" y="709"/>
                </a:lnTo>
                <a:lnTo>
                  <a:pt x="102" y="709"/>
                </a:lnTo>
                <a:lnTo>
                  <a:pt x="102" y="709"/>
                </a:lnTo>
                <a:lnTo>
                  <a:pt x="100" y="704"/>
                </a:lnTo>
                <a:lnTo>
                  <a:pt x="100" y="704"/>
                </a:lnTo>
                <a:lnTo>
                  <a:pt x="102" y="702"/>
                </a:lnTo>
                <a:lnTo>
                  <a:pt x="104" y="702"/>
                </a:lnTo>
                <a:lnTo>
                  <a:pt x="109" y="700"/>
                </a:lnTo>
                <a:lnTo>
                  <a:pt x="114" y="697"/>
                </a:lnTo>
                <a:lnTo>
                  <a:pt x="116" y="695"/>
                </a:lnTo>
                <a:lnTo>
                  <a:pt x="121" y="695"/>
                </a:lnTo>
                <a:lnTo>
                  <a:pt x="128" y="693"/>
                </a:lnTo>
                <a:lnTo>
                  <a:pt x="130" y="690"/>
                </a:lnTo>
                <a:lnTo>
                  <a:pt x="130" y="688"/>
                </a:lnTo>
                <a:lnTo>
                  <a:pt x="130" y="688"/>
                </a:lnTo>
                <a:lnTo>
                  <a:pt x="130" y="688"/>
                </a:lnTo>
                <a:close/>
                <a:moveTo>
                  <a:pt x="140" y="669"/>
                </a:moveTo>
                <a:lnTo>
                  <a:pt x="140" y="669"/>
                </a:lnTo>
                <a:lnTo>
                  <a:pt x="137" y="671"/>
                </a:lnTo>
                <a:lnTo>
                  <a:pt x="135" y="674"/>
                </a:lnTo>
                <a:lnTo>
                  <a:pt x="135" y="676"/>
                </a:lnTo>
                <a:lnTo>
                  <a:pt x="133" y="678"/>
                </a:lnTo>
                <a:lnTo>
                  <a:pt x="133" y="683"/>
                </a:lnTo>
                <a:lnTo>
                  <a:pt x="130" y="686"/>
                </a:lnTo>
                <a:lnTo>
                  <a:pt x="130" y="688"/>
                </a:lnTo>
                <a:lnTo>
                  <a:pt x="145" y="688"/>
                </a:lnTo>
                <a:lnTo>
                  <a:pt x="145" y="688"/>
                </a:lnTo>
                <a:lnTo>
                  <a:pt x="145" y="683"/>
                </a:lnTo>
                <a:lnTo>
                  <a:pt x="145" y="678"/>
                </a:lnTo>
                <a:lnTo>
                  <a:pt x="145" y="674"/>
                </a:lnTo>
                <a:lnTo>
                  <a:pt x="145" y="671"/>
                </a:lnTo>
                <a:lnTo>
                  <a:pt x="140" y="669"/>
                </a:lnTo>
                <a:lnTo>
                  <a:pt x="140" y="669"/>
                </a:lnTo>
                <a:close/>
                <a:moveTo>
                  <a:pt x="26" y="723"/>
                </a:moveTo>
                <a:lnTo>
                  <a:pt x="26" y="726"/>
                </a:lnTo>
                <a:lnTo>
                  <a:pt x="26" y="726"/>
                </a:lnTo>
                <a:lnTo>
                  <a:pt x="26" y="723"/>
                </a:lnTo>
                <a:lnTo>
                  <a:pt x="26" y="723"/>
                </a:lnTo>
                <a:lnTo>
                  <a:pt x="26" y="723"/>
                </a:lnTo>
                <a:close/>
                <a:moveTo>
                  <a:pt x="0" y="714"/>
                </a:moveTo>
                <a:lnTo>
                  <a:pt x="0" y="714"/>
                </a:lnTo>
                <a:lnTo>
                  <a:pt x="0" y="716"/>
                </a:lnTo>
                <a:lnTo>
                  <a:pt x="3" y="719"/>
                </a:lnTo>
                <a:lnTo>
                  <a:pt x="5" y="721"/>
                </a:lnTo>
                <a:lnTo>
                  <a:pt x="10" y="721"/>
                </a:lnTo>
                <a:lnTo>
                  <a:pt x="17" y="721"/>
                </a:lnTo>
                <a:lnTo>
                  <a:pt x="22" y="723"/>
                </a:lnTo>
                <a:lnTo>
                  <a:pt x="26" y="723"/>
                </a:lnTo>
                <a:lnTo>
                  <a:pt x="26" y="723"/>
                </a:lnTo>
                <a:lnTo>
                  <a:pt x="36" y="721"/>
                </a:lnTo>
                <a:lnTo>
                  <a:pt x="48" y="721"/>
                </a:lnTo>
                <a:lnTo>
                  <a:pt x="55" y="716"/>
                </a:lnTo>
                <a:lnTo>
                  <a:pt x="57" y="714"/>
                </a:lnTo>
                <a:lnTo>
                  <a:pt x="0" y="714"/>
                </a:lnTo>
                <a:lnTo>
                  <a:pt x="0" y="714"/>
                </a:lnTo>
                <a:close/>
                <a:moveTo>
                  <a:pt x="19" y="704"/>
                </a:moveTo>
                <a:lnTo>
                  <a:pt x="19" y="704"/>
                </a:lnTo>
                <a:lnTo>
                  <a:pt x="8" y="709"/>
                </a:lnTo>
                <a:lnTo>
                  <a:pt x="0" y="712"/>
                </a:lnTo>
                <a:lnTo>
                  <a:pt x="0" y="714"/>
                </a:lnTo>
                <a:lnTo>
                  <a:pt x="57" y="714"/>
                </a:lnTo>
                <a:lnTo>
                  <a:pt x="57" y="714"/>
                </a:lnTo>
                <a:lnTo>
                  <a:pt x="57" y="714"/>
                </a:lnTo>
                <a:lnTo>
                  <a:pt x="52" y="714"/>
                </a:lnTo>
                <a:lnTo>
                  <a:pt x="50" y="712"/>
                </a:lnTo>
                <a:lnTo>
                  <a:pt x="45" y="712"/>
                </a:lnTo>
                <a:lnTo>
                  <a:pt x="41" y="709"/>
                </a:lnTo>
                <a:lnTo>
                  <a:pt x="36" y="704"/>
                </a:lnTo>
                <a:lnTo>
                  <a:pt x="36" y="704"/>
                </a:lnTo>
                <a:lnTo>
                  <a:pt x="19" y="704"/>
                </a:lnTo>
                <a:lnTo>
                  <a:pt x="19" y="704"/>
                </a:lnTo>
                <a:close/>
                <a:moveTo>
                  <a:pt x="130" y="572"/>
                </a:moveTo>
                <a:lnTo>
                  <a:pt x="130" y="572"/>
                </a:lnTo>
                <a:lnTo>
                  <a:pt x="130" y="572"/>
                </a:lnTo>
                <a:lnTo>
                  <a:pt x="135" y="574"/>
                </a:lnTo>
                <a:lnTo>
                  <a:pt x="137" y="577"/>
                </a:lnTo>
                <a:lnTo>
                  <a:pt x="142" y="579"/>
                </a:lnTo>
                <a:lnTo>
                  <a:pt x="145" y="579"/>
                </a:lnTo>
                <a:lnTo>
                  <a:pt x="147" y="579"/>
                </a:lnTo>
                <a:lnTo>
                  <a:pt x="149" y="577"/>
                </a:lnTo>
                <a:lnTo>
                  <a:pt x="149" y="572"/>
                </a:lnTo>
                <a:lnTo>
                  <a:pt x="152" y="572"/>
                </a:lnTo>
                <a:lnTo>
                  <a:pt x="130" y="572"/>
                </a:lnTo>
                <a:lnTo>
                  <a:pt x="130" y="572"/>
                </a:lnTo>
                <a:close/>
                <a:moveTo>
                  <a:pt x="147" y="560"/>
                </a:moveTo>
                <a:lnTo>
                  <a:pt x="147" y="560"/>
                </a:lnTo>
                <a:lnTo>
                  <a:pt x="142" y="560"/>
                </a:lnTo>
                <a:lnTo>
                  <a:pt x="142" y="560"/>
                </a:lnTo>
                <a:lnTo>
                  <a:pt x="140" y="560"/>
                </a:lnTo>
                <a:lnTo>
                  <a:pt x="137" y="563"/>
                </a:lnTo>
                <a:lnTo>
                  <a:pt x="135" y="563"/>
                </a:lnTo>
                <a:lnTo>
                  <a:pt x="133" y="565"/>
                </a:lnTo>
                <a:lnTo>
                  <a:pt x="128" y="567"/>
                </a:lnTo>
                <a:lnTo>
                  <a:pt x="128" y="567"/>
                </a:lnTo>
                <a:lnTo>
                  <a:pt x="128" y="567"/>
                </a:lnTo>
                <a:lnTo>
                  <a:pt x="128" y="572"/>
                </a:lnTo>
                <a:lnTo>
                  <a:pt x="152" y="572"/>
                </a:lnTo>
                <a:lnTo>
                  <a:pt x="154" y="567"/>
                </a:lnTo>
                <a:lnTo>
                  <a:pt x="152" y="565"/>
                </a:lnTo>
                <a:lnTo>
                  <a:pt x="152" y="563"/>
                </a:lnTo>
                <a:lnTo>
                  <a:pt x="147" y="560"/>
                </a:lnTo>
                <a:lnTo>
                  <a:pt x="147" y="560"/>
                </a:lnTo>
                <a:close/>
                <a:moveTo>
                  <a:pt x="1706" y="2741"/>
                </a:moveTo>
                <a:lnTo>
                  <a:pt x="1706" y="2741"/>
                </a:lnTo>
                <a:lnTo>
                  <a:pt x="1703" y="2743"/>
                </a:lnTo>
                <a:lnTo>
                  <a:pt x="1701" y="2745"/>
                </a:lnTo>
                <a:lnTo>
                  <a:pt x="1701" y="2748"/>
                </a:lnTo>
                <a:lnTo>
                  <a:pt x="1701" y="2748"/>
                </a:lnTo>
                <a:lnTo>
                  <a:pt x="1708" y="2750"/>
                </a:lnTo>
                <a:lnTo>
                  <a:pt x="1718" y="2755"/>
                </a:lnTo>
                <a:lnTo>
                  <a:pt x="1727" y="2760"/>
                </a:lnTo>
                <a:lnTo>
                  <a:pt x="1739" y="2762"/>
                </a:lnTo>
                <a:lnTo>
                  <a:pt x="1748" y="2760"/>
                </a:lnTo>
                <a:lnTo>
                  <a:pt x="1760" y="2757"/>
                </a:lnTo>
                <a:lnTo>
                  <a:pt x="1770" y="2755"/>
                </a:lnTo>
                <a:lnTo>
                  <a:pt x="1777" y="2755"/>
                </a:lnTo>
                <a:lnTo>
                  <a:pt x="1784" y="2750"/>
                </a:lnTo>
                <a:lnTo>
                  <a:pt x="1796" y="2750"/>
                </a:lnTo>
                <a:lnTo>
                  <a:pt x="1807" y="2745"/>
                </a:lnTo>
                <a:lnTo>
                  <a:pt x="1812" y="2741"/>
                </a:lnTo>
                <a:lnTo>
                  <a:pt x="1812" y="2741"/>
                </a:lnTo>
                <a:lnTo>
                  <a:pt x="1706" y="2741"/>
                </a:lnTo>
                <a:lnTo>
                  <a:pt x="1706" y="2741"/>
                </a:lnTo>
                <a:close/>
                <a:moveTo>
                  <a:pt x="1694" y="2741"/>
                </a:moveTo>
                <a:lnTo>
                  <a:pt x="1694" y="2741"/>
                </a:lnTo>
                <a:lnTo>
                  <a:pt x="1694" y="2741"/>
                </a:lnTo>
                <a:lnTo>
                  <a:pt x="1696" y="2741"/>
                </a:lnTo>
                <a:lnTo>
                  <a:pt x="1694" y="2741"/>
                </a:lnTo>
                <a:lnTo>
                  <a:pt x="1694" y="2741"/>
                </a:lnTo>
                <a:close/>
                <a:moveTo>
                  <a:pt x="1711" y="2722"/>
                </a:moveTo>
                <a:lnTo>
                  <a:pt x="1711" y="2722"/>
                </a:lnTo>
                <a:lnTo>
                  <a:pt x="1673" y="2722"/>
                </a:lnTo>
                <a:lnTo>
                  <a:pt x="1675" y="2722"/>
                </a:lnTo>
                <a:lnTo>
                  <a:pt x="1675" y="2724"/>
                </a:lnTo>
                <a:lnTo>
                  <a:pt x="1680" y="2729"/>
                </a:lnTo>
                <a:lnTo>
                  <a:pt x="1682" y="2734"/>
                </a:lnTo>
                <a:lnTo>
                  <a:pt x="1687" y="2738"/>
                </a:lnTo>
                <a:lnTo>
                  <a:pt x="1692" y="2741"/>
                </a:lnTo>
                <a:lnTo>
                  <a:pt x="1696" y="2741"/>
                </a:lnTo>
                <a:lnTo>
                  <a:pt x="1696" y="2741"/>
                </a:lnTo>
                <a:lnTo>
                  <a:pt x="1701" y="2741"/>
                </a:lnTo>
                <a:lnTo>
                  <a:pt x="1703" y="2741"/>
                </a:lnTo>
                <a:lnTo>
                  <a:pt x="1706" y="2734"/>
                </a:lnTo>
                <a:lnTo>
                  <a:pt x="1711" y="2729"/>
                </a:lnTo>
                <a:lnTo>
                  <a:pt x="1711" y="2722"/>
                </a:lnTo>
                <a:lnTo>
                  <a:pt x="1711" y="2722"/>
                </a:lnTo>
                <a:close/>
                <a:moveTo>
                  <a:pt x="1763" y="2722"/>
                </a:moveTo>
                <a:lnTo>
                  <a:pt x="1763" y="2722"/>
                </a:lnTo>
                <a:lnTo>
                  <a:pt x="1725" y="2722"/>
                </a:lnTo>
                <a:lnTo>
                  <a:pt x="1725" y="2724"/>
                </a:lnTo>
                <a:lnTo>
                  <a:pt x="1720" y="2729"/>
                </a:lnTo>
                <a:lnTo>
                  <a:pt x="1713" y="2734"/>
                </a:lnTo>
                <a:lnTo>
                  <a:pt x="1708" y="2741"/>
                </a:lnTo>
                <a:lnTo>
                  <a:pt x="1706" y="2741"/>
                </a:lnTo>
                <a:lnTo>
                  <a:pt x="1812" y="2741"/>
                </a:lnTo>
                <a:lnTo>
                  <a:pt x="1812" y="2741"/>
                </a:lnTo>
                <a:lnTo>
                  <a:pt x="1800" y="2738"/>
                </a:lnTo>
                <a:lnTo>
                  <a:pt x="1789" y="2738"/>
                </a:lnTo>
                <a:lnTo>
                  <a:pt x="1777" y="2734"/>
                </a:lnTo>
                <a:lnTo>
                  <a:pt x="1767" y="2727"/>
                </a:lnTo>
                <a:lnTo>
                  <a:pt x="1763" y="2722"/>
                </a:lnTo>
                <a:lnTo>
                  <a:pt x="1763" y="2722"/>
                </a:lnTo>
                <a:close/>
                <a:moveTo>
                  <a:pt x="1656" y="2703"/>
                </a:moveTo>
                <a:lnTo>
                  <a:pt x="1656" y="2703"/>
                </a:lnTo>
                <a:lnTo>
                  <a:pt x="1656" y="2703"/>
                </a:lnTo>
                <a:lnTo>
                  <a:pt x="1659" y="2710"/>
                </a:lnTo>
                <a:lnTo>
                  <a:pt x="1661" y="2712"/>
                </a:lnTo>
                <a:lnTo>
                  <a:pt x="1663" y="2717"/>
                </a:lnTo>
                <a:lnTo>
                  <a:pt x="1668" y="2719"/>
                </a:lnTo>
                <a:lnTo>
                  <a:pt x="1670" y="2722"/>
                </a:lnTo>
                <a:lnTo>
                  <a:pt x="1673" y="2722"/>
                </a:lnTo>
                <a:lnTo>
                  <a:pt x="1711" y="2722"/>
                </a:lnTo>
                <a:lnTo>
                  <a:pt x="1711" y="2719"/>
                </a:lnTo>
                <a:lnTo>
                  <a:pt x="1713" y="2715"/>
                </a:lnTo>
                <a:lnTo>
                  <a:pt x="1715" y="2712"/>
                </a:lnTo>
                <a:lnTo>
                  <a:pt x="1718" y="2710"/>
                </a:lnTo>
                <a:lnTo>
                  <a:pt x="1720" y="2712"/>
                </a:lnTo>
                <a:lnTo>
                  <a:pt x="1725" y="2715"/>
                </a:lnTo>
                <a:lnTo>
                  <a:pt x="1725" y="2717"/>
                </a:lnTo>
                <a:lnTo>
                  <a:pt x="1725" y="2722"/>
                </a:lnTo>
                <a:lnTo>
                  <a:pt x="1725" y="2722"/>
                </a:lnTo>
                <a:lnTo>
                  <a:pt x="1763" y="2722"/>
                </a:lnTo>
                <a:lnTo>
                  <a:pt x="1755" y="2717"/>
                </a:lnTo>
                <a:lnTo>
                  <a:pt x="1746" y="2705"/>
                </a:lnTo>
                <a:lnTo>
                  <a:pt x="1744" y="2703"/>
                </a:lnTo>
                <a:lnTo>
                  <a:pt x="1656" y="2703"/>
                </a:lnTo>
                <a:lnTo>
                  <a:pt x="1656" y="2703"/>
                </a:lnTo>
                <a:close/>
                <a:moveTo>
                  <a:pt x="1656" y="2684"/>
                </a:moveTo>
                <a:lnTo>
                  <a:pt x="1656" y="2684"/>
                </a:lnTo>
                <a:lnTo>
                  <a:pt x="1656" y="2686"/>
                </a:lnTo>
                <a:lnTo>
                  <a:pt x="1659" y="2691"/>
                </a:lnTo>
                <a:lnTo>
                  <a:pt x="1656" y="2696"/>
                </a:lnTo>
                <a:lnTo>
                  <a:pt x="1656" y="2703"/>
                </a:lnTo>
                <a:lnTo>
                  <a:pt x="1744" y="2703"/>
                </a:lnTo>
                <a:lnTo>
                  <a:pt x="1741" y="2693"/>
                </a:lnTo>
                <a:lnTo>
                  <a:pt x="1739" y="2684"/>
                </a:lnTo>
                <a:lnTo>
                  <a:pt x="1656" y="2684"/>
                </a:lnTo>
                <a:lnTo>
                  <a:pt x="1656" y="2684"/>
                </a:lnTo>
                <a:close/>
                <a:moveTo>
                  <a:pt x="1637" y="2663"/>
                </a:moveTo>
                <a:lnTo>
                  <a:pt x="1637" y="2663"/>
                </a:lnTo>
                <a:lnTo>
                  <a:pt x="1637" y="2665"/>
                </a:lnTo>
                <a:lnTo>
                  <a:pt x="1637" y="2667"/>
                </a:lnTo>
                <a:lnTo>
                  <a:pt x="1640" y="2672"/>
                </a:lnTo>
                <a:lnTo>
                  <a:pt x="1644" y="2675"/>
                </a:lnTo>
                <a:lnTo>
                  <a:pt x="1647" y="2675"/>
                </a:lnTo>
                <a:lnTo>
                  <a:pt x="1649" y="2677"/>
                </a:lnTo>
                <a:lnTo>
                  <a:pt x="1652" y="2679"/>
                </a:lnTo>
                <a:lnTo>
                  <a:pt x="1654" y="2682"/>
                </a:lnTo>
                <a:lnTo>
                  <a:pt x="1656" y="2684"/>
                </a:lnTo>
                <a:lnTo>
                  <a:pt x="1739" y="2684"/>
                </a:lnTo>
                <a:lnTo>
                  <a:pt x="1739" y="2684"/>
                </a:lnTo>
                <a:lnTo>
                  <a:pt x="1741" y="2670"/>
                </a:lnTo>
                <a:lnTo>
                  <a:pt x="1744" y="2663"/>
                </a:lnTo>
                <a:lnTo>
                  <a:pt x="1637" y="2663"/>
                </a:lnTo>
                <a:lnTo>
                  <a:pt x="1637" y="2663"/>
                </a:lnTo>
                <a:close/>
                <a:moveTo>
                  <a:pt x="1644" y="2644"/>
                </a:moveTo>
                <a:lnTo>
                  <a:pt x="1644" y="2644"/>
                </a:lnTo>
                <a:lnTo>
                  <a:pt x="1647" y="2644"/>
                </a:lnTo>
                <a:lnTo>
                  <a:pt x="1649" y="2649"/>
                </a:lnTo>
                <a:lnTo>
                  <a:pt x="1649" y="2651"/>
                </a:lnTo>
                <a:lnTo>
                  <a:pt x="1647" y="2653"/>
                </a:lnTo>
                <a:lnTo>
                  <a:pt x="1644" y="2658"/>
                </a:lnTo>
                <a:lnTo>
                  <a:pt x="1642" y="2660"/>
                </a:lnTo>
                <a:lnTo>
                  <a:pt x="1640" y="2663"/>
                </a:lnTo>
                <a:lnTo>
                  <a:pt x="1637" y="2663"/>
                </a:lnTo>
                <a:lnTo>
                  <a:pt x="1744" y="2663"/>
                </a:lnTo>
                <a:lnTo>
                  <a:pt x="1748" y="2660"/>
                </a:lnTo>
                <a:lnTo>
                  <a:pt x="1758" y="2653"/>
                </a:lnTo>
                <a:lnTo>
                  <a:pt x="1767" y="2644"/>
                </a:lnTo>
                <a:lnTo>
                  <a:pt x="1644" y="2644"/>
                </a:lnTo>
                <a:lnTo>
                  <a:pt x="1644" y="2644"/>
                </a:lnTo>
                <a:close/>
                <a:moveTo>
                  <a:pt x="1786" y="2625"/>
                </a:moveTo>
                <a:lnTo>
                  <a:pt x="1786" y="2625"/>
                </a:lnTo>
                <a:lnTo>
                  <a:pt x="1633" y="2625"/>
                </a:lnTo>
                <a:lnTo>
                  <a:pt x="1633" y="2630"/>
                </a:lnTo>
                <a:lnTo>
                  <a:pt x="1633" y="2634"/>
                </a:lnTo>
                <a:lnTo>
                  <a:pt x="1633" y="2637"/>
                </a:lnTo>
                <a:lnTo>
                  <a:pt x="1635" y="2641"/>
                </a:lnTo>
                <a:lnTo>
                  <a:pt x="1640" y="2641"/>
                </a:lnTo>
                <a:lnTo>
                  <a:pt x="1640" y="2641"/>
                </a:lnTo>
                <a:lnTo>
                  <a:pt x="1644" y="2641"/>
                </a:lnTo>
                <a:lnTo>
                  <a:pt x="1644" y="2644"/>
                </a:lnTo>
                <a:lnTo>
                  <a:pt x="1767" y="2644"/>
                </a:lnTo>
                <a:lnTo>
                  <a:pt x="1767" y="2641"/>
                </a:lnTo>
                <a:lnTo>
                  <a:pt x="1779" y="2634"/>
                </a:lnTo>
                <a:lnTo>
                  <a:pt x="1786" y="2627"/>
                </a:lnTo>
                <a:lnTo>
                  <a:pt x="1786" y="2625"/>
                </a:lnTo>
                <a:lnTo>
                  <a:pt x="1786" y="2625"/>
                </a:lnTo>
                <a:close/>
                <a:moveTo>
                  <a:pt x="1642" y="2604"/>
                </a:moveTo>
                <a:lnTo>
                  <a:pt x="1642" y="2604"/>
                </a:lnTo>
                <a:lnTo>
                  <a:pt x="1640" y="2611"/>
                </a:lnTo>
                <a:lnTo>
                  <a:pt x="1637" y="2616"/>
                </a:lnTo>
                <a:lnTo>
                  <a:pt x="1633" y="2620"/>
                </a:lnTo>
                <a:lnTo>
                  <a:pt x="1633" y="2625"/>
                </a:lnTo>
                <a:lnTo>
                  <a:pt x="1786" y="2625"/>
                </a:lnTo>
                <a:lnTo>
                  <a:pt x="1789" y="2623"/>
                </a:lnTo>
                <a:lnTo>
                  <a:pt x="1791" y="2620"/>
                </a:lnTo>
                <a:lnTo>
                  <a:pt x="1791" y="2616"/>
                </a:lnTo>
                <a:lnTo>
                  <a:pt x="1793" y="2611"/>
                </a:lnTo>
                <a:lnTo>
                  <a:pt x="1796" y="2604"/>
                </a:lnTo>
                <a:lnTo>
                  <a:pt x="1642" y="2604"/>
                </a:lnTo>
                <a:lnTo>
                  <a:pt x="1642" y="2604"/>
                </a:lnTo>
                <a:close/>
                <a:moveTo>
                  <a:pt x="1637" y="2585"/>
                </a:moveTo>
                <a:lnTo>
                  <a:pt x="1637" y="2585"/>
                </a:lnTo>
                <a:lnTo>
                  <a:pt x="1640" y="2587"/>
                </a:lnTo>
                <a:lnTo>
                  <a:pt x="1640" y="2592"/>
                </a:lnTo>
                <a:lnTo>
                  <a:pt x="1642" y="2597"/>
                </a:lnTo>
                <a:lnTo>
                  <a:pt x="1644" y="2597"/>
                </a:lnTo>
                <a:lnTo>
                  <a:pt x="1644" y="2604"/>
                </a:lnTo>
                <a:lnTo>
                  <a:pt x="1642" y="2604"/>
                </a:lnTo>
                <a:lnTo>
                  <a:pt x="1642" y="2604"/>
                </a:lnTo>
                <a:lnTo>
                  <a:pt x="1796" y="2604"/>
                </a:lnTo>
                <a:lnTo>
                  <a:pt x="1796" y="2604"/>
                </a:lnTo>
                <a:lnTo>
                  <a:pt x="1798" y="2601"/>
                </a:lnTo>
                <a:lnTo>
                  <a:pt x="1798" y="2597"/>
                </a:lnTo>
                <a:lnTo>
                  <a:pt x="1796" y="2597"/>
                </a:lnTo>
                <a:lnTo>
                  <a:pt x="1793" y="2594"/>
                </a:lnTo>
                <a:lnTo>
                  <a:pt x="1789" y="2594"/>
                </a:lnTo>
                <a:lnTo>
                  <a:pt x="1784" y="2594"/>
                </a:lnTo>
                <a:lnTo>
                  <a:pt x="1779" y="2594"/>
                </a:lnTo>
                <a:lnTo>
                  <a:pt x="1774" y="2592"/>
                </a:lnTo>
                <a:lnTo>
                  <a:pt x="1770" y="2592"/>
                </a:lnTo>
                <a:lnTo>
                  <a:pt x="1767" y="2590"/>
                </a:lnTo>
                <a:lnTo>
                  <a:pt x="1767" y="2587"/>
                </a:lnTo>
                <a:lnTo>
                  <a:pt x="1767" y="2585"/>
                </a:lnTo>
                <a:lnTo>
                  <a:pt x="1637" y="2585"/>
                </a:lnTo>
                <a:lnTo>
                  <a:pt x="1637" y="2585"/>
                </a:lnTo>
                <a:close/>
                <a:moveTo>
                  <a:pt x="1637" y="2566"/>
                </a:moveTo>
                <a:lnTo>
                  <a:pt x="1637" y="2566"/>
                </a:lnTo>
                <a:lnTo>
                  <a:pt x="1637" y="2566"/>
                </a:lnTo>
                <a:lnTo>
                  <a:pt x="1635" y="2573"/>
                </a:lnTo>
                <a:lnTo>
                  <a:pt x="1635" y="2580"/>
                </a:lnTo>
                <a:lnTo>
                  <a:pt x="1635" y="2582"/>
                </a:lnTo>
                <a:lnTo>
                  <a:pt x="1637" y="2585"/>
                </a:lnTo>
                <a:lnTo>
                  <a:pt x="1767" y="2585"/>
                </a:lnTo>
                <a:lnTo>
                  <a:pt x="1767" y="2585"/>
                </a:lnTo>
                <a:lnTo>
                  <a:pt x="1767" y="2582"/>
                </a:lnTo>
                <a:lnTo>
                  <a:pt x="1770" y="2578"/>
                </a:lnTo>
                <a:lnTo>
                  <a:pt x="1772" y="2573"/>
                </a:lnTo>
                <a:lnTo>
                  <a:pt x="1779" y="2568"/>
                </a:lnTo>
                <a:lnTo>
                  <a:pt x="1781" y="2566"/>
                </a:lnTo>
                <a:lnTo>
                  <a:pt x="1637" y="2566"/>
                </a:lnTo>
                <a:lnTo>
                  <a:pt x="1637" y="2566"/>
                </a:lnTo>
                <a:close/>
                <a:moveTo>
                  <a:pt x="1652" y="2547"/>
                </a:moveTo>
                <a:lnTo>
                  <a:pt x="1652" y="2547"/>
                </a:lnTo>
                <a:lnTo>
                  <a:pt x="1649" y="2552"/>
                </a:lnTo>
                <a:lnTo>
                  <a:pt x="1644" y="2559"/>
                </a:lnTo>
                <a:lnTo>
                  <a:pt x="1637" y="2566"/>
                </a:lnTo>
                <a:lnTo>
                  <a:pt x="1781" y="2566"/>
                </a:lnTo>
                <a:lnTo>
                  <a:pt x="1786" y="2561"/>
                </a:lnTo>
                <a:lnTo>
                  <a:pt x="1791" y="2554"/>
                </a:lnTo>
                <a:lnTo>
                  <a:pt x="1798" y="2547"/>
                </a:lnTo>
                <a:lnTo>
                  <a:pt x="1652" y="2547"/>
                </a:lnTo>
                <a:lnTo>
                  <a:pt x="1652" y="2547"/>
                </a:lnTo>
                <a:close/>
                <a:moveTo>
                  <a:pt x="1663" y="2526"/>
                </a:moveTo>
                <a:lnTo>
                  <a:pt x="1663" y="2526"/>
                </a:lnTo>
                <a:lnTo>
                  <a:pt x="1659" y="2538"/>
                </a:lnTo>
                <a:lnTo>
                  <a:pt x="1654" y="2547"/>
                </a:lnTo>
                <a:lnTo>
                  <a:pt x="1798" y="2547"/>
                </a:lnTo>
                <a:lnTo>
                  <a:pt x="1798" y="2545"/>
                </a:lnTo>
                <a:lnTo>
                  <a:pt x="1803" y="2538"/>
                </a:lnTo>
                <a:lnTo>
                  <a:pt x="1805" y="2535"/>
                </a:lnTo>
                <a:lnTo>
                  <a:pt x="1810" y="2533"/>
                </a:lnTo>
                <a:lnTo>
                  <a:pt x="1814" y="2528"/>
                </a:lnTo>
                <a:lnTo>
                  <a:pt x="1814" y="2526"/>
                </a:lnTo>
                <a:lnTo>
                  <a:pt x="1663" y="2526"/>
                </a:lnTo>
                <a:lnTo>
                  <a:pt x="1663" y="2526"/>
                </a:lnTo>
                <a:close/>
                <a:moveTo>
                  <a:pt x="1666" y="2509"/>
                </a:moveTo>
                <a:lnTo>
                  <a:pt x="1666" y="2509"/>
                </a:lnTo>
                <a:lnTo>
                  <a:pt x="1666" y="2509"/>
                </a:lnTo>
                <a:lnTo>
                  <a:pt x="1666" y="2516"/>
                </a:lnTo>
                <a:lnTo>
                  <a:pt x="1666" y="2523"/>
                </a:lnTo>
                <a:lnTo>
                  <a:pt x="1663" y="2526"/>
                </a:lnTo>
                <a:lnTo>
                  <a:pt x="1814" y="2526"/>
                </a:lnTo>
                <a:lnTo>
                  <a:pt x="1819" y="2523"/>
                </a:lnTo>
                <a:lnTo>
                  <a:pt x="1824" y="2516"/>
                </a:lnTo>
                <a:lnTo>
                  <a:pt x="1826" y="2509"/>
                </a:lnTo>
                <a:lnTo>
                  <a:pt x="1829" y="2509"/>
                </a:lnTo>
                <a:lnTo>
                  <a:pt x="1666" y="2509"/>
                </a:lnTo>
                <a:lnTo>
                  <a:pt x="1666" y="2509"/>
                </a:lnTo>
                <a:close/>
                <a:moveTo>
                  <a:pt x="1661" y="2488"/>
                </a:moveTo>
                <a:lnTo>
                  <a:pt x="1661" y="2488"/>
                </a:lnTo>
                <a:lnTo>
                  <a:pt x="1661" y="2493"/>
                </a:lnTo>
                <a:lnTo>
                  <a:pt x="1666" y="2509"/>
                </a:lnTo>
                <a:lnTo>
                  <a:pt x="1829" y="2509"/>
                </a:lnTo>
                <a:lnTo>
                  <a:pt x="1829" y="2507"/>
                </a:lnTo>
                <a:lnTo>
                  <a:pt x="1829" y="2504"/>
                </a:lnTo>
                <a:lnTo>
                  <a:pt x="1826" y="2504"/>
                </a:lnTo>
                <a:lnTo>
                  <a:pt x="1824" y="2504"/>
                </a:lnTo>
                <a:lnTo>
                  <a:pt x="1819" y="2504"/>
                </a:lnTo>
                <a:lnTo>
                  <a:pt x="1817" y="2504"/>
                </a:lnTo>
                <a:lnTo>
                  <a:pt x="1814" y="2504"/>
                </a:lnTo>
                <a:lnTo>
                  <a:pt x="1810" y="2504"/>
                </a:lnTo>
                <a:lnTo>
                  <a:pt x="1805" y="2500"/>
                </a:lnTo>
                <a:lnTo>
                  <a:pt x="1805" y="2497"/>
                </a:lnTo>
                <a:lnTo>
                  <a:pt x="1803" y="2490"/>
                </a:lnTo>
                <a:lnTo>
                  <a:pt x="1803" y="2488"/>
                </a:lnTo>
                <a:lnTo>
                  <a:pt x="1661" y="2488"/>
                </a:lnTo>
                <a:lnTo>
                  <a:pt x="1661" y="2488"/>
                </a:lnTo>
                <a:close/>
                <a:moveTo>
                  <a:pt x="1661" y="2469"/>
                </a:moveTo>
                <a:lnTo>
                  <a:pt x="1661" y="2469"/>
                </a:lnTo>
                <a:lnTo>
                  <a:pt x="1661" y="2469"/>
                </a:lnTo>
                <a:lnTo>
                  <a:pt x="1661" y="2481"/>
                </a:lnTo>
                <a:lnTo>
                  <a:pt x="1661" y="2488"/>
                </a:lnTo>
                <a:lnTo>
                  <a:pt x="1803" y="2488"/>
                </a:lnTo>
                <a:lnTo>
                  <a:pt x="1800" y="2483"/>
                </a:lnTo>
                <a:lnTo>
                  <a:pt x="1800" y="2481"/>
                </a:lnTo>
                <a:lnTo>
                  <a:pt x="1805" y="2474"/>
                </a:lnTo>
                <a:lnTo>
                  <a:pt x="1814" y="2476"/>
                </a:lnTo>
                <a:lnTo>
                  <a:pt x="1826" y="2481"/>
                </a:lnTo>
                <a:lnTo>
                  <a:pt x="1838" y="2486"/>
                </a:lnTo>
                <a:lnTo>
                  <a:pt x="1843" y="2486"/>
                </a:lnTo>
                <a:lnTo>
                  <a:pt x="1845" y="2486"/>
                </a:lnTo>
                <a:lnTo>
                  <a:pt x="1848" y="2483"/>
                </a:lnTo>
                <a:lnTo>
                  <a:pt x="1848" y="2481"/>
                </a:lnTo>
                <a:lnTo>
                  <a:pt x="1848" y="2481"/>
                </a:lnTo>
                <a:lnTo>
                  <a:pt x="1848" y="2474"/>
                </a:lnTo>
                <a:lnTo>
                  <a:pt x="1845" y="2471"/>
                </a:lnTo>
                <a:lnTo>
                  <a:pt x="1845" y="2469"/>
                </a:lnTo>
                <a:lnTo>
                  <a:pt x="1661" y="2469"/>
                </a:lnTo>
                <a:lnTo>
                  <a:pt x="1661" y="2469"/>
                </a:lnTo>
                <a:close/>
                <a:moveTo>
                  <a:pt x="1668" y="2450"/>
                </a:moveTo>
                <a:lnTo>
                  <a:pt x="1668" y="2450"/>
                </a:lnTo>
                <a:lnTo>
                  <a:pt x="1666" y="2460"/>
                </a:lnTo>
                <a:lnTo>
                  <a:pt x="1661" y="2469"/>
                </a:lnTo>
                <a:lnTo>
                  <a:pt x="1845" y="2469"/>
                </a:lnTo>
                <a:lnTo>
                  <a:pt x="1845" y="2467"/>
                </a:lnTo>
                <a:lnTo>
                  <a:pt x="1845" y="2462"/>
                </a:lnTo>
                <a:lnTo>
                  <a:pt x="1845" y="2460"/>
                </a:lnTo>
                <a:lnTo>
                  <a:pt x="1845" y="2455"/>
                </a:lnTo>
                <a:lnTo>
                  <a:pt x="1848" y="2450"/>
                </a:lnTo>
                <a:lnTo>
                  <a:pt x="1848" y="2450"/>
                </a:lnTo>
                <a:lnTo>
                  <a:pt x="1668" y="2450"/>
                </a:lnTo>
                <a:lnTo>
                  <a:pt x="1668" y="2450"/>
                </a:lnTo>
                <a:close/>
                <a:moveTo>
                  <a:pt x="1663" y="2429"/>
                </a:moveTo>
                <a:lnTo>
                  <a:pt x="1663" y="2429"/>
                </a:lnTo>
                <a:lnTo>
                  <a:pt x="1666" y="2429"/>
                </a:lnTo>
                <a:lnTo>
                  <a:pt x="1666" y="2431"/>
                </a:lnTo>
                <a:lnTo>
                  <a:pt x="1668" y="2436"/>
                </a:lnTo>
                <a:lnTo>
                  <a:pt x="1670" y="2441"/>
                </a:lnTo>
                <a:lnTo>
                  <a:pt x="1668" y="2445"/>
                </a:lnTo>
                <a:lnTo>
                  <a:pt x="1668" y="2450"/>
                </a:lnTo>
                <a:lnTo>
                  <a:pt x="1848" y="2450"/>
                </a:lnTo>
                <a:lnTo>
                  <a:pt x="1850" y="2448"/>
                </a:lnTo>
                <a:lnTo>
                  <a:pt x="1852" y="2448"/>
                </a:lnTo>
                <a:lnTo>
                  <a:pt x="1855" y="2448"/>
                </a:lnTo>
                <a:lnTo>
                  <a:pt x="1864" y="2450"/>
                </a:lnTo>
                <a:lnTo>
                  <a:pt x="1878" y="2450"/>
                </a:lnTo>
                <a:lnTo>
                  <a:pt x="1892" y="2448"/>
                </a:lnTo>
                <a:lnTo>
                  <a:pt x="1904" y="2445"/>
                </a:lnTo>
                <a:lnTo>
                  <a:pt x="1911" y="2445"/>
                </a:lnTo>
                <a:lnTo>
                  <a:pt x="1918" y="2438"/>
                </a:lnTo>
                <a:lnTo>
                  <a:pt x="1923" y="2429"/>
                </a:lnTo>
                <a:lnTo>
                  <a:pt x="1663" y="2429"/>
                </a:lnTo>
                <a:lnTo>
                  <a:pt x="1663" y="2429"/>
                </a:lnTo>
                <a:close/>
                <a:moveTo>
                  <a:pt x="1663" y="2410"/>
                </a:moveTo>
                <a:lnTo>
                  <a:pt x="1663" y="2410"/>
                </a:lnTo>
                <a:lnTo>
                  <a:pt x="1661" y="2412"/>
                </a:lnTo>
                <a:lnTo>
                  <a:pt x="1661" y="2415"/>
                </a:lnTo>
                <a:lnTo>
                  <a:pt x="1661" y="2419"/>
                </a:lnTo>
                <a:lnTo>
                  <a:pt x="1661" y="2424"/>
                </a:lnTo>
                <a:lnTo>
                  <a:pt x="1661" y="2427"/>
                </a:lnTo>
                <a:lnTo>
                  <a:pt x="1663" y="2429"/>
                </a:lnTo>
                <a:lnTo>
                  <a:pt x="1663" y="2429"/>
                </a:lnTo>
                <a:lnTo>
                  <a:pt x="1923" y="2429"/>
                </a:lnTo>
                <a:lnTo>
                  <a:pt x="1926" y="2427"/>
                </a:lnTo>
                <a:lnTo>
                  <a:pt x="1933" y="2415"/>
                </a:lnTo>
                <a:lnTo>
                  <a:pt x="1937" y="2410"/>
                </a:lnTo>
                <a:lnTo>
                  <a:pt x="1663" y="2410"/>
                </a:lnTo>
                <a:lnTo>
                  <a:pt x="1663" y="2410"/>
                </a:lnTo>
                <a:close/>
                <a:moveTo>
                  <a:pt x="1670" y="2391"/>
                </a:moveTo>
                <a:lnTo>
                  <a:pt x="1670" y="2391"/>
                </a:lnTo>
                <a:lnTo>
                  <a:pt x="1670" y="2396"/>
                </a:lnTo>
                <a:lnTo>
                  <a:pt x="1670" y="2401"/>
                </a:lnTo>
                <a:lnTo>
                  <a:pt x="1670" y="2403"/>
                </a:lnTo>
                <a:lnTo>
                  <a:pt x="1668" y="2405"/>
                </a:lnTo>
                <a:lnTo>
                  <a:pt x="1666" y="2408"/>
                </a:lnTo>
                <a:lnTo>
                  <a:pt x="1663" y="2410"/>
                </a:lnTo>
                <a:lnTo>
                  <a:pt x="1663" y="2410"/>
                </a:lnTo>
                <a:lnTo>
                  <a:pt x="1935" y="2410"/>
                </a:lnTo>
                <a:lnTo>
                  <a:pt x="1937" y="2405"/>
                </a:lnTo>
                <a:lnTo>
                  <a:pt x="1942" y="2401"/>
                </a:lnTo>
                <a:lnTo>
                  <a:pt x="1944" y="2396"/>
                </a:lnTo>
                <a:lnTo>
                  <a:pt x="1944" y="2391"/>
                </a:lnTo>
                <a:lnTo>
                  <a:pt x="1944" y="2391"/>
                </a:lnTo>
                <a:lnTo>
                  <a:pt x="1670" y="2391"/>
                </a:lnTo>
                <a:lnTo>
                  <a:pt x="1670" y="2391"/>
                </a:lnTo>
                <a:close/>
                <a:moveTo>
                  <a:pt x="1949" y="2372"/>
                </a:moveTo>
                <a:lnTo>
                  <a:pt x="1949" y="2372"/>
                </a:lnTo>
                <a:lnTo>
                  <a:pt x="1952" y="2372"/>
                </a:lnTo>
                <a:lnTo>
                  <a:pt x="1963" y="2372"/>
                </a:lnTo>
                <a:lnTo>
                  <a:pt x="1968" y="2372"/>
                </a:lnTo>
                <a:lnTo>
                  <a:pt x="1949" y="2372"/>
                </a:lnTo>
                <a:lnTo>
                  <a:pt x="1949" y="2372"/>
                </a:lnTo>
                <a:close/>
                <a:moveTo>
                  <a:pt x="1677" y="2372"/>
                </a:moveTo>
                <a:lnTo>
                  <a:pt x="1677" y="2372"/>
                </a:lnTo>
                <a:lnTo>
                  <a:pt x="1675" y="2372"/>
                </a:lnTo>
                <a:lnTo>
                  <a:pt x="1673" y="2382"/>
                </a:lnTo>
                <a:lnTo>
                  <a:pt x="1670" y="2391"/>
                </a:lnTo>
                <a:lnTo>
                  <a:pt x="1944" y="2391"/>
                </a:lnTo>
                <a:lnTo>
                  <a:pt x="1942" y="2389"/>
                </a:lnTo>
                <a:lnTo>
                  <a:pt x="1937" y="2384"/>
                </a:lnTo>
                <a:lnTo>
                  <a:pt x="1935" y="2382"/>
                </a:lnTo>
                <a:lnTo>
                  <a:pt x="1930" y="2377"/>
                </a:lnTo>
                <a:lnTo>
                  <a:pt x="1930" y="2372"/>
                </a:lnTo>
                <a:lnTo>
                  <a:pt x="1677" y="2372"/>
                </a:lnTo>
                <a:lnTo>
                  <a:pt x="1677" y="2372"/>
                </a:lnTo>
                <a:close/>
                <a:moveTo>
                  <a:pt x="1918" y="2351"/>
                </a:moveTo>
                <a:lnTo>
                  <a:pt x="1918" y="2351"/>
                </a:lnTo>
                <a:lnTo>
                  <a:pt x="1687" y="2351"/>
                </a:lnTo>
                <a:lnTo>
                  <a:pt x="1682" y="2360"/>
                </a:lnTo>
                <a:lnTo>
                  <a:pt x="1677" y="2372"/>
                </a:lnTo>
                <a:lnTo>
                  <a:pt x="1930" y="2372"/>
                </a:lnTo>
                <a:lnTo>
                  <a:pt x="1928" y="2372"/>
                </a:lnTo>
                <a:lnTo>
                  <a:pt x="1926" y="2365"/>
                </a:lnTo>
                <a:lnTo>
                  <a:pt x="1923" y="2360"/>
                </a:lnTo>
                <a:lnTo>
                  <a:pt x="1921" y="2356"/>
                </a:lnTo>
                <a:lnTo>
                  <a:pt x="1918" y="2351"/>
                </a:lnTo>
                <a:lnTo>
                  <a:pt x="1918" y="2351"/>
                </a:lnTo>
                <a:close/>
                <a:moveTo>
                  <a:pt x="1994" y="2351"/>
                </a:moveTo>
                <a:lnTo>
                  <a:pt x="1994" y="2351"/>
                </a:lnTo>
                <a:lnTo>
                  <a:pt x="1926" y="2351"/>
                </a:lnTo>
                <a:lnTo>
                  <a:pt x="1933" y="2360"/>
                </a:lnTo>
                <a:lnTo>
                  <a:pt x="1937" y="2367"/>
                </a:lnTo>
                <a:lnTo>
                  <a:pt x="1949" y="2372"/>
                </a:lnTo>
                <a:lnTo>
                  <a:pt x="1968" y="2372"/>
                </a:lnTo>
                <a:lnTo>
                  <a:pt x="1975" y="2370"/>
                </a:lnTo>
                <a:lnTo>
                  <a:pt x="1989" y="2360"/>
                </a:lnTo>
                <a:lnTo>
                  <a:pt x="1994" y="2351"/>
                </a:lnTo>
                <a:lnTo>
                  <a:pt x="1994" y="2351"/>
                </a:lnTo>
                <a:close/>
                <a:moveTo>
                  <a:pt x="1923" y="2332"/>
                </a:moveTo>
                <a:lnTo>
                  <a:pt x="1923" y="2332"/>
                </a:lnTo>
                <a:lnTo>
                  <a:pt x="1923" y="2337"/>
                </a:lnTo>
                <a:lnTo>
                  <a:pt x="1926" y="2349"/>
                </a:lnTo>
                <a:lnTo>
                  <a:pt x="1926" y="2351"/>
                </a:lnTo>
                <a:lnTo>
                  <a:pt x="1992" y="2351"/>
                </a:lnTo>
                <a:lnTo>
                  <a:pt x="2003" y="2339"/>
                </a:lnTo>
                <a:lnTo>
                  <a:pt x="2011" y="2332"/>
                </a:lnTo>
                <a:lnTo>
                  <a:pt x="1923" y="2332"/>
                </a:lnTo>
                <a:lnTo>
                  <a:pt x="1923" y="2332"/>
                </a:lnTo>
                <a:close/>
                <a:moveTo>
                  <a:pt x="1694" y="2332"/>
                </a:moveTo>
                <a:lnTo>
                  <a:pt x="1694" y="2332"/>
                </a:lnTo>
                <a:lnTo>
                  <a:pt x="1687" y="2344"/>
                </a:lnTo>
                <a:lnTo>
                  <a:pt x="1687" y="2351"/>
                </a:lnTo>
                <a:lnTo>
                  <a:pt x="1918" y="2351"/>
                </a:lnTo>
                <a:lnTo>
                  <a:pt x="1918" y="2349"/>
                </a:lnTo>
                <a:lnTo>
                  <a:pt x="1916" y="2337"/>
                </a:lnTo>
                <a:lnTo>
                  <a:pt x="1916" y="2332"/>
                </a:lnTo>
                <a:lnTo>
                  <a:pt x="1694" y="2332"/>
                </a:lnTo>
                <a:lnTo>
                  <a:pt x="1694" y="2332"/>
                </a:lnTo>
                <a:close/>
                <a:moveTo>
                  <a:pt x="2022" y="2313"/>
                </a:moveTo>
                <a:lnTo>
                  <a:pt x="2022" y="2313"/>
                </a:lnTo>
                <a:lnTo>
                  <a:pt x="1696" y="2313"/>
                </a:lnTo>
                <a:lnTo>
                  <a:pt x="1696" y="2313"/>
                </a:lnTo>
                <a:lnTo>
                  <a:pt x="1696" y="2325"/>
                </a:lnTo>
                <a:lnTo>
                  <a:pt x="1694" y="2332"/>
                </a:lnTo>
                <a:lnTo>
                  <a:pt x="1918" y="2332"/>
                </a:lnTo>
                <a:lnTo>
                  <a:pt x="1918" y="2325"/>
                </a:lnTo>
                <a:lnTo>
                  <a:pt x="1918" y="2313"/>
                </a:lnTo>
                <a:lnTo>
                  <a:pt x="1921" y="2315"/>
                </a:lnTo>
                <a:lnTo>
                  <a:pt x="1921" y="2325"/>
                </a:lnTo>
                <a:lnTo>
                  <a:pt x="1923" y="2332"/>
                </a:lnTo>
                <a:lnTo>
                  <a:pt x="2011" y="2332"/>
                </a:lnTo>
                <a:lnTo>
                  <a:pt x="2018" y="2327"/>
                </a:lnTo>
                <a:lnTo>
                  <a:pt x="2022" y="2313"/>
                </a:lnTo>
                <a:lnTo>
                  <a:pt x="2022" y="2313"/>
                </a:lnTo>
                <a:lnTo>
                  <a:pt x="2022" y="2313"/>
                </a:lnTo>
                <a:close/>
                <a:moveTo>
                  <a:pt x="1694" y="2294"/>
                </a:moveTo>
                <a:lnTo>
                  <a:pt x="1694" y="2294"/>
                </a:lnTo>
                <a:lnTo>
                  <a:pt x="1696" y="2301"/>
                </a:lnTo>
                <a:lnTo>
                  <a:pt x="1696" y="2313"/>
                </a:lnTo>
                <a:lnTo>
                  <a:pt x="2022" y="2313"/>
                </a:lnTo>
                <a:lnTo>
                  <a:pt x="2022" y="2306"/>
                </a:lnTo>
                <a:lnTo>
                  <a:pt x="2022" y="2299"/>
                </a:lnTo>
                <a:lnTo>
                  <a:pt x="2027" y="2294"/>
                </a:lnTo>
                <a:lnTo>
                  <a:pt x="1694" y="2294"/>
                </a:lnTo>
                <a:lnTo>
                  <a:pt x="1694" y="2294"/>
                </a:lnTo>
                <a:close/>
                <a:moveTo>
                  <a:pt x="2053" y="2273"/>
                </a:moveTo>
                <a:lnTo>
                  <a:pt x="2053" y="2273"/>
                </a:lnTo>
                <a:lnTo>
                  <a:pt x="1699" y="2273"/>
                </a:lnTo>
                <a:lnTo>
                  <a:pt x="1699" y="2275"/>
                </a:lnTo>
                <a:lnTo>
                  <a:pt x="1694" y="2278"/>
                </a:lnTo>
                <a:lnTo>
                  <a:pt x="1694" y="2280"/>
                </a:lnTo>
                <a:lnTo>
                  <a:pt x="1692" y="2282"/>
                </a:lnTo>
                <a:lnTo>
                  <a:pt x="1689" y="2282"/>
                </a:lnTo>
                <a:lnTo>
                  <a:pt x="1692" y="2290"/>
                </a:lnTo>
                <a:lnTo>
                  <a:pt x="1694" y="2294"/>
                </a:lnTo>
                <a:lnTo>
                  <a:pt x="2027" y="2294"/>
                </a:lnTo>
                <a:lnTo>
                  <a:pt x="2027" y="2292"/>
                </a:lnTo>
                <a:lnTo>
                  <a:pt x="2029" y="2287"/>
                </a:lnTo>
                <a:lnTo>
                  <a:pt x="2034" y="2282"/>
                </a:lnTo>
                <a:lnTo>
                  <a:pt x="2034" y="2282"/>
                </a:lnTo>
                <a:lnTo>
                  <a:pt x="2039" y="2282"/>
                </a:lnTo>
                <a:lnTo>
                  <a:pt x="2041" y="2282"/>
                </a:lnTo>
                <a:lnTo>
                  <a:pt x="2041" y="2285"/>
                </a:lnTo>
                <a:lnTo>
                  <a:pt x="2044" y="2285"/>
                </a:lnTo>
                <a:lnTo>
                  <a:pt x="2048" y="2282"/>
                </a:lnTo>
                <a:lnTo>
                  <a:pt x="2048" y="2282"/>
                </a:lnTo>
                <a:lnTo>
                  <a:pt x="2053" y="2275"/>
                </a:lnTo>
                <a:lnTo>
                  <a:pt x="2053" y="2273"/>
                </a:lnTo>
                <a:lnTo>
                  <a:pt x="2053" y="2273"/>
                </a:lnTo>
                <a:close/>
                <a:moveTo>
                  <a:pt x="1696" y="2254"/>
                </a:moveTo>
                <a:lnTo>
                  <a:pt x="1696" y="2254"/>
                </a:lnTo>
                <a:lnTo>
                  <a:pt x="1696" y="2256"/>
                </a:lnTo>
                <a:lnTo>
                  <a:pt x="1701" y="2261"/>
                </a:lnTo>
                <a:lnTo>
                  <a:pt x="1701" y="2266"/>
                </a:lnTo>
                <a:lnTo>
                  <a:pt x="1701" y="2268"/>
                </a:lnTo>
                <a:lnTo>
                  <a:pt x="1701" y="2271"/>
                </a:lnTo>
                <a:lnTo>
                  <a:pt x="1699" y="2273"/>
                </a:lnTo>
                <a:lnTo>
                  <a:pt x="2053" y="2273"/>
                </a:lnTo>
                <a:lnTo>
                  <a:pt x="2060" y="2259"/>
                </a:lnTo>
                <a:lnTo>
                  <a:pt x="2065" y="2254"/>
                </a:lnTo>
                <a:lnTo>
                  <a:pt x="1696" y="2254"/>
                </a:lnTo>
                <a:lnTo>
                  <a:pt x="1696" y="2254"/>
                </a:lnTo>
                <a:close/>
                <a:moveTo>
                  <a:pt x="2077" y="2233"/>
                </a:moveTo>
                <a:lnTo>
                  <a:pt x="2077" y="2233"/>
                </a:lnTo>
                <a:lnTo>
                  <a:pt x="1711" y="2233"/>
                </a:lnTo>
                <a:lnTo>
                  <a:pt x="1711" y="2235"/>
                </a:lnTo>
                <a:lnTo>
                  <a:pt x="1708" y="2240"/>
                </a:lnTo>
                <a:lnTo>
                  <a:pt x="1701" y="2245"/>
                </a:lnTo>
                <a:lnTo>
                  <a:pt x="1699" y="2249"/>
                </a:lnTo>
                <a:lnTo>
                  <a:pt x="1696" y="2252"/>
                </a:lnTo>
                <a:lnTo>
                  <a:pt x="1696" y="2254"/>
                </a:lnTo>
                <a:lnTo>
                  <a:pt x="2065" y="2254"/>
                </a:lnTo>
                <a:lnTo>
                  <a:pt x="2067" y="2249"/>
                </a:lnTo>
                <a:lnTo>
                  <a:pt x="2077" y="2240"/>
                </a:lnTo>
                <a:lnTo>
                  <a:pt x="2077" y="2233"/>
                </a:lnTo>
                <a:lnTo>
                  <a:pt x="2077" y="2233"/>
                </a:lnTo>
                <a:close/>
                <a:moveTo>
                  <a:pt x="1715" y="2216"/>
                </a:moveTo>
                <a:lnTo>
                  <a:pt x="1715" y="2216"/>
                </a:lnTo>
                <a:lnTo>
                  <a:pt x="1715" y="2228"/>
                </a:lnTo>
                <a:lnTo>
                  <a:pt x="1711" y="2233"/>
                </a:lnTo>
                <a:lnTo>
                  <a:pt x="2077" y="2233"/>
                </a:lnTo>
                <a:lnTo>
                  <a:pt x="2079" y="2226"/>
                </a:lnTo>
                <a:lnTo>
                  <a:pt x="2077" y="2216"/>
                </a:lnTo>
                <a:lnTo>
                  <a:pt x="1715" y="2216"/>
                </a:lnTo>
                <a:lnTo>
                  <a:pt x="1715" y="2216"/>
                </a:lnTo>
                <a:close/>
                <a:moveTo>
                  <a:pt x="2074" y="2195"/>
                </a:moveTo>
                <a:lnTo>
                  <a:pt x="2074" y="2195"/>
                </a:lnTo>
                <a:lnTo>
                  <a:pt x="1713" y="2195"/>
                </a:lnTo>
                <a:lnTo>
                  <a:pt x="1713" y="2197"/>
                </a:lnTo>
                <a:lnTo>
                  <a:pt x="1715" y="2214"/>
                </a:lnTo>
                <a:lnTo>
                  <a:pt x="1715" y="2216"/>
                </a:lnTo>
                <a:lnTo>
                  <a:pt x="2077" y="2216"/>
                </a:lnTo>
                <a:lnTo>
                  <a:pt x="2077" y="2216"/>
                </a:lnTo>
                <a:lnTo>
                  <a:pt x="2074" y="2204"/>
                </a:lnTo>
                <a:lnTo>
                  <a:pt x="2074" y="2195"/>
                </a:lnTo>
                <a:lnTo>
                  <a:pt x="2074" y="2195"/>
                </a:lnTo>
                <a:close/>
                <a:moveTo>
                  <a:pt x="1715" y="2176"/>
                </a:moveTo>
                <a:lnTo>
                  <a:pt x="1715" y="2176"/>
                </a:lnTo>
                <a:lnTo>
                  <a:pt x="1715" y="2176"/>
                </a:lnTo>
                <a:lnTo>
                  <a:pt x="1713" y="2195"/>
                </a:lnTo>
                <a:lnTo>
                  <a:pt x="2074" y="2195"/>
                </a:lnTo>
                <a:lnTo>
                  <a:pt x="2074" y="2193"/>
                </a:lnTo>
                <a:lnTo>
                  <a:pt x="2081" y="2183"/>
                </a:lnTo>
                <a:lnTo>
                  <a:pt x="2091" y="2176"/>
                </a:lnTo>
                <a:lnTo>
                  <a:pt x="2091" y="2176"/>
                </a:lnTo>
                <a:lnTo>
                  <a:pt x="1715" y="2176"/>
                </a:lnTo>
                <a:lnTo>
                  <a:pt x="1715" y="2176"/>
                </a:lnTo>
                <a:close/>
                <a:moveTo>
                  <a:pt x="2124" y="2157"/>
                </a:moveTo>
                <a:lnTo>
                  <a:pt x="2124" y="2157"/>
                </a:lnTo>
                <a:lnTo>
                  <a:pt x="1715" y="2157"/>
                </a:lnTo>
                <a:lnTo>
                  <a:pt x="1715" y="2157"/>
                </a:lnTo>
                <a:lnTo>
                  <a:pt x="1715" y="2176"/>
                </a:lnTo>
                <a:lnTo>
                  <a:pt x="2091" y="2176"/>
                </a:lnTo>
                <a:lnTo>
                  <a:pt x="2105" y="2167"/>
                </a:lnTo>
                <a:lnTo>
                  <a:pt x="2114" y="2162"/>
                </a:lnTo>
                <a:lnTo>
                  <a:pt x="2124" y="2157"/>
                </a:lnTo>
                <a:lnTo>
                  <a:pt x="2124" y="2157"/>
                </a:lnTo>
                <a:lnTo>
                  <a:pt x="2124" y="2157"/>
                </a:lnTo>
                <a:close/>
                <a:moveTo>
                  <a:pt x="1718" y="2138"/>
                </a:moveTo>
                <a:lnTo>
                  <a:pt x="1718" y="2138"/>
                </a:lnTo>
                <a:lnTo>
                  <a:pt x="1718" y="2157"/>
                </a:lnTo>
                <a:lnTo>
                  <a:pt x="2124" y="2157"/>
                </a:lnTo>
                <a:lnTo>
                  <a:pt x="2126" y="2155"/>
                </a:lnTo>
                <a:lnTo>
                  <a:pt x="2126" y="2155"/>
                </a:lnTo>
                <a:lnTo>
                  <a:pt x="2131" y="2153"/>
                </a:lnTo>
                <a:lnTo>
                  <a:pt x="2136" y="2150"/>
                </a:lnTo>
                <a:lnTo>
                  <a:pt x="2143" y="2148"/>
                </a:lnTo>
                <a:lnTo>
                  <a:pt x="2152" y="2145"/>
                </a:lnTo>
                <a:lnTo>
                  <a:pt x="2164" y="2143"/>
                </a:lnTo>
                <a:lnTo>
                  <a:pt x="2176" y="2141"/>
                </a:lnTo>
                <a:lnTo>
                  <a:pt x="2185" y="2141"/>
                </a:lnTo>
                <a:lnTo>
                  <a:pt x="2190" y="2138"/>
                </a:lnTo>
                <a:lnTo>
                  <a:pt x="1718" y="2138"/>
                </a:lnTo>
                <a:lnTo>
                  <a:pt x="1718" y="2138"/>
                </a:lnTo>
                <a:close/>
                <a:moveTo>
                  <a:pt x="2200" y="2117"/>
                </a:moveTo>
                <a:lnTo>
                  <a:pt x="2200" y="2117"/>
                </a:lnTo>
                <a:lnTo>
                  <a:pt x="1720" y="2117"/>
                </a:lnTo>
                <a:lnTo>
                  <a:pt x="1718" y="2136"/>
                </a:lnTo>
                <a:lnTo>
                  <a:pt x="1718" y="2138"/>
                </a:lnTo>
                <a:lnTo>
                  <a:pt x="2190" y="2138"/>
                </a:lnTo>
                <a:lnTo>
                  <a:pt x="2192" y="2134"/>
                </a:lnTo>
                <a:lnTo>
                  <a:pt x="2197" y="2122"/>
                </a:lnTo>
                <a:lnTo>
                  <a:pt x="2200" y="2117"/>
                </a:lnTo>
                <a:lnTo>
                  <a:pt x="2200" y="2117"/>
                </a:lnTo>
                <a:close/>
                <a:moveTo>
                  <a:pt x="1722" y="2098"/>
                </a:moveTo>
                <a:lnTo>
                  <a:pt x="1722" y="2098"/>
                </a:lnTo>
                <a:lnTo>
                  <a:pt x="1722" y="2103"/>
                </a:lnTo>
                <a:lnTo>
                  <a:pt x="1718" y="2115"/>
                </a:lnTo>
                <a:lnTo>
                  <a:pt x="1718" y="2117"/>
                </a:lnTo>
                <a:lnTo>
                  <a:pt x="2200" y="2117"/>
                </a:lnTo>
                <a:lnTo>
                  <a:pt x="2204" y="2105"/>
                </a:lnTo>
                <a:lnTo>
                  <a:pt x="2209" y="2098"/>
                </a:lnTo>
                <a:lnTo>
                  <a:pt x="1722" y="2098"/>
                </a:lnTo>
                <a:lnTo>
                  <a:pt x="1722" y="2098"/>
                </a:lnTo>
                <a:close/>
                <a:moveTo>
                  <a:pt x="2221" y="2079"/>
                </a:moveTo>
                <a:lnTo>
                  <a:pt x="2221" y="2079"/>
                </a:lnTo>
                <a:lnTo>
                  <a:pt x="1722" y="2079"/>
                </a:lnTo>
                <a:lnTo>
                  <a:pt x="1722" y="2082"/>
                </a:lnTo>
                <a:lnTo>
                  <a:pt x="1722" y="2093"/>
                </a:lnTo>
                <a:lnTo>
                  <a:pt x="1722" y="2098"/>
                </a:lnTo>
                <a:lnTo>
                  <a:pt x="2209" y="2098"/>
                </a:lnTo>
                <a:lnTo>
                  <a:pt x="2211" y="2093"/>
                </a:lnTo>
                <a:lnTo>
                  <a:pt x="2218" y="2082"/>
                </a:lnTo>
                <a:lnTo>
                  <a:pt x="2221" y="2079"/>
                </a:lnTo>
                <a:lnTo>
                  <a:pt x="2221" y="2079"/>
                </a:lnTo>
                <a:close/>
                <a:moveTo>
                  <a:pt x="1718" y="2058"/>
                </a:moveTo>
                <a:lnTo>
                  <a:pt x="1718" y="2058"/>
                </a:lnTo>
                <a:lnTo>
                  <a:pt x="1722" y="2070"/>
                </a:lnTo>
                <a:lnTo>
                  <a:pt x="1722" y="2079"/>
                </a:lnTo>
                <a:lnTo>
                  <a:pt x="2221" y="2079"/>
                </a:lnTo>
                <a:lnTo>
                  <a:pt x="2223" y="2072"/>
                </a:lnTo>
                <a:lnTo>
                  <a:pt x="2226" y="2063"/>
                </a:lnTo>
                <a:lnTo>
                  <a:pt x="2226" y="2058"/>
                </a:lnTo>
                <a:lnTo>
                  <a:pt x="1718" y="2058"/>
                </a:lnTo>
                <a:lnTo>
                  <a:pt x="1718" y="2058"/>
                </a:lnTo>
                <a:close/>
                <a:moveTo>
                  <a:pt x="2226" y="2039"/>
                </a:moveTo>
                <a:lnTo>
                  <a:pt x="2226" y="2039"/>
                </a:lnTo>
                <a:lnTo>
                  <a:pt x="1706" y="2039"/>
                </a:lnTo>
                <a:lnTo>
                  <a:pt x="1711" y="2046"/>
                </a:lnTo>
                <a:lnTo>
                  <a:pt x="1715" y="2056"/>
                </a:lnTo>
                <a:lnTo>
                  <a:pt x="1718" y="2058"/>
                </a:lnTo>
                <a:lnTo>
                  <a:pt x="2226" y="2058"/>
                </a:lnTo>
                <a:lnTo>
                  <a:pt x="2226" y="2056"/>
                </a:lnTo>
                <a:lnTo>
                  <a:pt x="2223" y="2049"/>
                </a:lnTo>
                <a:lnTo>
                  <a:pt x="2226" y="2039"/>
                </a:lnTo>
                <a:lnTo>
                  <a:pt x="2226" y="2039"/>
                </a:lnTo>
                <a:close/>
                <a:moveTo>
                  <a:pt x="1682" y="2020"/>
                </a:moveTo>
                <a:lnTo>
                  <a:pt x="1682" y="2020"/>
                </a:lnTo>
                <a:lnTo>
                  <a:pt x="1682" y="2023"/>
                </a:lnTo>
                <a:lnTo>
                  <a:pt x="1692" y="2027"/>
                </a:lnTo>
                <a:lnTo>
                  <a:pt x="1699" y="2032"/>
                </a:lnTo>
                <a:lnTo>
                  <a:pt x="1706" y="2039"/>
                </a:lnTo>
                <a:lnTo>
                  <a:pt x="1706" y="2039"/>
                </a:lnTo>
                <a:lnTo>
                  <a:pt x="2226" y="2039"/>
                </a:lnTo>
                <a:lnTo>
                  <a:pt x="2228" y="2037"/>
                </a:lnTo>
                <a:lnTo>
                  <a:pt x="2230" y="2023"/>
                </a:lnTo>
                <a:lnTo>
                  <a:pt x="2230" y="2020"/>
                </a:lnTo>
                <a:lnTo>
                  <a:pt x="1682" y="2020"/>
                </a:lnTo>
                <a:lnTo>
                  <a:pt x="1682" y="2020"/>
                </a:lnTo>
                <a:close/>
                <a:moveTo>
                  <a:pt x="2235" y="2001"/>
                </a:moveTo>
                <a:lnTo>
                  <a:pt x="2235" y="2001"/>
                </a:lnTo>
                <a:lnTo>
                  <a:pt x="1647" y="2001"/>
                </a:lnTo>
                <a:lnTo>
                  <a:pt x="1656" y="2006"/>
                </a:lnTo>
                <a:lnTo>
                  <a:pt x="1661" y="2006"/>
                </a:lnTo>
                <a:lnTo>
                  <a:pt x="1670" y="2011"/>
                </a:lnTo>
                <a:lnTo>
                  <a:pt x="1682" y="2020"/>
                </a:lnTo>
                <a:lnTo>
                  <a:pt x="2230" y="2020"/>
                </a:lnTo>
                <a:lnTo>
                  <a:pt x="2235" y="2011"/>
                </a:lnTo>
                <a:lnTo>
                  <a:pt x="2235" y="2004"/>
                </a:lnTo>
                <a:lnTo>
                  <a:pt x="2235" y="2001"/>
                </a:lnTo>
                <a:lnTo>
                  <a:pt x="2235" y="2001"/>
                </a:lnTo>
                <a:close/>
                <a:moveTo>
                  <a:pt x="2230" y="1980"/>
                </a:moveTo>
                <a:lnTo>
                  <a:pt x="2230" y="1980"/>
                </a:lnTo>
                <a:lnTo>
                  <a:pt x="1626" y="1980"/>
                </a:lnTo>
                <a:lnTo>
                  <a:pt x="1635" y="1992"/>
                </a:lnTo>
                <a:lnTo>
                  <a:pt x="1644" y="1999"/>
                </a:lnTo>
                <a:lnTo>
                  <a:pt x="1647" y="2001"/>
                </a:lnTo>
                <a:lnTo>
                  <a:pt x="2235" y="2001"/>
                </a:lnTo>
                <a:lnTo>
                  <a:pt x="2233" y="1992"/>
                </a:lnTo>
                <a:lnTo>
                  <a:pt x="2230" y="1980"/>
                </a:lnTo>
                <a:lnTo>
                  <a:pt x="2230" y="1980"/>
                </a:lnTo>
                <a:close/>
                <a:moveTo>
                  <a:pt x="1621" y="1961"/>
                </a:moveTo>
                <a:lnTo>
                  <a:pt x="1621" y="1961"/>
                </a:lnTo>
                <a:lnTo>
                  <a:pt x="1623" y="1968"/>
                </a:lnTo>
                <a:lnTo>
                  <a:pt x="1626" y="1980"/>
                </a:lnTo>
                <a:lnTo>
                  <a:pt x="1626" y="1980"/>
                </a:lnTo>
                <a:lnTo>
                  <a:pt x="2230" y="1980"/>
                </a:lnTo>
                <a:lnTo>
                  <a:pt x="2230" y="1980"/>
                </a:lnTo>
                <a:lnTo>
                  <a:pt x="2230" y="1966"/>
                </a:lnTo>
                <a:lnTo>
                  <a:pt x="2235" y="1961"/>
                </a:lnTo>
                <a:lnTo>
                  <a:pt x="1621" y="1961"/>
                </a:lnTo>
                <a:lnTo>
                  <a:pt x="1621" y="1961"/>
                </a:lnTo>
                <a:close/>
                <a:moveTo>
                  <a:pt x="1611" y="1942"/>
                </a:moveTo>
                <a:lnTo>
                  <a:pt x="1611" y="1942"/>
                </a:lnTo>
                <a:lnTo>
                  <a:pt x="1618" y="1952"/>
                </a:lnTo>
                <a:lnTo>
                  <a:pt x="1621" y="1961"/>
                </a:lnTo>
                <a:lnTo>
                  <a:pt x="2235" y="1961"/>
                </a:lnTo>
                <a:lnTo>
                  <a:pt x="2242" y="1949"/>
                </a:lnTo>
                <a:lnTo>
                  <a:pt x="2251" y="1942"/>
                </a:lnTo>
                <a:lnTo>
                  <a:pt x="1611" y="1942"/>
                </a:lnTo>
                <a:lnTo>
                  <a:pt x="1611" y="1942"/>
                </a:lnTo>
                <a:close/>
                <a:moveTo>
                  <a:pt x="1600" y="1923"/>
                </a:moveTo>
                <a:lnTo>
                  <a:pt x="1600" y="1923"/>
                </a:lnTo>
                <a:lnTo>
                  <a:pt x="1602" y="1926"/>
                </a:lnTo>
                <a:lnTo>
                  <a:pt x="1611" y="1938"/>
                </a:lnTo>
                <a:lnTo>
                  <a:pt x="1611" y="1942"/>
                </a:lnTo>
                <a:lnTo>
                  <a:pt x="2249" y="1942"/>
                </a:lnTo>
                <a:lnTo>
                  <a:pt x="2254" y="1938"/>
                </a:lnTo>
                <a:lnTo>
                  <a:pt x="2266" y="1926"/>
                </a:lnTo>
                <a:lnTo>
                  <a:pt x="2268" y="1923"/>
                </a:lnTo>
                <a:lnTo>
                  <a:pt x="1600" y="1923"/>
                </a:lnTo>
                <a:lnTo>
                  <a:pt x="1600" y="1923"/>
                </a:lnTo>
                <a:close/>
                <a:moveTo>
                  <a:pt x="1592" y="1902"/>
                </a:moveTo>
                <a:lnTo>
                  <a:pt x="1592" y="1902"/>
                </a:lnTo>
                <a:lnTo>
                  <a:pt x="1597" y="1912"/>
                </a:lnTo>
                <a:lnTo>
                  <a:pt x="1600" y="1923"/>
                </a:lnTo>
                <a:lnTo>
                  <a:pt x="2268" y="1923"/>
                </a:lnTo>
                <a:lnTo>
                  <a:pt x="2275" y="1914"/>
                </a:lnTo>
                <a:lnTo>
                  <a:pt x="2282" y="1902"/>
                </a:lnTo>
                <a:lnTo>
                  <a:pt x="1592" y="1902"/>
                </a:lnTo>
                <a:lnTo>
                  <a:pt x="1592" y="1902"/>
                </a:lnTo>
                <a:close/>
                <a:moveTo>
                  <a:pt x="1585" y="1886"/>
                </a:moveTo>
                <a:lnTo>
                  <a:pt x="1585" y="1886"/>
                </a:lnTo>
                <a:lnTo>
                  <a:pt x="1590" y="1897"/>
                </a:lnTo>
                <a:lnTo>
                  <a:pt x="1592" y="1902"/>
                </a:lnTo>
                <a:lnTo>
                  <a:pt x="2282" y="1902"/>
                </a:lnTo>
                <a:lnTo>
                  <a:pt x="2282" y="1900"/>
                </a:lnTo>
                <a:lnTo>
                  <a:pt x="2285" y="1895"/>
                </a:lnTo>
                <a:lnTo>
                  <a:pt x="2289" y="1886"/>
                </a:lnTo>
                <a:lnTo>
                  <a:pt x="2289" y="1886"/>
                </a:lnTo>
                <a:lnTo>
                  <a:pt x="1585" y="1886"/>
                </a:lnTo>
                <a:lnTo>
                  <a:pt x="1585" y="1886"/>
                </a:lnTo>
                <a:close/>
                <a:moveTo>
                  <a:pt x="1576" y="1864"/>
                </a:moveTo>
                <a:lnTo>
                  <a:pt x="1576" y="1864"/>
                </a:lnTo>
                <a:lnTo>
                  <a:pt x="1583" y="1878"/>
                </a:lnTo>
                <a:lnTo>
                  <a:pt x="1585" y="1886"/>
                </a:lnTo>
                <a:lnTo>
                  <a:pt x="2289" y="1886"/>
                </a:lnTo>
                <a:lnTo>
                  <a:pt x="2296" y="1869"/>
                </a:lnTo>
                <a:lnTo>
                  <a:pt x="2296" y="1864"/>
                </a:lnTo>
                <a:lnTo>
                  <a:pt x="1576" y="1864"/>
                </a:lnTo>
                <a:lnTo>
                  <a:pt x="1576" y="1864"/>
                </a:lnTo>
                <a:close/>
                <a:moveTo>
                  <a:pt x="1571" y="1845"/>
                </a:moveTo>
                <a:lnTo>
                  <a:pt x="1571" y="1845"/>
                </a:lnTo>
                <a:lnTo>
                  <a:pt x="1576" y="1860"/>
                </a:lnTo>
                <a:lnTo>
                  <a:pt x="1578" y="1864"/>
                </a:lnTo>
                <a:lnTo>
                  <a:pt x="2296" y="1864"/>
                </a:lnTo>
                <a:lnTo>
                  <a:pt x="2301" y="1850"/>
                </a:lnTo>
                <a:lnTo>
                  <a:pt x="2301" y="1845"/>
                </a:lnTo>
                <a:lnTo>
                  <a:pt x="1571" y="1845"/>
                </a:lnTo>
                <a:lnTo>
                  <a:pt x="1571" y="1845"/>
                </a:lnTo>
                <a:close/>
                <a:moveTo>
                  <a:pt x="1555" y="1827"/>
                </a:moveTo>
                <a:lnTo>
                  <a:pt x="1555" y="1827"/>
                </a:lnTo>
                <a:lnTo>
                  <a:pt x="1555" y="1827"/>
                </a:lnTo>
                <a:lnTo>
                  <a:pt x="1564" y="1834"/>
                </a:lnTo>
                <a:lnTo>
                  <a:pt x="1571" y="1843"/>
                </a:lnTo>
                <a:lnTo>
                  <a:pt x="1571" y="1845"/>
                </a:lnTo>
                <a:lnTo>
                  <a:pt x="2301" y="1845"/>
                </a:lnTo>
                <a:lnTo>
                  <a:pt x="2303" y="1836"/>
                </a:lnTo>
                <a:lnTo>
                  <a:pt x="2299" y="1827"/>
                </a:lnTo>
                <a:lnTo>
                  <a:pt x="1555" y="1827"/>
                </a:lnTo>
                <a:lnTo>
                  <a:pt x="1555" y="1827"/>
                </a:lnTo>
                <a:close/>
                <a:moveTo>
                  <a:pt x="1536" y="1805"/>
                </a:moveTo>
                <a:lnTo>
                  <a:pt x="1536" y="1805"/>
                </a:lnTo>
                <a:lnTo>
                  <a:pt x="1536" y="1805"/>
                </a:lnTo>
                <a:lnTo>
                  <a:pt x="1543" y="1817"/>
                </a:lnTo>
                <a:lnTo>
                  <a:pt x="1555" y="1827"/>
                </a:lnTo>
                <a:lnTo>
                  <a:pt x="2299" y="1827"/>
                </a:lnTo>
                <a:lnTo>
                  <a:pt x="2299" y="1819"/>
                </a:lnTo>
                <a:lnTo>
                  <a:pt x="2287" y="1805"/>
                </a:lnTo>
                <a:lnTo>
                  <a:pt x="1536" y="1805"/>
                </a:lnTo>
                <a:lnTo>
                  <a:pt x="1536" y="1805"/>
                </a:lnTo>
                <a:close/>
                <a:moveTo>
                  <a:pt x="1540" y="1786"/>
                </a:moveTo>
                <a:lnTo>
                  <a:pt x="1540" y="1786"/>
                </a:lnTo>
                <a:lnTo>
                  <a:pt x="1536" y="1793"/>
                </a:lnTo>
                <a:lnTo>
                  <a:pt x="1536" y="1805"/>
                </a:lnTo>
                <a:lnTo>
                  <a:pt x="2287" y="1805"/>
                </a:lnTo>
                <a:lnTo>
                  <a:pt x="2287" y="1805"/>
                </a:lnTo>
                <a:lnTo>
                  <a:pt x="2277" y="1796"/>
                </a:lnTo>
                <a:lnTo>
                  <a:pt x="2268" y="1793"/>
                </a:lnTo>
                <a:lnTo>
                  <a:pt x="2256" y="1789"/>
                </a:lnTo>
                <a:lnTo>
                  <a:pt x="2249" y="1786"/>
                </a:lnTo>
                <a:lnTo>
                  <a:pt x="1540" y="1786"/>
                </a:lnTo>
                <a:lnTo>
                  <a:pt x="1540" y="1786"/>
                </a:lnTo>
                <a:close/>
                <a:moveTo>
                  <a:pt x="1550" y="1765"/>
                </a:moveTo>
                <a:lnTo>
                  <a:pt x="1550" y="1765"/>
                </a:lnTo>
                <a:lnTo>
                  <a:pt x="1550" y="1772"/>
                </a:lnTo>
                <a:lnTo>
                  <a:pt x="1540" y="1782"/>
                </a:lnTo>
                <a:lnTo>
                  <a:pt x="1540" y="1786"/>
                </a:lnTo>
                <a:lnTo>
                  <a:pt x="2249" y="1786"/>
                </a:lnTo>
                <a:lnTo>
                  <a:pt x="2244" y="1784"/>
                </a:lnTo>
                <a:lnTo>
                  <a:pt x="2237" y="1777"/>
                </a:lnTo>
                <a:lnTo>
                  <a:pt x="2230" y="1767"/>
                </a:lnTo>
                <a:lnTo>
                  <a:pt x="2228" y="1765"/>
                </a:lnTo>
                <a:lnTo>
                  <a:pt x="1550" y="1765"/>
                </a:lnTo>
                <a:lnTo>
                  <a:pt x="1550" y="1765"/>
                </a:lnTo>
                <a:close/>
                <a:moveTo>
                  <a:pt x="1550" y="1749"/>
                </a:moveTo>
                <a:lnTo>
                  <a:pt x="1550" y="1749"/>
                </a:lnTo>
                <a:lnTo>
                  <a:pt x="1552" y="1753"/>
                </a:lnTo>
                <a:lnTo>
                  <a:pt x="1552" y="1763"/>
                </a:lnTo>
                <a:lnTo>
                  <a:pt x="1550" y="1765"/>
                </a:lnTo>
                <a:lnTo>
                  <a:pt x="2228" y="1765"/>
                </a:lnTo>
                <a:lnTo>
                  <a:pt x="2216" y="1760"/>
                </a:lnTo>
                <a:lnTo>
                  <a:pt x="2207" y="1753"/>
                </a:lnTo>
                <a:lnTo>
                  <a:pt x="2197" y="1753"/>
                </a:lnTo>
                <a:lnTo>
                  <a:pt x="2188" y="1758"/>
                </a:lnTo>
                <a:lnTo>
                  <a:pt x="2176" y="1758"/>
                </a:lnTo>
                <a:lnTo>
                  <a:pt x="2164" y="1751"/>
                </a:lnTo>
                <a:lnTo>
                  <a:pt x="2155" y="1749"/>
                </a:lnTo>
                <a:lnTo>
                  <a:pt x="2067" y="1749"/>
                </a:lnTo>
                <a:lnTo>
                  <a:pt x="2067" y="1749"/>
                </a:lnTo>
                <a:lnTo>
                  <a:pt x="2067" y="1751"/>
                </a:lnTo>
                <a:lnTo>
                  <a:pt x="2065" y="1751"/>
                </a:lnTo>
                <a:lnTo>
                  <a:pt x="2063" y="1753"/>
                </a:lnTo>
                <a:lnTo>
                  <a:pt x="2058" y="1753"/>
                </a:lnTo>
                <a:lnTo>
                  <a:pt x="2053" y="1751"/>
                </a:lnTo>
                <a:lnTo>
                  <a:pt x="2048" y="1751"/>
                </a:lnTo>
                <a:lnTo>
                  <a:pt x="2044" y="1751"/>
                </a:lnTo>
                <a:lnTo>
                  <a:pt x="2044" y="1749"/>
                </a:lnTo>
                <a:lnTo>
                  <a:pt x="2044" y="1749"/>
                </a:lnTo>
                <a:lnTo>
                  <a:pt x="2046" y="1749"/>
                </a:lnTo>
                <a:lnTo>
                  <a:pt x="1550" y="1749"/>
                </a:lnTo>
                <a:lnTo>
                  <a:pt x="1550" y="1749"/>
                </a:lnTo>
                <a:close/>
                <a:moveTo>
                  <a:pt x="2077" y="1727"/>
                </a:moveTo>
                <a:lnTo>
                  <a:pt x="2077" y="1727"/>
                </a:lnTo>
                <a:lnTo>
                  <a:pt x="2077" y="1730"/>
                </a:lnTo>
                <a:lnTo>
                  <a:pt x="2072" y="1734"/>
                </a:lnTo>
                <a:lnTo>
                  <a:pt x="2072" y="1741"/>
                </a:lnTo>
                <a:lnTo>
                  <a:pt x="2070" y="1746"/>
                </a:lnTo>
                <a:lnTo>
                  <a:pt x="2070" y="1749"/>
                </a:lnTo>
                <a:lnTo>
                  <a:pt x="2155" y="1749"/>
                </a:lnTo>
                <a:lnTo>
                  <a:pt x="2152" y="1744"/>
                </a:lnTo>
                <a:lnTo>
                  <a:pt x="2138" y="1734"/>
                </a:lnTo>
                <a:lnTo>
                  <a:pt x="2126" y="1730"/>
                </a:lnTo>
                <a:lnTo>
                  <a:pt x="2126" y="1727"/>
                </a:lnTo>
                <a:lnTo>
                  <a:pt x="2077" y="1727"/>
                </a:lnTo>
                <a:lnTo>
                  <a:pt x="2077" y="1727"/>
                </a:lnTo>
                <a:close/>
                <a:moveTo>
                  <a:pt x="1543" y="1727"/>
                </a:moveTo>
                <a:lnTo>
                  <a:pt x="1543" y="1727"/>
                </a:lnTo>
                <a:lnTo>
                  <a:pt x="1543" y="1730"/>
                </a:lnTo>
                <a:lnTo>
                  <a:pt x="1550" y="1741"/>
                </a:lnTo>
                <a:lnTo>
                  <a:pt x="1550" y="1749"/>
                </a:lnTo>
                <a:lnTo>
                  <a:pt x="2046" y="1749"/>
                </a:lnTo>
                <a:lnTo>
                  <a:pt x="2048" y="1749"/>
                </a:lnTo>
                <a:lnTo>
                  <a:pt x="2051" y="1744"/>
                </a:lnTo>
                <a:lnTo>
                  <a:pt x="2055" y="1741"/>
                </a:lnTo>
                <a:lnTo>
                  <a:pt x="2060" y="1737"/>
                </a:lnTo>
                <a:lnTo>
                  <a:pt x="2065" y="1732"/>
                </a:lnTo>
                <a:lnTo>
                  <a:pt x="2070" y="1730"/>
                </a:lnTo>
                <a:lnTo>
                  <a:pt x="2070" y="1727"/>
                </a:lnTo>
                <a:lnTo>
                  <a:pt x="1543" y="1727"/>
                </a:lnTo>
                <a:lnTo>
                  <a:pt x="1543" y="1727"/>
                </a:lnTo>
                <a:close/>
                <a:moveTo>
                  <a:pt x="2089" y="1715"/>
                </a:moveTo>
                <a:lnTo>
                  <a:pt x="2089" y="1715"/>
                </a:lnTo>
                <a:lnTo>
                  <a:pt x="2086" y="1715"/>
                </a:lnTo>
                <a:lnTo>
                  <a:pt x="2086" y="1715"/>
                </a:lnTo>
                <a:lnTo>
                  <a:pt x="2084" y="1720"/>
                </a:lnTo>
                <a:lnTo>
                  <a:pt x="2079" y="1723"/>
                </a:lnTo>
                <a:lnTo>
                  <a:pt x="2077" y="1727"/>
                </a:lnTo>
                <a:lnTo>
                  <a:pt x="2126" y="1727"/>
                </a:lnTo>
                <a:lnTo>
                  <a:pt x="2119" y="1723"/>
                </a:lnTo>
                <a:lnTo>
                  <a:pt x="2105" y="1718"/>
                </a:lnTo>
                <a:lnTo>
                  <a:pt x="2096" y="1715"/>
                </a:lnTo>
                <a:lnTo>
                  <a:pt x="2093" y="1715"/>
                </a:lnTo>
                <a:lnTo>
                  <a:pt x="2091" y="1715"/>
                </a:lnTo>
                <a:lnTo>
                  <a:pt x="2089" y="1715"/>
                </a:lnTo>
                <a:lnTo>
                  <a:pt x="2089" y="1715"/>
                </a:lnTo>
                <a:close/>
                <a:moveTo>
                  <a:pt x="1548" y="1708"/>
                </a:moveTo>
                <a:lnTo>
                  <a:pt x="1548" y="1708"/>
                </a:lnTo>
                <a:lnTo>
                  <a:pt x="1545" y="1713"/>
                </a:lnTo>
                <a:lnTo>
                  <a:pt x="1543" y="1720"/>
                </a:lnTo>
                <a:lnTo>
                  <a:pt x="1543" y="1727"/>
                </a:lnTo>
                <a:lnTo>
                  <a:pt x="2070" y="1727"/>
                </a:lnTo>
                <a:lnTo>
                  <a:pt x="2072" y="1720"/>
                </a:lnTo>
                <a:lnTo>
                  <a:pt x="2072" y="1715"/>
                </a:lnTo>
                <a:lnTo>
                  <a:pt x="2072" y="1711"/>
                </a:lnTo>
                <a:lnTo>
                  <a:pt x="2072" y="1708"/>
                </a:lnTo>
                <a:lnTo>
                  <a:pt x="2046" y="1708"/>
                </a:lnTo>
                <a:lnTo>
                  <a:pt x="2044" y="1708"/>
                </a:lnTo>
                <a:lnTo>
                  <a:pt x="2044" y="1713"/>
                </a:lnTo>
                <a:lnTo>
                  <a:pt x="2041" y="1715"/>
                </a:lnTo>
                <a:lnTo>
                  <a:pt x="2037" y="1715"/>
                </a:lnTo>
                <a:lnTo>
                  <a:pt x="2034" y="1720"/>
                </a:lnTo>
                <a:lnTo>
                  <a:pt x="2027" y="1723"/>
                </a:lnTo>
                <a:lnTo>
                  <a:pt x="2020" y="1723"/>
                </a:lnTo>
                <a:lnTo>
                  <a:pt x="2015" y="1723"/>
                </a:lnTo>
                <a:lnTo>
                  <a:pt x="2011" y="1720"/>
                </a:lnTo>
                <a:lnTo>
                  <a:pt x="2008" y="1718"/>
                </a:lnTo>
                <a:lnTo>
                  <a:pt x="2008" y="1715"/>
                </a:lnTo>
                <a:lnTo>
                  <a:pt x="2008" y="1715"/>
                </a:lnTo>
                <a:lnTo>
                  <a:pt x="2011" y="1711"/>
                </a:lnTo>
                <a:lnTo>
                  <a:pt x="2015" y="1708"/>
                </a:lnTo>
                <a:lnTo>
                  <a:pt x="2018" y="1708"/>
                </a:lnTo>
                <a:lnTo>
                  <a:pt x="1548" y="1708"/>
                </a:lnTo>
                <a:lnTo>
                  <a:pt x="1548" y="1708"/>
                </a:lnTo>
                <a:close/>
                <a:moveTo>
                  <a:pt x="2058" y="1701"/>
                </a:moveTo>
                <a:lnTo>
                  <a:pt x="2058" y="1701"/>
                </a:lnTo>
                <a:lnTo>
                  <a:pt x="2053" y="1701"/>
                </a:lnTo>
                <a:lnTo>
                  <a:pt x="2051" y="1704"/>
                </a:lnTo>
                <a:lnTo>
                  <a:pt x="2046" y="1706"/>
                </a:lnTo>
                <a:lnTo>
                  <a:pt x="2046" y="1708"/>
                </a:lnTo>
                <a:lnTo>
                  <a:pt x="2072" y="1708"/>
                </a:lnTo>
                <a:lnTo>
                  <a:pt x="2072" y="1706"/>
                </a:lnTo>
                <a:lnTo>
                  <a:pt x="2067" y="1704"/>
                </a:lnTo>
                <a:lnTo>
                  <a:pt x="2065" y="1701"/>
                </a:lnTo>
                <a:lnTo>
                  <a:pt x="2058" y="1701"/>
                </a:lnTo>
                <a:lnTo>
                  <a:pt x="2058" y="1701"/>
                </a:lnTo>
                <a:close/>
                <a:moveTo>
                  <a:pt x="1566" y="1689"/>
                </a:moveTo>
                <a:lnTo>
                  <a:pt x="1566" y="1689"/>
                </a:lnTo>
                <a:lnTo>
                  <a:pt x="1564" y="1692"/>
                </a:lnTo>
                <a:lnTo>
                  <a:pt x="1552" y="1701"/>
                </a:lnTo>
                <a:lnTo>
                  <a:pt x="1548" y="1708"/>
                </a:lnTo>
                <a:lnTo>
                  <a:pt x="2018" y="1708"/>
                </a:lnTo>
                <a:lnTo>
                  <a:pt x="2018" y="1706"/>
                </a:lnTo>
                <a:lnTo>
                  <a:pt x="2032" y="1701"/>
                </a:lnTo>
                <a:lnTo>
                  <a:pt x="2044" y="1697"/>
                </a:lnTo>
                <a:lnTo>
                  <a:pt x="2053" y="1689"/>
                </a:lnTo>
                <a:lnTo>
                  <a:pt x="2053" y="1689"/>
                </a:lnTo>
                <a:lnTo>
                  <a:pt x="1566" y="1689"/>
                </a:lnTo>
                <a:lnTo>
                  <a:pt x="1566" y="1689"/>
                </a:lnTo>
                <a:close/>
                <a:moveTo>
                  <a:pt x="1583" y="1668"/>
                </a:moveTo>
                <a:lnTo>
                  <a:pt x="1583" y="1668"/>
                </a:lnTo>
                <a:lnTo>
                  <a:pt x="1583" y="1668"/>
                </a:lnTo>
                <a:lnTo>
                  <a:pt x="1578" y="1675"/>
                </a:lnTo>
                <a:lnTo>
                  <a:pt x="1576" y="1682"/>
                </a:lnTo>
                <a:lnTo>
                  <a:pt x="1571" y="1685"/>
                </a:lnTo>
                <a:lnTo>
                  <a:pt x="1566" y="1689"/>
                </a:lnTo>
                <a:lnTo>
                  <a:pt x="2053" y="1689"/>
                </a:lnTo>
                <a:lnTo>
                  <a:pt x="2058" y="1685"/>
                </a:lnTo>
                <a:lnTo>
                  <a:pt x="2058" y="1680"/>
                </a:lnTo>
                <a:lnTo>
                  <a:pt x="2058" y="1675"/>
                </a:lnTo>
                <a:lnTo>
                  <a:pt x="2053" y="1673"/>
                </a:lnTo>
                <a:lnTo>
                  <a:pt x="2053" y="1668"/>
                </a:lnTo>
                <a:lnTo>
                  <a:pt x="1583" y="1668"/>
                </a:lnTo>
                <a:lnTo>
                  <a:pt x="1583" y="1668"/>
                </a:lnTo>
                <a:close/>
                <a:moveTo>
                  <a:pt x="1597" y="1649"/>
                </a:moveTo>
                <a:lnTo>
                  <a:pt x="1597" y="1649"/>
                </a:lnTo>
                <a:lnTo>
                  <a:pt x="1595" y="1656"/>
                </a:lnTo>
                <a:lnTo>
                  <a:pt x="1592" y="1659"/>
                </a:lnTo>
                <a:lnTo>
                  <a:pt x="1590" y="1661"/>
                </a:lnTo>
                <a:lnTo>
                  <a:pt x="1585" y="1666"/>
                </a:lnTo>
                <a:lnTo>
                  <a:pt x="1583" y="1668"/>
                </a:lnTo>
                <a:lnTo>
                  <a:pt x="2055" y="1668"/>
                </a:lnTo>
                <a:lnTo>
                  <a:pt x="2053" y="1666"/>
                </a:lnTo>
                <a:lnTo>
                  <a:pt x="2051" y="1664"/>
                </a:lnTo>
                <a:lnTo>
                  <a:pt x="2048" y="1659"/>
                </a:lnTo>
                <a:lnTo>
                  <a:pt x="2044" y="1659"/>
                </a:lnTo>
                <a:lnTo>
                  <a:pt x="2037" y="1656"/>
                </a:lnTo>
                <a:lnTo>
                  <a:pt x="2034" y="1649"/>
                </a:lnTo>
                <a:lnTo>
                  <a:pt x="1597" y="1649"/>
                </a:lnTo>
                <a:lnTo>
                  <a:pt x="1597" y="1649"/>
                </a:lnTo>
                <a:close/>
                <a:moveTo>
                  <a:pt x="1600" y="1630"/>
                </a:moveTo>
                <a:lnTo>
                  <a:pt x="1600" y="1630"/>
                </a:lnTo>
                <a:lnTo>
                  <a:pt x="1597" y="1638"/>
                </a:lnTo>
                <a:lnTo>
                  <a:pt x="1597" y="1647"/>
                </a:lnTo>
                <a:lnTo>
                  <a:pt x="1597" y="1649"/>
                </a:lnTo>
                <a:lnTo>
                  <a:pt x="2034" y="1649"/>
                </a:lnTo>
                <a:lnTo>
                  <a:pt x="2032" y="1649"/>
                </a:lnTo>
                <a:lnTo>
                  <a:pt x="2029" y="1638"/>
                </a:lnTo>
                <a:lnTo>
                  <a:pt x="2022" y="1630"/>
                </a:lnTo>
                <a:lnTo>
                  <a:pt x="1600" y="1630"/>
                </a:lnTo>
                <a:lnTo>
                  <a:pt x="1600" y="1630"/>
                </a:lnTo>
                <a:close/>
                <a:moveTo>
                  <a:pt x="1604" y="1609"/>
                </a:moveTo>
                <a:lnTo>
                  <a:pt x="1604" y="1609"/>
                </a:lnTo>
                <a:lnTo>
                  <a:pt x="1602" y="1623"/>
                </a:lnTo>
                <a:lnTo>
                  <a:pt x="1600" y="1630"/>
                </a:lnTo>
                <a:lnTo>
                  <a:pt x="2022" y="1630"/>
                </a:lnTo>
                <a:lnTo>
                  <a:pt x="2018" y="1623"/>
                </a:lnTo>
                <a:lnTo>
                  <a:pt x="2006" y="1609"/>
                </a:lnTo>
                <a:lnTo>
                  <a:pt x="1604" y="1609"/>
                </a:lnTo>
                <a:lnTo>
                  <a:pt x="1604" y="1609"/>
                </a:lnTo>
                <a:close/>
                <a:moveTo>
                  <a:pt x="1600" y="1593"/>
                </a:moveTo>
                <a:lnTo>
                  <a:pt x="1600" y="1593"/>
                </a:lnTo>
                <a:lnTo>
                  <a:pt x="1602" y="1595"/>
                </a:lnTo>
                <a:lnTo>
                  <a:pt x="1604" y="1609"/>
                </a:lnTo>
                <a:lnTo>
                  <a:pt x="1604" y="1609"/>
                </a:lnTo>
                <a:lnTo>
                  <a:pt x="2006" y="1609"/>
                </a:lnTo>
                <a:lnTo>
                  <a:pt x="2001" y="1604"/>
                </a:lnTo>
                <a:lnTo>
                  <a:pt x="1982" y="1595"/>
                </a:lnTo>
                <a:lnTo>
                  <a:pt x="1963" y="1593"/>
                </a:lnTo>
                <a:lnTo>
                  <a:pt x="1952" y="1595"/>
                </a:lnTo>
                <a:lnTo>
                  <a:pt x="1942" y="1595"/>
                </a:lnTo>
                <a:lnTo>
                  <a:pt x="1933" y="1593"/>
                </a:lnTo>
                <a:lnTo>
                  <a:pt x="1933" y="1593"/>
                </a:lnTo>
                <a:lnTo>
                  <a:pt x="1600" y="1593"/>
                </a:lnTo>
                <a:lnTo>
                  <a:pt x="1600" y="1593"/>
                </a:lnTo>
                <a:close/>
                <a:moveTo>
                  <a:pt x="1592" y="1571"/>
                </a:moveTo>
                <a:lnTo>
                  <a:pt x="1592" y="1571"/>
                </a:lnTo>
                <a:lnTo>
                  <a:pt x="1592" y="1576"/>
                </a:lnTo>
                <a:lnTo>
                  <a:pt x="1595" y="1578"/>
                </a:lnTo>
                <a:lnTo>
                  <a:pt x="1600" y="1583"/>
                </a:lnTo>
                <a:lnTo>
                  <a:pt x="1600" y="1593"/>
                </a:lnTo>
                <a:lnTo>
                  <a:pt x="1933" y="1593"/>
                </a:lnTo>
                <a:lnTo>
                  <a:pt x="1926" y="1581"/>
                </a:lnTo>
                <a:lnTo>
                  <a:pt x="1921" y="1574"/>
                </a:lnTo>
                <a:lnTo>
                  <a:pt x="1921" y="1571"/>
                </a:lnTo>
                <a:lnTo>
                  <a:pt x="1592" y="1571"/>
                </a:lnTo>
                <a:lnTo>
                  <a:pt x="1592" y="1571"/>
                </a:lnTo>
                <a:close/>
                <a:moveTo>
                  <a:pt x="1583" y="1550"/>
                </a:moveTo>
                <a:lnTo>
                  <a:pt x="1583" y="1550"/>
                </a:lnTo>
                <a:lnTo>
                  <a:pt x="1583" y="1552"/>
                </a:lnTo>
                <a:lnTo>
                  <a:pt x="1585" y="1557"/>
                </a:lnTo>
                <a:lnTo>
                  <a:pt x="1588" y="1564"/>
                </a:lnTo>
                <a:lnTo>
                  <a:pt x="1588" y="1571"/>
                </a:lnTo>
                <a:lnTo>
                  <a:pt x="1590" y="1571"/>
                </a:lnTo>
                <a:lnTo>
                  <a:pt x="1921" y="1571"/>
                </a:lnTo>
                <a:lnTo>
                  <a:pt x="1916" y="1564"/>
                </a:lnTo>
                <a:lnTo>
                  <a:pt x="1911" y="1562"/>
                </a:lnTo>
                <a:lnTo>
                  <a:pt x="1907" y="1557"/>
                </a:lnTo>
                <a:lnTo>
                  <a:pt x="1904" y="1550"/>
                </a:lnTo>
                <a:lnTo>
                  <a:pt x="1583" y="1550"/>
                </a:lnTo>
                <a:lnTo>
                  <a:pt x="1583" y="1550"/>
                </a:lnTo>
                <a:close/>
                <a:moveTo>
                  <a:pt x="1512" y="1550"/>
                </a:moveTo>
                <a:lnTo>
                  <a:pt x="1512" y="1550"/>
                </a:lnTo>
                <a:lnTo>
                  <a:pt x="1512" y="1552"/>
                </a:lnTo>
                <a:lnTo>
                  <a:pt x="1522" y="1555"/>
                </a:lnTo>
                <a:lnTo>
                  <a:pt x="1526" y="1557"/>
                </a:lnTo>
                <a:lnTo>
                  <a:pt x="1529" y="1562"/>
                </a:lnTo>
                <a:lnTo>
                  <a:pt x="1531" y="1562"/>
                </a:lnTo>
                <a:lnTo>
                  <a:pt x="1533" y="1564"/>
                </a:lnTo>
                <a:lnTo>
                  <a:pt x="1536" y="1567"/>
                </a:lnTo>
                <a:lnTo>
                  <a:pt x="1536" y="1569"/>
                </a:lnTo>
                <a:lnTo>
                  <a:pt x="1540" y="1569"/>
                </a:lnTo>
                <a:lnTo>
                  <a:pt x="1543" y="1569"/>
                </a:lnTo>
                <a:lnTo>
                  <a:pt x="1550" y="1567"/>
                </a:lnTo>
                <a:lnTo>
                  <a:pt x="1555" y="1562"/>
                </a:lnTo>
                <a:lnTo>
                  <a:pt x="1555" y="1557"/>
                </a:lnTo>
                <a:lnTo>
                  <a:pt x="1557" y="1552"/>
                </a:lnTo>
                <a:lnTo>
                  <a:pt x="1557" y="1550"/>
                </a:lnTo>
                <a:lnTo>
                  <a:pt x="1512" y="1550"/>
                </a:lnTo>
                <a:lnTo>
                  <a:pt x="1512" y="1550"/>
                </a:lnTo>
                <a:close/>
                <a:moveTo>
                  <a:pt x="1489" y="1531"/>
                </a:moveTo>
                <a:lnTo>
                  <a:pt x="1489" y="1531"/>
                </a:lnTo>
                <a:lnTo>
                  <a:pt x="1491" y="1531"/>
                </a:lnTo>
                <a:lnTo>
                  <a:pt x="1498" y="1538"/>
                </a:lnTo>
                <a:lnTo>
                  <a:pt x="1503" y="1545"/>
                </a:lnTo>
                <a:lnTo>
                  <a:pt x="1510" y="1550"/>
                </a:lnTo>
                <a:lnTo>
                  <a:pt x="1512" y="1550"/>
                </a:lnTo>
                <a:lnTo>
                  <a:pt x="1557" y="1550"/>
                </a:lnTo>
                <a:lnTo>
                  <a:pt x="1559" y="1548"/>
                </a:lnTo>
                <a:lnTo>
                  <a:pt x="1557" y="1545"/>
                </a:lnTo>
                <a:lnTo>
                  <a:pt x="1557" y="1545"/>
                </a:lnTo>
                <a:lnTo>
                  <a:pt x="1559" y="1545"/>
                </a:lnTo>
                <a:lnTo>
                  <a:pt x="1564" y="1545"/>
                </a:lnTo>
                <a:lnTo>
                  <a:pt x="1566" y="1543"/>
                </a:lnTo>
                <a:lnTo>
                  <a:pt x="1571" y="1545"/>
                </a:lnTo>
                <a:lnTo>
                  <a:pt x="1576" y="1545"/>
                </a:lnTo>
                <a:lnTo>
                  <a:pt x="1578" y="1545"/>
                </a:lnTo>
                <a:lnTo>
                  <a:pt x="1583" y="1550"/>
                </a:lnTo>
                <a:lnTo>
                  <a:pt x="1904" y="1550"/>
                </a:lnTo>
                <a:lnTo>
                  <a:pt x="1904" y="1550"/>
                </a:lnTo>
                <a:lnTo>
                  <a:pt x="1900" y="1548"/>
                </a:lnTo>
                <a:lnTo>
                  <a:pt x="1897" y="1545"/>
                </a:lnTo>
                <a:lnTo>
                  <a:pt x="1892" y="1545"/>
                </a:lnTo>
                <a:lnTo>
                  <a:pt x="1890" y="1545"/>
                </a:lnTo>
                <a:lnTo>
                  <a:pt x="1885" y="1545"/>
                </a:lnTo>
                <a:lnTo>
                  <a:pt x="1883" y="1545"/>
                </a:lnTo>
                <a:lnTo>
                  <a:pt x="1878" y="1545"/>
                </a:lnTo>
                <a:lnTo>
                  <a:pt x="1876" y="1543"/>
                </a:lnTo>
                <a:lnTo>
                  <a:pt x="1876" y="1543"/>
                </a:lnTo>
                <a:lnTo>
                  <a:pt x="1876" y="1541"/>
                </a:lnTo>
                <a:lnTo>
                  <a:pt x="1876" y="1541"/>
                </a:lnTo>
                <a:lnTo>
                  <a:pt x="1876" y="1541"/>
                </a:lnTo>
                <a:lnTo>
                  <a:pt x="1874" y="1543"/>
                </a:lnTo>
                <a:lnTo>
                  <a:pt x="1871" y="1543"/>
                </a:lnTo>
                <a:lnTo>
                  <a:pt x="1869" y="1543"/>
                </a:lnTo>
                <a:lnTo>
                  <a:pt x="1866" y="1541"/>
                </a:lnTo>
                <a:lnTo>
                  <a:pt x="1864" y="1541"/>
                </a:lnTo>
                <a:lnTo>
                  <a:pt x="1864" y="1538"/>
                </a:lnTo>
                <a:lnTo>
                  <a:pt x="1864" y="1536"/>
                </a:lnTo>
                <a:lnTo>
                  <a:pt x="1866" y="1531"/>
                </a:lnTo>
                <a:lnTo>
                  <a:pt x="1703" y="1531"/>
                </a:lnTo>
                <a:lnTo>
                  <a:pt x="1703" y="1536"/>
                </a:lnTo>
                <a:lnTo>
                  <a:pt x="1699" y="1536"/>
                </a:lnTo>
                <a:lnTo>
                  <a:pt x="1696" y="1531"/>
                </a:lnTo>
                <a:lnTo>
                  <a:pt x="1621" y="1531"/>
                </a:lnTo>
                <a:lnTo>
                  <a:pt x="1618" y="1536"/>
                </a:lnTo>
                <a:lnTo>
                  <a:pt x="1614" y="1538"/>
                </a:lnTo>
                <a:lnTo>
                  <a:pt x="1609" y="1541"/>
                </a:lnTo>
                <a:lnTo>
                  <a:pt x="1604" y="1541"/>
                </a:lnTo>
                <a:lnTo>
                  <a:pt x="1600" y="1538"/>
                </a:lnTo>
                <a:lnTo>
                  <a:pt x="1600" y="1538"/>
                </a:lnTo>
                <a:lnTo>
                  <a:pt x="1597" y="1536"/>
                </a:lnTo>
                <a:lnTo>
                  <a:pt x="1597" y="1531"/>
                </a:lnTo>
                <a:lnTo>
                  <a:pt x="1597" y="1531"/>
                </a:lnTo>
                <a:lnTo>
                  <a:pt x="1543" y="1531"/>
                </a:lnTo>
                <a:lnTo>
                  <a:pt x="1538" y="1536"/>
                </a:lnTo>
                <a:lnTo>
                  <a:pt x="1533" y="1536"/>
                </a:lnTo>
                <a:lnTo>
                  <a:pt x="1529" y="1536"/>
                </a:lnTo>
                <a:lnTo>
                  <a:pt x="1522" y="1531"/>
                </a:lnTo>
                <a:lnTo>
                  <a:pt x="1522" y="1531"/>
                </a:lnTo>
                <a:lnTo>
                  <a:pt x="1489" y="1531"/>
                </a:lnTo>
                <a:lnTo>
                  <a:pt x="1489" y="1531"/>
                </a:lnTo>
                <a:close/>
                <a:moveTo>
                  <a:pt x="1569" y="1517"/>
                </a:moveTo>
                <a:lnTo>
                  <a:pt x="1569" y="1517"/>
                </a:lnTo>
                <a:lnTo>
                  <a:pt x="1569" y="1517"/>
                </a:lnTo>
                <a:lnTo>
                  <a:pt x="1562" y="1522"/>
                </a:lnTo>
                <a:lnTo>
                  <a:pt x="1550" y="1529"/>
                </a:lnTo>
                <a:lnTo>
                  <a:pt x="1543" y="1531"/>
                </a:lnTo>
                <a:lnTo>
                  <a:pt x="1597" y="1531"/>
                </a:lnTo>
                <a:lnTo>
                  <a:pt x="1597" y="1531"/>
                </a:lnTo>
                <a:lnTo>
                  <a:pt x="1595" y="1529"/>
                </a:lnTo>
                <a:lnTo>
                  <a:pt x="1592" y="1526"/>
                </a:lnTo>
                <a:lnTo>
                  <a:pt x="1588" y="1522"/>
                </a:lnTo>
                <a:lnTo>
                  <a:pt x="1583" y="1519"/>
                </a:lnTo>
                <a:lnTo>
                  <a:pt x="1578" y="1519"/>
                </a:lnTo>
                <a:lnTo>
                  <a:pt x="1574" y="1517"/>
                </a:lnTo>
                <a:lnTo>
                  <a:pt x="1569" y="1517"/>
                </a:lnTo>
                <a:lnTo>
                  <a:pt x="1569" y="1517"/>
                </a:lnTo>
                <a:close/>
                <a:moveTo>
                  <a:pt x="1706" y="1512"/>
                </a:moveTo>
                <a:lnTo>
                  <a:pt x="1706" y="1512"/>
                </a:lnTo>
                <a:lnTo>
                  <a:pt x="1703" y="1515"/>
                </a:lnTo>
                <a:lnTo>
                  <a:pt x="1701" y="1526"/>
                </a:lnTo>
                <a:lnTo>
                  <a:pt x="1701" y="1531"/>
                </a:lnTo>
                <a:lnTo>
                  <a:pt x="1866" y="1531"/>
                </a:lnTo>
                <a:lnTo>
                  <a:pt x="1866" y="1531"/>
                </a:lnTo>
                <a:lnTo>
                  <a:pt x="1874" y="1519"/>
                </a:lnTo>
                <a:lnTo>
                  <a:pt x="1876" y="1512"/>
                </a:lnTo>
                <a:lnTo>
                  <a:pt x="1862" y="1512"/>
                </a:lnTo>
                <a:lnTo>
                  <a:pt x="1859" y="1515"/>
                </a:lnTo>
                <a:lnTo>
                  <a:pt x="1857" y="1515"/>
                </a:lnTo>
                <a:lnTo>
                  <a:pt x="1857" y="1512"/>
                </a:lnTo>
                <a:lnTo>
                  <a:pt x="1805" y="1512"/>
                </a:lnTo>
                <a:lnTo>
                  <a:pt x="1805" y="1515"/>
                </a:lnTo>
                <a:lnTo>
                  <a:pt x="1803" y="1519"/>
                </a:lnTo>
                <a:lnTo>
                  <a:pt x="1800" y="1519"/>
                </a:lnTo>
                <a:lnTo>
                  <a:pt x="1800" y="1519"/>
                </a:lnTo>
                <a:lnTo>
                  <a:pt x="1800" y="1519"/>
                </a:lnTo>
                <a:lnTo>
                  <a:pt x="1798" y="1517"/>
                </a:lnTo>
                <a:lnTo>
                  <a:pt x="1796" y="1512"/>
                </a:lnTo>
                <a:lnTo>
                  <a:pt x="1706" y="1512"/>
                </a:lnTo>
                <a:lnTo>
                  <a:pt x="1706" y="1512"/>
                </a:lnTo>
                <a:close/>
                <a:moveTo>
                  <a:pt x="1635" y="1512"/>
                </a:moveTo>
                <a:lnTo>
                  <a:pt x="1635" y="1512"/>
                </a:lnTo>
                <a:lnTo>
                  <a:pt x="1630" y="1519"/>
                </a:lnTo>
                <a:lnTo>
                  <a:pt x="1626" y="1529"/>
                </a:lnTo>
                <a:lnTo>
                  <a:pt x="1621" y="1531"/>
                </a:lnTo>
                <a:lnTo>
                  <a:pt x="1696" y="1531"/>
                </a:lnTo>
                <a:lnTo>
                  <a:pt x="1696" y="1531"/>
                </a:lnTo>
                <a:lnTo>
                  <a:pt x="1694" y="1519"/>
                </a:lnTo>
                <a:lnTo>
                  <a:pt x="1694" y="1512"/>
                </a:lnTo>
                <a:lnTo>
                  <a:pt x="1635" y="1512"/>
                </a:lnTo>
                <a:lnTo>
                  <a:pt x="1635" y="1512"/>
                </a:lnTo>
                <a:close/>
                <a:moveTo>
                  <a:pt x="1463" y="1512"/>
                </a:moveTo>
                <a:lnTo>
                  <a:pt x="1463" y="1512"/>
                </a:lnTo>
                <a:lnTo>
                  <a:pt x="1465" y="1515"/>
                </a:lnTo>
                <a:lnTo>
                  <a:pt x="1470" y="1519"/>
                </a:lnTo>
                <a:lnTo>
                  <a:pt x="1472" y="1519"/>
                </a:lnTo>
                <a:lnTo>
                  <a:pt x="1477" y="1522"/>
                </a:lnTo>
                <a:lnTo>
                  <a:pt x="1484" y="1526"/>
                </a:lnTo>
                <a:lnTo>
                  <a:pt x="1489" y="1531"/>
                </a:lnTo>
                <a:lnTo>
                  <a:pt x="1522" y="1531"/>
                </a:lnTo>
                <a:lnTo>
                  <a:pt x="1517" y="1529"/>
                </a:lnTo>
                <a:lnTo>
                  <a:pt x="1515" y="1524"/>
                </a:lnTo>
                <a:lnTo>
                  <a:pt x="1512" y="1519"/>
                </a:lnTo>
                <a:lnTo>
                  <a:pt x="1512" y="1519"/>
                </a:lnTo>
                <a:lnTo>
                  <a:pt x="1507" y="1515"/>
                </a:lnTo>
                <a:lnTo>
                  <a:pt x="1507" y="1512"/>
                </a:lnTo>
                <a:lnTo>
                  <a:pt x="1463" y="1512"/>
                </a:lnTo>
                <a:lnTo>
                  <a:pt x="1463" y="1512"/>
                </a:lnTo>
                <a:close/>
                <a:moveTo>
                  <a:pt x="1831" y="1496"/>
                </a:moveTo>
                <a:lnTo>
                  <a:pt x="1831" y="1496"/>
                </a:lnTo>
                <a:lnTo>
                  <a:pt x="1822" y="1496"/>
                </a:lnTo>
                <a:lnTo>
                  <a:pt x="1812" y="1501"/>
                </a:lnTo>
                <a:lnTo>
                  <a:pt x="1807" y="1505"/>
                </a:lnTo>
                <a:lnTo>
                  <a:pt x="1807" y="1510"/>
                </a:lnTo>
                <a:lnTo>
                  <a:pt x="1805" y="1512"/>
                </a:lnTo>
                <a:lnTo>
                  <a:pt x="1857" y="1512"/>
                </a:lnTo>
                <a:lnTo>
                  <a:pt x="1857" y="1512"/>
                </a:lnTo>
                <a:lnTo>
                  <a:pt x="1855" y="1510"/>
                </a:lnTo>
                <a:lnTo>
                  <a:pt x="1852" y="1508"/>
                </a:lnTo>
                <a:lnTo>
                  <a:pt x="1850" y="1505"/>
                </a:lnTo>
                <a:lnTo>
                  <a:pt x="1848" y="1503"/>
                </a:lnTo>
                <a:lnTo>
                  <a:pt x="1843" y="1501"/>
                </a:lnTo>
                <a:lnTo>
                  <a:pt x="1831" y="1496"/>
                </a:lnTo>
                <a:lnTo>
                  <a:pt x="1831" y="1496"/>
                </a:lnTo>
                <a:close/>
                <a:moveTo>
                  <a:pt x="1876" y="1493"/>
                </a:moveTo>
                <a:lnTo>
                  <a:pt x="1876" y="1493"/>
                </a:lnTo>
                <a:lnTo>
                  <a:pt x="1876" y="1493"/>
                </a:lnTo>
                <a:lnTo>
                  <a:pt x="1871" y="1498"/>
                </a:lnTo>
                <a:lnTo>
                  <a:pt x="1869" y="1503"/>
                </a:lnTo>
                <a:lnTo>
                  <a:pt x="1864" y="1510"/>
                </a:lnTo>
                <a:lnTo>
                  <a:pt x="1862" y="1512"/>
                </a:lnTo>
                <a:lnTo>
                  <a:pt x="1862" y="1512"/>
                </a:lnTo>
                <a:lnTo>
                  <a:pt x="1876" y="1512"/>
                </a:lnTo>
                <a:lnTo>
                  <a:pt x="1876" y="1505"/>
                </a:lnTo>
                <a:lnTo>
                  <a:pt x="1878" y="1496"/>
                </a:lnTo>
                <a:lnTo>
                  <a:pt x="1876" y="1493"/>
                </a:lnTo>
                <a:lnTo>
                  <a:pt x="1876" y="1493"/>
                </a:lnTo>
                <a:lnTo>
                  <a:pt x="1876" y="1493"/>
                </a:lnTo>
                <a:close/>
                <a:moveTo>
                  <a:pt x="1715" y="1493"/>
                </a:moveTo>
                <a:lnTo>
                  <a:pt x="1715" y="1493"/>
                </a:lnTo>
                <a:lnTo>
                  <a:pt x="1713" y="1496"/>
                </a:lnTo>
                <a:lnTo>
                  <a:pt x="1711" y="1503"/>
                </a:lnTo>
                <a:lnTo>
                  <a:pt x="1706" y="1512"/>
                </a:lnTo>
                <a:lnTo>
                  <a:pt x="1796" y="1512"/>
                </a:lnTo>
                <a:lnTo>
                  <a:pt x="1796" y="1512"/>
                </a:lnTo>
                <a:lnTo>
                  <a:pt x="1793" y="1505"/>
                </a:lnTo>
                <a:lnTo>
                  <a:pt x="1786" y="1501"/>
                </a:lnTo>
                <a:lnTo>
                  <a:pt x="1779" y="1498"/>
                </a:lnTo>
                <a:lnTo>
                  <a:pt x="1767" y="1501"/>
                </a:lnTo>
                <a:lnTo>
                  <a:pt x="1758" y="1503"/>
                </a:lnTo>
                <a:lnTo>
                  <a:pt x="1755" y="1505"/>
                </a:lnTo>
                <a:lnTo>
                  <a:pt x="1753" y="1505"/>
                </a:lnTo>
                <a:lnTo>
                  <a:pt x="1751" y="1503"/>
                </a:lnTo>
                <a:lnTo>
                  <a:pt x="1748" y="1498"/>
                </a:lnTo>
                <a:lnTo>
                  <a:pt x="1744" y="1493"/>
                </a:lnTo>
                <a:lnTo>
                  <a:pt x="1715" y="1493"/>
                </a:lnTo>
                <a:lnTo>
                  <a:pt x="1715" y="1493"/>
                </a:lnTo>
                <a:close/>
                <a:moveTo>
                  <a:pt x="1654" y="1493"/>
                </a:moveTo>
                <a:lnTo>
                  <a:pt x="1654" y="1493"/>
                </a:lnTo>
                <a:lnTo>
                  <a:pt x="1644" y="1501"/>
                </a:lnTo>
                <a:lnTo>
                  <a:pt x="1635" y="1512"/>
                </a:lnTo>
                <a:lnTo>
                  <a:pt x="1635" y="1512"/>
                </a:lnTo>
                <a:lnTo>
                  <a:pt x="1694" y="1512"/>
                </a:lnTo>
                <a:lnTo>
                  <a:pt x="1694" y="1508"/>
                </a:lnTo>
                <a:lnTo>
                  <a:pt x="1694" y="1498"/>
                </a:lnTo>
                <a:lnTo>
                  <a:pt x="1694" y="1493"/>
                </a:lnTo>
                <a:lnTo>
                  <a:pt x="1696" y="1493"/>
                </a:lnTo>
                <a:lnTo>
                  <a:pt x="1654" y="1493"/>
                </a:lnTo>
                <a:lnTo>
                  <a:pt x="1654" y="1493"/>
                </a:lnTo>
                <a:close/>
                <a:moveTo>
                  <a:pt x="1458" y="1493"/>
                </a:moveTo>
                <a:lnTo>
                  <a:pt x="1458" y="1493"/>
                </a:lnTo>
                <a:lnTo>
                  <a:pt x="1458" y="1501"/>
                </a:lnTo>
                <a:lnTo>
                  <a:pt x="1458" y="1505"/>
                </a:lnTo>
                <a:lnTo>
                  <a:pt x="1460" y="1510"/>
                </a:lnTo>
                <a:lnTo>
                  <a:pt x="1463" y="1512"/>
                </a:lnTo>
                <a:lnTo>
                  <a:pt x="1507" y="1512"/>
                </a:lnTo>
                <a:lnTo>
                  <a:pt x="1507" y="1512"/>
                </a:lnTo>
                <a:lnTo>
                  <a:pt x="1505" y="1505"/>
                </a:lnTo>
                <a:lnTo>
                  <a:pt x="1503" y="1501"/>
                </a:lnTo>
                <a:lnTo>
                  <a:pt x="1503" y="1493"/>
                </a:lnTo>
                <a:lnTo>
                  <a:pt x="1458" y="1493"/>
                </a:lnTo>
                <a:lnTo>
                  <a:pt x="1458" y="1493"/>
                </a:lnTo>
                <a:close/>
                <a:moveTo>
                  <a:pt x="1876" y="1491"/>
                </a:moveTo>
                <a:lnTo>
                  <a:pt x="1876" y="1491"/>
                </a:lnTo>
                <a:lnTo>
                  <a:pt x="1876" y="1493"/>
                </a:lnTo>
                <a:lnTo>
                  <a:pt x="1876" y="1493"/>
                </a:lnTo>
                <a:lnTo>
                  <a:pt x="1876" y="1491"/>
                </a:lnTo>
                <a:lnTo>
                  <a:pt x="1876" y="1491"/>
                </a:lnTo>
                <a:close/>
                <a:moveTo>
                  <a:pt x="1734" y="1479"/>
                </a:moveTo>
                <a:lnTo>
                  <a:pt x="1734" y="1479"/>
                </a:lnTo>
                <a:lnTo>
                  <a:pt x="1729" y="1482"/>
                </a:lnTo>
                <a:lnTo>
                  <a:pt x="1725" y="1484"/>
                </a:lnTo>
                <a:lnTo>
                  <a:pt x="1720" y="1489"/>
                </a:lnTo>
                <a:lnTo>
                  <a:pt x="1715" y="1493"/>
                </a:lnTo>
                <a:lnTo>
                  <a:pt x="1744" y="1493"/>
                </a:lnTo>
                <a:lnTo>
                  <a:pt x="1744" y="1493"/>
                </a:lnTo>
                <a:lnTo>
                  <a:pt x="1744" y="1489"/>
                </a:lnTo>
                <a:lnTo>
                  <a:pt x="1741" y="1484"/>
                </a:lnTo>
                <a:lnTo>
                  <a:pt x="1739" y="1482"/>
                </a:lnTo>
                <a:lnTo>
                  <a:pt x="1734" y="1479"/>
                </a:lnTo>
                <a:lnTo>
                  <a:pt x="1734" y="1479"/>
                </a:lnTo>
                <a:close/>
                <a:moveTo>
                  <a:pt x="1682" y="1472"/>
                </a:moveTo>
                <a:lnTo>
                  <a:pt x="1682" y="1472"/>
                </a:lnTo>
                <a:lnTo>
                  <a:pt x="1680" y="1475"/>
                </a:lnTo>
                <a:lnTo>
                  <a:pt x="1670" y="1484"/>
                </a:lnTo>
                <a:lnTo>
                  <a:pt x="1663" y="1486"/>
                </a:lnTo>
                <a:lnTo>
                  <a:pt x="1654" y="1491"/>
                </a:lnTo>
                <a:lnTo>
                  <a:pt x="1654" y="1493"/>
                </a:lnTo>
                <a:lnTo>
                  <a:pt x="1696" y="1493"/>
                </a:lnTo>
                <a:lnTo>
                  <a:pt x="1696" y="1489"/>
                </a:lnTo>
                <a:lnTo>
                  <a:pt x="1699" y="1486"/>
                </a:lnTo>
                <a:lnTo>
                  <a:pt x="1701" y="1482"/>
                </a:lnTo>
                <a:lnTo>
                  <a:pt x="1701" y="1477"/>
                </a:lnTo>
                <a:lnTo>
                  <a:pt x="1701" y="1472"/>
                </a:lnTo>
                <a:lnTo>
                  <a:pt x="1682" y="1472"/>
                </a:lnTo>
                <a:lnTo>
                  <a:pt x="1682" y="1472"/>
                </a:lnTo>
                <a:close/>
                <a:moveTo>
                  <a:pt x="1451" y="1472"/>
                </a:moveTo>
                <a:lnTo>
                  <a:pt x="1451" y="1472"/>
                </a:lnTo>
                <a:lnTo>
                  <a:pt x="1455" y="1479"/>
                </a:lnTo>
                <a:lnTo>
                  <a:pt x="1458" y="1493"/>
                </a:lnTo>
                <a:lnTo>
                  <a:pt x="1458" y="1493"/>
                </a:lnTo>
                <a:lnTo>
                  <a:pt x="1503" y="1493"/>
                </a:lnTo>
                <a:lnTo>
                  <a:pt x="1503" y="1491"/>
                </a:lnTo>
                <a:lnTo>
                  <a:pt x="1503" y="1472"/>
                </a:lnTo>
                <a:lnTo>
                  <a:pt x="1451" y="1472"/>
                </a:lnTo>
                <a:lnTo>
                  <a:pt x="1451" y="1472"/>
                </a:lnTo>
                <a:close/>
                <a:moveTo>
                  <a:pt x="1699" y="1470"/>
                </a:moveTo>
                <a:lnTo>
                  <a:pt x="1699" y="1470"/>
                </a:lnTo>
                <a:lnTo>
                  <a:pt x="1689" y="1470"/>
                </a:lnTo>
                <a:lnTo>
                  <a:pt x="1682" y="1472"/>
                </a:lnTo>
                <a:lnTo>
                  <a:pt x="1701" y="1472"/>
                </a:lnTo>
                <a:lnTo>
                  <a:pt x="1701" y="1472"/>
                </a:lnTo>
                <a:lnTo>
                  <a:pt x="1701" y="1472"/>
                </a:lnTo>
                <a:lnTo>
                  <a:pt x="1699" y="1470"/>
                </a:lnTo>
                <a:lnTo>
                  <a:pt x="1699" y="1470"/>
                </a:lnTo>
                <a:close/>
                <a:moveTo>
                  <a:pt x="1425" y="1456"/>
                </a:moveTo>
                <a:lnTo>
                  <a:pt x="1425" y="1456"/>
                </a:lnTo>
                <a:lnTo>
                  <a:pt x="1425" y="1456"/>
                </a:lnTo>
                <a:lnTo>
                  <a:pt x="1429" y="1458"/>
                </a:lnTo>
                <a:lnTo>
                  <a:pt x="1432" y="1458"/>
                </a:lnTo>
                <a:lnTo>
                  <a:pt x="1439" y="1463"/>
                </a:lnTo>
                <a:lnTo>
                  <a:pt x="1448" y="1470"/>
                </a:lnTo>
                <a:lnTo>
                  <a:pt x="1451" y="1472"/>
                </a:lnTo>
                <a:lnTo>
                  <a:pt x="1503" y="1472"/>
                </a:lnTo>
                <a:lnTo>
                  <a:pt x="1505" y="1460"/>
                </a:lnTo>
                <a:lnTo>
                  <a:pt x="1505" y="1456"/>
                </a:lnTo>
                <a:lnTo>
                  <a:pt x="1425" y="1456"/>
                </a:lnTo>
                <a:lnTo>
                  <a:pt x="1425" y="1456"/>
                </a:lnTo>
                <a:close/>
                <a:moveTo>
                  <a:pt x="1361" y="1434"/>
                </a:moveTo>
                <a:lnTo>
                  <a:pt x="1361" y="1434"/>
                </a:lnTo>
                <a:lnTo>
                  <a:pt x="1373" y="1441"/>
                </a:lnTo>
                <a:lnTo>
                  <a:pt x="1380" y="1444"/>
                </a:lnTo>
                <a:lnTo>
                  <a:pt x="1389" y="1446"/>
                </a:lnTo>
                <a:lnTo>
                  <a:pt x="1394" y="1451"/>
                </a:lnTo>
                <a:lnTo>
                  <a:pt x="1403" y="1453"/>
                </a:lnTo>
                <a:lnTo>
                  <a:pt x="1408" y="1453"/>
                </a:lnTo>
                <a:lnTo>
                  <a:pt x="1413" y="1451"/>
                </a:lnTo>
                <a:lnTo>
                  <a:pt x="1418" y="1451"/>
                </a:lnTo>
                <a:lnTo>
                  <a:pt x="1422" y="1453"/>
                </a:lnTo>
                <a:lnTo>
                  <a:pt x="1425" y="1456"/>
                </a:lnTo>
                <a:lnTo>
                  <a:pt x="1505" y="1456"/>
                </a:lnTo>
                <a:lnTo>
                  <a:pt x="1510" y="1434"/>
                </a:lnTo>
                <a:lnTo>
                  <a:pt x="1510" y="1434"/>
                </a:lnTo>
                <a:lnTo>
                  <a:pt x="1361" y="1434"/>
                </a:lnTo>
                <a:lnTo>
                  <a:pt x="1361" y="1434"/>
                </a:lnTo>
                <a:close/>
                <a:moveTo>
                  <a:pt x="1342" y="1415"/>
                </a:moveTo>
                <a:lnTo>
                  <a:pt x="1342" y="1415"/>
                </a:lnTo>
                <a:lnTo>
                  <a:pt x="1344" y="1418"/>
                </a:lnTo>
                <a:lnTo>
                  <a:pt x="1352" y="1425"/>
                </a:lnTo>
                <a:lnTo>
                  <a:pt x="1363" y="1434"/>
                </a:lnTo>
                <a:lnTo>
                  <a:pt x="1363" y="1434"/>
                </a:lnTo>
                <a:lnTo>
                  <a:pt x="1510" y="1434"/>
                </a:lnTo>
                <a:lnTo>
                  <a:pt x="1507" y="1425"/>
                </a:lnTo>
                <a:lnTo>
                  <a:pt x="1503" y="1415"/>
                </a:lnTo>
                <a:lnTo>
                  <a:pt x="1503" y="1415"/>
                </a:lnTo>
                <a:lnTo>
                  <a:pt x="1342" y="1415"/>
                </a:lnTo>
                <a:lnTo>
                  <a:pt x="1342" y="1415"/>
                </a:lnTo>
                <a:close/>
                <a:moveTo>
                  <a:pt x="1285" y="1415"/>
                </a:moveTo>
                <a:lnTo>
                  <a:pt x="1285" y="1415"/>
                </a:lnTo>
                <a:lnTo>
                  <a:pt x="1285" y="1415"/>
                </a:lnTo>
                <a:lnTo>
                  <a:pt x="1290" y="1418"/>
                </a:lnTo>
                <a:lnTo>
                  <a:pt x="1292" y="1415"/>
                </a:lnTo>
                <a:lnTo>
                  <a:pt x="1295" y="1415"/>
                </a:lnTo>
                <a:lnTo>
                  <a:pt x="1285" y="1415"/>
                </a:lnTo>
                <a:lnTo>
                  <a:pt x="1285" y="1415"/>
                </a:lnTo>
                <a:close/>
                <a:moveTo>
                  <a:pt x="1259" y="1397"/>
                </a:moveTo>
                <a:lnTo>
                  <a:pt x="1259" y="1397"/>
                </a:lnTo>
                <a:lnTo>
                  <a:pt x="1264" y="1399"/>
                </a:lnTo>
                <a:lnTo>
                  <a:pt x="1271" y="1401"/>
                </a:lnTo>
                <a:lnTo>
                  <a:pt x="1274" y="1404"/>
                </a:lnTo>
                <a:lnTo>
                  <a:pt x="1276" y="1408"/>
                </a:lnTo>
                <a:lnTo>
                  <a:pt x="1278" y="1408"/>
                </a:lnTo>
                <a:lnTo>
                  <a:pt x="1283" y="1415"/>
                </a:lnTo>
                <a:lnTo>
                  <a:pt x="1285" y="1415"/>
                </a:lnTo>
                <a:lnTo>
                  <a:pt x="1295" y="1415"/>
                </a:lnTo>
                <a:lnTo>
                  <a:pt x="1297" y="1415"/>
                </a:lnTo>
                <a:lnTo>
                  <a:pt x="1300" y="1408"/>
                </a:lnTo>
                <a:lnTo>
                  <a:pt x="1304" y="1406"/>
                </a:lnTo>
                <a:lnTo>
                  <a:pt x="1307" y="1401"/>
                </a:lnTo>
                <a:lnTo>
                  <a:pt x="1311" y="1399"/>
                </a:lnTo>
                <a:lnTo>
                  <a:pt x="1314" y="1399"/>
                </a:lnTo>
                <a:lnTo>
                  <a:pt x="1318" y="1399"/>
                </a:lnTo>
                <a:lnTo>
                  <a:pt x="1326" y="1399"/>
                </a:lnTo>
                <a:lnTo>
                  <a:pt x="1330" y="1401"/>
                </a:lnTo>
                <a:lnTo>
                  <a:pt x="1333" y="1404"/>
                </a:lnTo>
                <a:lnTo>
                  <a:pt x="1337" y="1408"/>
                </a:lnTo>
                <a:lnTo>
                  <a:pt x="1340" y="1415"/>
                </a:lnTo>
                <a:lnTo>
                  <a:pt x="1342" y="1415"/>
                </a:lnTo>
                <a:lnTo>
                  <a:pt x="1503" y="1415"/>
                </a:lnTo>
                <a:lnTo>
                  <a:pt x="1496" y="1406"/>
                </a:lnTo>
                <a:lnTo>
                  <a:pt x="1486" y="1399"/>
                </a:lnTo>
                <a:lnTo>
                  <a:pt x="1479" y="1399"/>
                </a:lnTo>
                <a:lnTo>
                  <a:pt x="1470" y="1401"/>
                </a:lnTo>
                <a:lnTo>
                  <a:pt x="1458" y="1408"/>
                </a:lnTo>
                <a:lnTo>
                  <a:pt x="1451" y="1408"/>
                </a:lnTo>
                <a:lnTo>
                  <a:pt x="1446" y="1408"/>
                </a:lnTo>
                <a:lnTo>
                  <a:pt x="1444" y="1408"/>
                </a:lnTo>
                <a:lnTo>
                  <a:pt x="1441" y="1406"/>
                </a:lnTo>
                <a:lnTo>
                  <a:pt x="1441" y="1406"/>
                </a:lnTo>
                <a:lnTo>
                  <a:pt x="1437" y="1406"/>
                </a:lnTo>
                <a:lnTo>
                  <a:pt x="1434" y="1404"/>
                </a:lnTo>
                <a:lnTo>
                  <a:pt x="1429" y="1404"/>
                </a:lnTo>
                <a:lnTo>
                  <a:pt x="1425" y="1404"/>
                </a:lnTo>
                <a:lnTo>
                  <a:pt x="1422" y="1404"/>
                </a:lnTo>
                <a:lnTo>
                  <a:pt x="1422" y="1401"/>
                </a:lnTo>
                <a:lnTo>
                  <a:pt x="1422" y="1401"/>
                </a:lnTo>
                <a:lnTo>
                  <a:pt x="1422" y="1399"/>
                </a:lnTo>
                <a:lnTo>
                  <a:pt x="1425" y="1397"/>
                </a:lnTo>
                <a:lnTo>
                  <a:pt x="1259" y="1397"/>
                </a:lnTo>
                <a:lnTo>
                  <a:pt x="1259" y="1397"/>
                </a:lnTo>
                <a:close/>
                <a:moveTo>
                  <a:pt x="1217" y="1375"/>
                </a:moveTo>
                <a:lnTo>
                  <a:pt x="1217" y="1375"/>
                </a:lnTo>
                <a:lnTo>
                  <a:pt x="1222" y="1382"/>
                </a:lnTo>
                <a:lnTo>
                  <a:pt x="1231" y="1392"/>
                </a:lnTo>
                <a:lnTo>
                  <a:pt x="1243" y="1397"/>
                </a:lnTo>
                <a:lnTo>
                  <a:pt x="1257" y="1397"/>
                </a:lnTo>
                <a:lnTo>
                  <a:pt x="1259" y="1397"/>
                </a:lnTo>
                <a:lnTo>
                  <a:pt x="1425" y="1397"/>
                </a:lnTo>
                <a:lnTo>
                  <a:pt x="1425" y="1397"/>
                </a:lnTo>
                <a:lnTo>
                  <a:pt x="1427" y="1392"/>
                </a:lnTo>
                <a:lnTo>
                  <a:pt x="1429" y="1387"/>
                </a:lnTo>
                <a:lnTo>
                  <a:pt x="1429" y="1375"/>
                </a:lnTo>
                <a:lnTo>
                  <a:pt x="1217" y="1375"/>
                </a:lnTo>
                <a:lnTo>
                  <a:pt x="1217" y="1375"/>
                </a:lnTo>
                <a:close/>
                <a:moveTo>
                  <a:pt x="1191" y="1356"/>
                </a:moveTo>
                <a:lnTo>
                  <a:pt x="1191" y="1356"/>
                </a:lnTo>
                <a:lnTo>
                  <a:pt x="1191" y="1356"/>
                </a:lnTo>
                <a:lnTo>
                  <a:pt x="1203" y="1363"/>
                </a:lnTo>
                <a:lnTo>
                  <a:pt x="1210" y="1366"/>
                </a:lnTo>
                <a:lnTo>
                  <a:pt x="1215" y="1373"/>
                </a:lnTo>
                <a:lnTo>
                  <a:pt x="1217" y="1375"/>
                </a:lnTo>
                <a:lnTo>
                  <a:pt x="1427" y="1375"/>
                </a:lnTo>
                <a:lnTo>
                  <a:pt x="1427" y="1375"/>
                </a:lnTo>
                <a:lnTo>
                  <a:pt x="1427" y="1363"/>
                </a:lnTo>
                <a:lnTo>
                  <a:pt x="1429" y="1356"/>
                </a:lnTo>
                <a:lnTo>
                  <a:pt x="1191" y="1356"/>
                </a:lnTo>
                <a:lnTo>
                  <a:pt x="1191" y="1356"/>
                </a:lnTo>
                <a:close/>
                <a:moveTo>
                  <a:pt x="1158" y="1338"/>
                </a:moveTo>
                <a:lnTo>
                  <a:pt x="1158" y="1338"/>
                </a:lnTo>
                <a:lnTo>
                  <a:pt x="1165" y="1342"/>
                </a:lnTo>
                <a:lnTo>
                  <a:pt x="1177" y="1349"/>
                </a:lnTo>
                <a:lnTo>
                  <a:pt x="1191" y="1356"/>
                </a:lnTo>
                <a:lnTo>
                  <a:pt x="1429" y="1356"/>
                </a:lnTo>
                <a:lnTo>
                  <a:pt x="1429" y="1352"/>
                </a:lnTo>
                <a:lnTo>
                  <a:pt x="1439" y="1340"/>
                </a:lnTo>
                <a:lnTo>
                  <a:pt x="1441" y="1338"/>
                </a:lnTo>
                <a:lnTo>
                  <a:pt x="1380" y="1338"/>
                </a:lnTo>
                <a:lnTo>
                  <a:pt x="1378" y="1340"/>
                </a:lnTo>
                <a:lnTo>
                  <a:pt x="1375" y="1345"/>
                </a:lnTo>
                <a:lnTo>
                  <a:pt x="1373" y="1347"/>
                </a:lnTo>
                <a:lnTo>
                  <a:pt x="1368" y="1347"/>
                </a:lnTo>
                <a:lnTo>
                  <a:pt x="1368" y="1345"/>
                </a:lnTo>
                <a:lnTo>
                  <a:pt x="1366" y="1345"/>
                </a:lnTo>
                <a:lnTo>
                  <a:pt x="1361" y="1342"/>
                </a:lnTo>
                <a:lnTo>
                  <a:pt x="1361" y="1342"/>
                </a:lnTo>
                <a:lnTo>
                  <a:pt x="1354" y="1342"/>
                </a:lnTo>
                <a:lnTo>
                  <a:pt x="1349" y="1345"/>
                </a:lnTo>
                <a:lnTo>
                  <a:pt x="1344" y="1352"/>
                </a:lnTo>
                <a:lnTo>
                  <a:pt x="1333" y="1356"/>
                </a:lnTo>
                <a:lnTo>
                  <a:pt x="1326" y="1356"/>
                </a:lnTo>
                <a:lnTo>
                  <a:pt x="1318" y="1352"/>
                </a:lnTo>
                <a:lnTo>
                  <a:pt x="1309" y="1342"/>
                </a:lnTo>
                <a:lnTo>
                  <a:pt x="1302" y="1338"/>
                </a:lnTo>
                <a:lnTo>
                  <a:pt x="1158" y="1338"/>
                </a:lnTo>
                <a:lnTo>
                  <a:pt x="1158" y="1338"/>
                </a:lnTo>
                <a:close/>
                <a:moveTo>
                  <a:pt x="1380" y="1319"/>
                </a:moveTo>
                <a:lnTo>
                  <a:pt x="1380" y="1319"/>
                </a:lnTo>
                <a:lnTo>
                  <a:pt x="1380" y="1323"/>
                </a:lnTo>
                <a:lnTo>
                  <a:pt x="1380" y="1330"/>
                </a:lnTo>
                <a:lnTo>
                  <a:pt x="1380" y="1335"/>
                </a:lnTo>
                <a:lnTo>
                  <a:pt x="1380" y="1338"/>
                </a:lnTo>
                <a:lnTo>
                  <a:pt x="1441" y="1338"/>
                </a:lnTo>
                <a:lnTo>
                  <a:pt x="1446" y="1328"/>
                </a:lnTo>
                <a:lnTo>
                  <a:pt x="1448" y="1319"/>
                </a:lnTo>
                <a:lnTo>
                  <a:pt x="1380" y="1319"/>
                </a:lnTo>
                <a:lnTo>
                  <a:pt x="1380" y="1319"/>
                </a:lnTo>
                <a:close/>
                <a:moveTo>
                  <a:pt x="1144" y="1319"/>
                </a:moveTo>
                <a:lnTo>
                  <a:pt x="1144" y="1319"/>
                </a:lnTo>
                <a:lnTo>
                  <a:pt x="1144" y="1319"/>
                </a:lnTo>
                <a:lnTo>
                  <a:pt x="1148" y="1330"/>
                </a:lnTo>
                <a:lnTo>
                  <a:pt x="1155" y="1335"/>
                </a:lnTo>
                <a:lnTo>
                  <a:pt x="1158" y="1338"/>
                </a:lnTo>
                <a:lnTo>
                  <a:pt x="1302" y="1338"/>
                </a:lnTo>
                <a:lnTo>
                  <a:pt x="1292" y="1328"/>
                </a:lnTo>
                <a:lnTo>
                  <a:pt x="1283" y="1319"/>
                </a:lnTo>
                <a:lnTo>
                  <a:pt x="1144" y="1319"/>
                </a:lnTo>
                <a:lnTo>
                  <a:pt x="1144" y="1319"/>
                </a:lnTo>
                <a:close/>
                <a:moveTo>
                  <a:pt x="1392" y="1300"/>
                </a:moveTo>
                <a:lnTo>
                  <a:pt x="1392" y="1300"/>
                </a:lnTo>
                <a:lnTo>
                  <a:pt x="1385" y="1302"/>
                </a:lnTo>
                <a:lnTo>
                  <a:pt x="1382" y="1304"/>
                </a:lnTo>
                <a:lnTo>
                  <a:pt x="1380" y="1309"/>
                </a:lnTo>
                <a:lnTo>
                  <a:pt x="1380" y="1316"/>
                </a:lnTo>
                <a:lnTo>
                  <a:pt x="1380" y="1319"/>
                </a:lnTo>
                <a:lnTo>
                  <a:pt x="1448" y="1319"/>
                </a:lnTo>
                <a:lnTo>
                  <a:pt x="1448" y="1314"/>
                </a:lnTo>
                <a:lnTo>
                  <a:pt x="1444" y="1302"/>
                </a:lnTo>
                <a:lnTo>
                  <a:pt x="1441" y="1300"/>
                </a:lnTo>
                <a:lnTo>
                  <a:pt x="1392" y="1300"/>
                </a:lnTo>
                <a:lnTo>
                  <a:pt x="1392" y="1300"/>
                </a:lnTo>
                <a:close/>
                <a:moveTo>
                  <a:pt x="1139" y="1300"/>
                </a:moveTo>
                <a:lnTo>
                  <a:pt x="1139" y="1300"/>
                </a:lnTo>
                <a:lnTo>
                  <a:pt x="1139" y="1300"/>
                </a:lnTo>
                <a:lnTo>
                  <a:pt x="1139" y="1307"/>
                </a:lnTo>
                <a:lnTo>
                  <a:pt x="1144" y="1319"/>
                </a:lnTo>
                <a:lnTo>
                  <a:pt x="1283" y="1319"/>
                </a:lnTo>
                <a:lnTo>
                  <a:pt x="1281" y="1312"/>
                </a:lnTo>
                <a:lnTo>
                  <a:pt x="1276" y="1300"/>
                </a:lnTo>
                <a:lnTo>
                  <a:pt x="1139" y="1300"/>
                </a:lnTo>
                <a:lnTo>
                  <a:pt x="1139" y="1300"/>
                </a:lnTo>
                <a:close/>
                <a:moveTo>
                  <a:pt x="1439" y="1295"/>
                </a:moveTo>
                <a:lnTo>
                  <a:pt x="1439" y="1295"/>
                </a:lnTo>
                <a:lnTo>
                  <a:pt x="1427" y="1295"/>
                </a:lnTo>
                <a:lnTo>
                  <a:pt x="1413" y="1297"/>
                </a:lnTo>
                <a:lnTo>
                  <a:pt x="1399" y="1297"/>
                </a:lnTo>
                <a:lnTo>
                  <a:pt x="1392" y="1297"/>
                </a:lnTo>
                <a:lnTo>
                  <a:pt x="1392" y="1300"/>
                </a:lnTo>
                <a:lnTo>
                  <a:pt x="1441" y="1300"/>
                </a:lnTo>
                <a:lnTo>
                  <a:pt x="1439" y="1295"/>
                </a:lnTo>
                <a:lnTo>
                  <a:pt x="1439" y="1295"/>
                </a:lnTo>
                <a:close/>
                <a:moveTo>
                  <a:pt x="1137" y="1278"/>
                </a:moveTo>
                <a:lnTo>
                  <a:pt x="1137" y="1278"/>
                </a:lnTo>
                <a:lnTo>
                  <a:pt x="1137" y="1278"/>
                </a:lnTo>
                <a:lnTo>
                  <a:pt x="1137" y="1283"/>
                </a:lnTo>
                <a:lnTo>
                  <a:pt x="1139" y="1288"/>
                </a:lnTo>
                <a:lnTo>
                  <a:pt x="1141" y="1293"/>
                </a:lnTo>
                <a:lnTo>
                  <a:pt x="1141" y="1297"/>
                </a:lnTo>
                <a:lnTo>
                  <a:pt x="1139" y="1300"/>
                </a:lnTo>
                <a:lnTo>
                  <a:pt x="1276" y="1300"/>
                </a:lnTo>
                <a:lnTo>
                  <a:pt x="1274" y="1290"/>
                </a:lnTo>
                <a:lnTo>
                  <a:pt x="1271" y="1278"/>
                </a:lnTo>
                <a:lnTo>
                  <a:pt x="1137" y="1278"/>
                </a:lnTo>
                <a:lnTo>
                  <a:pt x="1137" y="1278"/>
                </a:lnTo>
                <a:close/>
                <a:moveTo>
                  <a:pt x="1122" y="1260"/>
                </a:moveTo>
                <a:lnTo>
                  <a:pt x="1122" y="1260"/>
                </a:lnTo>
                <a:lnTo>
                  <a:pt x="1122" y="1260"/>
                </a:lnTo>
                <a:lnTo>
                  <a:pt x="1127" y="1264"/>
                </a:lnTo>
                <a:lnTo>
                  <a:pt x="1132" y="1269"/>
                </a:lnTo>
                <a:lnTo>
                  <a:pt x="1132" y="1271"/>
                </a:lnTo>
                <a:lnTo>
                  <a:pt x="1132" y="1271"/>
                </a:lnTo>
                <a:lnTo>
                  <a:pt x="1134" y="1271"/>
                </a:lnTo>
                <a:lnTo>
                  <a:pt x="1134" y="1274"/>
                </a:lnTo>
                <a:lnTo>
                  <a:pt x="1137" y="1278"/>
                </a:lnTo>
                <a:lnTo>
                  <a:pt x="1271" y="1278"/>
                </a:lnTo>
                <a:lnTo>
                  <a:pt x="1271" y="1269"/>
                </a:lnTo>
                <a:lnTo>
                  <a:pt x="1271" y="1260"/>
                </a:lnTo>
                <a:lnTo>
                  <a:pt x="1122" y="1260"/>
                </a:lnTo>
                <a:lnTo>
                  <a:pt x="1122" y="1260"/>
                </a:lnTo>
                <a:close/>
                <a:moveTo>
                  <a:pt x="1061" y="1260"/>
                </a:moveTo>
                <a:lnTo>
                  <a:pt x="1061" y="1260"/>
                </a:lnTo>
                <a:lnTo>
                  <a:pt x="1066" y="1264"/>
                </a:lnTo>
                <a:lnTo>
                  <a:pt x="1075" y="1271"/>
                </a:lnTo>
                <a:lnTo>
                  <a:pt x="1082" y="1269"/>
                </a:lnTo>
                <a:lnTo>
                  <a:pt x="1087" y="1260"/>
                </a:lnTo>
                <a:lnTo>
                  <a:pt x="1085" y="1260"/>
                </a:lnTo>
                <a:lnTo>
                  <a:pt x="1061" y="1260"/>
                </a:lnTo>
                <a:lnTo>
                  <a:pt x="1061" y="1260"/>
                </a:lnTo>
                <a:close/>
                <a:moveTo>
                  <a:pt x="1099" y="1238"/>
                </a:moveTo>
                <a:lnTo>
                  <a:pt x="1099" y="1238"/>
                </a:lnTo>
                <a:lnTo>
                  <a:pt x="1101" y="1243"/>
                </a:lnTo>
                <a:lnTo>
                  <a:pt x="1106" y="1245"/>
                </a:lnTo>
                <a:lnTo>
                  <a:pt x="1108" y="1248"/>
                </a:lnTo>
                <a:lnTo>
                  <a:pt x="1113" y="1250"/>
                </a:lnTo>
                <a:lnTo>
                  <a:pt x="1118" y="1252"/>
                </a:lnTo>
                <a:lnTo>
                  <a:pt x="1120" y="1255"/>
                </a:lnTo>
                <a:lnTo>
                  <a:pt x="1122" y="1260"/>
                </a:lnTo>
                <a:lnTo>
                  <a:pt x="1274" y="1260"/>
                </a:lnTo>
                <a:lnTo>
                  <a:pt x="1274" y="1250"/>
                </a:lnTo>
                <a:lnTo>
                  <a:pt x="1274" y="1238"/>
                </a:lnTo>
                <a:lnTo>
                  <a:pt x="1099" y="1238"/>
                </a:lnTo>
                <a:lnTo>
                  <a:pt x="1099" y="1238"/>
                </a:lnTo>
                <a:close/>
                <a:moveTo>
                  <a:pt x="1035" y="1238"/>
                </a:moveTo>
                <a:lnTo>
                  <a:pt x="1035" y="1238"/>
                </a:lnTo>
                <a:lnTo>
                  <a:pt x="1035" y="1238"/>
                </a:lnTo>
                <a:lnTo>
                  <a:pt x="1037" y="1245"/>
                </a:lnTo>
                <a:lnTo>
                  <a:pt x="1042" y="1245"/>
                </a:lnTo>
                <a:lnTo>
                  <a:pt x="1047" y="1248"/>
                </a:lnTo>
                <a:lnTo>
                  <a:pt x="1049" y="1250"/>
                </a:lnTo>
                <a:lnTo>
                  <a:pt x="1052" y="1250"/>
                </a:lnTo>
                <a:lnTo>
                  <a:pt x="1059" y="1255"/>
                </a:lnTo>
                <a:lnTo>
                  <a:pt x="1061" y="1260"/>
                </a:lnTo>
                <a:lnTo>
                  <a:pt x="1085" y="1260"/>
                </a:lnTo>
                <a:lnTo>
                  <a:pt x="1080" y="1252"/>
                </a:lnTo>
                <a:lnTo>
                  <a:pt x="1075" y="1243"/>
                </a:lnTo>
                <a:lnTo>
                  <a:pt x="1070" y="1238"/>
                </a:lnTo>
                <a:lnTo>
                  <a:pt x="1035" y="1238"/>
                </a:lnTo>
                <a:lnTo>
                  <a:pt x="1035" y="1238"/>
                </a:lnTo>
                <a:close/>
                <a:moveTo>
                  <a:pt x="1536" y="1219"/>
                </a:moveTo>
                <a:lnTo>
                  <a:pt x="1536" y="1219"/>
                </a:lnTo>
                <a:lnTo>
                  <a:pt x="1538" y="1224"/>
                </a:lnTo>
                <a:lnTo>
                  <a:pt x="1540" y="1226"/>
                </a:lnTo>
                <a:lnTo>
                  <a:pt x="1545" y="1229"/>
                </a:lnTo>
                <a:lnTo>
                  <a:pt x="1552" y="1224"/>
                </a:lnTo>
                <a:lnTo>
                  <a:pt x="1555" y="1219"/>
                </a:lnTo>
                <a:lnTo>
                  <a:pt x="1536" y="1219"/>
                </a:lnTo>
                <a:lnTo>
                  <a:pt x="1536" y="1219"/>
                </a:lnTo>
                <a:close/>
                <a:moveTo>
                  <a:pt x="1087" y="1219"/>
                </a:moveTo>
                <a:lnTo>
                  <a:pt x="1087" y="1219"/>
                </a:lnTo>
                <a:lnTo>
                  <a:pt x="1092" y="1229"/>
                </a:lnTo>
                <a:lnTo>
                  <a:pt x="1099" y="1238"/>
                </a:lnTo>
                <a:lnTo>
                  <a:pt x="1274" y="1238"/>
                </a:lnTo>
                <a:lnTo>
                  <a:pt x="1276" y="1234"/>
                </a:lnTo>
                <a:lnTo>
                  <a:pt x="1278" y="1222"/>
                </a:lnTo>
                <a:lnTo>
                  <a:pt x="1278" y="1219"/>
                </a:lnTo>
                <a:lnTo>
                  <a:pt x="1087" y="1219"/>
                </a:lnTo>
                <a:lnTo>
                  <a:pt x="1087" y="1219"/>
                </a:lnTo>
                <a:close/>
                <a:moveTo>
                  <a:pt x="1028" y="1219"/>
                </a:moveTo>
                <a:lnTo>
                  <a:pt x="1028" y="1219"/>
                </a:lnTo>
                <a:lnTo>
                  <a:pt x="1030" y="1222"/>
                </a:lnTo>
                <a:lnTo>
                  <a:pt x="1033" y="1229"/>
                </a:lnTo>
                <a:lnTo>
                  <a:pt x="1035" y="1231"/>
                </a:lnTo>
                <a:lnTo>
                  <a:pt x="1035" y="1236"/>
                </a:lnTo>
                <a:lnTo>
                  <a:pt x="1035" y="1238"/>
                </a:lnTo>
                <a:lnTo>
                  <a:pt x="1070" y="1238"/>
                </a:lnTo>
                <a:lnTo>
                  <a:pt x="1066" y="1234"/>
                </a:lnTo>
                <a:lnTo>
                  <a:pt x="1059" y="1229"/>
                </a:lnTo>
                <a:lnTo>
                  <a:pt x="1054" y="1222"/>
                </a:lnTo>
                <a:lnTo>
                  <a:pt x="1054" y="1219"/>
                </a:lnTo>
                <a:lnTo>
                  <a:pt x="1028" y="1219"/>
                </a:lnTo>
                <a:lnTo>
                  <a:pt x="1028" y="1219"/>
                </a:lnTo>
                <a:close/>
                <a:moveTo>
                  <a:pt x="1526" y="1200"/>
                </a:moveTo>
                <a:lnTo>
                  <a:pt x="1526" y="1200"/>
                </a:lnTo>
                <a:lnTo>
                  <a:pt x="1526" y="1200"/>
                </a:lnTo>
                <a:lnTo>
                  <a:pt x="1529" y="1203"/>
                </a:lnTo>
                <a:lnTo>
                  <a:pt x="1533" y="1208"/>
                </a:lnTo>
                <a:lnTo>
                  <a:pt x="1536" y="1212"/>
                </a:lnTo>
                <a:lnTo>
                  <a:pt x="1536" y="1215"/>
                </a:lnTo>
                <a:lnTo>
                  <a:pt x="1536" y="1219"/>
                </a:lnTo>
                <a:lnTo>
                  <a:pt x="1536" y="1219"/>
                </a:lnTo>
                <a:lnTo>
                  <a:pt x="1555" y="1219"/>
                </a:lnTo>
                <a:lnTo>
                  <a:pt x="1557" y="1212"/>
                </a:lnTo>
                <a:lnTo>
                  <a:pt x="1559" y="1200"/>
                </a:lnTo>
                <a:lnTo>
                  <a:pt x="1526" y="1200"/>
                </a:lnTo>
                <a:lnTo>
                  <a:pt x="1526" y="1200"/>
                </a:lnTo>
                <a:close/>
                <a:moveTo>
                  <a:pt x="1075" y="1200"/>
                </a:moveTo>
                <a:lnTo>
                  <a:pt x="1075" y="1200"/>
                </a:lnTo>
                <a:lnTo>
                  <a:pt x="1082" y="1212"/>
                </a:lnTo>
                <a:lnTo>
                  <a:pt x="1087" y="1219"/>
                </a:lnTo>
                <a:lnTo>
                  <a:pt x="1278" y="1219"/>
                </a:lnTo>
                <a:lnTo>
                  <a:pt x="1278" y="1212"/>
                </a:lnTo>
                <a:lnTo>
                  <a:pt x="1276" y="1200"/>
                </a:lnTo>
                <a:lnTo>
                  <a:pt x="1075" y="1200"/>
                </a:lnTo>
                <a:lnTo>
                  <a:pt x="1075" y="1200"/>
                </a:lnTo>
                <a:close/>
                <a:moveTo>
                  <a:pt x="1011" y="1200"/>
                </a:moveTo>
                <a:lnTo>
                  <a:pt x="1011" y="1200"/>
                </a:lnTo>
                <a:lnTo>
                  <a:pt x="1014" y="1205"/>
                </a:lnTo>
                <a:lnTo>
                  <a:pt x="1018" y="1212"/>
                </a:lnTo>
                <a:lnTo>
                  <a:pt x="1026" y="1217"/>
                </a:lnTo>
                <a:lnTo>
                  <a:pt x="1028" y="1219"/>
                </a:lnTo>
                <a:lnTo>
                  <a:pt x="1054" y="1219"/>
                </a:lnTo>
                <a:lnTo>
                  <a:pt x="1052" y="1212"/>
                </a:lnTo>
                <a:lnTo>
                  <a:pt x="1049" y="1200"/>
                </a:lnTo>
                <a:lnTo>
                  <a:pt x="1011" y="1200"/>
                </a:lnTo>
                <a:lnTo>
                  <a:pt x="1011" y="1200"/>
                </a:lnTo>
                <a:close/>
                <a:moveTo>
                  <a:pt x="1512" y="1182"/>
                </a:moveTo>
                <a:lnTo>
                  <a:pt x="1512" y="1182"/>
                </a:lnTo>
                <a:lnTo>
                  <a:pt x="1519" y="1193"/>
                </a:lnTo>
                <a:lnTo>
                  <a:pt x="1526" y="1200"/>
                </a:lnTo>
                <a:lnTo>
                  <a:pt x="1559" y="1200"/>
                </a:lnTo>
                <a:lnTo>
                  <a:pt x="1559" y="1198"/>
                </a:lnTo>
                <a:lnTo>
                  <a:pt x="1557" y="1184"/>
                </a:lnTo>
                <a:lnTo>
                  <a:pt x="1557" y="1182"/>
                </a:lnTo>
                <a:lnTo>
                  <a:pt x="1512" y="1182"/>
                </a:lnTo>
                <a:lnTo>
                  <a:pt x="1512" y="1182"/>
                </a:lnTo>
                <a:close/>
                <a:moveTo>
                  <a:pt x="1059" y="1182"/>
                </a:moveTo>
                <a:lnTo>
                  <a:pt x="1059" y="1182"/>
                </a:lnTo>
                <a:lnTo>
                  <a:pt x="1066" y="1189"/>
                </a:lnTo>
                <a:lnTo>
                  <a:pt x="1073" y="1198"/>
                </a:lnTo>
                <a:lnTo>
                  <a:pt x="1075" y="1200"/>
                </a:lnTo>
                <a:lnTo>
                  <a:pt x="1278" y="1200"/>
                </a:lnTo>
                <a:lnTo>
                  <a:pt x="1278" y="1200"/>
                </a:lnTo>
                <a:lnTo>
                  <a:pt x="1271" y="1196"/>
                </a:lnTo>
                <a:lnTo>
                  <a:pt x="1269" y="1193"/>
                </a:lnTo>
                <a:lnTo>
                  <a:pt x="1269" y="1191"/>
                </a:lnTo>
                <a:lnTo>
                  <a:pt x="1271" y="1186"/>
                </a:lnTo>
                <a:lnTo>
                  <a:pt x="1276" y="1182"/>
                </a:lnTo>
                <a:lnTo>
                  <a:pt x="1278" y="1182"/>
                </a:lnTo>
                <a:lnTo>
                  <a:pt x="1059" y="1182"/>
                </a:lnTo>
                <a:lnTo>
                  <a:pt x="1059" y="1182"/>
                </a:lnTo>
                <a:close/>
                <a:moveTo>
                  <a:pt x="988" y="1182"/>
                </a:moveTo>
                <a:lnTo>
                  <a:pt x="988" y="1182"/>
                </a:lnTo>
                <a:lnTo>
                  <a:pt x="985" y="1182"/>
                </a:lnTo>
                <a:lnTo>
                  <a:pt x="985" y="1186"/>
                </a:lnTo>
                <a:lnTo>
                  <a:pt x="983" y="1191"/>
                </a:lnTo>
                <a:lnTo>
                  <a:pt x="983" y="1193"/>
                </a:lnTo>
                <a:lnTo>
                  <a:pt x="983" y="1196"/>
                </a:lnTo>
                <a:lnTo>
                  <a:pt x="985" y="1198"/>
                </a:lnTo>
                <a:lnTo>
                  <a:pt x="988" y="1198"/>
                </a:lnTo>
                <a:lnTo>
                  <a:pt x="992" y="1198"/>
                </a:lnTo>
                <a:lnTo>
                  <a:pt x="997" y="1198"/>
                </a:lnTo>
                <a:lnTo>
                  <a:pt x="1002" y="1196"/>
                </a:lnTo>
                <a:lnTo>
                  <a:pt x="1004" y="1196"/>
                </a:lnTo>
                <a:lnTo>
                  <a:pt x="1007" y="1198"/>
                </a:lnTo>
                <a:lnTo>
                  <a:pt x="1011" y="1198"/>
                </a:lnTo>
                <a:lnTo>
                  <a:pt x="1014" y="1200"/>
                </a:lnTo>
                <a:lnTo>
                  <a:pt x="1049" y="1200"/>
                </a:lnTo>
                <a:lnTo>
                  <a:pt x="1047" y="1198"/>
                </a:lnTo>
                <a:lnTo>
                  <a:pt x="1040" y="1184"/>
                </a:lnTo>
                <a:lnTo>
                  <a:pt x="1035" y="1182"/>
                </a:lnTo>
                <a:lnTo>
                  <a:pt x="988" y="1182"/>
                </a:lnTo>
                <a:lnTo>
                  <a:pt x="988" y="1182"/>
                </a:lnTo>
                <a:close/>
                <a:moveTo>
                  <a:pt x="1507" y="1163"/>
                </a:moveTo>
                <a:lnTo>
                  <a:pt x="1507" y="1163"/>
                </a:lnTo>
                <a:lnTo>
                  <a:pt x="1507" y="1165"/>
                </a:lnTo>
                <a:lnTo>
                  <a:pt x="1512" y="1182"/>
                </a:lnTo>
                <a:lnTo>
                  <a:pt x="1512" y="1182"/>
                </a:lnTo>
                <a:lnTo>
                  <a:pt x="1557" y="1182"/>
                </a:lnTo>
                <a:lnTo>
                  <a:pt x="1555" y="1172"/>
                </a:lnTo>
                <a:lnTo>
                  <a:pt x="1552" y="1163"/>
                </a:lnTo>
                <a:lnTo>
                  <a:pt x="1507" y="1163"/>
                </a:lnTo>
                <a:lnTo>
                  <a:pt x="1507" y="1163"/>
                </a:lnTo>
                <a:close/>
                <a:moveTo>
                  <a:pt x="1037" y="1163"/>
                </a:moveTo>
                <a:lnTo>
                  <a:pt x="1037" y="1163"/>
                </a:lnTo>
                <a:lnTo>
                  <a:pt x="1052" y="1177"/>
                </a:lnTo>
                <a:lnTo>
                  <a:pt x="1059" y="1182"/>
                </a:lnTo>
                <a:lnTo>
                  <a:pt x="1278" y="1182"/>
                </a:lnTo>
                <a:lnTo>
                  <a:pt x="1278" y="1182"/>
                </a:lnTo>
                <a:lnTo>
                  <a:pt x="1283" y="1177"/>
                </a:lnTo>
                <a:lnTo>
                  <a:pt x="1288" y="1175"/>
                </a:lnTo>
                <a:lnTo>
                  <a:pt x="1292" y="1172"/>
                </a:lnTo>
                <a:lnTo>
                  <a:pt x="1297" y="1170"/>
                </a:lnTo>
                <a:lnTo>
                  <a:pt x="1302" y="1165"/>
                </a:lnTo>
                <a:lnTo>
                  <a:pt x="1307" y="1163"/>
                </a:lnTo>
                <a:lnTo>
                  <a:pt x="1037" y="1163"/>
                </a:lnTo>
                <a:lnTo>
                  <a:pt x="1037" y="1163"/>
                </a:lnTo>
                <a:close/>
                <a:moveTo>
                  <a:pt x="992" y="1163"/>
                </a:moveTo>
                <a:lnTo>
                  <a:pt x="992" y="1163"/>
                </a:lnTo>
                <a:lnTo>
                  <a:pt x="995" y="1165"/>
                </a:lnTo>
                <a:lnTo>
                  <a:pt x="997" y="1167"/>
                </a:lnTo>
                <a:lnTo>
                  <a:pt x="995" y="1172"/>
                </a:lnTo>
                <a:lnTo>
                  <a:pt x="990" y="1175"/>
                </a:lnTo>
                <a:lnTo>
                  <a:pt x="990" y="1179"/>
                </a:lnTo>
                <a:lnTo>
                  <a:pt x="988" y="1182"/>
                </a:lnTo>
                <a:lnTo>
                  <a:pt x="1035" y="1182"/>
                </a:lnTo>
                <a:lnTo>
                  <a:pt x="1026" y="1172"/>
                </a:lnTo>
                <a:lnTo>
                  <a:pt x="1021" y="1163"/>
                </a:lnTo>
                <a:lnTo>
                  <a:pt x="992" y="1163"/>
                </a:lnTo>
                <a:lnTo>
                  <a:pt x="992" y="1163"/>
                </a:lnTo>
                <a:close/>
                <a:moveTo>
                  <a:pt x="1503" y="1141"/>
                </a:moveTo>
                <a:lnTo>
                  <a:pt x="1503" y="1141"/>
                </a:lnTo>
                <a:lnTo>
                  <a:pt x="1505" y="1149"/>
                </a:lnTo>
                <a:lnTo>
                  <a:pt x="1507" y="1163"/>
                </a:lnTo>
                <a:lnTo>
                  <a:pt x="1550" y="1163"/>
                </a:lnTo>
                <a:lnTo>
                  <a:pt x="1550" y="1158"/>
                </a:lnTo>
                <a:lnTo>
                  <a:pt x="1543" y="1141"/>
                </a:lnTo>
                <a:lnTo>
                  <a:pt x="1503" y="1141"/>
                </a:lnTo>
                <a:lnTo>
                  <a:pt x="1503" y="1141"/>
                </a:lnTo>
                <a:close/>
                <a:moveTo>
                  <a:pt x="1479" y="1141"/>
                </a:moveTo>
                <a:lnTo>
                  <a:pt x="1479" y="1141"/>
                </a:lnTo>
                <a:lnTo>
                  <a:pt x="1479" y="1144"/>
                </a:lnTo>
                <a:lnTo>
                  <a:pt x="1484" y="1146"/>
                </a:lnTo>
                <a:lnTo>
                  <a:pt x="1486" y="1149"/>
                </a:lnTo>
                <a:lnTo>
                  <a:pt x="1491" y="1146"/>
                </a:lnTo>
                <a:lnTo>
                  <a:pt x="1493" y="1144"/>
                </a:lnTo>
                <a:lnTo>
                  <a:pt x="1493" y="1141"/>
                </a:lnTo>
                <a:lnTo>
                  <a:pt x="1479" y="1141"/>
                </a:lnTo>
                <a:lnTo>
                  <a:pt x="1479" y="1141"/>
                </a:lnTo>
                <a:close/>
                <a:moveTo>
                  <a:pt x="1023" y="1141"/>
                </a:moveTo>
                <a:lnTo>
                  <a:pt x="1023" y="1141"/>
                </a:lnTo>
                <a:lnTo>
                  <a:pt x="1026" y="1146"/>
                </a:lnTo>
                <a:lnTo>
                  <a:pt x="1037" y="1160"/>
                </a:lnTo>
                <a:lnTo>
                  <a:pt x="1037" y="1163"/>
                </a:lnTo>
                <a:lnTo>
                  <a:pt x="1307" y="1163"/>
                </a:lnTo>
                <a:lnTo>
                  <a:pt x="1307" y="1163"/>
                </a:lnTo>
                <a:lnTo>
                  <a:pt x="1311" y="1156"/>
                </a:lnTo>
                <a:lnTo>
                  <a:pt x="1318" y="1151"/>
                </a:lnTo>
                <a:lnTo>
                  <a:pt x="1318" y="1149"/>
                </a:lnTo>
                <a:lnTo>
                  <a:pt x="1326" y="1144"/>
                </a:lnTo>
                <a:lnTo>
                  <a:pt x="1337" y="1144"/>
                </a:lnTo>
                <a:lnTo>
                  <a:pt x="1352" y="1144"/>
                </a:lnTo>
                <a:lnTo>
                  <a:pt x="1363" y="1144"/>
                </a:lnTo>
                <a:lnTo>
                  <a:pt x="1373" y="1146"/>
                </a:lnTo>
                <a:lnTo>
                  <a:pt x="1385" y="1151"/>
                </a:lnTo>
                <a:lnTo>
                  <a:pt x="1389" y="1156"/>
                </a:lnTo>
                <a:lnTo>
                  <a:pt x="1394" y="1156"/>
                </a:lnTo>
                <a:lnTo>
                  <a:pt x="1396" y="1156"/>
                </a:lnTo>
                <a:lnTo>
                  <a:pt x="1399" y="1153"/>
                </a:lnTo>
                <a:lnTo>
                  <a:pt x="1401" y="1151"/>
                </a:lnTo>
                <a:lnTo>
                  <a:pt x="1403" y="1149"/>
                </a:lnTo>
                <a:lnTo>
                  <a:pt x="1403" y="1146"/>
                </a:lnTo>
                <a:lnTo>
                  <a:pt x="1403" y="1144"/>
                </a:lnTo>
                <a:lnTo>
                  <a:pt x="1403" y="1141"/>
                </a:lnTo>
                <a:lnTo>
                  <a:pt x="1023" y="1141"/>
                </a:lnTo>
                <a:lnTo>
                  <a:pt x="1023" y="1141"/>
                </a:lnTo>
                <a:close/>
                <a:moveTo>
                  <a:pt x="971" y="1141"/>
                </a:moveTo>
                <a:lnTo>
                  <a:pt x="971" y="1141"/>
                </a:lnTo>
                <a:lnTo>
                  <a:pt x="978" y="1151"/>
                </a:lnTo>
                <a:lnTo>
                  <a:pt x="983" y="1151"/>
                </a:lnTo>
                <a:lnTo>
                  <a:pt x="985" y="1153"/>
                </a:lnTo>
                <a:lnTo>
                  <a:pt x="990" y="1158"/>
                </a:lnTo>
                <a:lnTo>
                  <a:pt x="992" y="1160"/>
                </a:lnTo>
                <a:lnTo>
                  <a:pt x="992" y="1163"/>
                </a:lnTo>
                <a:lnTo>
                  <a:pt x="1021" y="1163"/>
                </a:lnTo>
                <a:lnTo>
                  <a:pt x="1021" y="1163"/>
                </a:lnTo>
                <a:lnTo>
                  <a:pt x="1016" y="1151"/>
                </a:lnTo>
                <a:lnTo>
                  <a:pt x="1009" y="1141"/>
                </a:lnTo>
                <a:lnTo>
                  <a:pt x="971" y="1141"/>
                </a:lnTo>
                <a:lnTo>
                  <a:pt x="971" y="1141"/>
                </a:lnTo>
                <a:close/>
                <a:moveTo>
                  <a:pt x="1014" y="1125"/>
                </a:moveTo>
                <a:lnTo>
                  <a:pt x="1014" y="1125"/>
                </a:lnTo>
                <a:lnTo>
                  <a:pt x="1016" y="1127"/>
                </a:lnTo>
                <a:lnTo>
                  <a:pt x="1018" y="1132"/>
                </a:lnTo>
                <a:lnTo>
                  <a:pt x="1023" y="1141"/>
                </a:lnTo>
                <a:lnTo>
                  <a:pt x="1403" y="1141"/>
                </a:lnTo>
                <a:lnTo>
                  <a:pt x="1403" y="1139"/>
                </a:lnTo>
                <a:lnTo>
                  <a:pt x="1403" y="1139"/>
                </a:lnTo>
                <a:lnTo>
                  <a:pt x="1408" y="1134"/>
                </a:lnTo>
                <a:lnTo>
                  <a:pt x="1411" y="1132"/>
                </a:lnTo>
                <a:lnTo>
                  <a:pt x="1418" y="1130"/>
                </a:lnTo>
                <a:lnTo>
                  <a:pt x="1425" y="1130"/>
                </a:lnTo>
                <a:lnTo>
                  <a:pt x="1437" y="1130"/>
                </a:lnTo>
                <a:lnTo>
                  <a:pt x="1451" y="1127"/>
                </a:lnTo>
                <a:lnTo>
                  <a:pt x="1463" y="1127"/>
                </a:lnTo>
                <a:lnTo>
                  <a:pt x="1470" y="1130"/>
                </a:lnTo>
                <a:lnTo>
                  <a:pt x="1470" y="1132"/>
                </a:lnTo>
                <a:lnTo>
                  <a:pt x="1474" y="1134"/>
                </a:lnTo>
                <a:lnTo>
                  <a:pt x="1477" y="1139"/>
                </a:lnTo>
                <a:lnTo>
                  <a:pt x="1479" y="1141"/>
                </a:lnTo>
                <a:lnTo>
                  <a:pt x="1493" y="1141"/>
                </a:lnTo>
                <a:lnTo>
                  <a:pt x="1496" y="1139"/>
                </a:lnTo>
                <a:lnTo>
                  <a:pt x="1498" y="1139"/>
                </a:lnTo>
                <a:lnTo>
                  <a:pt x="1498" y="1139"/>
                </a:lnTo>
                <a:lnTo>
                  <a:pt x="1500" y="1139"/>
                </a:lnTo>
                <a:lnTo>
                  <a:pt x="1503" y="1141"/>
                </a:lnTo>
                <a:lnTo>
                  <a:pt x="1503" y="1141"/>
                </a:lnTo>
                <a:lnTo>
                  <a:pt x="1543" y="1141"/>
                </a:lnTo>
                <a:lnTo>
                  <a:pt x="1543" y="1141"/>
                </a:lnTo>
                <a:lnTo>
                  <a:pt x="1538" y="1132"/>
                </a:lnTo>
                <a:lnTo>
                  <a:pt x="1536" y="1125"/>
                </a:lnTo>
                <a:lnTo>
                  <a:pt x="1536" y="1125"/>
                </a:lnTo>
                <a:lnTo>
                  <a:pt x="1014" y="1125"/>
                </a:lnTo>
                <a:lnTo>
                  <a:pt x="1014" y="1125"/>
                </a:lnTo>
                <a:close/>
                <a:moveTo>
                  <a:pt x="962" y="1125"/>
                </a:moveTo>
                <a:lnTo>
                  <a:pt x="962" y="1125"/>
                </a:lnTo>
                <a:lnTo>
                  <a:pt x="964" y="1125"/>
                </a:lnTo>
                <a:lnTo>
                  <a:pt x="971" y="1141"/>
                </a:lnTo>
                <a:lnTo>
                  <a:pt x="971" y="1141"/>
                </a:lnTo>
                <a:lnTo>
                  <a:pt x="1009" y="1141"/>
                </a:lnTo>
                <a:lnTo>
                  <a:pt x="1007" y="1141"/>
                </a:lnTo>
                <a:lnTo>
                  <a:pt x="997" y="1132"/>
                </a:lnTo>
                <a:lnTo>
                  <a:pt x="990" y="1125"/>
                </a:lnTo>
                <a:lnTo>
                  <a:pt x="990" y="1125"/>
                </a:lnTo>
                <a:lnTo>
                  <a:pt x="962" y="1125"/>
                </a:lnTo>
                <a:lnTo>
                  <a:pt x="962" y="1125"/>
                </a:lnTo>
                <a:close/>
                <a:moveTo>
                  <a:pt x="1004" y="1101"/>
                </a:moveTo>
                <a:lnTo>
                  <a:pt x="1004" y="1101"/>
                </a:lnTo>
                <a:lnTo>
                  <a:pt x="1007" y="1106"/>
                </a:lnTo>
                <a:lnTo>
                  <a:pt x="1009" y="1106"/>
                </a:lnTo>
                <a:lnTo>
                  <a:pt x="1011" y="1111"/>
                </a:lnTo>
                <a:lnTo>
                  <a:pt x="1011" y="1118"/>
                </a:lnTo>
                <a:lnTo>
                  <a:pt x="1014" y="1123"/>
                </a:lnTo>
                <a:lnTo>
                  <a:pt x="1014" y="1125"/>
                </a:lnTo>
                <a:lnTo>
                  <a:pt x="1536" y="1125"/>
                </a:lnTo>
                <a:lnTo>
                  <a:pt x="1536" y="1113"/>
                </a:lnTo>
                <a:lnTo>
                  <a:pt x="1538" y="1101"/>
                </a:lnTo>
                <a:lnTo>
                  <a:pt x="1538" y="1101"/>
                </a:lnTo>
                <a:lnTo>
                  <a:pt x="1004" y="1101"/>
                </a:lnTo>
                <a:lnTo>
                  <a:pt x="1004" y="1101"/>
                </a:lnTo>
                <a:close/>
                <a:moveTo>
                  <a:pt x="955" y="1101"/>
                </a:moveTo>
                <a:lnTo>
                  <a:pt x="955" y="1101"/>
                </a:lnTo>
                <a:lnTo>
                  <a:pt x="955" y="1106"/>
                </a:lnTo>
                <a:lnTo>
                  <a:pt x="962" y="1125"/>
                </a:lnTo>
                <a:lnTo>
                  <a:pt x="990" y="1125"/>
                </a:lnTo>
                <a:lnTo>
                  <a:pt x="990" y="1115"/>
                </a:lnTo>
                <a:lnTo>
                  <a:pt x="997" y="1106"/>
                </a:lnTo>
                <a:lnTo>
                  <a:pt x="1000" y="1101"/>
                </a:lnTo>
                <a:lnTo>
                  <a:pt x="1004" y="1101"/>
                </a:lnTo>
                <a:lnTo>
                  <a:pt x="955" y="1101"/>
                </a:lnTo>
                <a:lnTo>
                  <a:pt x="955" y="1101"/>
                </a:lnTo>
                <a:close/>
                <a:moveTo>
                  <a:pt x="948" y="1085"/>
                </a:moveTo>
                <a:lnTo>
                  <a:pt x="948" y="1085"/>
                </a:lnTo>
                <a:lnTo>
                  <a:pt x="948" y="1087"/>
                </a:lnTo>
                <a:lnTo>
                  <a:pt x="955" y="1101"/>
                </a:lnTo>
                <a:lnTo>
                  <a:pt x="1004" y="1101"/>
                </a:lnTo>
                <a:lnTo>
                  <a:pt x="1004" y="1101"/>
                </a:lnTo>
                <a:lnTo>
                  <a:pt x="1004" y="1101"/>
                </a:lnTo>
                <a:lnTo>
                  <a:pt x="1538" y="1101"/>
                </a:lnTo>
                <a:lnTo>
                  <a:pt x="1545" y="1097"/>
                </a:lnTo>
                <a:lnTo>
                  <a:pt x="1557" y="1092"/>
                </a:lnTo>
                <a:lnTo>
                  <a:pt x="1564" y="1085"/>
                </a:lnTo>
                <a:lnTo>
                  <a:pt x="948" y="1085"/>
                </a:lnTo>
                <a:lnTo>
                  <a:pt x="948" y="1085"/>
                </a:lnTo>
                <a:close/>
                <a:moveTo>
                  <a:pt x="933" y="1063"/>
                </a:moveTo>
                <a:lnTo>
                  <a:pt x="933" y="1063"/>
                </a:lnTo>
                <a:lnTo>
                  <a:pt x="938" y="1068"/>
                </a:lnTo>
                <a:lnTo>
                  <a:pt x="948" y="1085"/>
                </a:lnTo>
                <a:lnTo>
                  <a:pt x="1562" y="1085"/>
                </a:lnTo>
                <a:lnTo>
                  <a:pt x="1569" y="1080"/>
                </a:lnTo>
                <a:lnTo>
                  <a:pt x="1581" y="1068"/>
                </a:lnTo>
                <a:lnTo>
                  <a:pt x="1585" y="1063"/>
                </a:lnTo>
                <a:lnTo>
                  <a:pt x="933" y="1063"/>
                </a:lnTo>
                <a:lnTo>
                  <a:pt x="933" y="1063"/>
                </a:lnTo>
                <a:close/>
                <a:moveTo>
                  <a:pt x="900" y="1045"/>
                </a:moveTo>
                <a:lnTo>
                  <a:pt x="900" y="1045"/>
                </a:lnTo>
                <a:lnTo>
                  <a:pt x="903" y="1047"/>
                </a:lnTo>
                <a:lnTo>
                  <a:pt x="907" y="1052"/>
                </a:lnTo>
                <a:lnTo>
                  <a:pt x="912" y="1054"/>
                </a:lnTo>
                <a:lnTo>
                  <a:pt x="917" y="1054"/>
                </a:lnTo>
                <a:lnTo>
                  <a:pt x="929" y="1059"/>
                </a:lnTo>
                <a:lnTo>
                  <a:pt x="936" y="1063"/>
                </a:lnTo>
                <a:lnTo>
                  <a:pt x="1585" y="1063"/>
                </a:lnTo>
                <a:lnTo>
                  <a:pt x="1595" y="1056"/>
                </a:lnTo>
                <a:lnTo>
                  <a:pt x="1602" y="1047"/>
                </a:lnTo>
                <a:lnTo>
                  <a:pt x="1607" y="1045"/>
                </a:lnTo>
                <a:lnTo>
                  <a:pt x="1607" y="1045"/>
                </a:lnTo>
                <a:lnTo>
                  <a:pt x="900" y="1045"/>
                </a:lnTo>
                <a:lnTo>
                  <a:pt x="900" y="1045"/>
                </a:lnTo>
                <a:close/>
                <a:moveTo>
                  <a:pt x="884" y="1026"/>
                </a:moveTo>
                <a:lnTo>
                  <a:pt x="884" y="1026"/>
                </a:lnTo>
                <a:lnTo>
                  <a:pt x="889" y="1030"/>
                </a:lnTo>
                <a:lnTo>
                  <a:pt x="893" y="1035"/>
                </a:lnTo>
                <a:lnTo>
                  <a:pt x="896" y="1040"/>
                </a:lnTo>
                <a:lnTo>
                  <a:pt x="900" y="1045"/>
                </a:lnTo>
                <a:lnTo>
                  <a:pt x="900" y="1045"/>
                </a:lnTo>
                <a:lnTo>
                  <a:pt x="1607" y="1045"/>
                </a:lnTo>
                <a:lnTo>
                  <a:pt x="1611" y="1042"/>
                </a:lnTo>
                <a:lnTo>
                  <a:pt x="1616" y="1040"/>
                </a:lnTo>
                <a:lnTo>
                  <a:pt x="1621" y="1035"/>
                </a:lnTo>
                <a:lnTo>
                  <a:pt x="1626" y="1033"/>
                </a:lnTo>
                <a:lnTo>
                  <a:pt x="1630" y="1028"/>
                </a:lnTo>
                <a:lnTo>
                  <a:pt x="1633" y="1026"/>
                </a:lnTo>
                <a:lnTo>
                  <a:pt x="1633" y="1026"/>
                </a:lnTo>
                <a:lnTo>
                  <a:pt x="884" y="1026"/>
                </a:lnTo>
                <a:lnTo>
                  <a:pt x="884" y="1026"/>
                </a:lnTo>
                <a:close/>
                <a:moveTo>
                  <a:pt x="872" y="1004"/>
                </a:moveTo>
                <a:lnTo>
                  <a:pt x="872" y="1004"/>
                </a:lnTo>
                <a:lnTo>
                  <a:pt x="874" y="1009"/>
                </a:lnTo>
                <a:lnTo>
                  <a:pt x="881" y="1023"/>
                </a:lnTo>
                <a:lnTo>
                  <a:pt x="884" y="1026"/>
                </a:lnTo>
                <a:lnTo>
                  <a:pt x="1633" y="1026"/>
                </a:lnTo>
                <a:lnTo>
                  <a:pt x="1633" y="1021"/>
                </a:lnTo>
                <a:lnTo>
                  <a:pt x="1630" y="1016"/>
                </a:lnTo>
                <a:lnTo>
                  <a:pt x="1626" y="1012"/>
                </a:lnTo>
                <a:lnTo>
                  <a:pt x="1626" y="1004"/>
                </a:lnTo>
                <a:lnTo>
                  <a:pt x="872" y="1004"/>
                </a:lnTo>
                <a:lnTo>
                  <a:pt x="872" y="1004"/>
                </a:lnTo>
                <a:close/>
                <a:moveTo>
                  <a:pt x="1633" y="986"/>
                </a:moveTo>
                <a:lnTo>
                  <a:pt x="1633" y="986"/>
                </a:lnTo>
                <a:lnTo>
                  <a:pt x="1633" y="986"/>
                </a:lnTo>
                <a:lnTo>
                  <a:pt x="1633" y="988"/>
                </a:lnTo>
                <a:lnTo>
                  <a:pt x="1637" y="988"/>
                </a:lnTo>
                <a:lnTo>
                  <a:pt x="1640" y="986"/>
                </a:lnTo>
                <a:lnTo>
                  <a:pt x="1633" y="986"/>
                </a:lnTo>
                <a:lnTo>
                  <a:pt x="1633" y="986"/>
                </a:lnTo>
                <a:close/>
                <a:moveTo>
                  <a:pt x="860" y="986"/>
                </a:moveTo>
                <a:lnTo>
                  <a:pt x="860" y="986"/>
                </a:lnTo>
                <a:lnTo>
                  <a:pt x="865" y="993"/>
                </a:lnTo>
                <a:lnTo>
                  <a:pt x="872" y="1004"/>
                </a:lnTo>
                <a:lnTo>
                  <a:pt x="1626" y="1004"/>
                </a:lnTo>
                <a:lnTo>
                  <a:pt x="1623" y="1004"/>
                </a:lnTo>
                <a:lnTo>
                  <a:pt x="1621" y="997"/>
                </a:lnTo>
                <a:lnTo>
                  <a:pt x="1618" y="993"/>
                </a:lnTo>
                <a:lnTo>
                  <a:pt x="1618" y="986"/>
                </a:lnTo>
                <a:lnTo>
                  <a:pt x="1618" y="986"/>
                </a:lnTo>
                <a:lnTo>
                  <a:pt x="860" y="986"/>
                </a:lnTo>
                <a:lnTo>
                  <a:pt x="860" y="986"/>
                </a:lnTo>
                <a:close/>
                <a:moveTo>
                  <a:pt x="846" y="967"/>
                </a:moveTo>
                <a:lnTo>
                  <a:pt x="846" y="967"/>
                </a:lnTo>
                <a:lnTo>
                  <a:pt x="855" y="978"/>
                </a:lnTo>
                <a:lnTo>
                  <a:pt x="860" y="986"/>
                </a:lnTo>
                <a:lnTo>
                  <a:pt x="1618" y="986"/>
                </a:lnTo>
                <a:lnTo>
                  <a:pt x="1618" y="981"/>
                </a:lnTo>
                <a:lnTo>
                  <a:pt x="1621" y="981"/>
                </a:lnTo>
                <a:lnTo>
                  <a:pt x="1626" y="981"/>
                </a:lnTo>
                <a:lnTo>
                  <a:pt x="1626" y="981"/>
                </a:lnTo>
                <a:lnTo>
                  <a:pt x="1630" y="986"/>
                </a:lnTo>
                <a:lnTo>
                  <a:pt x="1630" y="986"/>
                </a:lnTo>
                <a:lnTo>
                  <a:pt x="1640" y="986"/>
                </a:lnTo>
                <a:lnTo>
                  <a:pt x="1640" y="986"/>
                </a:lnTo>
                <a:lnTo>
                  <a:pt x="1644" y="986"/>
                </a:lnTo>
                <a:lnTo>
                  <a:pt x="1644" y="981"/>
                </a:lnTo>
                <a:lnTo>
                  <a:pt x="1647" y="976"/>
                </a:lnTo>
                <a:lnTo>
                  <a:pt x="1649" y="971"/>
                </a:lnTo>
                <a:lnTo>
                  <a:pt x="1649" y="969"/>
                </a:lnTo>
                <a:lnTo>
                  <a:pt x="1647" y="967"/>
                </a:lnTo>
                <a:lnTo>
                  <a:pt x="846" y="967"/>
                </a:lnTo>
                <a:lnTo>
                  <a:pt x="846" y="967"/>
                </a:lnTo>
                <a:close/>
                <a:moveTo>
                  <a:pt x="837" y="948"/>
                </a:moveTo>
                <a:lnTo>
                  <a:pt x="837" y="948"/>
                </a:lnTo>
                <a:lnTo>
                  <a:pt x="844" y="964"/>
                </a:lnTo>
                <a:lnTo>
                  <a:pt x="846" y="967"/>
                </a:lnTo>
                <a:lnTo>
                  <a:pt x="1647" y="967"/>
                </a:lnTo>
                <a:lnTo>
                  <a:pt x="1647" y="967"/>
                </a:lnTo>
                <a:lnTo>
                  <a:pt x="1644" y="960"/>
                </a:lnTo>
                <a:lnTo>
                  <a:pt x="1647" y="955"/>
                </a:lnTo>
                <a:lnTo>
                  <a:pt x="1649" y="955"/>
                </a:lnTo>
                <a:lnTo>
                  <a:pt x="1652" y="952"/>
                </a:lnTo>
                <a:lnTo>
                  <a:pt x="1656" y="952"/>
                </a:lnTo>
                <a:lnTo>
                  <a:pt x="1659" y="952"/>
                </a:lnTo>
                <a:lnTo>
                  <a:pt x="1663" y="950"/>
                </a:lnTo>
                <a:lnTo>
                  <a:pt x="1666" y="948"/>
                </a:lnTo>
                <a:lnTo>
                  <a:pt x="837" y="948"/>
                </a:lnTo>
                <a:lnTo>
                  <a:pt x="837" y="948"/>
                </a:lnTo>
                <a:close/>
                <a:moveTo>
                  <a:pt x="832" y="926"/>
                </a:moveTo>
                <a:lnTo>
                  <a:pt x="832" y="926"/>
                </a:lnTo>
                <a:lnTo>
                  <a:pt x="832" y="929"/>
                </a:lnTo>
                <a:lnTo>
                  <a:pt x="837" y="948"/>
                </a:lnTo>
                <a:lnTo>
                  <a:pt x="837" y="948"/>
                </a:lnTo>
                <a:lnTo>
                  <a:pt x="1666" y="948"/>
                </a:lnTo>
                <a:lnTo>
                  <a:pt x="1666" y="948"/>
                </a:lnTo>
                <a:lnTo>
                  <a:pt x="1666" y="943"/>
                </a:lnTo>
                <a:lnTo>
                  <a:pt x="1666" y="941"/>
                </a:lnTo>
                <a:lnTo>
                  <a:pt x="1663" y="938"/>
                </a:lnTo>
                <a:lnTo>
                  <a:pt x="1663" y="934"/>
                </a:lnTo>
                <a:lnTo>
                  <a:pt x="1666" y="931"/>
                </a:lnTo>
                <a:lnTo>
                  <a:pt x="1668" y="926"/>
                </a:lnTo>
                <a:lnTo>
                  <a:pt x="832" y="926"/>
                </a:lnTo>
                <a:lnTo>
                  <a:pt x="832" y="926"/>
                </a:lnTo>
                <a:close/>
                <a:moveTo>
                  <a:pt x="832" y="908"/>
                </a:moveTo>
                <a:lnTo>
                  <a:pt x="832" y="908"/>
                </a:lnTo>
                <a:lnTo>
                  <a:pt x="832" y="915"/>
                </a:lnTo>
                <a:lnTo>
                  <a:pt x="832" y="926"/>
                </a:lnTo>
                <a:lnTo>
                  <a:pt x="1668" y="926"/>
                </a:lnTo>
                <a:lnTo>
                  <a:pt x="1668" y="926"/>
                </a:lnTo>
                <a:lnTo>
                  <a:pt x="1673" y="924"/>
                </a:lnTo>
                <a:lnTo>
                  <a:pt x="1677" y="924"/>
                </a:lnTo>
                <a:lnTo>
                  <a:pt x="1682" y="924"/>
                </a:lnTo>
                <a:lnTo>
                  <a:pt x="1694" y="926"/>
                </a:lnTo>
                <a:lnTo>
                  <a:pt x="1706" y="924"/>
                </a:lnTo>
                <a:lnTo>
                  <a:pt x="1715" y="922"/>
                </a:lnTo>
                <a:lnTo>
                  <a:pt x="1722" y="917"/>
                </a:lnTo>
                <a:lnTo>
                  <a:pt x="1722" y="915"/>
                </a:lnTo>
                <a:lnTo>
                  <a:pt x="1722" y="910"/>
                </a:lnTo>
                <a:lnTo>
                  <a:pt x="1720" y="908"/>
                </a:lnTo>
                <a:lnTo>
                  <a:pt x="1552" y="908"/>
                </a:lnTo>
                <a:lnTo>
                  <a:pt x="1550" y="910"/>
                </a:lnTo>
                <a:lnTo>
                  <a:pt x="1545" y="912"/>
                </a:lnTo>
                <a:lnTo>
                  <a:pt x="1540" y="917"/>
                </a:lnTo>
                <a:lnTo>
                  <a:pt x="1536" y="917"/>
                </a:lnTo>
                <a:lnTo>
                  <a:pt x="1533" y="917"/>
                </a:lnTo>
                <a:lnTo>
                  <a:pt x="1529" y="917"/>
                </a:lnTo>
                <a:lnTo>
                  <a:pt x="1526" y="915"/>
                </a:lnTo>
                <a:lnTo>
                  <a:pt x="1526" y="910"/>
                </a:lnTo>
                <a:lnTo>
                  <a:pt x="1526" y="908"/>
                </a:lnTo>
                <a:lnTo>
                  <a:pt x="1526" y="908"/>
                </a:lnTo>
                <a:lnTo>
                  <a:pt x="1460" y="908"/>
                </a:lnTo>
                <a:lnTo>
                  <a:pt x="1458" y="912"/>
                </a:lnTo>
                <a:lnTo>
                  <a:pt x="1455" y="915"/>
                </a:lnTo>
                <a:lnTo>
                  <a:pt x="1451" y="915"/>
                </a:lnTo>
                <a:lnTo>
                  <a:pt x="1444" y="908"/>
                </a:lnTo>
                <a:lnTo>
                  <a:pt x="1444" y="908"/>
                </a:lnTo>
                <a:lnTo>
                  <a:pt x="832" y="908"/>
                </a:lnTo>
                <a:lnTo>
                  <a:pt x="832" y="908"/>
                </a:lnTo>
                <a:close/>
                <a:moveTo>
                  <a:pt x="1581" y="889"/>
                </a:moveTo>
                <a:lnTo>
                  <a:pt x="1581" y="889"/>
                </a:lnTo>
                <a:lnTo>
                  <a:pt x="1576" y="891"/>
                </a:lnTo>
                <a:lnTo>
                  <a:pt x="1564" y="898"/>
                </a:lnTo>
                <a:lnTo>
                  <a:pt x="1555" y="908"/>
                </a:lnTo>
                <a:lnTo>
                  <a:pt x="1552" y="908"/>
                </a:lnTo>
                <a:lnTo>
                  <a:pt x="1718" y="908"/>
                </a:lnTo>
                <a:lnTo>
                  <a:pt x="1718" y="908"/>
                </a:lnTo>
                <a:lnTo>
                  <a:pt x="1715" y="903"/>
                </a:lnTo>
                <a:lnTo>
                  <a:pt x="1713" y="898"/>
                </a:lnTo>
                <a:lnTo>
                  <a:pt x="1713" y="891"/>
                </a:lnTo>
                <a:lnTo>
                  <a:pt x="1713" y="889"/>
                </a:lnTo>
                <a:lnTo>
                  <a:pt x="1581" y="889"/>
                </a:lnTo>
                <a:lnTo>
                  <a:pt x="1581" y="889"/>
                </a:lnTo>
                <a:close/>
                <a:moveTo>
                  <a:pt x="1463" y="889"/>
                </a:moveTo>
                <a:lnTo>
                  <a:pt x="1463" y="889"/>
                </a:lnTo>
                <a:lnTo>
                  <a:pt x="1463" y="891"/>
                </a:lnTo>
                <a:lnTo>
                  <a:pt x="1463" y="893"/>
                </a:lnTo>
                <a:lnTo>
                  <a:pt x="1463" y="898"/>
                </a:lnTo>
                <a:lnTo>
                  <a:pt x="1463" y="905"/>
                </a:lnTo>
                <a:lnTo>
                  <a:pt x="1460" y="908"/>
                </a:lnTo>
                <a:lnTo>
                  <a:pt x="1460" y="908"/>
                </a:lnTo>
                <a:lnTo>
                  <a:pt x="1526" y="908"/>
                </a:lnTo>
                <a:lnTo>
                  <a:pt x="1526" y="908"/>
                </a:lnTo>
                <a:lnTo>
                  <a:pt x="1526" y="908"/>
                </a:lnTo>
                <a:lnTo>
                  <a:pt x="1529" y="908"/>
                </a:lnTo>
                <a:lnTo>
                  <a:pt x="1529" y="908"/>
                </a:lnTo>
                <a:lnTo>
                  <a:pt x="1531" y="905"/>
                </a:lnTo>
                <a:lnTo>
                  <a:pt x="1533" y="903"/>
                </a:lnTo>
                <a:lnTo>
                  <a:pt x="1533" y="900"/>
                </a:lnTo>
                <a:lnTo>
                  <a:pt x="1540" y="898"/>
                </a:lnTo>
                <a:lnTo>
                  <a:pt x="1543" y="893"/>
                </a:lnTo>
                <a:lnTo>
                  <a:pt x="1548" y="891"/>
                </a:lnTo>
                <a:lnTo>
                  <a:pt x="1552" y="891"/>
                </a:lnTo>
                <a:lnTo>
                  <a:pt x="1555" y="889"/>
                </a:lnTo>
                <a:lnTo>
                  <a:pt x="1555" y="889"/>
                </a:lnTo>
                <a:lnTo>
                  <a:pt x="1463" y="889"/>
                </a:lnTo>
                <a:lnTo>
                  <a:pt x="1463" y="889"/>
                </a:lnTo>
                <a:close/>
                <a:moveTo>
                  <a:pt x="832" y="889"/>
                </a:moveTo>
                <a:lnTo>
                  <a:pt x="832" y="889"/>
                </a:lnTo>
                <a:lnTo>
                  <a:pt x="832" y="896"/>
                </a:lnTo>
                <a:lnTo>
                  <a:pt x="832" y="908"/>
                </a:lnTo>
                <a:lnTo>
                  <a:pt x="1441" y="908"/>
                </a:lnTo>
                <a:lnTo>
                  <a:pt x="1441" y="898"/>
                </a:lnTo>
                <a:lnTo>
                  <a:pt x="1441" y="889"/>
                </a:lnTo>
                <a:lnTo>
                  <a:pt x="832" y="889"/>
                </a:lnTo>
                <a:lnTo>
                  <a:pt x="832" y="889"/>
                </a:lnTo>
                <a:close/>
                <a:moveTo>
                  <a:pt x="1781" y="870"/>
                </a:moveTo>
                <a:lnTo>
                  <a:pt x="1781" y="870"/>
                </a:lnTo>
                <a:lnTo>
                  <a:pt x="1781" y="870"/>
                </a:lnTo>
                <a:lnTo>
                  <a:pt x="1784" y="874"/>
                </a:lnTo>
                <a:lnTo>
                  <a:pt x="1784" y="877"/>
                </a:lnTo>
                <a:lnTo>
                  <a:pt x="1784" y="882"/>
                </a:lnTo>
                <a:lnTo>
                  <a:pt x="1789" y="884"/>
                </a:lnTo>
                <a:lnTo>
                  <a:pt x="1791" y="886"/>
                </a:lnTo>
                <a:lnTo>
                  <a:pt x="1803" y="882"/>
                </a:lnTo>
                <a:lnTo>
                  <a:pt x="1812" y="874"/>
                </a:lnTo>
                <a:lnTo>
                  <a:pt x="1819" y="870"/>
                </a:lnTo>
                <a:lnTo>
                  <a:pt x="1819" y="870"/>
                </a:lnTo>
                <a:lnTo>
                  <a:pt x="1781" y="870"/>
                </a:lnTo>
                <a:lnTo>
                  <a:pt x="1781" y="870"/>
                </a:lnTo>
                <a:close/>
                <a:moveTo>
                  <a:pt x="1616" y="870"/>
                </a:moveTo>
                <a:lnTo>
                  <a:pt x="1616" y="870"/>
                </a:lnTo>
                <a:lnTo>
                  <a:pt x="1616" y="870"/>
                </a:lnTo>
                <a:lnTo>
                  <a:pt x="1611" y="872"/>
                </a:lnTo>
                <a:lnTo>
                  <a:pt x="1602" y="874"/>
                </a:lnTo>
                <a:lnTo>
                  <a:pt x="1597" y="874"/>
                </a:lnTo>
                <a:lnTo>
                  <a:pt x="1595" y="877"/>
                </a:lnTo>
                <a:lnTo>
                  <a:pt x="1590" y="879"/>
                </a:lnTo>
                <a:lnTo>
                  <a:pt x="1588" y="882"/>
                </a:lnTo>
                <a:lnTo>
                  <a:pt x="1585" y="886"/>
                </a:lnTo>
                <a:lnTo>
                  <a:pt x="1583" y="889"/>
                </a:lnTo>
                <a:lnTo>
                  <a:pt x="1715" y="889"/>
                </a:lnTo>
                <a:lnTo>
                  <a:pt x="1715" y="886"/>
                </a:lnTo>
                <a:lnTo>
                  <a:pt x="1718" y="879"/>
                </a:lnTo>
                <a:lnTo>
                  <a:pt x="1722" y="874"/>
                </a:lnTo>
                <a:lnTo>
                  <a:pt x="1729" y="870"/>
                </a:lnTo>
                <a:lnTo>
                  <a:pt x="1732" y="870"/>
                </a:lnTo>
                <a:lnTo>
                  <a:pt x="1616" y="870"/>
                </a:lnTo>
                <a:lnTo>
                  <a:pt x="1616" y="870"/>
                </a:lnTo>
                <a:close/>
                <a:moveTo>
                  <a:pt x="1463" y="870"/>
                </a:moveTo>
                <a:lnTo>
                  <a:pt x="1463" y="870"/>
                </a:lnTo>
                <a:lnTo>
                  <a:pt x="1463" y="877"/>
                </a:lnTo>
                <a:lnTo>
                  <a:pt x="1463" y="886"/>
                </a:lnTo>
                <a:lnTo>
                  <a:pt x="1463" y="889"/>
                </a:lnTo>
                <a:lnTo>
                  <a:pt x="1555" y="889"/>
                </a:lnTo>
                <a:lnTo>
                  <a:pt x="1557" y="889"/>
                </a:lnTo>
                <a:lnTo>
                  <a:pt x="1559" y="886"/>
                </a:lnTo>
                <a:lnTo>
                  <a:pt x="1564" y="877"/>
                </a:lnTo>
                <a:lnTo>
                  <a:pt x="1571" y="870"/>
                </a:lnTo>
                <a:lnTo>
                  <a:pt x="1571" y="870"/>
                </a:lnTo>
                <a:lnTo>
                  <a:pt x="1543" y="870"/>
                </a:lnTo>
                <a:lnTo>
                  <a:pt x="1543" y="870"/>
                </a:lnTo>
                <a:lnTo>
                  <a:pt x="1540" y="874"/>
                </a:lnTo>
                <a:lnTo>
                  <a:pt x="1536" y="874"/>
                </a:lnTo>
                <a:lnTo>
                  <a:pt x="1533" y="879"/>
                </a:lnTo>
                <a:lnTo>
                  <a:pt x="1529" y="882"/>
                </a:lnTo>
                <a:lnTo>
                  <a:pt x="1526" y="882"/>
                </a:lnTo>
                <a:lnTo>
                  <a:pt x="1522" y="879"/>
                </a:lnTo>
                <a:lnTo>
                  <a:pt x="1522" y="874"/>
                </a:lnTo>
                <a:lnTo>
                  <a:pt x="1519" y="870"/>
                </a:lnTo>
                <a:lnTo>
                  <a:pt x="1519" y="870"/>
                </a:lnTo>
                <a:lnTo>
                  <a:pt x="1463" y="870"/>
                </a:lnTo>
                <a:lnTo>
                  <a:pt x="1463" y="870"/>
                </a:lnTo>
                <a:close/>
                <a:moveTo>
                  <a:pt x="834" y="870"/>
                </a:moveTo>
                <a:lnTo>
                  <a:pt x="834" y="870"/>
                </a:lnTo>
                <a:lnTo>
                  <a:pt x="832" y="874"/>
                </a:lnTo>
                <a:lnTo>
                  <a:pt x="832" y="889"/>
                </a:lnTo>
                <a:lnTo>
                  <a:pt x="1441" y="889"/>
                </a:lnTo>
                <a:lnTo>
                  <a:pt x="1441" y="886"/>
                </a:lnTo>
                <a:lnTo>
                  <a:pt x="1441" y="874"/>
                </a:lnTo>
                <a:lnTo>
                  <a:pt x="1441" y="870"/>
                </a:lnTo>
                <a:lnTo>
                  <a:pt x="834" y="870"/>
                </a:lnTo>
                <a:lnTo>
                  <a:pt x="834" y="870"/>
                </a:lnTo>
                <a:close/>
                <a:moveTo>
                  <a:pt x="1540" y="849"/>
                </a:moveTo>
                <a:lnTo>
                  <a:pt x="1540" y="849"/>
                </a:lnTo>
                <a:lnTo>
                  <a:pt x="1540" y="851"/>
                </a:lnTo>
                <a:lnTo>
                  <a:pt x="1540" y="858"/>
                </a:lnTo>
                <a:lnTo>
                  <a:pt x="1543" y="860"/>
                </a:lnTo>
                <a:lnTo>
                  <a:pt x="1543" y="865"/>
                </a:lnTo>
                <a:lnTo>
                  <a:pt x="1543" y="870"/>
                </a:lnTo>
                <a:lnTo>
                  <a:pt x="1571" y="870"/>
                </a:lnTo>
                <a:lnTo>
                  <a:pt x="1581" y="860"/>
                </a:lnTo>
                <a:lnTo>
                  <a:pt x="1585" y="856"/>
                </a:lnTo>
                <a:lnTo>
                  <a:pt x="1592" y="853"/>
                </a:lnTo>
                <a:lnTo>
                  <a:pt x="1597" y="853"/>
                </a:lnTo>
                <a:lnTo>
                  <a:pt x="1609" y="853"/>
                </a:lnTo>
                <a:lnTo>
                  <a:pt x="1621" y="853"/>
                </a:lnTo>
                <a:lnTo>
                  <a:pt x="1630" y="856"/>
                </a:lnTo>
                <a:lnTo>
                  <a:pt x="1630" y="858"/>
                </a:lnTo>
                <a:lnTo>
                  <a:pt x="1630" y="860"/>
                </a:lnTo>
                <a:lnTo>
                  <a:pt x="1628" y="865"/>
                </a:lnTo>
                <a:lnTo>
                  <a:pt x="1626" y="865"/>
                </a:lnTo>
                <a:lnTo>
                  <a:pt x="1621" y="867"/>
                </a:lnTo>
                <a:lnTo>
                  <a:pt x="1616" y="870"/>
                </a:lnTo>
                <a:lnTo>
                  <a:pt x="1732" y="870"/>
                </a:lnTo>
                <a:lnTo>
                  <a:pt x="1734" y="867"/>
                </a:lnTo>
                <a:lnTo>
                  <a:pt x="1741" y="865"/>
                </a:lnTo>
                <a:lnTo>
                  <a:pt x="1744" y="865"/>
                </a:lnTo>
                <a:lnTo>
                  <a:pt x="1748" y="865"/>
                </a:lnTo>
                <a:lnTo>
                  <a:pt x="1755" y="865"/>
                </a:lnTo>
                <a:lnTo>
                  <a:pt x="1758" y="865"/>
                </a:lnTo>
                <a:lnTo>
                  <a:pt x="1763" y="865"/>
                </a:lnTo>
                <a:lnTo>
                  <a:pt x="1763" y="860"/>
                </a:lnTo>
                <a:lnTo>
                  <a:pt x="1765" y="858"/>
                </a:lnTo>
                <a:lnTo>
                  <a:pt x="1767" y="858"/>
                </a:lnTo>
                <a:lnTo>
                  <a:pt x="1770" y="853"/>
                </a:lnTo>
                <a:lnTo>
                  <a:pt x="1772" y="851"/>
                </a:lnTo>
                <a:lnTo>
                  <a:pt x="1774" y="851"/>
                </a:lnTo>
                <a:lnTo>
                  <a:pt x="1777" y="849"/>
                </a:lnTo>
                <a:lnTo>
                  <a:pt x="1779" y="851"/>
                </a:lnTo>
                <a:lnTo>
                  <a:pt x="1779" y="856"/>
                </a:lnTo>
                <a:lnTo>
                  <a:pt x="1781" y="858"/>
                </a:lnTo>
                <a:lnTo>
                  <a:pt x="1781" y="865"/>
                </a:lnTo>
                <a:lnTo>
                  <a:pt x="1781" y="870"/>
                </a:lnTo>
                <a:lnTo>
                  <a:pt x="1819" y="870"/>
                </a:lnTo>
                <a:lnTo>
                  <a:pt x="1826" y="867"/>
                </a:lnTo>
                <a:lnTo>
                  <a:pt x="1838" y="865"/>
                </a:lnTo>
                <a:lnTo>
                  <a:pt x="1850" y="860"/>
                </a:lnTo>
                <a:lnTo>
                  <a:pt x="1857" y="858"/>
                </a:lnTo>
                <a:lnTo>
                  <a:pt x="1862" y="858"/>
                </a:lnTo>
                <a:lnTo>
                  <a:pt x="1874" y="856"/>
                </a:lnTo>
                <a:lnTo>
                  <a:pt x="1883" y="853"/>
                </a:lnTo>
                <a:lnTo>
                  <a:pt x="1888" y="849"/>
                </a:lnTo>
                <a:lnTo>
                  <a:pt x="1540" y="849"/>
                </a:lnTo>
                <a:lnTo>
                  <a:pt x="1540" y="849"/>
                </a:lnTo>
                <a:close/>
                <a:moveTo>
                  <a:pt x="1465" y="849"/>
                </a:moveTo>
                <a:lnTo>
                  <a:pt x="1465" y="849"/>
                </a:lnTo>
                <a:lnTo>
                  <a:pt x="1465" y="856"/>
                </a:lnTo>
                <a:lnTo>
                  <a:pt x="1463" y="867"/>
                </a:lnTo>
                <a:lnTo>
                  <a:pt x="1463" y="870"/>
                </a:lnTo>
                <a:lnTo>
                  <a:pt x="1519" y="870"/>
                </a:lnTo>
                <a:lnTo>
                  <a:pt x="1517" y="860"/>
                </a:lnTo>
                <a:lnTo>
                  <a:pt x="1519" y="853"/>
                </a:lnTo>
                <a:lnTo>
                  <a:pt x="1519" y="849"/>
                </a:lnTo>
                <a:lnTo>
                  <a:pt x="1465" y="849"/>
                </a:lnTo>
                <a:lnTo>
                  <a:pt x="1465" y="849"/>
                </a:lnTo>
                <a:close/>
                <a:moveTo>
                  <a:pt x="834" y="849"/>
                </a:moveTo>
                <a:lnTo>
                  <a:pt x="834" y="849"/>
                </a:lnTo>
                <a:lnTo>
                  <a:pt x="834" y="853"/>
                </a:lnTo>
                <a:lnTo>
                  <a:pt x="834" y="870"/>
                </a:lnTo>
                <a:lnTo>
                  <a:pt x="1441" y="870"/>
                </a:lnTo>
                <a:lnTo>
                  <a:pt x="1441" y="860"/>
                </a:lnTo>
                <a:lnTo>
                  <a:pt x="1441" y="849"/>
                </a:lnTo>
                <a:lnTo>
                  <a:pt x="834" y="849"/>
                </a:lnTo>
                <a:lnTo>
                  <a:pt x="834" y="849"/>
                </a:lnTo>
                <a:close/>
                <a:moveTo>
                  <a:pt x="1545" y="832"/>
                </a:moveTo>
                <a:lnTo>
                  <a:pt x="1545" y="832"/>
                </a:lnTo>
                <a:lnTo>
                  <a:pt x="1545" y="832"/>
                </a:lnTo>
                <a:lnTo>
                  <a:pt x="1543" y="834"/>
                </a:lnTo>
                <a:lnTo>
                  <a:pt x="1540" y="841"/>
                </a:lnTo>
                <a:lnTo>
                  <a:pt x="1540" y="849"/>
                </a:lnTo>
                <a:lnTo>
                  <a:pt x="1540" y="849"/>
                </a:lnTo>
                <a:lnTo>
                  <a:pt x="1890" y="849"/>
                </a:lnTo>
                <a:lnTo>
                  <a:pt x="1890" y="849"/>
                </a:lnTo>
                <a:lnTo>
                  <a:pt x="1892" y="844"/>
                </a:lnTo>
                <a:lnTo>
                  <a:pt x="1890" y="834"/>
                </a:lnTo>
                <a:lnTo>
                  <a:pt x="1888" y="832"/>
                </a:lnTo>
                <a:lnTo>
                  <a:pt x="1862" y="832"/>
                </a:lnTo>
                <a:lnTo>
                  <a:pt x="1857" y="832"/>
                </a:lnTo>
                <a:lnTo>
                  <a:pt x="1855" y="832"/>
                </a:lnTo>
                <a:lnTo>
                  <a:pt x="1850" y="832"/>
                </a:lnTo>
                <a:lnTo>
                  <a:pt x="1850" y="832"/>
                </a:lnTo>
                <a:lnTo>
                  <a:pt x="1564" y="832"/>
                </a:lnTo>
                <a:lnTo>
                  <a:pt x="1564" y="834"/>
                </a:lnTo>
                <a:lnTo>
                  <a:pt x="1566" y="839"/>
                </a:lnTo>
                <a:lnTo>
                  <a:pt x="1566" y="844"/>
                </a:lnTo>
                <a:lnTo>
                  <a:pt x="1566" y="849"/>
                </a:lnTo>
                <a:lnTo>
                  <a:pt x="1564" y="849"/>
                </a:lnTo>
                <a:lnTo>
                  <a:pt x="1562" y="849"/>
                </a:lnTo>
                <a:lnTo>
                  <a:pt x="1555" y="846"/>
                </a:lnTo>
                <a:lnTo>
                  <a:pt x="1552" y="841"/>
                </a:lnTo>
                <a:lnTo>
                  <a:pt x="1550" y="837"/>
                </a:lnTo>
                <a:lnTo>
                  <a:pt x="1548" y="832"/>
                </a:lnTo>
                <a:lnTo>
                  <a:pt x="1548" y="832"/>
                </a:lnTo>
                <a:lnTo>
                  <a:pt x="1545" y="832"/>
                </a:lnTo>
                <a:lnTo>
                  <a:pt x="1545" y="832"/>
                </a:lnTo>
                <a:close/>
                <a:moveTo>
                  <a:pt x="1486" y="832"/>
                </a:moveTo>
                <a:lnTo>
                  <a:pt x="1486" y="832"/>
                </a:lnTo>
                <a:lnTo>
                  <a:pt x="1481" y="832"/>
                </a:lnTo>
                <a:lnTo>
                  <a:pt x="1477" y="837"/>
                </a:lnTo>
                <a:lnTo>
                  <a:pt x="1472" y="841"/>
                </a:lnTo>
                <a:lnTo>
                  <a:pt x="1470" y="846"/>
                </a:lnTo>
                <a:lnTo>
                  <a:pt x="1465" y="849"/>
                </a:lnTo>
                <a:lnTo>
                  <a:pt x="1465" y="849"/>
                </a:lnTo>
                <a:lnTo>
                  <a:pt x="1519" y="849"/>
                </a:lnTo>
                <a:lnTo>
                  <a:pt x="1517" y="846"/>
                </a:lnTo>
                <a:lnTo>
                  <a:pt x="1515" y="839"/>
                </a:lnTo>
                <a:lnTo>
                  <a:pt x="1512" y="834"/>
                </a:lnTo>
                <a:lnTo>
                  <a:pt x="1507" y="832"/>
                </a:lnTo>
                <a:lnTo>
                  <a:pt x="1486" y="832"/>
                </a:lnTo>
                <a:lnTo>
                  <a:pt x="1486" y="832"/>
                </a:lnTo>
                <a:close/>
                <a:moveTo>
                  <a:pt x="834" y="832"/>
                </a:moveTo>
                <a:lnTo>
                  <a:pt x="834" y="832"/>
                </a:lnTo>
                <a:lnTo>
                  <a:pt x="837" y="841"/>
                </a:lnTo>
                <a:lnTo>
                  <a:pt x="834" y="849"/>
                </a:lnTo>
                <a:lnTo>
                  <a:pt x="1441" y="849"/>
                </a:lnTo>
                <a:lnTo>
                  <a:pt x="1441" y="846"/>
                </a:lnTo>
                <a:lnTo>
                  <a:pt x="1444" y="832"/>
                </a:lnTo>
                <a:lnTo>
                  <a:pt x="834" y="832"/>
                </a:lnTo>
                <a:lnTo>
                  <a:pt x="834" y="832"/>
                </a:lnTo>
                <a:close/>
                <a:moveTo>
                  <a:pt x="1548" y="830"/>
                </a:moveTo>
                <a:lnTo>
                  <a:pt x="1548" y="830"/>
                </a:lnTo>
                <a:lnTo>
                  <a:pt x="1545" y="830"/>
                </a:lnTo>
                <a:lnTo>
                  <a:pt x="1545" y="832"/>
                </a:lnTo>
                <a:lnTo>
                  <a:pt x="1548" y="832"/>
                </a:lnTo>
                <a:lnTo>
                  <a:pt x="1548" y="830"/>
                </a:lnTo>
                <a:lnTo>
                  <a:pt x="1548" y="830"/>
                </a:lnTo>
                <a:close/>
                <a:moveTo>
                  <a:pt x="1496" y="827"/>
                </a:moveTo>
                <a:lnTo>
                  <a:pt x="1496" y="827"/>
                </a:lnTo>
                <a:lnTo>
                  <a:pt x="1486" y="830"/>
                </a:lnTo>
                <a:lnTo>
                  <a:pt x="1486" y="832"/>
                </a:lnTo>
                <a:lnTo>
                  <a:pt x="1510" y="832"/>
                </a:lnTo>
                <a:lnTo>
                  <a:pt x="1510" y="832"/>
                </a:lnTo>
                <a:lnTo>
                  <a:pt x="1500" y="827"/>
                </a:lnTo>
                <a:lnTo>
                  <a:pt x="1496" y="827"/>
                </a:lnTo>
                <a:lnTo>
                  <a:pt x="1496" y="827"/>
                </a:lnTo>
                <a:close/>
                <a:moveTo>
                  <a:pt x="1876" y="815"/>
                </a:moveTo>
                <a:lnTo>
                  <a:pt x="1876" y="815"/>
                </a:lnTo>
                <a:lnTo>
                  <a:pt x="1876" y="815"/>
                </a:lnTo>
                <a:lnTo>
                  <a:pt x="1871" y="815"/>
                </a:lnTo>
                <a:lnTo>
                  <a:pt x="1869" y="820"/>
                </a:lnTo>
                <a:lnTo>
                  <a:pt x="1866" y="825"/>
                </a:lnTo>
                <a:lnTo>
                  <a:pt x="1862" y="830"/>
                </a:lnTo>
                <a:lnTo>
                  <a:pt x="1862" y="832"/>
                </a:lnTo>
                <a:lnTo>
                  <a:pt x="1888" y="832"/>
                </a:lnTo>
                <a:lnTo>
                  <a:pt x="1885" y="827"/>
                </a:lnTo>
                <a:lnTo>
                  <a:pt x="1883" y="820"/>
                </a:lnTo>
                <a:lnTo>
                  <a:pt x="1878" y="815"/>
                </a:lnTo>
                <a:lnTo>
                  <a:pt x="1876" y="815"/>
                </a:lnTo>
                <a:lnTo>
                  <a:pt x="1876" y="815"/>
                </a:lnTo>
                <a:close/>
                <a:moveTo>
                  <a:pt x="1489" y="811"/>
                </a:moveTo>
                <a:lnTo>
                  <a:pt x="1489" y="811"/>
                </a:lnTo>
                <a:lnTo>
                  <a:pt x="1498" y="813"/>
                </a:lnTo>
                <a:lnTo>
                  <a:pt x="1510" y="815"/>
                </a:lnTo>
                <a:lnTo>
                  <a:pt x="1515" y="815"/>
                </a:lnTo>
                <a:lnTo>
                  <a:pt x="1524" y="815"/>
                </a:lnTo>
                <a:lnTo>
                  <a:pt x="1536" y="815"/>
                </a:lnTo>
                <a:lnTo>
                  <a:pt x="1550" y="815"/>
                </a:lnTo>
                <a:lnTo>
                  <a:pt x="1552" y="815"/>
                </a:lnTo>
                <a:lnTo>
                  <a:pt x="1557" y="820"/>
                </a:lnTo>
                <a:lnTo>
                  <a:pt x="1559" y="825"/>
                </a:lnTo>
                <a:lnTo>
                  <a:pt x="1562" y="830"/>
                </a:lnTo>
                <a:lnTo>
                  <a:pt x="1564" y="832"/>
                </a:lnTo>
                <a:lnTo>
                  <a:pt x="1850" y="832"/>
                </a:lnTo>
                <a:lnTo>
                  <a:pt x="1848" y="827"/>
                </a:lnTo>
                <a:lnTo>
                  <a:pt x="1848" y="825"/>
                </a:lnTo>
                <a:lnTo>
                  <a:pt x="1848" y="820"/>
                </a:lnTo>
                <a:lnTo>
                  <a:pt x="1848" y="815"/>
                </a:lnTo>
                <a:lnTo>
                  <a:pt x="1845" y="813"/>
                </a:lnTo>
                <a:lnTo>
                  <a:pt x="1845" y="811"/>
                </a:lnTo>
                <a:lnTo>
                  <a:pt x="1836" y="811"/>
                </a:lnTo>
                <a:lnTo>
                  <a:pt x="1833" y="813"/>
                </a:lnTo>
                <a:lnTo>
                  <a:pt x="1831" y="815"/>
                </a:lnTo>
                <a:lnTo>
                  <a:pt x="1829" y="815"/>
                </a:lnTo>
                <a:lnTo>
                  <a:pt x="1826" y="818"/>
                </a:lnTo>
                <a:lnTo>
                  <a:pt x="1822" y="818"/>
                </a:lnTo>
                <a:lnTo>
                  <a:pt x="1822" y="815"/>
                </a:lnTo>
                <a:lnTo>
                  <a:pt x="1817" y="813"/>
                </a:lnTo>
                <a:lnTo>
                  <a:pt x="1814" y="811"/>
                </a:lnTo>
                <a:lnTo>
                  <a:pt x="1489" y="811"/>
                </a:lnTo>
                <a:lnTo>
                  <a:pt x="1489" y="811"/>
                </a:lnTo>
                <a:close/>
                <a:moveTo>
                  <a:pt x="832" y="811"/>
                </a:moveTo>
                <a:lnTo>
                  <a:pt x="832" y="811"/>
                </a:lnTo>
                <a:lnTo>
                  <a:pt x="832" y="815"/>
                </a:lnTo>
                <a:lnTo>
                  <a:pt x="834" y="830"/>
                </a:lnTo>
                <a:lnTo>
                  <a:pt x="834" y="832"/>
                </a:lnTo>
                <a:lnTo>
                  <a:pt x="1444" y="832"/>
                </a:lnTo>
                <a:lnTo>
                  <a:pt x="1444" y="830"/>
                </a:lnTo>
                <a:lnTo>
                  <a:pt x="1453" y="818"/>
                </a:lnTo>
                <a:lnTo>
                  <a:pt x="1465" y="813"/>
                </a:lnTo>
                <a:lnTo>
                  <a:pt x="1472" y="811"/>
                </a:lnTo>
                <a:lnTo>
                  <a:pt x="832" y="811"/>
                </a:lnTo>
                <a:lnTo>
                  <a:pt x="832" y="811"/>
                </a:lnTo>
                <a:close/>
                <a:moveTo>
                  <a:pt x="1843" y="806"/>
                </a:moveTo>
                <a:lnTo>
                  <a:pt x="1843" y="806"/>
                </a:lnTo>
                <a:lnTo>
                  <a:pt x="1840" y="808"/>
                </a:lnTo>
                <a:lnTo>
                  <a:pt x="1836" y="811"/>
                </a:lnTo>
                <a:lnTo>
                  <a:pt x="1845" y="811"/>
                </a:lnTo>
                <a:lnTo>
                  <a:pt x="1845" y="811"/>
                </a:lnTo>
                <a:lnTo>
                  <a:pt x="1843" y="806"/>
                </a:lnTo>
                <a:lnTo>
                  <a:pt x="1843" y="806"/>
                </a:lnTo>
                <a:lnTo>
                  <a:pt x="1843" y="806"/>
                </a:lnTo>
                <a:close/>
                <a:moveTo>
                  <a:pt x="1902" y="792"/>
                </a:moveTo>
                <a:lnTo>
                  <a:pt x="1902" y="792"/>
                </a:lnTo>
                <a:lnTo>
                  <a:pt x="1900" y="792"/>
                </a:lnTo>
                <a:lnTo>
                  <a:pt x="1900" y="797"/>
                </a:lnTo>
                <a:lnTo>
                  <a:pt x="1900" y="799"/>
                </a:lnTo>
                <a:lnTo>
                  <a:pt x="1904" y="801"/>
                </a:lnTo>
                <a:lnTo>
                  <a:pt x="1907" y="801"/>
                </a:lnTo>
                <a:lnTo>
                  <a:pt x="1911" y="801"/>
                </a:lnTo>
                <a:lnTo>
                  <a:pt x="1928" y="801"/>
                </a:lnTo>
                <a:lnTo>
                  <a:pt x="1942" y="801"/>
                </a:lnTo>
                <a:lnTo>
                  <a:pt x="1947" y="799"/>
                </a:lnTo>
                <a:lnTo>
                  <a:pt x="1952" y="801"/>
                </a:lnTo>
                <a:lnTo>
                  <a:pt x="1954" y="801"/>
                </a:lnTo>
                <a:lnTo>
                  <a:pt x="1959" y="804"/>
                </a:lnTo>
                <a:lnTo>
                  <a:pt x="1961" y="808"/>
                </a:lnTo>
                <a:lnTo>
                  <a:pt x="1961" y="808"/>
                </a:lnTo>
                <a:lnTo>
                  <a:pt x="1963" y="808"/>
                </a:lnTo>
                <a:lnTo>
                  <a:pt x="1966" y="806"/>
                </a:lnTo>
                <a:lnTo>
                  <a:pt x="1968" y="806"/>
                </a:lnTo>
                <a:lnTo>
                  <a:pt x="1970" y="804"/>
                </a:lnTo>
                <a:lnTo>
                  <a:pt x="1970" y="801"/>
                </a:lnTo>
                <a:lnTo>
                  <a:pt x="1973" y="801"/>
                </a:lnTo>
                <a:lnTo>
                  <a:pt x="1975" y="801"/>
                </a:lnTo>
                <a:lnTo>
                  <a:pt x="1980" y="801"/>
                </a:lnTo>
                <a:lnTo>
                  <a:pt x="1982" y="801"/>
                </a:lnTo>
                <a:lnTo>
                  <a:pt x="1989" y="801"/>
                </a:lnTo>
                <a:lnTo>
                  <a:pt x="1992" y="804"/>
                </a:lnTo>
                <a:lnTo>
                  <a:pt x="1994" y="806"/>
                </a:lnTo>
                <a:lnTo>
                  <a:pt x="1996" y="808"/>
                </a:lnTo>
                <a:lnTo>
                  <a:pt x="2001" y="808"/>
                </a:lnTo>
                <a:lnTo>
                  <a:pt x="2001" y="806"/>
                </a:lnTo>
                <a:lnTo>
                  <a:pt x="2001" y="801"/>
                </a:lnTo>
                <a:lnTo>
                  <a:pt x="2001" y="799"/>
                </a:lnTo>
                <a:lnTo>
                  <a:pt x="2001" y="794"/>
                </a:lnTo>
                <a:lnTo>
                  <a:pt x="1999" y="792"/>
                </a:lnTo>
                <a:lnTo>
                  <a:pt x="1902" y="792"/>
                </a:lnTo>
                <a:lnTo>
                  <a:pt x="1902" y="792"/>
                </a:lnTo>
                <a:close/>
                <a:moveTo>
                  <a:pt x="827" y="792"/>
                </a:moveTo>
                <a:lnTo>
                  <a:pt x="827" y="792"/>
                </a:lnTo>
                <a:lnTo>
                  <a:pt x="827" y="794"/>
                </a:lnTo>
                <a:lnTo>
                  <a:pt x="830" y="797"/>
                </a:lnTo>
                <a:lnTo>
                  <a:pt x="830" y="804"/>
                </a:lnTo>
                <a:lnTo>
                  <a:pt x="832" y="811"/>
                </a:lnTo>
                <a:lnTo>
                  <a:pt x="1472" y="811"/>
                </a:lnTo>
                <a:lnTo>
                  <a:pt x="1477" y="811"/>
                </a:lnTo>
                <a:lnTo>
                  <a:pt x="1486" y="811"/>
                </a:lnTo>
                <a:lnTo>
                  <a:pt x="1489" y="811"/>
                </a:lnTo>
                <a:lnTo>
                  <a:pt x="1814" y="811"/>
                </a:lnTo>
                <a:lnTo>
                  <a:pt x="1814" y="808"/>
                </a:lnTo>
                <a:lnTo>
                  <a:pt x="1814" y="806"/>
                </a:lnTo>
                <a:lnTo>
                  <a:pt x="1812" y="804"/>
                </a:lnTo>
                <a:lnTo>
                  <a:pt x="1812" y="801"/>
                </a:lnTo>
                <a:lnTo>
                  <a:pt x="1812" y="801"/>
                </a:lnTo>
                <a:lnTo>
                  <a:pt x="1814" y="801"/>
                </a:lnTo>
                <a:lnTo>
                  <a:pt x="1814" y="801"/>
                </a:lnTo>
                <a:lnTo>
                  <a:pt x="1817" y="799"/>
                </a:lnTo>
                <a:lnTo>
                  <a:pt x="1819" y="794"/>
                </a:lnTo>
                <a:lnTo>
                  <a:pt x="1819" y="792"/>
                </a:lnTo>
                <a:lnTo>
                  <a:pt x="1741" y="792"/>
                </a:lnTo>
                <a:lnTo>
                  <a:pt x="1739" y="792"/>
                </a:lnTo>
                <a:lnTo>
                  <a:pt x="1732" y="794"/>
                </a:lnTo>
                <a:lnTo>
                  <a:pt x="1727" y="797"/>
                </a:lnTo>
                <a:lnTo>
                  <a:pt x="1725" y="799"/>
                </a:lnTo>
                <a:lnTo>
                  <a:pt x="1725" y="799"/>
                </a:lnTo>
                <a:lnTo>
                  <a:pt x="1727" y="797"/>
                </a:lnTo>
                <a:lnTo>
                  <a:pt x="1734" y="792"/>
                </a:lnTo>
                <a:lnTo>
                  <a:pt x="1484" y="792"/>
                </a:lnTo>
                <a:lnTo>
                  <a:pt x="1484" y="792"/>
                </a:lnTo>
                <a:lnTo>
                  <a:pt x="1481" y="797"/>
                </a:lnTo>
                <a:lnTo>
                  <a:pt x="1479" y="797"/>
                </a:lnTo>
                <a:lnTo>
                  <a:pt x="1472" y="797"/>
                </a:lnTo>
                <a:lnTo>
                  <a:pt x="1460" y="794"/>
                </a:lnTo>
                <a:lnTo>
                  <a:pt x="1446" y="794"/>
                </a:lnTo>
                <a:lnTo>
                  <a:pt x="1444" y="792"/>
                </a:lnTo>
                <a:lnTo>
                  <a:pt x="1439" y="792"/>
                </a:lnTo>
                <a:lnTo>
                  <a:pt x="1439" y="792"/>
                </a:lnTo>
                <a:lnTo>
                  <a:pt x="1415" y="792"/>
                </a:lnTo>
                <a:lnTo>
                  <a:pt x="1413" y="792"/>
                </a:lnTo>
                <a:lnTo>
                  <a:pt x="1406" y="794"/>
                </a:lnTo>
                <a:lnTo>
                  <a:pt x="1401" y="797"/>
                </a:lnTo>
                <a:lnTo>
                  <a:pt x="1396" y="799"/>
                </a:lnTo>
                <a:lnTo>
                  <a:pt x="1392" y="799"/>
                </a:lnTo>
                <a:lnTo>
                  <a:pt x="1387" y="797"/>
                </a:lnTo>
                <a:lnTo>
                  <a:pt x="1385" y="794"/>
                </a:lnTo>
                <a:lnTo>
                  <a:pt x="1382" y="792"/>
                </a:lnTo>
                <a:lnTo>
                  <a:pt x="865" y="792"/>
                </a:lnTo>
                <a:lnTo>
                  <a:pt x="865" y="794"/>
                </a:lnTo>
                <a:lnTo>
                  <a:pt x="863" y="799"/>
                </a:lnTo>
                <a:lnTo>
                  <a:pt x="860" y="801"/>
                </a:lnTo>
                <a:lnTo>
                  <a:pt x="855" y="799"/>
                </a:lnTo>
                <a:lnTo>
                  <a:pt x="853" y="797"/>
                </a:lnTo>
                <a:lnTo>
                  <a:pt x="851" y="792"/>
                </a:lnTo>
                <a:lnTo>
                  <a:pt x="827" y="792"/>
                </a:lnTo>
                <a:lnTo>
                  <a:pt x="827" y="792"/>
                </a:lnTo>
                <a:close/>
                <a:moveTo>
                  <a:pt x="1434" y="785"/>
                </a:moveTo>
                <a:lnTo>
                  <a:pt x="1434" y="785"/>
                </a:lnTo>
                <a:lnTo>
                  <a:pt x="1432" y="785"/>
                </a:lnTo>
                <a:lnTo>
                  <a:pt x="1427" y="787"/>
                </a:lnTo>
                <a:lnTo>
                  <a:pt x="1420" y="789"/>
                </a:lnTo>
                <a:lnTo>
                  <a:pt x="1415" y="792"/>
                </a:lnTo>
                <a:lnTo>
                  <a:pt x="1439" y="792"/>
                </a:lnTo>
                <a:lnTo>
                  <a:pt x="1437" y="789"/>
                </a:lnTo>
                <a:lnTo>
                  <a:pt x="1437" y="787"/>
                </a:lnTo>
                <a:lnTo>
                  <a:pt x="1437" y="785"/>
                </a:lnTo>
                <a:lnTo>
                  <a:pt x="1434" y="785"/>
                </a:lnTo>
                <a:lnTo>
                  <a:pt x="1434" y="785"/>
                </a:lnTo>
                <a:close/>
                <a:moveTo>
                  <a:pt x="1911" y="771"/>
                </a:moveTo>
                <a:lnTo>
                  <a:pt x="1911" y="771"/>
                </a:lnTo>
                <a:lnTo>
                  <a:pt x="1907" y="782"/>
                </a:lnTo>
                <a:lnTo>
                  <a:pt x="1904" y="787"/>
                </a:lnTo>
                <a:lnTo>
                  <a:pt x="1902" y="792"/>
                </a:lnTo>
                <a:lnTo>
                  <a:pt x="1999" y="792"/>
                </a:lnTo>
                <a:lnTo>
                  <a:pt x="1994" y="785"/>
                </a:lnTo>
                <a:lnTo>
                  <a:pt x="1992" y="778"/>
                </a:lnTo>
                <a:lnTo>
                  <a:pt x="1987" y="771"/>
                </a:lnTo>
                <a:lnTo>
                  <a:pt x="1911" y="771"/>
                </a:lnTo>
                <a:lnTo>
                  <a:pt x="1911" y="771"/>
                </a:lnTo>
                <a:close/>
                <a:moveTo>
                  <a:pt x="1829" y="771"/>
                </a:moveTo>
                <a:lnTo>
                  <a:pt x="1829" y="771"/>
                </a:lnTo>
                <a:lnTo>
                  <a:pt x="1829" y="773"/>
                </a:lnTo>
                <a:lnTo>
                  <a:pt x="1831" y="775"/>
                </a:lnTo>
                <a:lnTo>
                  <a:pt x="1833" y="778"/>
                </a:lnTo>
                <a:lnTo>
                  <a:pt x="1836" y="778"/>
                </a:lnTo>
                <a:lnTo>
                  <a:pt x="1843" y="775"/>
                </a:lnTo>
                <a:lnTo>
                  <a:pt x="1845" y="773"/>
                </a:lnTo>
                <a:lnTo>
                  <a:pt x="1848" y="771"/>
                </a:lnTo>
                <a:lnTo>
                  <a:pt x="1848" y="771"/>
                </a:lnTo>
                <a:lnTo>
                  <a:pt x="1829" y="771"/>
                </a:lnTo>
                <a:lnTo>
                  <a:pt x="1829" y="771"/>
                </a:lnTo>
                <a:close/>
                <a:moveTo>
                  <a:pt x="1791" y="771"/>
                </a:moveTo>
                <a:lnTo>
                  <a:pt x="1791" y="771"/>
                </a:lnTo>
                <a:lnTo>
                  <a:pt x="1777" y="778"/>
                </a:lnTo>
                <a:lnTo>
                  <a:pt x="1770" y="782"/>
                </a:lnTo>
                <a:lnTo>
                  <a:pt x="1763" y="785"/>
                </a:lnTo>
                <a:lnTo>
                  <a:pt x="1758" y="785"/>
                </a:lnTo>
                <a:lnTo>
                  <a:pt x="1748" y="787"/>
                </a:lnTo>
                <a:lnTo>
                  <a:pt x="1741" y="792"/>
                </a:lnTo>
                <a:lnTo>
                  <a:pt x="1819" y="792"/>
                </a:lnTo>
                <a:lnTo>
                  <a:pt x="1819" y="789"/>
                </a:lnTo>
                <a:lnTo>
                  <a:pt x="1819" y="785"/>
                </a:lnTo>
                <a:lnTo>
                  <a:pt x="1814" y="780"/>
                </a:lnTo>
                <a:lnTo>
                  <a:pt x="1805" y="771"/>
                </a:lnTo>
                <a:lnTo>
                  <a:pt x="1791" y="771"/>
                </a:lnTo>
                <a:lnTo>
                  <a:pt x="1791" y="771"/>
                </a:lnTo>
                <a:close/>
                <a:moveTo>
                  <a:pt x="1479" y="771"/>
                </a:moveTo>
                <a:lnTo>
                  <a:pt x="1479" y="771"/>
                </a:lnTo>
                <a:lnTo>
                  <a:pt x="1484" y="773"/>
                </a:lnTo>
                <a:lnTo>
                  <a:pt x="1489" y="775"/>
                </a:lnTo>
                <a:lnTo>
                  <a:pt x="1489" y="778"/>
                </a:lnTo>
                <a:lnTo>
                  <a:pt x="1489" y="782"/>
                </a:lnTo>
                <a:lnTo>
                  <a:pt x="1486" y="785"/>
                </a:lnTo>
                <a:lnTo>
                  <a:pt x="1484" y="789"/>
                </a:lnTo>
                <a:lnTo>
                  <a:pt x="1484" y="792"/>
                </a:lnTo>
                <a:lnTo>
                  <a:pt x="1734" y="792"/>
                </a:lnTo>
                <a:lnTo>
                  <a:pt x="1734" y="789"/>
                </a:lnTo>
                <a:lnTo>
                  <a:pt x="1746" y="780"/>
                </a:lnTo>
                <a:lnTo>
                  <a:pt x="1755" y="771"/>
                </a:lnTo>
                <a:lnTo>
                  <a:pt x="1758" y="771"/>
                </a:lnTo>
                <a:lnTo>
                  <a:pt x="1479" y="771"/>
                </a:lnTo>
                <a:lnTo>
                  <a:pt x="1479" y="771"/>
                </a:lnTo>
                <a:close/>
                <a:moveTo>
                  <a:pt x="858" y="771"/>
                </a:moveTo>
                <a:lnTo>
                  <a:pt x="858" y="771"/>
                </a:lnTo>
                <a:lnTo>
                  <a:pt x="860" y="773"/>
                </a:lnTo>
                <a:lnTo>
                  <a:pt x="863" y="778"/>
                </a:lnTo>
                <a:lnTo>
                  <a:pt x="863" y="785"/>
                </a:lnTo>
                <a:lnTo>
                  <a:pt x="863" y="787"/>
                </a:lnTo>
                <a:lnTo>
                  <a:pt x="863" y="792"/>
                </a:lnTo>
                <a:lnTo>
                  <a:pt x="1382" y="792"/>
                </a:lnTo>
                <a:lnTo>
                  <a:pt x="1382" y="789"/>
                </a:lnTo>
                <a:lnTo>
                  <a:pt x="1382" y="785"/>
                </a:lnTo>
                <a:lnTo>
                  <a:pt x="1385" y="782"/>
                </a:lnTo>
                <a:lnTo>
                  <a:pt x="1387" y="780"/>
                </a:lnTo>
                <a:lnTo>
                  <a:pt x="1389" y="780"/>
                </a:lnTo>
                <a:lnTo>
                  <a:pt x="1394" y="778"/>
                </a:lnTo>
                <a:lnTo>
                  <a:pt x="1401" y="775"/>
                </a:lnTo>
                <a:lnTo>
                  <a:pt x="1408" y="771"/>
                </a:lnTo>
                <a:lnTo>
                  <a:pt x="1408" y="771"/>
                </a:lnTo>
                <a:lnTo>
                  <a:pt x="858" y="771"/>
                </a:lnTo>
                <a:lnTo>
                  <a:pt x="858" y="771"/>
                </a:lnTo>
                <a:close/>
                <a:moveTo>
                  <a:pt x="804" y="771"/>
                </a:moveTo>
                <a:lnTo>
                  <a:pt x="804" y="771"/>
                </a:lnTo>
                <a:lnTo>
                  <a:pt x="811" y="778"/>
                </a:lnTo>
                <a:lnTo>
                  <a:pt x="815" y="782"/>
                </a:lnTo>
                <a:lnTo>
                  <a:pt x="820" y="785"/>
                </a:lnTo>
                <a:lnTo>
                  <a:pt x="825" y="785"/>
                </a:lnTo>
                <a:lnTo>
                  <a:pt x="825" y="789"/>
                </a:lnTo>
                <a:lnTo>
                  <a:pt x="827" y="792"/>
                </a:lnTo>
                <a:lnTo>
                  <a:pt x="848" y="792"/>
                </a:lnTo>
                <a:lnTo>
                  <a:pt x="848" y="789"/>
                </a:lnTo>
                <a:lnTo>
                  <a:pt x="848" y="785"/>
                </a:lnTo>
                <a:lnTo>
                  <a:pt x="848" y="780"/>
                </a:lnTo>
                <a:lnTo>
                  <a:pt x="846" y="773"/>
                </a:lnTo>
                <a:lnTo>
                  <a:pt x="844" y="771"/>
                </a:lnTo>
                <a:lnTo>
                  <a:pt x="804" y="771"/>
                </a:lnTo>
                <a:lnTo>
                  <a:pt x="804" y="771"/>
                </a:lnTo>
                <a:close/>
                <a:moveTo>
                  <a:pt x="1791" y="771"/>
                </a:moveTo>
                <a:lnTo>
                  <a:pt x="1805" y="771"/>
                </a:lnTo>
                <a:lnTo>
                  <a:pt x="1805" y="771"/>
                </a:lnTo>
                <a:lnTo>
                  <a:pt x="1791" y="771"/>
                </a:lnTo>
                <a:lnTo>
                  <a:pt x="1791" y="771"/>
                </a:lnTo>
                <a:lnTo>
                  <a:pt x="1791" y="771"/>
                </a:lnTo>
                <a:lnTo>
                  <a:pt x="1791" y="771"/>
                </a:lnTo>
                <a:close/>
                <a:moveTo>
                  <a:pt x="1921" y="754"/>
                </a:moveTo>
                <a:lnTo>
                  <a:pt x="1921" y="754"/>
                </a:lnTo>
                <a:lnTo>
                  <a:pt x="1916" y="756"/>
                </a:lnTo>
                <a:lnTo>
                  <a:pt x="1911" y="768"/>
                </a:lnTo>
                <a:lnTo>
                  <a:pt x="1911" y="771"/>
                </a:lnTo>
                <a:lnTo>
                  <a:pt x="1987" y="771"/>
                </a:lnTo>
                <a:lnTo>
                  <a:pt x="1987" y="768"/>
                </a:lnTo>
                <a:lnTo>
                  <a:pt x="1985" y="763"/>
                </a:lnTo>
                <a:lnTo>
                  <a:pt x="1980" y="759"/>
                </a:lnTo>
                <a:lnTo>
                  <a:pt x="1975" y="756"/>
                </a:lnTo>
                <a:lnTo>
                  <a:pt x="1973" y="756"/>
                </a:lnTo>
                <a:lnTo>
                  <a:pt x="1963" y="756"/>
                </a:lnTo>
                <a:lnTo>
                  <a:pt x="1959" y="759"/>
                </a:lnTo>
                <a:lnTo>
                  <a:pt x="1956" y="759"/>
                </a:lnTo>
                <a:lnTo>
                  <a:pt x="1952" y="756"/>
                </a:lnTo>
                <a:lnTo>
                  <a:pt x="1949" y="754"/>
                </a:lnTo>
                <a:lnTo>
                  <a:pt x="1947" y="754"/>
                </a:lnTo>
                <a:lnTo>
                  <a:pt x="1947" y="754"/>
                </a:lnTo>
                <a:lnTo>
                  <a:pt x="1921" y="754"/>
                </a:lnTo>
                <a:lnTo>
                  <a:pt x="1921" y="754"/>
                </a:lnTo>
                <a:close/>
                <a:moveTo>
                  <a:pt x="1826" y="754"/>
                </a:moveTo>
                <a:lnTo>
                  <a:pt x="1826" y="754"/>
                </a:lnTo>
                <a:lnTo>
                  <a:pt x="1826" y="756"/>
                </a:lnTo>
                <a:lnTo>
                  <a:pt x="1826" y="761"/>
                </a:lnTo>
                <a:lnTo>
                  <a:pt x="1826" y="766"/>
                </a:lnTo>
                <a:lnTo>
                  <a:pt x="1826" y="768"/>
                </a:lnTo>
                <a:lnTo>
                  <a:pt x="1829" y="771"/>
                </a:lnTo>
                <a:lnTo>
                  <a:pt x="1848" y="771"/>
                </a:lnTo>
                <a:lnTo>
                  <a:pt x="1855" y="768"/>
                </a:lnTo>
                <a:lnTo>
                  <a:pt x="1855" y="768"/>
                </a:lnTo>
                <a:lnTo>
                  <a:pt x="1857" y="766"/>
                </a:lnTo>
                <a:lnTo>
                  <a:pt x="1857" y="763"/>
                </a:lnTo>
                <a:lnTo>
                  <a:pt x="1855" y="761"/>
                </a:lnTo>
                <a:lnTo>
                  <a:pt x="1855" y="761"/>
                </a:lnTo>
                <a:lnTo>
                  <a:pt x="1855" y="759"/>
                </a:lnTo>
                <a:lnTo>
                  <a:pt x="1855" y="759"/>
                </a:lnTo>
                <a:lnTo>
                  <a:pt x="1859" y="759"/>
                </a:lnTo>
                <a:lnTo>
                  <a:pt x="1862" y="759"/>
                </a:lnTo>
                <a:lnTo>
                  <a:pt x="1866" y="756"/>
                </a:lnTo>
                <a:lnTo>
                  <a:pt x="1871" y="756"/>
                </a:lnTo>
                <a:lnTo>
                  <a:pt x="1874" y="754"/>
                </a:lnTo>
                <a:lnTo>
                  <a:pt x="1878" y="754"/>
                </a:lnTo>
                <a:lnTo>
                  <a:pt x="1881" y="754"/>
                </a:lnTo>
                <a:lnTo>
                  <a:pt x="1826" y="754"/>
                </a:lnTo>
                <a:lnTo>
                  <a:pt x="1826" y="754"/>
                </a:lnTo>
                <a:close/>
                <a:moveTo>
                  <a:pt x="1814" y="754"/>
                </a:moveTo>
                <a:lnTo>
                  <a:pt x="1814" y="754"/>
                </a:lnTo>
                <a:lnTo>
                  <a:pt x="1817" y="754"/>
                </a:lnTo>
                <a:lnTo>
                  <a:pt x="1817" y="754"/>
                </a:lnTo>
                <a:lnTo>
                  <a:pt x="1817" y="754"/>
                </a:lnTo>
                <a:lnTo>
                  <a:pt x="1814" y="754"/>
                </a:lnTo>
                <a:lnTo>
                  <a:pt x="1814" y="754"/>
                </a:lnTo>
                <a:close/>
                <a:moveTo>
                  <a:pt x="1453" y="754"/>
                </a:moveTo>
                <a:lnTo>
                  <a:pt x="1453" y="754"/>
                </a:lnTo>
                <a:lnTo>
                  <a:pt x="1463" y="761"/>
                </a:lnTo>
                <a:lnTo>
                  <a:pt x="1474" y="768"/>
                </a:lnTo>
                <a:lnTo>
                  <a:pt x="1479" y="771"/>
                </a:lnTo>
                <a:lnTo>
                  <a:pt x="1755" y="771"/>
                </a:lnTo>
                <a:lnTo>
                  <a:pt x="1770" y="761"/>
                </a:lnTo>
                <a:lnTo>
                  <a:pt x="1781" y="754"/>
                </a:lnTo>
                <a:lnTo>
                  <a:pt x="1453" y="754"/>
                </a:lnTo>
                <a:lnTo>
                  <a:pt x="1453" y="754"/>
                </a:lnTo>
                <a:close/>
                <a:moveTo>
                  <a:pt x="837" y="754"/>
                </a:moveTo>
                <a:lnTo>
                  <a:pt x="837" y="754"/>
                </a:lnTo>
                <a:lnTo>
                  <a:pt x="846" y="759"/>
                </a:lnTo>
                <a:lnTo>
                  <a:pt x="853" y="768"/>
                </a:lnTo>
                <a:lnTo>
                  <a:pt x="860" y="771"/>
                </a:lnTo>
                <a:lnTo>
                  <a:pt x="1408" y="771"/>
                </a:lnTo>
                <a:lnTo>
                  <a:pt x="1418" y="766"/>
                </a:lnTo>
                <a:lnTo>
                  <a:pt x="1427" y="759"/>
                </a:lnTo>
                <a:lnTo>
                  <a:pt x="1437" y="754"/>
                </a:lnTo>
                <a:lnTo>
                  <a:pt x="1439" y="754"/>
                </a:lnTo>
                <a:lnTo>
                  <a:pt x="837" y="754"/>
                </a:lnTo>
                <a:lnTo>
                  <a:pt x="837" y="754"/>
                </a:lnTo>
                <a:close/>
                <a:moveTo>
                  <a:pt x="770" y="754"/>
                </a:moveTo>
                <a:lnTo>
                  <a:pt x="770" y="754"/>
                </a:lnTo>
                <a:lnTo>
                  <a:pt x="773" y="754"/>
                </a:lnTo>
                <a:lnTo>
                  <a:pt x="775" y="756"/>
                </a:lnTo>
                <a:lnTo>
                  <a:pt x="782" y="756"/>
                </a:lnTo>
                <a:lnTo>
                  <a:pt x="792" y="761"/>
                </a:lnTo>
                <a:lnTo>
                  <a:pt x="804" y="768"/>
                </a:lnTo>
                <a:lnTo>
                  <a:pt x="804" y="771"/>
                </a:lnTo>
                <a:lnTo>
                  <a:pt x="846" y="771"/>
                </a:lnTo>
                <a:lnTo>
                  <a:pt x="846" y="771"/>
                </a:lnTo>
                <a:lnTo>
                  <a:pt x="841" y="768"/>
                </a:lnTo>
                <a:lnTo>
                  <a:pt x="839" y="768"/>
                </a:lnTo>
                <a:lnTo>
                  <a:pt x="832" y="766"/>
                </a:lnTo>
                <a:lnTo>
                  <a:pt x="830" y="763"/>
                </a:lnTo>
                <a:lnTo>
                  <a:pt x="825" y="761"/>
                </a:lnTo>
                <a:lnTo>
                  <a:pt x="822" y="759"/>
                </a:lnTo>
                <a:lnTo>
                  <a:pt x="820" y="756"/>
                </a:lnTo>
                <a:lnTo>
                  <a:pt x="818" y="754"/>
                </a:lnTo>
                <a:lnTo>
                  <a:pt x="818" y="754"/>
                </a:lnTo>
                <a:lnTo>
                  <a:pt x="770" y="754"/>
                </a:lnTo>
                <a:lnTo>
                  <a:pt x="770" y="754"/>
                </a:lnTo>
                <a:close/>
                <a:moveTo>
                  <a:pt x="1933" y="733"/>
                </a:moveTo>
                <a:lnTo>
                  <a:pt x="1933" y="733"/>
                </a:lnTo>
                <a:lnTo>
                  <a:pt x="1933" y="735"/>
                </a:lnTo>
                <a:lnTo>
                  <a:pt x="1933" y="737"/>
                </a:lnTo>
                <a:lnTo>
                  <a:pt x="1930" y="742"/>
                </a:lnTo>
                <a:lnTo>
                  <a:pt x="1923" y="749"/>
                </a:lnTo>
                <a:lnTo>
                  <a:pt x="1921" y="754"/>
                </a:lnTo>
                <a:lnTo>
                  <a:pt x="1947" y="754"/>
                </a:lnTo>
                <a:lnTo>
                  <a:pt x="1944" y="749"/>
                </a:lnTo>
                <a:lnTo>
                  <a:pt x="1942" y="749"/>
                </a:lnTo>
                <a:lnTo>
                  <a:pt x="1940" y="749"/>
                </a:lnTo>
                <a:lnTo>
                  <a:pt x="1937" y="749"/>
                </a:lnTo>
                <a:lnTo>
                  <a:pt x="1935" y="749"/>
                </a:lnTo>
                <a:lnTo>
                  <a:pt x="1935" y="752"/>
                </a:lnTo>
                <a:lnTo>
                  <a:pt x="1935" y="749"/>
                </a:lnTo>
                <a:lnTo>
                  <a:pt x="1935" y="749"/>
                </a:lnTo>
                <a:lnTo>
                  <a:pt x="1937" y="745"/>
                </a:lnTo>
                <a:lnTo>
                  <a:pt x="1940" y="737"/>
                </a:lnTo>
                <a:lnTo>
                  <a:pt x="1944" y="735"/>
                </a:lnTo>
                <a:lnTo>
                  <a:pt x="1944" y="733"/>
                </a:lnTo>
                <a:lnTo>
                  <a:pt x="1933" y="733"/>
                </a:lnTo>
                <a:lnTo>
                  <a:pt x="1933" y="733"/>
                </a:lnTo>
                <a:close/>
                <a:moveTo>
                  <a:pt x="766" y="733"/>
                </a:moveTo>
                <a:lnTo>
                  <a:pt x="766" y="733"/>
                </a:lnTo>
                <a:lnTo>
                  <a:pt x="766" y="737"/>
                </a:lnTo>
                <a:lnTo>
                  <a:pt x="766" y="742"/>
                </a:lnTo>
                <a:lnTo>
                  <a:pt x="768" y="749"/>
                </a:lnTo>
                <a:lnTo>
                  <a:pt x="770" y="754"/>
                </a:lnTo>
                <a:lnTo>
                  <a:pt x="818" y="754"/>
                </a:lnTo>
                <a:lnTo>
                  <a:pt x="815" y="749"/>
                </a:lnTo>
                <a:lnTo>
                  <a:pt x="813" y="745"/>
                </a:lnTo>
                <a:lnTo>
                  <a:pt x="811" y="742"/>
                </a:lnTo>
                <a:lnTo>
                  <a:pt x="811" y="737"/>
                </a:lnTo>
                <a:lnTo>
                  <a:pt x="811" y="737"/>
                </a:lnTo>
                <a:lnTo>
                  <a:pt x="813" y="737"/>
                </a:lnTo>
                <a:lnTo>
                  <a:pt x="813" y="737"/>
                </a:lnTo>
                <a:lnTo>
                  <a:pt x="818" y="737"/>
                </a:lnTo>
                <a:lnTo>
                  <a:pt x="820" y="740"/>
                </a:lnTo>
                <a:lnTo>
                  <a:pt x="825" y="745"/>
                </a:lnTo>
                <a:lnTo>
                  <a:pt x="827" y="747"/>
                </a:lnTo>
                <a:lnTo>
                  <a:pt x="832" y="749"/>
                </a:lnTo>
                <a:lnTo>
                  <a:pt x="837" y="752"/>
                </a:lnTo>
                <a:lnTo>
                  <a:pt x="837" y="754"/>
                </a:lnTo>
                <a:lnTo>
                  <a:pt x="1439" y="754"/>
                </a:lnTo>
                <a:lnTo>
                  <a:pt x="1446" y="749"/>
                </a:lnTo>
                <a:lnTo>
                  <a:pt x="1453" y="752"/>
                </a:lnTo>
                <a:lnTo>
                  <a:pt x="1453" y="754"/>
                </a:lnTo>
                <a:lnTo>
                  <a:pt x="1781" y="754"/>
                </a:lnTo>
                <a:lnTo>
                  <a:pt x="1786" y="749"/>
                </a:lnTo>
                <a:lnTo>
                  <a:pt x="1793" y="745"/>
                </a:lnTo>
                <a:lnTo>
                  <a:pt x="1803" y="747"/>
                </a:lnTo>
                <a:lnTo>
                  <a:pt x="1812" y="752"/>
                </a:lnTo>
                <a:lnTo>
                  <a:pt x="1814" y="754"/>
                </a:lnTo>
                <a:lnTo>
                  <a:pt x="1817" y="754"/>
                </a:lnTo>
                <a:lnTo>
                  <a:pt x="1817" y="752"/>
                </a:lnTo>
                <a:lnTo>
                  <a:pt x="1819" y="749"/>
                </a:lnTo>
                <a:lnTo>
                  <a:pt x="1822" y="747"/>
                </a:lnTo>
                <a:lnTo>
                  <a:pt x="1824" y="747"/>
                </a:lnTo>
                <a:lnTo>
                  <a:pt x="1826" y="745"/>
                </a:lnTo>
                <a:lnTo>
                  <a:pt x="1826" y="747"/>
                </a:lnTo>
                <a:lnTo>
                  <a:pt x="1826" y="749"/>
                </a:lnTo>
                <a:lnTo>
                  <a:pt x="1826" y="752"/>
                </a:lnTo>
                <a:lnTo>
                  <a:pt x="1826" y="754"/>
                </a:lnTo>
                <a:lnTo>
                  <a:pt x="1878" y="754"/>
                </a:lnTo>
                <a:lnTo>
                  <a:pt x="1888" y="749"/>
                </a:lnTo>
                <a:lnTo>
                  <a:pt x="1892" y="745"/>
                </a:lnTo>
                <a:lnTo>
                  <a:pt x="1900" y="742"/>
                </a:lnTo>
                <a:lnTo>
                  <a:pt x="1904" y="740"/>
                </a:lnTo>
                <a:lnTo>
                  <a:pt x="1907" y="737"/>
                </a:lnTo>
                <a:lnTo>
                  <a:pt x="1911" y="737"/>
                </a:lnTo>
                <a:lnTo>
                  <a:pt x="1914" y="733"/>
                </a:lnTo>
                <a:lnTo>
                  <a:pt x="766" y="733"/>
                </a:lnTo>
                <a:lnTo>
                  <a:pt x="766" y="733"/>
                </a:lnTo>
                <a:close/>
                <a:moveTo>
                  <a:pt x="763" y="712"/>
                </a:moveTo>
                <a:lnTo>
                  <a:pt x="763" y="712"/>
                </a:lnTo>
                <a:lnTo>
                  <a:pt x="766" y="714"/>
                </a:lnTo>
                <a:lnTo>
                  <a:pt x="766" y="721"/>
                </a:lnTo>
                <a:lnTo>
                  <a:pt x="768" y="723"/>
                </a:lnTo>
                <a:lnTo>
                  <a:pt x="766" y="730"/>
                </a:lnTo>
                <a:lnTo>
                  <a:pt x="766" y="733"/>
                </a:lnTo>
                <a:lnTo>
                  <a:pt x="1914" y="733"/>
                </a:lnTo>
                <a:lnTo>
                  <a:pt x="1914" y="733"/>
                </a:lnTo>
                <a:lnTo>
                  <a:pt x="1918" y="728"/>
                </a:lnTo>
                <a:lnTo>
                  <a:pt x="1921" y="723"/>
                </a:lnTo>
                <a:lnTo>
                  <a:pt x="1923" y="723"/>
                </a:lnTo>
                <a:lnTo>
                  <a:pt x="1930" y="723"/>
                </a:lnTo>
                <a:lnTo>
                  <a:pt x="1930" y="726"/>
                </a:lnTo>
                <a:lnTo>
                  <a:pt x="1933" y="730"/>
                </a:lnTo>
                <a:lnTo>
                  <a:pt x="1933" y="733"/>
                </a:lnTo>
                <a:lnTo>
                  <a:pt x="1944" y="733"/>
                </a:lnTo>
                <a:lnTo>
                  <a:pt x="1944" y="730"/>
                </a:lnTo>
                <a:lnTo>
                  <a:pt x="1947" y="726"/>
                </a:lnTo>
                <a:lnTo>
                  <a:pt x="1952" y="721"/>
                </a:lnTo>
                <a:lnTo>
                  <a:pt x="1952" y="719"/>
                </a:lnTo>
                <a:lnTo>
                  <a:pt x="1954" y="714"/>
                </a:lnTo>
                <a:lnTo>
                  <a:pt x="1954" y="712"/>
                </a:lnTo>
                <a:lnTo>
                  <a:pt x="1583" y="712"/>
                </a:lnTo>
                <a:lnTo>
                  <a:pt x="1581" y="716"/>
                </a:lnTo>
                <a:lnTo>
                  <a:pt x="1576" y="719"/>
                </a:lnTo>
                <a:lnTo>
                  <a:pt x="1569" y="721"/>
                </a:lnTo>
                <a:lnTo>
                  <a:pt x="1564" y="721"/>
                </a:lnTo>
                <a:lnTo>
                  <a:pt x="1559" y="719"/>
                </a:lnTo>
                <a:lnTo>
                  <a:pt x="1555" y="719"/>
                </a:lnTo>
                <a:lnTo>
                  <a:pt x="1552" y="719"/>
                </a:lnTo>
                <a:lnTo>
                  <a:pt x="1550" y="719"/>
                </a:lnTo>
                <a:lnTo>
                  <a:pt x="1548" y="714"/>
                </a:lnTo>
                <a:lnTo>
                  <a:pt x="1548" y="712"/>
                </a:lnTo>
                <a:lnTo>
                  <a:pt x="763" y="712"/>
                </a:lnTo>
                <a:lnTo>
                  <a:pt x="763" y="712"/>
                </a:lnTo>
                <a:close/>
                <a:moveTo>
                  <a:pt x="716" y="712"/>
                </a:moveTo>
                <a:lnTo>
                  <a:pt x="716" y="712"/>
                </a:lnTo>
                <a:lnTo>
                  <a:pt x="718" y="714"/>
                </a:lnTo>
                <a:lnTo>
                  <a:pt x="726" y="716"/>
                </a:lnTo>
                <a:lnTo>
                  <a:pt x="728" y="714"/>
                </a:lnTo>
                <a:lnTo>
                  <a:pt x="728" y="712"/>
                </a:lnTo>
                <a:lnTo>
                  <a:pt x="716" y="712"/>
                </a:lnTo>
                <a:lnTo>
                  <a:pt x="716" y="712"/>
                </a:lnTo>
                <a:close/>
                <a:moveTo>
                  <a:pt x="1581" y="695"/>
                </a:moveTo>
                <a:lnTo>
                  <a:pt x="1581" y="695"/>
                </a:lnTo>
                <a:lnTo>
                  <a:pt x="1583" y="695"/>
                </a:lnTo>
                <a:lnTo>
                  <a:pt x="1583" y="709"/>
                </a:lnTo>
                <a:lnTo>
                  <a:pt x="1583" y="712"/>
                </a:lnTo>
                <a:lnTo>
                  <a:pt x="1954" y="712"/>
                </a:lnTo>
                <a:lnTo>
                  <a:pt x="1959" y="709"/>
                </a:lnTo>
                <a:lnTo>
                  <a:pt x="1961" y="704"/>
                </a:lnTo>
                <a:lnTo>
                  <a:pt x="1961" y="700"/>
                </a:lnTo>
                <a:lnTo>
                  <a:pt x="1961" y="697"/>
                </a:lnTo>
                <a:lnTo>
                  <a:pt x="1961" y="695"/>
                </a:lnTo>
                <a:lnTo>
                  <a:pt x="1581" y="695"/>
                </a:lnTo>
                <a:lnTo>
                  <a:pt x="1581" y="695"/>
                </a:lnTo>
                <a:close/>
                <a:moveTo>
                  <a:pt x="740" y="695"/>
                </a:moveTo>
                <a:lnTo>
                  <a:pt x="740" y="695"/>
                </a:lnTo>
                <a:lnTo>
                  <a:pt x="740" y="695"/>
                </a:lnTo>
                <a:lnTo>
                  <a:pt x="744" y="697"/>
                </a:lnTo>
                <a:lnTo>
                  <a:pt x="747" y="700"/>
                </a:lnTo>
                <a:lnTo>
                  <a:pt x="752" y="702"/>
                </a:lnTo>
                <a:lnTo>
                  <a:pt x="754" y="704"/>
                </a:lnTo>
                <a:lnTo>
                  <a:pt x="759" y="709"/>
                </a:lnTo>
                <a:lnTo>
                  <a:pt x="761" y="712"/>
                </a:lnTo>
                <a:lnTo>
                  <a:pt x="1548" y="712"/>
                </a:lnTo>
                <a:lnTo>
                  <a:pt x="1545" y="712"/>
                </a:lnTo>
                <a:lnTo>
                  <a:pt x="1545" y="709"/>
                </a:lnTo>
                <a:lnTo>
                  <a:pt x="1545" y="704"/>
                </a:lnTo>
                <a:lnTo>
                  <a:pt x="1548" y="704"/>
                </a:lnTo>
                <a:lnTo>
                  <a:pt x="1550" y="702"/>
                </a:lnTo>
                <a:lnTo>
                  <a:pt x="1550" y="697"/>
                </a:lnTo>
                <a:lnTo>
                  <a:pt x="1550" y="695"/>
                </a:lnTo>
                <a:lnTo>
                  <a:pt x="740" y="695"/>
                </a:lnTo>
                <a:lnTo>
                  <a:pt x="740" y="695"/>
                </a:lnTo>
                <a:close/>
                <a:moveTo>
                  <a:pt x="690" y="695"/>
                </a:moveTo>
                <a:lnTo>
                  <a:pt x="690" y="695"/>
                </a:lnTo>
                <a:lnTo>
                  <a:pt x="693" y="697"/>
                </a:lnTo>
                <a:lnTo>
                  <a:pt x="707" y="709"/>
                </a:lnTo>
                <a:lnTo>
                  <a:pt x="716" y="712"/>
                </a:lnTo>
                <a:lnTo>
                  <a:pt x="726" y="712"/>
                </a:lnTo>
                <a:lnTo>
                  <a:pt x="728" y="709"/>
                </a:lnTo>
                <a:lnTo>
                  <a:pt x="728" y="704"/>
                </a:lnTo>
                <a:lnTo>
                  <a:pt x="726" y="700"/>
                </a:lnTo>
                <a:lnTo>
                  <a:pt x="726" y="695"/>
                </a:lnTo>
                <a:lnTo>
                  <a:pt x="726" y="695"/>
                </a:lnTo>
                <a:lnTo>
                  <a:pt x="690" y="695"/>
                </a:lnTo>
                <a:lnTo>
                  <a:pt x="690" y="695"/>
                </a:lnTo>
                <a:close/>
                <a:moveTo>
                  <a:pt x="1578" y="674"/>
                </a:moveTo>
                <a:lnTo>
                  <a:pt x="1578" y="674"/>
                </a:lnTo>
                <a:lnTo>
                  <a:pt x="1578" y="674"/>
                </a:lnTo>
                <a:lnTo>
                  <a:pt x="1578" y="683"/>
                </a:lnTo>
                <a:lnTo>
                  <a:pt x="1581" y="695"/>
                </a:lnTo>
                <a:lnTo>
                  <a:pt x="1961" y="695"/>
                </a:lnTo>
                <a:lnTo>
                  <a:pt x="1961" y="695"/>
                </a:lnTo>
                <a:lnTo>
                  <a:pt x="1961" y="693"/>
                </a:lnTo>
                <a:lnTo>
                  <a:pt x="1954" y="688"/>
                </a:lnTo>
                <a:lnTo>
                  <a:pt x="1947" y="686"/>
                </a:lnTo>
                <a:lnTo>
                  <a:pt x="1937" y="683"/>
                </a:lnTo>
                <a:lnTo>
                  <a:pt x="1933" y="678"/>
                </a:lnTo>
                <a:lnTo>
                  <a:pt x="1930" y="676"/>
                </a:lnTo>
                <a:lnTo>
                  <a:pt x="1930" y="674"/>
                </a:lnTo>
                <a:lnTo>
                  <a:pt x="1578" y="674"/>
                </a:lnTo>
                <a:lnTo>
                  <a:pt x="1578" y="674"/>
                </a:lnTo>
                <a:close/>
                <a:moveTo>
                  <a:pt x="728" y="674"/>
                </a:moveTo>
                <a:lnTo>
                  <a:pt x="728" y="674"/>
                </a:lnTo>
                <a:lnTo>
                  <a:pt x="730" y="678"/>
                </a:lnTo>
                <a:lnTo>
                  <a:pt x="733" y="686"/>
                </a:lnTo>
                <a:lnTo>
                  <a:pt x="737" y="693"/>
                </a:lnTo>
                <a:lnTo>
                  <a:pt x="740" y="695"/>
                </a:lnTo>
                <a:lnTo>
                  <a:pt x="1550" y="695"/>
                </a:lnTo>
                <a:lnTo>
                  <a:pt x="1550" y="695"/>
                </a:lnTo>
                <a:lnTo>
                  <a:pt x="1550" y="688"/>
                </a:lnTo>
                <a:lnTo>
                  <a:pt x="1548" y="683"/>
                </a:lnTo>
                <a:lnTo>
                  <a:pt x="1548" y="678"/>
                </a:lnTo>
                <a:lnTo>
                  <a:pt x="1545" y="678"/>
                </a:lnTo>
                <a:lnTo>
                  <a:pt x="1545" y="676"/>
                </a:lnTo>
                <a:lnTo>
                  <a:pt x="1545" y="678"/>
                </a:lnTo>
                <a:lnTo>
                  <a:pt x="1543" y="678"/>
                </a:lnTo>
                <a:lnTo>
                  <a:pt x="1540" y="681"/>
                </a:lnTo>
                <a:lnTo>
                  <a:pt x="1540" y="683"/>
                </a:lnTo>
                <a:lnTo>
                  <a:pt x="1538" y="688"/>
                </a:lnTo>
                <a:lnTo>
                  <a:pt x="1536" y="690"/>
                </a:lnTo>
                <a:lnTo>
                  <a:pt x="1533" y="693"/>
                </a:lnTo>
                <a:lnTo>
                  <a:pt x="1531" y="695"/>
                </a:lnTo>
                <a:lnTo>
                  <a:pt x="1531" y="693"/>
                </a:lnTo>
                <a:lnTo>
                  <a:pt x="1531" y="688"/>
                </a:lnTo>
                <a:lnTo>
                  <a:pt x="1531" y="681"/>
                </a:lnTo>
                <a:lnTo>
                  <a:pt x="1529" y="678"/>
                </a:lnTo>
                <a:lnTo>
                  <a:pt x="1529" y="674"/>
                </a:lnTo>
                <a:lnTo>
                  <a:pt x="728" y="674"/>
                </a:lnTo>
                <a:lnTo>
                  <a:pt x="728" y="674"/>
                </a:lnTo>
                <a:close/>
                <a:moveTo>
                  <a:pt x="685" y="674"/>
                </a:moveTo>
                <a:lnTo>
                  <a:pt x="685" y="674"/>
                </a:lnTo>
                <a:lnTo>
                  <a:pt x="685" y="678"/>
                </a:lnTo>
                <a:lnTo>
                  <a:pt x="688" y="693"/>
                </a:lnTo>
                <a:lnTo>
                  <a:pt x="690" y="695"/>
                </a:lnTo>
                <a:lnTo>
                  <a:pt x="726" y="695"/>
                </a:lnTo>
                <a:lnTo>
                  <a:pt x="723" y="690"/>
                </a:lnTo>
                <a:lnTo>
                  <a:pt x="723" y="686"/>
                </a:lnTo>
                <a:lnTo>
                  <a:pt x="718" y="683"/>
                </a:lnTo>
                <a:lnTo>
                  <a:pt x="716" y="681"/>
                </a:lnTo>
                <a:lnTo>
                  <a:pt x="714" y="678"/>
                </a:lnTo>
                <a:lnTo>
                  <a:pt x="714" y="676"/>
                </a:lnTo>
                <a:lnTo>
                  <a:pt x="714" y="674"/>
                </a:lnTo>
                <a:lnTo>
                  <a:pt x="685" y="674"/>
                </a:lnTo>
                <a:lnTo>
                  <a:pt x="685" y="674"/>
                </a:lnTo>
                <a:close/>
                <a:moveTo>
                  <a:pt x="187" y="674"/>
                </a:moveTo>
                <a:lnTo>
                  <a:pt x="187" y="674"/>
                </a:lnTo>
                <a:lnTo>
                  <a:pt x="187" y="674"/>
                </a:lnTo>
                <a:lnTo>
                  <a:pt x="187" y="674"/>
                </a:lnTo>
                <a:lnTo>
                  <a:pt x="187" y="674"/>
                </a:lnTo>
                <a:lnTo>
                  <a:pt x="187" y="674"/>
                </a:lnTo>
                <a:close/>
                <a:moveTo>
                  <a:pt x="1566" y="655"/>
                </a:moveTo>
                <a:lnTo>
                  <a:pt x="1566" y="655"/>
                </a:lnTo>
                <a:lnTo>
                  <a:pt x="1566" y="655"/>
                </a:lnTo>
                <a:lnTo>
                  <a:pt x="1569" y="660"/>
                </a:lnTo>
                <a:lnTo>
                  <a:pt x="1574" y="664"/>
                </a:lnTo>
                <a:lnTo>
                  <a:pt x="1576" y="669"/>
                </a:lnTo>
                <a:lnTo>
                  <a:pt x="1578" y="674"/>
                </a:lnTo>
                <a:lnTo>
                  <a:pt x="1930" y="674"/>
                </a:lnTo>
                <a:lnTo>
                  <a:pt x="1928" y="671"/>
                </a:lnTo>
                <a:lnTo>
                  <a:pt x="1923" y="662"/>
                </a:lnTo>
                <a:lnTo>
                  <a:pt x="1916" y="655"/>
                </a:lnTo>
                <a:lnTo>
                  <a:pt x="1566" y="655"/>
                </a:lnTo>
                <a:lnTo>
                  <a:pt x="1566" y="655"/>
                </a:lnTo>
                <a:close/>
                <a:moveTo>
                  <a:pt x="685" y="655"/>
                </a:moveTo>
                <a:lnTo>
                  <a:pt x="685" y="655"/>
                </a:lnTo>
                <a:lnTo>
                  <a:pt x="685" y="657"/>
                </a:lnTo>
                <a:lnTo>
                  <a:pt x="685" y="667"/>
                </a:lnTo>
                <a:lnTo>
                  <a:pt x="685" y="674"/>
                </a:lnTo>
                <a:lnTo>
                  <a:pt x="714" y="674"/>
                </a:lnTo>
                <a:lnTo>
                  <a:pt x="714" y="671"/>
                </a:lnTo>
                <a:lnTo>
                  <a:pt x="714" y="667"/>
                </a:lnTo>
                <a:lnTo>
                  <a:pt x="714" y="662"/>
                </a:lnTo>
                <a:lnTo>
                  <a:pt x="714" y="662"/>
                </a:lnTo>
                <a:lnTo>
                  <a:pt x="714" y="660"/>
                </a:lnTo>
                <a:lnTo>
                  <a:pt x="716" y="660"/>
                </a:lnTo>
                <a:lnTo>
                  <a:pt x="718" y="660"/>
                </a:lnTo>
                <a:lnTo>
                  <a:pt x="723" y="662"/>
                </a:lnTo>
                <a:lnTo>
                  <a:pt x="726" y="667"/>
                </a:lnTo>
                <a:lnTo>
                  <a:pt x="728" y="674"/>
                </a:lnTo>
                <a:lnTo>
                  <a:pt x="728" y="674"/>
                </a:lnTo>
                <a:lnTo>
                  <a:pt x="1526" y="674"/>
                </a:lnTo>
                <a:lnTo>
                  <a:pt x="1526" y="674"/>
                </a:lnTo>
                <a:lnTo>
                  <a:pt x="1526" y="669"/>
                </a:lnTo>
                <a:lnTo>
                  <a:pt x="1524" y="667"/>
                </a:lnTo>
                <a:lnTo>
                  <a:pt x="1524" y="662"/>
                </a:lnTo>
                <a:lnTo>
                  <a:pt x="1522" y="655"/>
                </a:lnTo>
                <a:lnTo>
                  <a:pt x="1522" y="655"/>
                </a:lnTo>
                <a:lnTo>
                  <a:pt x="685" y="655"/>
                </a:lnTo>
                <a:lnTo>
                  <a:pt x="685" y="655"/>
                </a:lnTo>
                <a:close/>
                <a:moveTo>
                  <a:pt x="189" y="655"/>
                </a:moveTo>
                <a:lnTo>
                  <a:pt x="189" y="655"/>
                </a:lnTo>
                <a:lnTo>
                  <a:pt x="182" y="657"/>
                </a:lnTo>
                <a:lnTo>
                  <a:pt x="180" y="657"/>
                </a:lnTo>
                <a:lnTo>
                  <a:pt x="178" y="660"/>
                </a:lnTo>
                <a:lnTo>
                  <a:pt x="178" y="662"/>
                </a:lnTo>
                <a:lnTo>
                  <a:pt x="178" y="664"/>
                </a:lnTo>
                <a:lnTo>
                  <a:pt x="178" y="669"/>
                </a:lnTo>
                <a:lnTo>
                  <a:pt x="178" y="671"/>
                </a:lnTo>
                <a:lnTo>
                  <a:pt x="182" y="674"/>
                </a:lnTo>
                <a:lnTo>
                  <a:pt x="187" y="674"/>
                </a:lnTo>
                <a:lnTo>
                  <a:pt x="187" y="674"/>
                </a:lnTo>
                <a:lnTo>
                  <a:pt x="196" y="671"/>
                </a:lnTo>
                <a:lnTo>
                  <a:pt x="215" y="664"/>
                </a:lnTo>
                <a:lnTo>
                  <a:pt x="232" y="660"/>
                </a:lnTo>
                <a:lnTo>
                  <a:pt x="239" y="655"/>
                </a:lnTo>
                <a:lnTo>
                  <a:pt x="189" y="655"/>
                </a:lnTo>
                <a:lnTo>
                  <a:pt x="189" y="655"/>
                </a:lnTo>
                <a:close/>
                <a:moveTo>
                  <a:pt x="1609" y="634"/>
                </a:moveTo>
                <a:lnTo>
                  <a:pt x="1609" y="634"/>
                </a:lnTo>
                <a:lnTo>
                  <a:pt x="1609" y="636"/>
                </a:lnTo>
                <a:lnTo>
                  <a:pt x="1604" y="643"/>
                </a:lnTo>
                <a:lnTo>
                  <a:pt x="1600" y="648"/>
                </a:lnTo>
                <a:lnTo>
                  <a:pt x="1595" y="648"/>
                </a:lnTo>
                <a:lnTo>
                  <a:pt x="1590" y="650"/>
                </a:lnTo>
                <a:lnTo>
                  <a:pt x="1588" y="652"/>
                </a:lnTo>
                <a:lnTo>
                  <a:pt x="1583" y="650"/>
                </a:lnTo>
                <a:lnTo>
                  <a:pt x="1581" y="648"/>
                </a:lnTo>
                <a:lnTo>
                  <a:pt x="1576" y="645"/>
                </a:lnTo>
                <a:lnTo>
                  <a:pt x="1574" y="643"/>
                </a:lnTo>
                <a:lnTo>
                  <a:pt x="1569" y="643"/>
                </a:lnTo>
                <a:lnTo>
                  <a:pt x="1566" y="643"/>
                </a:lnTo>
                <a:lnTo>
                  <a:pt x="1564" y="645"/>
                </a:lnTo>
                <a:lnTo>
                  <a:pt x="1562" y="648"/>
                </a:lnTo>
                <a:lnTo>
                  <a:pt x="1564" y="650"/>
                </a:lnTo>
                <a:lnTo>
                  <a:pt x="1566" y="655"/>
                </a:lnTo>
                <a:lnTo>
                  <a:pt x="1916" y="655"/>
                </a:lnTo>
                <a:lnTo>
                  <a:pt x="1914" y="652"/>
                </a:lnTo>
                <a:lnTo>
                  <a:pt x="1904" y="648"/>
                </a:lnTo>
                <a:lnTo>
                  <a:pt x="1897" y="643"/>
                </a:lnTo>
                <a:lnTo>
                  <a:pt x="1895" y="643"/>
                </a:lnTo>
                <a:lnTo>
                  <a:pt x="1890" y="643"/>
                </a:lnTo>
                <a:lnTo>
                  <a:pt x="1885" y="643"/>
                </a:lnTo>
                <a:lnTo>
                  <a:pt x="1881" y="643"/>
                </a:lnTo>
                <a:lnTo>
                  <a:pt x="1876" y="641"/>
                </a:lnTo>
                <a:lnTo>
                  <a:pt x="1874" y="638"/>
                </a:lnTo>
                <a:lnTo>
                  <a:pt x="1871" y="634"/>
                </a:lnTo>
                <a:lnTo>
                  <a:pt x="1871" y="634"/>
                </a:lnTo>
                <a:lnTo>
                  <a:pt x="1609" y="634"/>
                </a:lnTo>
                <a:lnTo>
                  <a:pt x="1609" y="634"/>
                </a:lnTo>
                <a:close/>
                <a:moveTo>
                  <a:pt x="667" y="634"/>
                </a:moveTo>
                <a:lnTo>
                  <a:pt x="667" y="634"/>
                </a:lnTo>
                <a:lnTo>
                  <a:pt x="669" y="636"/>
                </a:lnTo>
                <a:lnTo>
                  <a:pt x="674" y="638"/>
                </a:lnTo>
                <a:lnTo>
                  <a:pt x="681" y="643"/>
                </a:lnTo>
                <a:lnTo>
                  <a:pt x="685" y="648"/>
                </a:lnTo>
                <a:lnTo>
                  <a:pt x="685" y="650"/>
                </a:lnTo>
                <a:lnTo>
                  <a:pt x="685" y="655"/>
                </a:lnTo>
                <a:lnTo>
                  <a:pt x="1522" y="655"/>
                </a:lnTo>
                <a:lnTo>
                  <a:pt x="1519" y="650"/>
                </a:lnTo>
                <a:lnTo>
                  <a:pt x="1515" y="648"/>
                </a:lnTo>
                <a:lnTo>
                  <a:pt x="1510" y="648"/>
                </a:lnTo>
                <a:lnTo>
                  <a:pt x="1503" y="648"/>
                </a:lnTo>
                <a:lnTo>
                  <a:pt x="1489" y="648"/>
                </a:lnTo>
                <a:lnTo>
                  <a:pt x="1472" y="645"/>
                </a:lnTo>
                <a:lnTo>
                  <a:pt x="1451" y="638"/>
                </a:lnTo>
                <a:lnTo>
                  <a:pt x="1437" y="634"/>
                </a:lnTo>
                <a:lnTo>
                  <a:pt x="667" y="634"/>
                </a:lnTo>
                <a:lnTo>
                  <a:pt x="667" y="634"/>
                </a:lnTo>
                <a:close/>
                <a:moveTo>
                  <a:pt x="338" y="634"/>
                </a:moveTo>
                <a:lnTo>
                  <a:pt x="338" y="634"/>
                </a:lnTo>
                <a:lnTo>
                  <a:pt x="338" y="634"/>
                </a:lnTo>
                <a:lnTo>
                  <a:pt x="345" y="636"/>
                </a:lnTo>
                <a:lnTo>
                  <a:pt x="348" y="634"/>
                </a:lnTo>
                <a:lnTo>
                  <a:pt x="338" y="634"/>
                </a:lnTo>
                <a:lnTo>
                  <a:pt x="338" y="634"/>
                </a:lnTo>
                <a:close/>
                <a:moveTo>
                  <a:pt x="225" y="634"/>
                </a:moveTo>
                <a:lnTo>
                  <a:pt x="225" y="634"/>
                </a:lnTo>
                <a:lnTo>
                  <a:pt x="222" y="636"/>
                </a:lnTo>
                <a:lnTo>
                  <a:pt x="215" y="643"/>
                </a:lnTo>
                <a:lnTo>
                  <a:pt x="204" y="648"/>
                </a:lnTo>
                <a:lnTo>
                  <a:pt x="192" y="655"/>
                </a:lnTo>
                <a:lnTo>
                  <a:pt x="189" y="655"/>
                </a:lnTo>
                <a:lnTo>
                  <a:pt x="239" y="655"/>
                </a:lnTo>
                <a:lnTo>
                  <a:pt x="241" y="652"/>
                </a:lnTo>
                <a:lnTo>
                  <a:pt x="248" y="652"/>
                </a:lnTo>
                <a:lnTo>
                  <a:pt x="251" y="652"/>
                </a:lnTo>
                <a:lnTo>
                  <a:pt x="253" y="652"/>
                </a:lnTo>
                <a:lnTo>
                  <a:pt x="263" y="650"/>
                </a:lnTo>
                <a:lnTo>
                  <a:pt x="274" y="645"/>
                </a:lnTo>
                <a:lnTo>
                  <a:pt x="291" y="634"/>
                </a:lnTo>
                <a:lnTo>
                  <a:pt x="225" y="634"/>
                </a:lnTo>
                <a:lnTo>
                  <a:pt x="225" y="634"/>
                </a:lnTo>
                <a:close/>
                <a:moveTo>
                  <a:pt x="1611" y="615"/>
                </a:moveTo>
                <a:lnTo>
                  <a:pt x="1611" y="615"/>
                </a:lnTo>
                <a:lnTo>
                  <a:pt x="1614" y="615"/>
                </a:lnTo>
                <a:lnTo>
                  <a:pt x="1616" y="619"/>
                </a:lnTo>
                <a:lnTo>
                  <a:pt x="1616" y="619"/>
                </a:lnTo>
                <a:lnTo>
                  <a:pt x="1616" y="624"/>
                </a:lnTo>
                <a:lnTo>
                  <a:pt x="1614" y="629"/>
                </a:lnTo>
                <a:lnTo>
                  <a:pt x="1611" y="631"/>
                </a:lnTo>
                <a:lnTo>
                  <a:pt x="1611" y="634"/>
                </a:lnTo>
                <a:lnTo>
                  <a:pt x="1871" y="634"/>
                </a:lnTo>
                <a:lnTo>
                  <a:pt x="1869" y="624"/>
                </a:lnTo>
                <a:lnTo>
                  <a:pt x="1862" y="615"/>
                </a:lnTo>
                <a:lnTo>
                  <a:pt x="1611" y="615"/>
                </a:lnTo>
                <a:lnTo>
                  <a:pt x="1611" y="615"/>
                </a:lnTo>
                <a:close/>
                <a:moveTo>
                  <a:pt x="641" y="615"/>
                </a:moveTo>
                <a:lnTo>
                  <a:pt x="641" y="615"/>
                </a:lnTo>
                <a:lnTo>
                  <a:pt x="641" y="622"/>
                </a:lnTo>
                <a:lnTo>
                  <a:pt x="643" y="629"/>
                </a:lnTo>
                <a:lnTo>
                  <a:pt x="643" y="631"/>
                </a:lnTo>
                <a:lnTo>
                  <a:pt x="648" y="631"/>
                </a:lnTo>
                <a:lnTo>
                  <a:pt x="652" y="634"/>
                </a:lnTo>
                <a:lnTo>
                  <a:pt x="655" y="634"/>
                </a:lnTo>
                <a:lnTo>
                  <a:pt x="657" y="634"/>
                </a:lnTo>
                <a:lnTo>
                  <a:pt x="664" y="634"/>
                </a:lnTo>
                <a:lnTo>
                  <a:pt x="667" y="634"/>
                </a:lnTo>
                <a:lnTo>
                  <a:pt x="1437" y="634"/>
                </a:lnTo>
                <a:lnTo>
                  <a:pt x="1429" y="634"/>
                </a:lnTo>
                <a:lnTo>
                  <a:pt x="1415" y="629"/>
                </a:lnTo>
                <a:lnTo>
                  <a:pt x="1399" y="619"/>
                </a:lnTo>
                <a:lnTo>
                  <a:pt x="1389" y="615"/>
                </a:lnTo>
                <a:lnTo>
                  <a:pt x="1370" y="615"/>
                </a:lnTo>
                <a:lnTo>
                  <a:pt x="1368" y="615"/>
                </a:lnTo>
                <a:lnTo>
                  <a:pt x="1363" y="617"/>
                </a:lnTo>
                <a:lnTo>
                  <a:pt x="1361" y="617"/>
                </a:lnTo>
                <a:lnTo>
                  <a:pt x="1359" y="615"/>
                </a:lnTo>
                <a:lnTo>
                  <a:pt x="641" y="615"/>
                </a:lnTo>
                <a:lnTo>
                  <a:pt x="641" y="615"/>
                </a:lnTo>
                <a:close/>
                <a:moveTo>
                  <a:pt x="267" y="615"/>
                </a:moveTo>
                <a:lnTo>
                  <a:pt x="267" y="615"/>
                </a:lnTo>
                <a:lnTo>
                  <a:pt x="260" y="619"/>
                </a:lnTo>
                <a:lnTo>
                  <a:pt x="246" y="626"/>
                </a:lnTo>
                <a:lnTo>
                  <a:pt x="232" y="631"/>
                </a:lnTo>
                <a:lnTo>
                  <a:pt x="225" y="634"/>
                </a:lnTo>
                <a:lnTo>
                  <a:pt x="289" y="634"/>
                </a:lnTo>
                <a:lnTo>
                  <a:pt x="296" y="631"/>
                </a:lnTo>
                <a:lnTo>
                  <a:pt x="310" y="622"/>
                </a:lnTo>
                <a:lnTo>
                  <a:pt x="319" y="619"/>
                </a:lnTo>
                <a:lnTo>
                  <a:pt x="324" y="619"/>
                </a:lnTo>
                <a:lnTo>
                  <a:pt x="326" y="624"/>
                </a:lnTo>
                <a:lnTo>
                  <a:pt x="329" y="626"/>
                </a:lnTo>
                <a:lnTo>
                  <a:pt x="331" y="631"/>
                </a:lnTo>
                <a:lnTo>
                  <a:pt x="336" y="631"/>
                </a:lnTo>
                <a:lnTo>
                  <a:pt x="338" y="634"/>
                </a:lnTo>
                <a:lnTo>
                  <a:pt x="348" y="634"/>
                </a:lnTo>
                <a:lnTo>
                  <a:pt x="350" y="634"/>
                </a:lnTo>
                <a:lnTo>
                  <a:pt x="355" y="631"/>
                </a:lnTo>
                <a:lnTo>
                  <a:pt x="359" y="629"/>
                </a:lnTo>
                <a:lnTo>
                  <a:pt x="364" y="624"/>
                </a:lnTo>
                <a:lnTo>
                  <a:pt x="367" y="619"/>
                </a:lnTo>
                <a:lnTo>
                  <a:pt x="371" y="617"/>
                </a:lnTo>
                <a:lnTo>
                  <a:pt x="374" y="615"/>
                </a:lnTo>
                <a:lnTo>
                  <a:pt x="267" y="615"/>
                </a:lnTo>
                <a:lnTo>
                  <a:pt x="267" y="615"/>
                </a:lnTo>
                <a:close/>
                <a:moveTo>
                  <a:pt x="1375" y="615"/>
                </a:moveTo>
                <a:lnTo>
                  <a:pt x="1375" y="615"/>
                </a:lnTo>
                <a:lnTo>
                  <a:pt x="1370" y="615"/>
                </a:lnTo>
                <a:lnTo>
                  <a:pt x="1389" y="615"/>
                </a:lnTo>
                <a:lnTo>
                  <a:pt x="1387" y="615"/>
                </a:lnTo>
                <a:lnTo>
                  <a:pt x="1375" y="615"/>
                </a:lnTo>
                <a:lnTo>
                  <a:pt x="1375" y="615"/>
                </a:lnTo>
                <a:close/>
                <a:moveTo>
                  <a:pt x="1597" y="596"/>
                </a:moveTo>
                <a:lnTo>
                  <a:pt x="1597" y="596"/>
                </a:lnTo>
                <a:lnTo>
                  <a:pt x="1602" y="600"/>
                </a:lnTo>
                <a:lnTo>
                  <a:pt x="1609" y="610"/>
                </a:lnTo>
                <a:lnTo>
                  <a:pt x="1611" y="615"/>
                </a:lnTo>
                <a:lnTo>
                  <a:pt x="1859" y="615"/>
                </a:lnTo>
                <a:lnTo>
                  <a:pt x="1859" y="612"/>
                </a:lnTo>
                <a:lnTo>
                  <a:pt x="1850" y="600"/>
                </a:lnTo>
                <a:lnTo>
                  <a:pt x="1845" y="596"/>
                </a:lnTo>
                <a:lnTo>
                  <a:pt x="1597" y="596"/>
                </a:lnTo>
                <a:lnTo>
                  <a:pt x="1597" y="596"/>
                </a:lnTo>
                <a:close/>
                <a:moveTo>
                  <a:pt x="631" y="596"/>
                </a:moveTo>
                <a:lnTo>
                  <a:pt x="631" y="596"/>
                </a:lnTo>
                <a:lnTo>
                  <a:pt x="636" y="598"/>
                </a:lnTo>
                <a:lnTo>
                  <a:pt x="641" y="615"/>
                </a:lnTo>
                <a:lnTo>
                  <a:pt x="641" y="615"/>
                </a:lnTo>
                <a:lnTo>
                  <a:pt x="1359" y="615"/>
                </a:lnTo>
                <a:lnTo>
                  <a:pt x="1356" y="615"/>
                </a:lnTo>
                <a:lnTo>
                  <a:pt x="1356" y="612"/>
                </a:lnTo>
                <a:lnTo>
                  <a:pt x="1354" y="605"/>
                </a:lnTo>
                <a:lnTo>
                  <a:pt x="1354" y="600"/>
                </a:lnTo>
                <a:lnTo>
                  <a:pt x="1352" y="598"/>
                </a:lnTo>
                <a:lnTo>
                  <a:pt x="1349" y="596"/>
                </a:lnTo>
                <a:lnTo>
                  <a:pt x="631" y="596"/>
                </a:lnTo>
                <a:lnTo>
                  <a:pt x="631" y="596"/>
                </a:lnTo>
                <a:close/>
                <a:moveTo>
                  <a:pt x="286" y="596"/>
                </a:moveTo>
                <a:lnTo>
                  <a:pt x="286" y="596"/>
                </a:lnTo>
                <a:lnTo>
                  <a:pt x="286" y="598"/>
                </a:lnTo>
                <a:lnTo>
                  <a:pt x="286" y="600"/>
                </a:lnTo>
                <a:lnTo>
                  <a:pt x="282" y="605"/>
                </a:lnTo>
                <a:lnTo>
                  <a:pt x="277" y="608"/>
                </a:lnTo>
                <a:lnTo>
                  <a:pt x="274" y="612"/>
                </a:lnTo>
                <a:lnTo>
                  <a:pt x="270" y="615"/>
                </a:lnTo>
                <a:lnTo>
                  <a:pt x="267" y="615"/>
                </a:lnTo>
                <a:lnTo>
                  <a:pt x="374" y="615"/>
                </a:lnTo>
                <a:lnTo>
                  <a:pt x="374" y="615"/>
                </a:lnTo>
                <a:lnTo>
                  <a:pt x="376" y="612"/>
                </a:lnTo>
                <a:lnTo>
                  <a:pt x="376" y="608"/>
                </a:lnTo>
                <a:lnTo>
                  <a:pt x="376" y="603"/>
                </a:lnTo>
                <a:lnTo>
                  <a:pt x="376" y="598"/>
                </a:lnTo>
                <a:lnTo>
                  <a:pt x="376" y="598"/>
                </a:lnTo>
                <a:lnTo>
                  <a:pt x="374" y="598"/>
                </a:lnTo>
                <a:lnTo>
                  <a:pt x="369" y="598"/>
                </a:lnTo>
                <a:lnTo>
                  <a:pt x="364" y="598"/>
                </a:lnTo>
                <a:lnTo>
                  <a:pt x="359" y="598"/>
                </a:lnTo>
                <a:lnTo>
                  <a:pt x="352" y="598"/>
                </a:lnTo>
                <a:lnTo>
                  <a:pt x="350" y="598"/>
                </a:lnTo>
                <a:lnTo>
                  <a:pt x="348" y="598"/>
                </a:lnTo>
                <a:lnTo>
                  <a:pt x="350" y="598"/>
                </a:lnTo>
                <a:lnTo>
                  <a:pt x="352" y="596"/>
                </a:lnTo>
                <a:lnTo>
                  <a:pt x="352" y="596"/>
                </a:lnTo>
                <a:lnTo>
                  <a:pt x="286" y="596"/>
                </a:lnTo>
                <a:lnTo>
                  <a:pt x="286" y="596"/>
                </a:lnTo>
                <a:close/>
                <a:moveTo>
                  <a:pt x="263" y="596"/>
                </a:moveTo>
                <a:lnTo>
                  <a:pt x="263" y="596"/>
                </a:lnTo>
                <a:lnTo>
                  <a:pt x="263" y="598"/>
                </a:lnTo>
                <a:lnTo>
                  <a:pt x="263" y="596"/>
                </a:lnTo>
                <a:lnTo>
                  <a:pt x="263" y="596"/>
                </a:lnTo>
                <a:lnTo>
                  <a:pt x="263" y="596"/>
                </a:lnTo>
                <a:lnTo>
                  <a:pt x="263" y="596"/>
                </a:lnTo>
                <a:close/>
                <a:moveTo>
                  <a:pt x="1588" y="577"/>
                </a:moveTo>
                <a:lnTo>
                  <a:pt x="1588" y="577"/>
                </a:lnTo>
                <a:lnTo>
                  <a:pt x="1588" y="577"/>
                </a:lnTo>
                <a:lnTo>
                  <a:pt x="1583" y="579"/>
                </a:lnTo>
                <a:lnTo>
                  <a:pt x="1581" y="579"/>
                </a:lnTo>
                <a:lnTo>
                  <a:pt x="1578" y="582"/>
                </a:lnTo>
                <a:lnTo>
                  <a:pt x="1578" y="584"/>
                </a:lnTo>
                <a:lnTo>
                  <a:pt x="1583" y="584"/>
                </a:lnTo>
                <a:lnTo>
                  <a:pt x="1585" y="589"/>
                </a:lnTo>
                <a:lnTo>
                  <a:pt x="1595" y="593"/>
                </a:lnTo>
                <a:lnTo>
                  <a:pt x="1597" y="596"/>
                </a:lnTo>
                <a:lnTo>
                  <a:pt x="1845" y="596"/>
                </a:lnTo>
                <a:lnTo>
                  <a:pt x="1843" y="593"/>
                </a:lnTo>
                <a:lnTo>
                  <a:pt x="1833" y="584"/>
                </a:lnTo>
                <a:lnTo>
                  <a:pt x="1831" y="577"/>
                </a:lnTo>
                <a:lnTo>
                  <a:pt x="1786" y="577"/>
                </a:lnTo>
                <a:lnTo>
                  <a:pt x="1777" y="589"/>
                </a:lnTo>
                <a:lnTo>
                  <a:pt x="1767" y="591"/>
                </a:lnTo>
                <a:lnTo>
                  <a:pt x="1755" y="589"/>
                </a:lnTo>
                <a:lnTo>
                  <a:pt x="1753" y="589"/>
                </a:lnTo>
                <a:lnTo>
                  <a:pt x="1748" y="589"/>
                </a:lnTo>
                <a:lnTo>
                  <a:pt x="1746" y="584"/>
                </a:lnTo>
                <a:lnTo>
                  <a:pt x="1744" y="584"/>
                </a:lnTo>
                <a:lnTo>
                  <a:pt x="1741" y="579"/>
                </a:lnTo>
                <a:lnTo>
                  <a:pt x="1737" y="577"/>
                </a:lnTo>
                <a:lnTo>
                  <a:pt x="1588" y="577"/>
                </a:lnTo>
                <a:lnTo>
                  <a:pt x="1588" y="577"/>
                </a:lnTo>
                <a:close/>
                <a:moveTo>
                  <a:pt x="586" y="577"/>
                </a:moveTo>
                <a:lnTo>
                  <a:pt x="586" y="577"/>
                </a:lnTo>
                <a:lnTo>
                  <a:pt x="596" y="579"/>
                </a:lnTo>
                <a:lnTo>
                  <a:pt x="605" y="582"/>
                </a:lnTo>
                <a:lnTo>
                  <a:pt x="615" y="584"/>
                </a:lnTo>
                <a:lnTo>
                  <a:pt x="624" y="591"/>
                </a:lnTo>
                <a:lnTo>
                  <a:pt x="629" y="596"/>
                </a:lnTo>
                <a:lnTo>
                  <a:pt x="1349" y="596"/>
                </a:lnTo>
                <a:lnTo>
                  <a:pt x="1347" y="593"/>
                </a:lnTo>
                <a:lnTo>
                  <a:pt x="1344" y="591"/>
                </a:lnTo>
                <a:lnTo>
                  <a:pt x="1340" y="591"/>
                </a:lnTo>
                <a:lnTo>
                  <a:pt x="1335" y="591"/>
                </a:lnTo>
                <a:lnTo>
                  <a:pt x="1333" y="589"/>
                </a:lnTo>
                <a:lnTo>
                  <a:pt x="1328" y="589"/>
                </a:lnTo>
                <a:lnTo>
                  <a:pt x="1326" y="584"/>
                </a:lnTo>
                <a:lnTo>
                  <a:pt x="1323" y="582"/>
                </a:lnTo>
                <a:lnTo>
                  <a:pt x="1323" y="577"/>
                </a:lnTo>
                <a:lnTo>
                  <a:pt x="586" y="577"/>
                </a:lnTo>
                <a:lnTo>
                  <a:pt x="586" y="577"/>
                </a:lnTo>
                <a:close/>
                <a:moveTo>
                  <a:pt x="385" y="577"/>
                </a:moveTo>
                <a:lnTo>
                  <a:pt x="385" y="577"/>
                </a:lnTo>
                <a:lnTo>
                  <a:pt x="385" y="577"/>
                </a:lnTo>
                <a:lnTo>
                  <a:pt x="385" y="579"/>
                </a:lnTo>
                <a:lnTo>
                  <a:pt x="388" y="582"/>
                </a:lnTo>
                <a:lnTo>
                  <a:pt x="390" y="582"/>
                </a:lnTo>
                <a:lnTo>
                  <a:pt x="395" y="582"/>
                </a:lnTo>
                <a:lnTo>
                  <a:pt x="397" y="579"/>
                </a:lnTo>
                <a:lnTo>
                  <a:pt x="402" y="577"/>
                </a:lnTo>
                <a:lnTo>
                  <a:pt x="402" y="577"/>
                </a:lnTo>
                <a:lnTo>
                  <a:pt x="385" y="577"/>
                </a:lnTo>
                <a:lnTo>
                  <a:pt x="385" y="577"/>
                </a:lnTo>
                <a:close/>
                <a:moveTo>
                  <a:pt x="218" y="577"/>
                </a:moveTo>
                <a:lnTo>
                  <a:pt x="218" y="577"/>
                </a:lnTo>
                <a:lnTo>
                  <a:pt x="218" y="577"/>
                </a:lnTo>
                <a:lnTo>
                  <a:pt x="218" y="582"/>
                </a:lnTo>
                <a:lnTo>
                  <a:pt x="220" y="584"/>
                </a:lnTo>
                <a:lnTo>
                  <a:pt x="222" y="589"/>
                </a:lnTo>
                <a:lnTo>
                  <a:pt x="225" y="589"/>
                </a:lnTo>
                <a:lnTo>
                  <a:pt x="230" y="591"/>
                </a:lnTo>
                <a:lnTo>
                  <a:pt x="232" y="591"/>
                </a:lnTo>
                <a:lnTo>
                  <a:pt x="232" y="591"/>
                </a:lnTo>
                <a:lnTo>
                  <a:pt x="232" y="591"/>
                </a:lnTo>
                <a:lnTo>
                  <a:pt x="234" y="589"/>
                </a:lnTo>
                <a:lnTo>
                  <a:pt x="234" y="584"/>
                </a:lnTo>
                <a:lnTo>
                  <a:pt x="237" y="584"/>
                </a:lnTo>
                <a:lnTo>
                  <a:pt x="239" y="579"/>
                </a:lnTo>
                <a:lnTo>
                  <a:pt x="244" y="579"/>
                </a:lnTo>
                <a:lnTo>
                  <a:pt x="244" y="579"/>
                </a:lnTo>
                <a:lnTo>
                  <a:pt x="246" y="582"/>
                </a:lnTo>
                <a:lnTo>
                  <a:pt x="248" y="584"/>
                </a:lnTo>
                <a:lnTo>
                  <a:pt x="253" y="589"/>
                </a:lnTo>
                <a:lnTo>
                  <a:pt x="256" y="591"/>
                </a:lnTo>
                <a:lnTo>
                  <a:pt x="260" y="593"/>
                </a:lnTo>
                <a:lnTo>
                  <a:pt x="263" y="596"/>
                </a:lnTo>
                <a:lnTo>
                  <a:pt x="263" y="596"/>
                </a:lnTo>
                <a:lnTo>
                  <a:pt x="263" y="596"/>
                </a:lnTo>
                <a:lnTo>
                  <a:pt x="265" y="596"/>
                </a:lnTo>
                <a:lnTo>
                  <a:pt x="267" y="593"/>
                </a:lnTo>
                <a:lnTo>
                  <a:pt x="272" y="591"/>
                </a:lnTo>
                <a:lnTo>
                  <a:pt x="277" y="589"/>
                </a:lnTo>
                <a:lnTo>
                  <a:pt x="279" y="589"/>
                </a:lnTo>
                <a:lnTo>
                  <a:pt x="282" y="589"/>
                </a:lnTo>
                <a:lnTo>
                  <a:pt x="286" y="591"/>
                </a:lnTo>
                <a:lnTo>
                  <a:pt x="286" y="596"/>
                </a:lnTo>
                <a:lnTo>
                  <a:pt x="352" y="596"/>
                </a:lnTo>
                <a:lnTo>
                  <a:pt x="355" y="593"/>
                </a:lnTo>
                <a:lnTo>
                  <a:pt x="359" y="591"/>
                </a:lnTo>
                <a:lnTo>
                  <a:pt x="362" y="589"/>
                </a:lnTo>
                <a:lnTo>
                  <a:pt x="364" y="584"/>
                </a:lnTo>
                <a:lnTo>
                  <a:pt x="367" y="582"/>
                </a:lnTo>
                <a:lnTo>
                  <a:pt x="367" y="577"/>
                </a:lnTo>
                <a:lnTo>
                  <a:pt x="367" y="577"/>
                </a:lnTo>
                <a:lnTo>
                  <a:pt x="218" y="577"/>
                </a:lnTo>
                <a:lnTo>
                  <a:pt x="218" y="577"/>
                </a:lnTo>
                <a:close/>
                <a:moveTo>
                  <a:pt x="180" y="577"/>
                </a:moveTo>
                <a:lnTo>
                  <a:pt x="180" y="577"/>
                </a:lnTo>
                <a:lnTo>
                  <a:pt x="180" y="577"/>
                </a:lnTo>
                <a:lnTo>
                  <a:pt x="182" y="577"/>
                </a:lnTo>
                <a:lnTo>
                  <a:pt x="180" y="577"/>
                </a:lnTo>
                <a:lnTo>
                  <a:pt x="180" y="577"/>
                </a:lnTo>
                <a:close/>
                <a:moveTo>
                  <a:pt x="1803" y="558"/>
                </a:moveTo>
                <a:lnTo>
                  <a:pt x="1803" y="558"/>
                </a:lnTo>
                <a:lnTo>
                  <a:pt x="1800" y="560"/>
                </a:lnTo>
                <a:lnTo>
                  <a:pt x="1796" y="565"/>
                </a:lnTo>
                <a:lnTo>
                  <a:pt x="1791" y="574"/>
                </a:lnTo>
                <a:lnTo>
                  <a:pt x="1786" y="577"/>
                </a:lnTo>
                <a:lnTo>
                  <a:pt x="1831" y="577"/>
                </a:lnTo>
                <a:lnTo>
                  <a:pt x="1826" y="572"/>
                </a:lnTo>
                <a:lnTo>
                  <a:pt x="1817" y="560"/>
                </a:lnTo>
                <a:lnTo>
                  <a:pt x="1814" y="558"/>
                </a:lnTo>
                <a:lnTo>
                  <a:pt x="1803" y="558"/>
                </a:lnTo>
                <a:lnTo>
                  <a:pt x="1803" y="558"/>
                </a:lnTo>
                <a:close/>
                <a:moveTo>
                  <a:pt x="1595" y="558"/>
                </a:moveTo>
                <a:lnTo>
                  <a:pt x="1595" y="558"/>
                </a:lnTo>
                <a:lnTo>
                  <a:pt x="1595" y="563"/>
                </a:lnTo>
                <a:lnTo>
                  <a:pt x="1597" y="567"/>
                </a:lnTo>
                <a:lnTo>
                  <a:pt x="1597" y="567"/>
                </a:lnTo>
                <a:lnTo>
                  <a:pt x="1597" y="574"/>
                </a:lnTo>
                <a:lnTo>
                  <a:pt x="1597" y="574"/>
                </a:lnTo>
                <a:lnTo>
                  <a:pt x="1592" y="574"/>
                </a:lnTo>
                <a:lnTo>
                  <a:pt x="1590" y="577"/>
                </a:lnTo>
                <a:lnTo>
                  <a:pt x="1739" y="577"/>
                </a:lnTo>
                <a:lnTo>
                  <a:pt x="1737" y="574"/>
                </a:lnTo>
                <a:lnTo>
                  <a:pt x="1734" y="572"/>
                </a:lnTo>
                <a:lnTo>
                  <a:pt x="1734" y="567"/>
                </a:lnTo>
                <a:lnTo>
                  <a:pt x="1734" y="565"/>
                </a:lnTo>
                <a:lnTo>
                  <a:pt x="1737" y="563"/>
                </a:lnTo>
                <a:lnTo>
                  <a:pt x="1739" y="560"/>
                </a:lnTo>
                <a:lnTo>
                  <a:pt x="1739" y="558"/>
                </a:lnTo>
                <a:lnTo>
                  <a:pt x="1741" y="558"/>
                </a:lnTo>
                <a:lnTo>
                  <a:pt x="1595" y="558"/>
                </a:lnTo>
                <a:lnTo>
                  <a:pt x="1595" y="558"/>
                </a:lnTo>
                <a:close/>
                <a:moveTo>
                  <a:pt x="520" y="558"/>
                </a:moveTo>
                <a:lnTo>
                  <a:pt x="520" y="558"/>
                </a:lnTo>
                <a:lnTo>
                  <a:pt x="525" y="558"/>
                </a:lnTo>
                <a:lnTo>
                  <a:pt x="539" y="560"/>
                </a:lnTo>
                <a:lnTo>
                  <a:pt x="551" y="563"/>
                </a:lnTo>
                <a:lnTo>
                  <a:pt x="565" y="567"/>
                </a:lnTo>
                <a:lnTo>
                  <a:pt x="581" y="574"/>
                </a:lnTo>
                <a:lnTo>
                  <a:pt x="586" y="577"/>
                </a:lnTo>
                <a:lnTo>
                  <a:pt x="1323" y="577"/>
                </a:lnTo>
                <a:lnTo>
                  <a:pt x="1321" y="574"/>
                </a:lnTo>
                <a:lnTo>
                  <a:pt x="1321" y="563"/>
                </a:lnTo>
                <a:lnTo>
                  <a:pt x="1323" y="558"/>
                </a:lnTo>
                <a:lnTo>
                  <a:pt x="520" y="558"/>
                </a:lnTo>
                <a:lnTo>
                  <a:pt x="520" y="558"/>
                </a:lnTo>
                <a:close/>
                <a:moveTo>
                  <a:pt x="390" y="558"/>
                </a:moveTo>
                <a:lnTo>
                  <a:pt x="390" y="558"/>
                </a:lnTo>
                <a:lnTo>
                  <a:pt x="388" y="560"/>
                </a:lnTo>
                <a:lnTo>
                  <a:pt x="385" y="567"/>
                </a:lnTo>
                <a:lnTo>
                  <a:pt x="385" y="574"/>
                </a:lnTo>
                <a:lnTo>
                  <a:pt x="385" y="577"/>
                </a:lnTo>
                <a:lnTo>
                  <a:pt x="402" y="577"/>
                </a:lnTo>
                <a:lnTo>
                  <a:pt x="404" y="574"/>
                </a:lnTo>
                <a:lnTo>
                  <a:pt x="409" y="574"/>
                </a:lnTo>
                <a:lnTo>
                  <a:pt x="414" y="567"/>
                </a:lnTo>
                <a:lnTo>
                  <a:pt x="421" y="567"/>
                </a:lnTo>
                <a:lnTo>
                  <a:pt x="428" y="565"/>
                </a:lnTo>
                <a:lnTo>
                  <a:pt x="437" y="558"/>
                </a:lnTo>
                <a:lnTo>
                  <a:pt x="440" y="558"/>
                </a:lnTo>
                <a:lnTo>
                  <a:pt x="390" y="558"/>
                </a:lnTo>
                <a:lnTo>
                  <a:pt x="390" y="558"/>
                </a:lnTo>
                <a:close/>
                <a:moveTo>
                  <a:pt x="215" y="558"/>
                </a:moveTo>
                <a:lnTo>
                  <a:pt x="215" y="558"/>
                </a:lnTo>
                <a:lnTo>
                  <a:pt x="215" y="558"/>
                </a:lnTo>
                <a:lnTo>
                  <a:pt x="218" y="560"/>
                </a:lnTo>
                <a:lnTo>
                  <a:pt x="220" y="565"/>
                </a:lnTo>
                <a:lnTo>
                  <a:pt x="218" y="572"/>
                </a:lnTo>
                <a:lnTo>
                  <a:pt x="218" y="577"/>
                </a:lnTo>
                <a:lnTo>
                  <a:pt x="367" y="577"/>
                </a:lnTo>
                <a:lnTo>
                  <a:pt x="367" y="574"/>
                </a:lnTo>
                <a:lnTo>
                  <a:pt x="369" y="567"/>
                </a:lnTo>
                <a:lnTo>
                  <a:pt x="371" y="563"/>
                </a:lnTo>
                <a:lnTo>
                  <a:pt x="374" y="558"/>
                </a:lnTo>
                <a:lnTo>
                  <a:pt x="374" y="558"/>
                </a:lnTo>
                <a:lnTo>
                  <a:pt x="215" y="558"/>
                </a:lnTo>
                <a:lnTo>
                  <a:pt x="215" y="558"/>
                </a:lnTo>
                <a:close/>
                <a:moveTo>
                  <a:pt x="163" y="558"/>
                </a:moveTo>
                <a:lnTo>
                  <a:pt x="163" y="558"/>
                </a:lnTo>
                <a:lnTo>
                  <a:pt x="163" y="558"/>
                </a:lnTo>
                <a:lnTo>
                  <a:pt x="173" y="567"/>
                </a:lnTo>
                <a:lnTo>
                  <a:pt x="178" y="574"/>
                </a:lnTo>
                <a:lnTo>
                  <a:pt x="178" y="574"/>
                </a:lnTo>
                <a:lnTo>
                  <a:pt x="180" y="577"/>
                </a:lnTo>
                <a:lnTo>
                  <a:pt x="182" y="577"/>
                </a:lnTo>
                <a:lnTo>
                  <a:pt x="185" y="577"/>
                </a:lnTo>
                <a:lnTo>
                  <a:pt x="189" y="574"/>
                </a:lnTo>
                <a:lnTo>
                  <a:pt x="192" y="574"/>
                </a:lnTo>
                <a:lnTo>
                  <a:pt x="196" y="572"/>
                </a:lnTo>
                <a:lnTo>
                  <a:pt x="201" y="567"/>
                </a:lnTo>
                <a:lnTo>
                  <a:pt x="204" y="565"/>
                </a:lnTo>
                <a:lnTo>
                  <a:pt x="206" y="560"/>
                </a:lnTo>
                <a:lnTo>
                  <a:pt x="206" y="558"/>
                </a:lnTo>
                <a:lnTo>
                  <a:pt x="208" y="558"/>
                </a:lnTo>
                <a:lnTo>
                  <a:pt x="163" y="558"/>
                </a:lnTo>
                <a:lnTo>
                  <a:pt x="163" y="558"/>
                </a:lnTo>
                <a:close/>
                <a:moveTo>
                  <a:pt x="1807" y="553"/>
                </a:moveTo>
                <a:lnTo>
                  <a:pt x="1807" y="553"/>
                </a:lnTo>
                <a:lnTo>
                  <a:pt x="1805" y="556"/>
                </a:lnTo>
                <a:lnTo>
                  <a:pt x="1803" y="558"/>
                </a:lnTo>
                <a:lnTo>
                  <a:pt x="1803" y="558"/>
                </a:lnTo>
                <a:lnTo>
                  <a:pt x="1814" y="558"/>
                </a:lnTo>
                <a:lnTo>
                  <a:pt x="1814" y="556"/>
                </a:lnTo>
                <a:lnTo>
                  <a:pt x="1812" y="556"/>
                </a:lnTo>
                <a:lnTo>
                  <a:pt x="1807" y="553"/>
                </a:lnTo>
                <a:lnTo>
                  <a:pt x="1807" y="553"/>
                </a:lnTo>
                <a:close/>
                <a:moveTo>
                  <a:pt x="1597" y="539"/>
                </a:moveTo>
                <a:lnTo>
                  <a:pt x="1597" y="539"/>
                </a:lnTo>
                <a:lnTo>
                  <a:pt x="1597" y="541"/>
                </a:lnTo>
                <a:lnTo>
                  <a:pt x="1595" y="551"/>
                </a:lnTo>
                <a:lnTo>
                  <a:pt x="1595" y="558"/>
                </a:lnTo>
                <a:lnTo>
                  <a:pt x="1595" y="558"/>
                </a:lnTo>
                <a:lnTo>
                  <a:pt x="1741" y="558"/>
                </a:lnTo>
                <a:lnTo>
                  <a:pt x="1741" y="558"/>
                </a:lnTo>
                <a:lnTo>
                  <a:pt x="1744" y="556"/>
                </a:lnTo>
                <a:lnTo>
                  <a:pt x="1741" y="553"/>
                </a:lnTo>
                <a:lnTo>
                  <a:pt x="1734" y="546"/>
                </a:lnTo>
                <a:lnTo>
                  <a:pt x="1725" y="541"/>
                </a:lnTo>
                <a:lnTo>
                  <a:pt x="1713" y="541"/>
                </a:lnTo>
                <a:lnTo>
                  <a:pt x="1701" y="539"/>
                </a:lnTo>
                <a:lnTo>
                  <a:pt x="1699" y="539"/>
                </a:lnTo>
                <a:lnTo>
                  <a:pt x="1597" y="539"/>
                </a:lnTo>
                <a:lnTo>
                  <a:pt x="1597" y="539"/>
                </a:lnTo>
                <a:close/>
                <a:moveTo>
                  <a:pt x="149" y="539"/>
                </a:moveTo>
                <a:lnTo>
                  <a:pt x="149" y="539"/>
                </a:lnTo>
                <a:lnTo>
                  <a:pt x="156" y="546"/>
                </a:lnTo>
                <a:lnTo>
                  <a:pt x="163" y="558"/>
                </a:lnTo>
                <a:lnTo>
                  <a:pt x="208" y="558"/>
                </a:lnTo>
                <a:lnTo>
                  <a:pt x="208" y="558"/>
                </a:lnTo>
                <a:lnTo>
                  <a:pt x="211" y="558"/>
                </a:lnTo>
                <a:lnTo>
                  <a:pt x="213" y="558"/>
                </a:lnTo>
                <a:lnTo>
                  <a:pt x="213" y="558"/>
                </a:lnTo>
                <a:lnTo>
                  <a:pt x="374" y="558"/>
                </a:lnTo>
                <a:lnTo>
                  <a:pt x="376" y="556"/>
                </a:lnTo>
                <a:lnTo>
                  <a:pt x="381" y="553"/>
                </a:lnTo>
                <a:lnTo>
                  <a:pt x="385" y="551"/>
                </a:lnTo>
                <a:lnTo>
                  <a:pt x="388" y="551"/>
                </a:lnTo>
                <a:lnTo>
                  <a:pt x="390" y="551"/>
                </a:lnTo>
                <a:lnTo>
                  <a:pt x="390" y="556"/>
                </a:lnTo>
                <a:lnTo>
                  <a:pt x="390" y="558"/>
                </a:lnTo>
                <a:lnTo>
                  <a:pt x="440" y="558"/>
                </a:lnTo>
                <a:lnTo>
                  <a:pt x="442" y="556"/>
                </a:lnTo>
                <a:lnTo>
                  <a:pt x="449" y="551"/>
                </a:lnTo>
                <a:lnTo>
                  <a:pt x="452" y="546"/>
                </a:lnTo>
                <a:lnTo>
                  <a:pt x="454" y="544"/>
                </a:lnTo>
                <a:lnTo>
                  <a:pt x="456" y="541"/>
                </a:lnTo>
                <a:lnTo>
                  <a:pt x="461" y="541"/>
                </a:lnTo>
                <a:lnTo>
                  <a:pt x="468" y="544"/>
                </a:lnTo>
                <a:lnTo>
                  <a:pt x="478" y="551"/>
                </a:lnTo>
                <a:lnTo>
                  <a:pt x="485" y="556"/>
                </a:lnTo>
                <a:lnTo>
                  <a:pt x="492" y="553"/>
                </a:lnTo>
                <a:lnTo>
                  <a:pt x="501" y="553"/>
                </a:lnTo>
                <a:lnTo>
                  <a:pt x="513" y="556"/>
                </a:lnTo>
                <a:lnTo>
                  <a:pt x="520" y="558"/>
                </a:lnTo>
                <a:lnTo>
                  <a:pt x="1323" y="558"/>
                </a:lnTo>
                <a:lnTo>
                  <a:pt x="1326" y="556"/>
                </a:lnTo>
                <a:lnTo>
                  <a:pt x="1330" y="546"/>
                </a:lnTo>
                <a:lnTo>
                  <a:pt x="1340" y="539"/>
                </a:lnTo>
                <a:lnTo>
                  <a:pt x="149" y="539"/>
                </a:lnTo>
                <a:lnTo>
                  <a:pt x="149" y="539"/>
                </a:lnTo>
                <a:close/>
                <a:moveTo>
                  <a:pt x="1803" y="518"/>
                </a:moveTo>
                <a:lnTo>
                  <a:pt x="1803" y="518"/>
                </a:lnTo>
                <a:lnTo>
                  <a:pt x="1803" y="520"/>
                </a:lnTo>
                <a:lnTo>
                  <a:pt x="1807" y="523"/>
                </a:lnTo>
                <a:lnTo>
                  <a:pt x="1812" y="525"/>
                </a:lnTo>
                <a:lnTo>
                  <a:pt x="1812" y="525"/>
                </a:lnTo>
                <a:lnTo>
                  <a:pt x="1814" y="525"/>
                </a:lnTo>
                <a:lnTo>
                  <a:pt x="1817" y="525"/>
                </a:lnTo>
                <a:lnTo>
                  <a:pt x="1817" y="523"/>
                </a:lnTo>
                <a:lnTo>
                  <a:pt x="1817" y="518"/>
                </a:lnTo>
                <a:lnTo>
                  <a:pt x="1803" y="518"/>
                </a:lnTo>
                <a:lnTo>
                  <a:pt x="1803" y="518"/>
                </a:lnTo>
                <a:close/>
                <a:moveTo>
                  <a:pt x="1741" y="518"/>
                </a:moveTo>
                <a:lnTo>
                  <a:pt x="1741" y="518"/>
                </a:lnTo>
                <a:lnTo>
                  <a:pt x="1741" y="518"/>
                </a:lnTo>
                <a:lnTo>
                  <a:pt x="1744" y="523"/>
                </a:lnTo>
                <a:lnTo>
                  <a:pt x="1744" y="523"/>
                </a:lnTo>
                <a:lnTo>
                  <a:pt x="1746" y="525"/>
                </a:lnTo>
                <a:lnTo>
                  <a:pt x="1746" y="525"/>
                </a:lnTo>
                <a:lnTo>
                  <a:pt x="1748" y="525"/>
                </a:lnTo>
                <a:lnTo>
                  <a:pt x="1748" y="525"/>
                </a:lnTo>
                <a:lnTo>
                  <a:pt x="1755" y="525"/>
                </a:lnTo>
                <a:lnTo>
                  <a:pt x="1760" y="525"/>
                </a:lnTo>
                <a:lnTo>
                  <a:pt x="1765" y="525"/>
                </a:lnTo>
                <a:lnTo>
                  <a:pt x="1770" y="525"/>
                </a:lnTo>
                <a:lnTo>
                  <a:pt x="1774" y="525"/>
                </a:lnTo>
                <a:lnTo>
                  <a:pt x="1777" y="525"/>
                </a:lnTo>
                <a:lnTo>
                  <a:pt x="1777" y="525"/>
                </a:lnTo>
                <a:lnTo>
                  <a:pt x="1777" y="525"/>
                </a:lnTo>
                <a:lnTo>
                  <a:pt x="1777" y="520"/>
                </a:lnTo>
                <a:lnTo>
                  <a:pt x="1777" y="518"/>
                </a:lnTo>
                <a:lnTo>
                  <a:pt x="1779" y="518"/>
                </a:lnTo>
                <a:lnTo>
                  <a:pt x="1741" y="518"/>
                </a:lnTo>
                <a:lnTo>
                  <a:pt x="1741" y="518"/>
                </a:lnTo>
                <a:close/>
                <a:moveTo>
                  <a:pt x="1635" y="518"/>
                </a:moveTo>
                <a:lnTo>
                  <a:pt x="1635" y="518"/>
                </a:lnTo>
                <a:lnTo>
                  <a:pt x="1626" y="518"/>
                </a:lnTo>
                <a:lnTo>
                  <a:pt x="1611" y="520"/>
                </a:lnTo>
                <a:lnTo>
                  <a:pt x="1602" y="523"/>
                </a:lnTo>
                <a:lnTo>
                  <a:pt x="1602" y="523"/>
                </a:lnTo>
                <a:lnTo>
                  <a:pt x="1600" y="525"/>
                </a:lnTo>
                <a:lnTo>
                  <a:pt x="1597" y="527"/>
                </a:lnTo>
                <a:lnTo>
                  <a:pt x="1597" y="534"/>
                </a:lnTo>
                <a:lnTo>
                  <a:pt x="1597" y="539"/>
                </a:lnTo>
                <a:lnTo>
                  <a:pt x="1699" y="539"/>
                </a:lnTo>
                <a:lnTo>
                  <a:pt x="1692" y="534"/>
                </a:lnTo>
                <a:lnTo>
                  <a:pt x="1680" y="527"/>
                </a:lnTo>
                <a:lnTo>
                  <a:pt x="1670" y="523"/>
                </a:lnTo>
                <a:lnTo>
                  <a:pt x="1659" y="518"/>
                </a:lnTo>
                <a:lnTo>
                  <a:pt x="1635" y="518"/>
                </a:lnTo>
                <a:lnTo>
                  <a:pt x="1635" y="518"/>
                </a:lnTo>
                <a:close/>
                <a:moveTo>
                  <a:pt x="159" y="518"/>
                </a:moveTo>
                <a:lnTo>
                  <a:pt x="159" y="518"/>
                </a:lnTo>
                <a:lnTo>
                  <a:pt x="159" y="520"/>
                </a:lnTo>
                <a:lnTo>
                  <a:pt x="154" y="523"/>
                </a:lnTo>
                <a:lnTo>
                  <a:pt x="149" y="525"/>
                </a:lnTo>
                <a:lnTo>
                  <a:pt x="149" y="527"/>
                </a:lnTo>
                <a:lnTo>
                  <a:pt x="149" y="532"/>
                </a:lnTo>
                <a:lnTo>
                  <a:pt x="149" y="537"/>
                </a:lnTo>
                <a:lnTo>
                  <a:pt x="149" y="539"/>
                </a:lnTo>
                <a:lnTo>
                  <a:pt x="1340" y="539"/>
                </a:lnTo>
                <a:lnTo>
                  <a:pt x="1340" y="539"/>
                </a:lnTo>
                <a:lnTo>
                  <a:pt x="1356" y="525"/>
                </a:lnTo>
                <a:lnTo>
                  <a:pt x="1366" y="518"/>
                </a:lnTo>
                <a:lnTo>
                  <a:pt x="159" y="518"/>
                </a:lnTo>
                <a:lnTo>
                  <a:pt x="159" y="518"/>
                </a:lnTo>
                <a:close/>
                <a:moveTo>
                  <a:pt x="1640" y="518"/>
                </a:moveTo>
                <a:lnTo>
                  <a:pt x="1640" y="518"/>
                </a:lnTo>
                <a:lnTo>
                  <a:pt x="1635" y="518"/>
                </a:lnTo>
                <a:lnTo>
                  <a:pt x="1659" y="518"/>
                </a:lnTo>
                <a:lnTo>
                  <a:pt x="1656" y="518"/>
                </a:lnTo>
                <a:lnTo>
                  <a:pt x="1640" y="518"/>
                </a:lnTo>
                <a:lnTo>
                  <a:pt x="1640" y="518"/>
                </a:lnTo>
                <a:close/>
                <a:moveTo>
                  <a:pt x="1687" y="499"/>
                </a:moveTo>
                <a:lnTo>
                  <a:pt x="1687" y="499"/>
                </a:lnTo>
                <a:lnTo>
                  <a:pt x="1687" y="499"/>
                </a:lnTo>
                <a:lnTo>
                  <a:pt x="1692" y="499"/>
                </a:lnTo>
                <a:lnTo>
                  <a:pt x="1694" y="499"/>
                </a:lnTo>
                <a:lnTo>
                  <a:pt x="1694" y="499"/>
                </a:lnTo>
                <a:lnTo>
                  <a:pt x="1699" y="501"/>
                </a:lnTo>
                <a:lnTo>
                  <a:pt x="1701" y="504"/>
                </a:lnTo>
                <a:lnTo>
                  <a:pt x="1706" y="506"/>
                </a:lnTo>
                <a:lnTo>
                  <a:pt x="1708" y="508"/>
                </a:lnTo>
                <a:lnTo>
                  <a:pt x="1713" y="513"/>
                </a:lnTo>
                <a:lnTo>
                  <a:pt x="1715" y="513"/>
                </a:lnTo>
                <a:lnTo>
                  <a:pt x="1718" y="513"/>
                </a:lnTo>
                <a:lnTo>
                  <a:pt x="1720" y="511"/>
                </a:lnTo>
                <a:lnTo>
                  <a:pt x="1722" y="511"/>
                </a:lnTo>
                <a:lnTo>
                  <a:pt x="1722" y="508"/>
                </a:lnTo>
                <a:lnTo>
                  <a:pt x="1725" y="508"/>
                </a:lnTo>
                <a:lnTo>
                  <a:pt x="1727" y="508"/>
                </a:lnTo>
                <a:lnTo>
                  <a:pt x="1729" y="508"/>
                </a:lnTo>
                <a:lnTo>
                  <a:pt x="1734" y="511"/>
                </a:lnTo>
                <a:lnTo>
                  <a:pt x="1739" y="515"/>
                </a:lnTo>
                <a:lnTo>
                  <a:pt x="1741" y="518"/>
                </a:lnTo>
                <a:lnTo>
                  <a:pt x="1779" y="518"/>
                </a:lnTo>
                <a:lnTo>
                  <a:pt x="1781" y="515"/>
                </a:lnTo>
                <a:lnTo>
                  <a:pt x="1784" y="513"/>
                </a:lnTo>
                <a:lnTo>
                  <a:pt x="1786" y="511"/>
                </a:lnTo>
                <a:lnTo>
                  <a:pt x="1791" y="513"/>
                </a:lnTo>
                <a:lnTo>
                  <a:pt x="1796" y="513"/>
                </a:lnTo>
                <a:lnTo>
                  <a:pt x="1800" y="515"/>
                </a:lnTo>
                <a:lnTo>
                  <a:pt x="1803" y="518"/>
                </a:lnTo>
                <a:lnTo>
                  <a:pt x="1817" y="518"/>
                </a:lnTo>
                <a:lnTo>
                  <a:pt x="1817" y="513"/>
                </a:lnTo>
                <a:lnTo>
                  <a:pt x="1814" y="508"/>
                </a:lnTo>
                <a:lnTo>
                  <a:pt x="1814" y="501"/>
                </a:lnTo>
                <a:lnTo>
                  <a:pt x="1812" y="499"/>
                </a:lnTo>
                <a:lnTo>
                  <a:pt x="1687" y="499"/>
                </a:lnTo>
                <a:lnTo>
                  <a:pt x="1687" y="499"/>
                </a:lnTo>
                <a:close/>
                <a:moveTo>
                  <a:pt x="1526" y="499"/>
                </a:moveTo>
                <a:lnTo>
                  <a:pt x="1526" y="499"/>
                </a:lnTo>
                <a:lnTo>
                  <a:pt x="1526" y="499"/>
                </a:lnTo>
                <a:lnTo>
                  <a:pt x="1526" y="504"/>
                </a:lnTo>
                <a:lnTo>
                  <a:pt x="1531" y="508"/>
                </a:lnTo>
                <a:lnTo>
                  <a:pt x="1533" y="508"/>
                </a:lnTo>
                <a:lnTo>
                  <a:pt x="1538" y="508"/>
                </a:lnTo>
                <a:lnTo>
                  <a:pt x="1540" y="508"/>
                </a:lnTo>
                <a:lnTo>
                  <a:pt x="1545" y="508"/>
                </a:lnTo>
                <a:lnTo>
                  <a:pt x="1548" y="506"/>
                </a:lnTo>
                <a:lnTo>
                  <a:pt x="1552" y="504"/>
                </a:lnTo>
                <a:lnTo>
                  <a:pt x="1555" y="499"/>
                </a:lnTo>
                <a:lnTo>
                  <a:pt x="1555" y="499"/>
                </a:lnTo>
                <a:lnTo>
                  <a:pt x="1526" y="499"/>
                </a:lnTo>
                <a:lnTo>
                  <a:pt x="1526" y="499"/>
                </a:lnTo>
                <a:close/>
                <a:moveTo>
                  <a:pt x="1455" y="499"/>
                </a:moveTo>
                <a:lnTo>
                  <a:pt x="1455" y="499"/>
                </a:lnTo>
                <a:lnTo>
                  <a:pt x="1455" y="499"/>
                </a:lnTo>
                <a:lnTo>
                  <a:pt x="1455" y="501"/>
                </a:lnTo>
                <a:lnTo>
                  <a:pt x="1458" y="504"/>
                </a:lnTo>
                <a:lnTo>
                  <a:pt x="1463" y="504"/>
                </a:lnTo>
                <a:lnTo>
                  <a:pt x="1465" y="504"/>
                </a:lnTo>
                <a:lnTo>
                  <a:pt x="1470" y="504"/>
                </a:lnTo>
                <a:lnTo>
                  <a:pt x="1477" y="501"/>
                </a:lnTo>
                <a:lnTo>
                  <a:pt x="1481" y="499"/>
                </a:lnTo>
                <a:lnTo>
                  <a:pt x="1481" y="499"/>
                </a:lnTo>
                <a:lnTo>
                  <a:pt x="1455" y="499"/>
                </a:lnTo>
                <a:lnTo>
                  <a:pt x="1455" y="499"/>
                </a:lnTo>
                <a:close/>
                <a:moveTo>
                  <a:pt x="206" y="499"/>
                </a:moveTo>
                <a:lnTo>
                  <a:pt x="206" y="499"/>
                </a:lnTo>
                <a:lnTo>
                  <a:pt x="196" y="499"/>
                </a:lnTo>
                <a:lnTo>
                  <a:pt x="182" y="504"/>
                </a:lnTo>
                <a:lnTo>
                  <a:pt x="168" y="511"/>
                </a:lnTo>
                <a:lnTo>
                  <a:pt x="161" y="515"/>
                </a:lnTo>
                <a:lnTo>
                  <a:pt x="159" y="518"/>
                </a:lnTo>
                <a:lnTo>
                  <a:pt x="1366" y="518"/>
                </a:lnTo>
                <a:lnTo>
                  <a:pt x="1370" y="513"/>
                </a:lnTo>
                <a:lnTo>
                  <a:pt x="1380" y="504"/>
                </a:lnTo>
                <a:lnTo>
                  <a:pt x="1385" y="499"/>
                </a:lnTo>
                <a:lnTo>
                  <a:pt x="206" y="499"/>
                </a:lnTo>
                <a:lnTo>
                  <a:pt x="206" y="499"/>
                </a:lnTo>
                <a:close/>
                <a:moveTo>
                  <a:pt x="1588" y="478"/>
                </a:moveTo>
                <a:lnTo>
                  <a:pt x="1588" y="478"/>
                </a:lnTo>
                <a:lnTo>
                  <a:pt x="1588" y="480"/>
                </a:lnTo>
                <a:lnTo>
                  <a:pt x="1588" y="485"/>
                </a:lnTo>
                <a:lnTo>
                  <a:pt x="1588" y="489"/>
                </a:lnTo>
                <a:lnTo>
                  <a:pt x="1592" y="492"/>
                </a:lnTo>
                <a:lnTo>
                  <a:pt x="1595" y="492"/>
                </a:lnTo>
                <a:lnTo>
                  <a:pt x="1602" y="489"/>
                </a:lnTo>
                <a:lnTo>
                  <a:pt x="1609" y="487"/>
                </a:lnTo>
                <a:lnTo>
                  <a:pt x="1616" y="485"/>
                </a:lnTo>
                <a:lnTo>
                  <a:pt x="1626" y="485"/>
                </a:lnTo>
                <a:lnTo>
                  <a:pt x="1642" y="485"/>
                </a:lnTo>
                <a:lnTo>
                  <a:pt x="1656" y="487"/>
                </a:lnTo>
                <a:lnTo>
                  <a:pt x="1666" y="487"/>
                </a:lnTo>
                <a:lnTo>
                  <a:pt x="1670" y="487"/>
                </a:lnTo>
                <a:lnTo>
                  <a:pt x="1673" y="489"/>
                </a:lnTo>
                <a:lnTo>
                  <a:pt x="1680" y="494"/>
                </a:lnTo>
                <a:lnTo>
                  <a:pt x="1682" y="494"/>
                </a:lnTo>
                <a:lnTo>
                  <a:pt x="1687" y="499"/>
                </a:lnTo>
                <a:lnTo>
                  <a:pt x="1812" y="499"/>
                </a:lnTo>
                <a:lnTo>
                  <a:pt x="1812" y="494"/>
                </a:lnTo>
                <a:lnTo>
                  <a:pt x="1805" y="489"/>
                </a:lnTo>
                <a:lnTo>
                  <a:pt x="1793" y="480"/>
                </a:lnTo>
                <a:lnTo>
                  <a:pt x="1791" y="478"/>
                </a:lnTo>
                <a:lnTo>
                  <a:pt x="1588" y="478"/>
                </a:lnTo>
                <a:lnTo>
                  <a:pt x="1588" y="478"/>
                </a:lnTo>
                <a:close/>
                <a:moveTo>
                  <a:pt x="1460" y="478"/>
                </a:moveTo>
                <a:lnTo>
                  <a:pt x="1460" y="478"/>
                </a:lnTo>
                <a:lnTo>
                  <a:pt x="1463" y="478"/>
                </a:lnTo>
                <a:lnTo>
                  <a:pt x="1465" y="482"/>
                </a:lnTo>
                <a:lnTo>
                  <a:pt x="1465" y="485"/>
                </a:lnTo>
                <a:lnTo>
                  <a:pt x="1465" y="487"/>
                </a:lnTo>
                <a:lnTo>
                  <a:pt x="1463" y="492"/>
                </a:lnTo>
                <a:lnTo>
                  <a:pt x="1458" y="494"/>
                </a:lnTo>
                <a:lnTo>
                  <a:pt x="1455" y="497"/>
                </a:lnTo>
                <a:lnTo>
                  <a:pt x="1455" y="499"/>
                </a:lnTo>
                <a:lnTo>
                  <a:pt x="1481" y="499"/>
                </a:lnTo>
                <a:lnTo>
                  <a:pt x="1486" y="497"/>
                </a:lnTo>
                <a:lnTo>
                  <a:pt x="1491" y="494"/>
                </a:lnTo>
                <a:lnTo>
                  <a:pt x="1493" y="494"/>
                </a:lnTo>
                <a:lnTo>
                  <a:pt x="1493" y="492"/>
                </a:lnTo>
                <a:lnTo>
                  <a:pt x="1496" y="492"/>
                </a:lnTo>
                <a:lnTo>
                  <a:pt x="1498" y="492"/>
                </a:lnTo>
                <a:lnTo>
                  <a:pt x="1500" y="489"/>
                </a:lnTo>
                <a:lnTo>
                  <a:pt x="1507" y="487"/>
                </a:lnTo>
                <a:lnTo>
                  <a:pt x="1512" y="487"/>
                </a:lnTo>
                <a:lnTo>
                  <a:pt x="1515" y="487"/>
                </a:lnTo>
                <a:lnTo>
                  <a:pt x="1519" y="487"/>
                </a:lnTo>
                <a:lnTo>
                  <a:pt x="1522" y="492"/>
                </a:lnTo>
                <a:lnTo>
                  <a:pt x="1524" y="494"/>
                </a:lnTo>
                <a:lnTo>
                  <a:pt x="1526" y="499"/>
                </a:lnTo>
                <a:lnTo>
                  <a:pt x="1555" y="499"/>
                </a:lnTo>
                <a:lnTo>
                  <a:pt x="1557" y="497"/>
                </a:lnTo>
                <a:lnTo>
                  <a:pt x="1557" y="494"/>
                </a:lnTo>
                <a:lnTo>
                  <a:pt x="1555" y="489"/>
                </a:lnTo>
                <a:lnTo>
                  <a:pt x="1550" y="485"/>
                </a:lnTo>
                <a:lnTo>
                  <a:pt x="1536" y="478"/>
                </a:lnTo>
                <a:lnTo>
                  <a:pt x="1460" y="478"/>
                </a:lnTo>
                <a:lnTo>
                  <a:pt x="1460" y="478"/>
                </a:lnTo>
                <a:close/>
                <a:moveTo>
                  <a:pt x="234" y="478"/>
                </a:moveTo>
                <a:lnTo>
                  <a:pt x="234" y="478"/>
                </a:lnTo>
                <a:lnTo>
                  <a:pt x="234" y="480"/>
                </a:lnTo>
                <a:lnTo>
                  <a:pt x="234" y="485"/>
                </a:lnTo>
                <a:lnTo>
                  <a:pt x="232" y="489"/>
                </a:lnTo>
                <a:lnTo>
                  <a:pt x="227" y="494"/>
                </a:lnTo>
                <a:lnTo>
                  <a:pt x="225" y="494"/>
                </a:lnTo>
                <a:lnTo>
                  <a:pt x="220" y="497"/>
                </a:lnTo>
                <a:lnTo>
                  <a:pt x="213" y="499"/>
                </a:lnTo>
                <a:lnTo>
                  <a:pt x="206" y="499"/>
                </a:lnTo>
                <a:lnTo>
                  <a:pt x="1387" y="499"/>
                </a:lnTo>
                <a:lnTo>
                  <a:pt x="1389" y="497"/>
                </a:lnTo>
                <a:lnTo>
                  <a:pt x="1394" y="494"/>
                </a:lnTo>
                <a:lnTo>
                  <a:pt x="1408" y="492"/>
                </a:lnTo>
                <a:lnTo>
                  <a:pt x="1422" y="489"/>
                </a:lnTo>
                <a:lnTo>
                  <a:pt x="1432" y="489"/>
                </a:lnTo>
                <a:lnTo>
                  <a:pt x="1439" y="489"/>
                </a:lnTo>
                <a:lnTo>
                  <a:pt x="1441" y="485"/>
                </a:lnTo>
                <a:lnTo>
                  <a:pt x="1441" y="482"/>
                </a:lnTo>
                <a:lnTo>
                  <a:pt x="1441" y="478"/>
                </a:lnTo>
                <a:lnTo>
                  <a:pt x="234" y="478"/>
                </a:lnTo>
                <a:lnTo>
                  <a:pt x="234" y="478"/>
                </a:lnTo>
                <a:close/>
                <a:moveTo>
                  <a:pt x="135" y="478"/>
                </a:moveTo>
                <a:lnTo>
                  <a:pt x="135" y="478"/>
                </a:lnTo>
                <a:lnTo>
                  <a:pt x="135" y="478"/>
                </a:lnTo>
                <a:lnTo>
                  <a:pt x="149" y="485"/>
                </a:lnTo>
                <a:lnTo>
                  <a:pt x="163" y="487"/>
                </a:lnTo>
                <a:lnTo>
                  <a:pt x="175" y="489"/>
                </a:lnTo>
                <a:lnTo>
                  <a:pt x="180" y="489"/>
                </a:lnTo>
                <a:lnTo>
                  <a:pt x="185" y="489"/>
                </a:lnTo>
                <a:lnTo>
                  <a:pt x="192" y="489"/>
                </a:lnTo>
                <a:lnTo>
                  <a:pt x="201" y="487"/>
                </a:lnTo>
                <a:lnTo>
                  <a:pt x="208" y="482"/>
                </a:lnTo>
                <a:lnTo>
                  <a:pt x="213" y="478"/>
                </a:lnTo>
                <a:lnTo>
                  <a:pt x="135" y="478"/>
                </a:lnTo>
                <a:lnTo>
                  <a:pt x="135" y="478"/>
                </a:lnTo>
                <a:close/>
                <a:moveTo>
                  <a:pt x="1803" y="459"/>
                </a:moveTo>
                <a:lnTo>
                  <a:pt x="1803" y="459"/>
                </a:lnTo>
                <a:lnTo>
                  <a:pt x="1807" y="461"/>
                </a:lnTo>
                <a:lnTo>
                  <a:pt x="1819" y="471"/>
                </a:lnTo>
                <a:lnTo>
                  <a:pt x="1829" y="475"/>
                </a:lnTo>
                <a:lnTo>
                  <a:pt x="1838" y="473"/>
                </a:lnTo>
                <a:lnTo>
                  <a:pt x="1843" y="468"/>
                </a:lnTo>
                <a:lnTo>
                  <a:pt x="1850" y="463"/>
                </a:lnTo>
                <a:lnTo>
                  <a:pt x="1855" y="461"/>
                </a:lnTo>
                <a:lnTo>
                  <a:pt x="1857" y="459"/>
                </a:lnTo>
                <a:lnTo>
                  <a:pt x="1803" y="459"/>
                </a:lnTo>
                <a:lnTo>
                  <a:pt x="1803" y="459"/>
                </a:lnTo>
                <a:close/>
                <a:moveTo>
                  <a:pt x="1590" y="459"/>
                </a:moveTo>
                <a:lnTo>
                  <a:pt x="1590" y="459"/>
                </a:lnTo>
                <a:lnTo>
                  <a:pt x="1588" y="461"/>
                </a:lnTo>
                <a:lnTo>
                  <a:pt x="1588" y="463"/>
                </a:lnTo>
                <a:lnTo>
                  <a:pt x="1588" y="471"/>
                </a:lnTo>
                <a:lnTo>
                  <a:pt x="1588" y="475"/>
                </a:lnTo>
                <a:lnTo>
                  <a:pt x="1588" y="478"/>
                </a:lnTo>
                <a:lnTo>
                  <a:pt x="1791" y="478"/>
                </a:lnTo>
                <a:lnTo>
                  <a:pt x="1781" y="473"/>
                </a:lnTo>
                <a:lnTo>
                  <a:pt x="1774" y="468"/>
                </a:lnTo>
                <a:lnTo>
                  <a:pt x="1772" y="463"/>
                </a:lnTo>
                <a:lnTo>
                  <a:pt x="1772" y="461"/>
                </a:lnTo>
                <a:lnTo>
                  <a:pt x="1770" y="459"/>
                </a:lnTo>
                <a:lnTo>
                  <a:pt x="1590" y="459"/>
                </a:lnTo>
                <a:lnTo>
                  <a:pt x="1590" y="459"/>
                </a:lnTo>
                <a:close/>
                <a:moveTo>
                  <a:pt x="1446" y="459"/>
                </a:moveTo>
                <a:lnTo>
                  <a:pt x="1446" y="459"/>
                </a:lnTo>
                <a:lnTo>
                  <a:pt x="1446" y="461"/>
                </a:lnTo>
                <a:lnTo>
                  <a:pt x="1448" y="466"/>
                </a:lnTo>
                <a:lnTo>
                  <a:pt x="1451" y="468"/>
                </a:lnTo>
                <a:lnTo>
                  <a:pt x="1453" y="473"/>
                </a:lnTo>
                <a:lnTo>
                  <a:pt x="1455" y="475"/>
                </a:lnTo>
                <a:lnTo>
                  <a:pt x="1458" y="478"/>
                </a:lnTo>
                <a:lnTo>
                  <a:pt x="1460" y="478"/>
                </a:lnTo>
                <a:lnTo>
                  <a:pt x="1536" y="478"/>
                </a:lnTo>
                <a:lnTo>
                  <a:pt x="1536" y="478"/>
                </a:lnTo>
                <a:lnTo>
                  <a:pt x="1522" y="473"/>
                </a:lnTo>
                <a:lnTo>
                  <a:pt x="1510" y="461"/>
                </a:lnTo>
                <a:lnTo>
                  <a:pt x="1507" y="459"/>
                </a:lnTo>
                <a:lnTo>
                  <a:pt x="1446" y="459"/>
                </a:lnTo>
                <a:lnTo>
                  <a:pt x="1446" y="459"/>
                </a:lnTo>
                <a:close/>
                <a:moveTo>
                  <a:pt x="121" y="459"/>
                </a:moveTo>
                <a:lnTo>
                  <a:pt x="121" y="459"/>
                </a:lnTo>
                <a:lnTo>
                  <a:pt x="121" y="461"/>
                </a:lnTo>
                <a:lnTo>
                  <a:pt x="126" y="468"/>
                </a:lnTo>
                <a:lnTo>
                  <a:pt x="130" y="475"/>
                </a:lnTo>
                <a:lnTo>
                  <a:pt x="135" y="478"/>
                </a:lnTo>
                <a:lnTo>
                  <a:pt x="213" y="478"/>
                </a:lnTo>
                <a:lnTo>
                  <a:pt x="213" y="478"/>
                </a:lnTo>
                <a:lnTo>
                  <a:pt x="220" y="478"/>
                </a:lnTo>
                <a:lnTo>
                  <a:pt x="225" y="478"/>
                </a:lnTo>
                <a:lnTo>
                  <a:pt x="230" y="478"/>
                </a:lnTo>
                <a:lnTo>
                  <a:pt x="234" y="478"/>
                </a:lnTo>
                <a:lnTo>
                  <a:pt x="234" y="478"/>
                </a:lnTo>
                <a:lnTo>
                  <a:pt x="234" y="478"/>
                </a:lnTo>
                <a:lnTo>
                  <a:pt x="1441" y="478"/>
                </a:lnTo>
                <a:lnTo>
                  <a:pt x="1441" y="478"/>
                </a:lnTo>
                <a:lnTo>
                  <a:pt x="1441" y="473"/>
                </a:lnTo>
                <a:lnTo>
                  <a:pt x="1444" y="466"/>
                </a:lnTo>
                <a:lnTo>
                  <a:pt x="1444" y="461"/>
                </a:lnTo>
                <a:lnTo>
                  <a:pt x="1444" y="459"/>
                </a:lnTo>
                <a:lnTo>
                  <a:pt x="121" y="459"/>
                </a:lnTo>
                <a:lnTo>
                  <a:pt x="121" y="459"/>
                </a:lnTo>
                <a:close/>
                <a:moveTo>
                  <a:pt x="1649" y="440"/>
                </a:moveTo>
                <a:lnTo>
                  <a:pt x="1649" y="440"/>
                </a:lnTo>
                <a:lnTo>
                  <a:pt x="1649" y="440"/>
                </a:lnTo>
                <a:lnTo>
                  <a:pt x="1644" y="445"/>
                </a:lnTo>
                <a:lnTo>
                  <a:pt x="1644" y="447"/>
                </a:lnTo>
                <a:lnTo>
                  <a:pt x="1642" y="452"/>
                </a:lnTo>
                <a:lnTo>
                  <a:pt x="1640" y="454"/>
                </a:lnTo>
                <a:lnTo>
                  <a:pt x="1640" y="456"/>
                </a:lnTo>
                <a:lnTo>
                  <a:pt x="1637" y="459"/>
                </a:lnTo>
                <a:lnTo>
                  <a:pt x="1633" y="459"/>
                </a:lnTo>
                <a:lnTo>
                  <a:pt x="1628" y="459"/>
                </a:lnTo>
                <a:lnTo>
                  <a:pt x="1621" y="456"/>
                </a:lnTo>
                <a:lnTo>
                  <a:pt x="1604" y="454"/>
                </a:lnTo>
                <a:lnTo>
                  <a:pt x="1595" y="454"/>
                </a:lnTo>
                <a:lnTo>
                  <a:pt x="1590" y="459"/>
                </a:lnTo>
                <a:lnTo>
                  <a:pt x="1770" y="459"/>
                </a:lnTo>
                <a:lnTo>
                  <a:pt x="1770" y="459"/>
                </a:lnTo>
                <a:lnTo>
                  <a:pt x="1772" y="456"/>
                </a:lnTo>
                <a:lnTo>
                  <a:pt x="1774" y="452"/>
                </a:lnTo>
                <a:lnTo>
                  <a:pt x="1779" y="452"/>
                </a:lnTo>
                <a:lnTo>
                  <a:pt x="1789" y="454"/>
                </a:lnTo>
                <a:lnTo>
                  <a:pt x="1798" y="459"/>
                </a:lnTo>
                <a:lnTo>
                  <a:pt x="1803" y="459"/>
                </a:lnTo>
                <a:lnTo>
                  <a:pt x="1857" y="459"/>
                </a:lnTo>
                <a:lnTo>
                  <a:pt x="1859" y="459"/>
                </a:lnTo>
                <a:lnTo>
                  <a:pt x="1862" y="456"/>
                </a:lnTo>
                <a:lnTo>
                  <a:pt x="1864" y="452"/>
                </a:lnTo>
                <a:lnTo>
                  <a:pt x="1866" y="447"/>
                </a:lnTo>
                <a:lnTo>
                  <a:pt x="1869" y="445"/>
                </a:lnTo>
                <a:lnTo>
                  <a:pt x="1871" y="442"/>
                </a:lnTo>
                <a:lnTo>
                  <a:pt x="1874" y="440"/>
                </a:lnTo>
                <a:lnTo>
                  <a:pt x="1649" y="440"/>
                </a:lnTo>
                <a:lnTo>
                  <a:pt x="1649" y="440"/>
                </a:lnTo>
                <a:close/>
                <a:moveTo>
                  <a:pt x="166" y="440"/>
                </a:moveTo>
                <a:lnTo>
                  <a:pt x="166" y="440"/>
                </a:lnTo>
                <a:lnTo>
                  <a:pt x="163" y="442"/>
                </a:lnTo>
                <a:lnTo>
                  <a:pt x="147" y="445"/>
                </a:lnTo>
                <a:lnTo>
                  <a:pt x="133" y="447"/>
                </a:lnTo>
                <a:lnTo>
                  <a:pt x="121" y="452"/>
                </a:lnTo>
                <a:lnTo>
                  <a:pt x="116" y="454"/>
                </a:lnTo>
                <a:lnTo>
                  <a:pt x="119" y="456"/>
                </a:lnTo>
                <a:lnTo>
                  <a:pt x="121" y="459"/>
                </a:lnTo>
                <a:lnTo>
                  <a:pt x="121" y="459"/>
                </a:lnTo>
                <a:lnTo>
                  <a:pt x="1444" y="459"/>
                </a:lnTo>
                <a:lnTo>
                  <a:pt x="1446" y="459"/>
                </a:lnTo>
                <a:lnTo>
                  <a:pt x="1446" y="456"/>
                </a:lnTo>
                <a:lnTo>
                  <a:pt x="1446" y="459"/>
                </a:lnTo>
                <a:lnTo>
                  <a:pt x="1446" y="459"/>
                </a:lnTo>
                <a:lnTo>
                  <a:pt x="1507" y="459"/>
                </a:lnTo>
                <a:lnTo>
                  <a:pt x="1507" y="459"/>
                </a:lnTo>
                <a:lnTo>
                  <a:pt x="1503" y="456"/>
                </a:lnTo>
                <a:lnTo>
                  <a:pt x="1500" y="454"/>
                </a:lnTo>
                <a:lnTo>
                  <a:pt x="1498" y="454"/>
                </a:lnTo>
                <a:lnTo>
                  <a:pt x="1498" y="454"/>
                </a:lnTo>
                <a:lnTo>
                  <a:pt x="1496" y="456"/>
                </a:lnTo>
                <a:lnTo>
                  <a:pt x="1493" y="456"/>
                </a:lnTo>
                <a:lnTo>
                  <a:pt x="1489" y="459"/>
                </a:lnTo>
                <a:lnTo>
                  <a:pt x="1484" y="459"/>
                </a:lnTo>
                <a:lnTo>
                  <a:pt x="1479" y="459"/>
                </a:lnTo>
                <a:lnTo>
                  <a:pt x="1479" y="459"/>
                </a:lnTo>
                <a:lnTo>
                  <a:pt x="1477" y="456"/>
                </a:lnTo>
                <a:lnTo>
                  <a:pt x="1474" y="454"/>
                </a:lnTo>
                <a:lnTo>
                  <a:pt x="1472" y="454"/>
                </a:lnTo>
                <a:lnTo>
                  <a:pt x="1472" y="452"/>
                </a:lnTo>
                <a:lnTo>
                  <a:pt x="1470" y="454"/>
                </a:lnTo>
                <a:lnTo>
                  <a:pt x="1465" y="454"/>
                </a:lnTo>
                <a:lnTo>
                  <a:pt x="1463" y="454"/>
                </a:lnTo>
                <a:lnTo>
                  <a:pt x="1460" y="452"/>
                </a:lnTo>
                <a:lnTo>
                  <a:pt x="1458" y="452"/>
                </a:lnTo>
                <a:lnTo>
                  <a:pt x="1455" y="447"/>
                </a:lnTo>
                <a:lnTo>
                  <a:pt x="1458" y="445"/>
                </a:lnTo>
                <a:lnTo>
                  <a:pt x="1460" y="442"/>
                </a:lnTo>
                <a:lnTo>
                  <a:pt x="1465" y="442"/>
                </a:lnTo>
                <a:lnTo>
                  <a:pt x="1472" y="442"/>
                </a:lnTo>
                <a:lnTo>
                  <a:pt x="1486" y="445"/>
                </a:lnTo>
                <a:lnTo>
                  <a:pt x="1498" y="447"/>
                </a:lnTo>
                <a:lnTo>
                  <a:pt x="1505" y="447"/>
                </a:lnTo>
                <a:lnTo>
                  <a:pt x="1505" y="447"/>
                </a:lnTo>
                <a:lnTo>
                  <a:pt x="1507" y="447"/>
                </a:lnTo>
                <a:lnTo>
                  <a:pt x="1512" y="445"/>
                </a:lnTo>
                <a:lnTo>
                  <a:pt x="1515" y="442"/>
                </a:lnTo>
                <a:lnTo>
                  <a:pt x="1519" y="440"/>
                </a:lnTo>
                <a:lnTo>
                  <a:pt x="1522" y="440"/>
                </a:lnTo>
                <a:lnTo>
                  <a:pt x="225" y="440"/>
                </a:lnTo>
                <a:lnTo>
                  <a:pt x="225" y="442"/>
                </a:lnTo>
                <a:lnTo>
                  <a:pt x="230" y="447"/>
                </a:lnTo>
                <a:lnTo>
                  <a:pt x="230" y="447"/>
                </a:lnTo>
                <a:lnTo>
                  <a:pt x="230" y="452"/>
                </a:lnTo>
                <a:lnTo>
                  <a:pt x="227" y="454"/>
                </a:lnTo>
                <a:lnTo>
                  <a:pt x="225" y="454"/>
                </a:lnTo>
                <a:lnTo>
                  <a:pt x="220" y="454"/>
                </a:lnTo>
                <a:lnTo>
                  <a:pt x="206" y="452"/>
                </a:lnTo>
                <a:lnTo>
                  <a:pt x="196" y="447"/>
                </a:lnTo>
                <a:lnTo>
                  <a:pt x="185" y="442"/>
                </a:lnTo>
                <a:lnTo>
                  <a:pt x="185" y="440"/>
                </a:lnTo>
                <a:lnTo>
                  <a:pt x="166" y="440"/>
                </a:lnTo>
                <a:lnTo>
                  <a:pt x="166" y="440"/>
                </a:lnTo>
                <a:close/>
                <a:moveTo>
                  <a:pt x="175" y="435"/>
                </a:moveTo>
                <a:lnTo>
                  <a:pt x="175" y="435"/>
                </a:lnTo>
                <a:lnTo>
                  <a:pt x="166" y="440"/>
                </a:lnTo>
                <a:lnTo>
                  <a:pt x="185" y="440"/>
                </a:lnTo>
                <a:lnTo>
                  <a:pt x="182" y="437"/>
                </a:lnTo>
                <a:lnTo>
                  <a:pt x="180" y="435"/>
                </a:lnTo>
                <a:lnTo>
                  <a:pt x="178" y="435"/>
                </a:lnTo>
                <a:lnTo>
                  <a:pt x="175" y="435"/>
                </a:lnTo>
                <a:lnTo>
                  <a:pt x="175" y="435"/>
                </a:lnTo>
                <a:lnTo>
                  <a:pt x="175" y="435"/>
                </a:lnTo>
                <a:lnTo>
                  <a:pt x="175" y="435"/>
                </a:lnTo>
                <a:close/>
                <a:moveTo>
                  <a:pt x="1680" y="419"/>
                </a:moveTo>
                <a:lnTo>
                  <a:pt x="1680" y="419"/>
                </a:lnTo>
                <a:lnTo>
                  <a:pt x="1680" y="421"/>
                </a:lnTo>
                <a:lnTo>
                  <a:pt x="1677" y="423"/>
                </a:lnTo>
                <a:lnTo>
                  <a:pt x="1673" y="426"/>
                </a:lnTo>
                <a:lnTo>
                  <a:pt x="1663" y="430"/>
                </a:lnTo>
                <a:lnTo>
                  <a:pt x="1659" y="430"/>
                </a:lnTo>
                <a:lnTo>
                  <a:pt x="1654" y="435"/>
                </a:lnTo>
                <a:lnTo>
                  <a:pt x="1649" y="440"/>
                </a:lnTo>
                <a:lnTo>
                  <a:pt x="1874" y="440"/>
                </a:lnTo>
                <a:lnTo>
                  <a:pt x="1874" y="440"/>
                </a:lnTo>
                <a:lnTo>
                  <a:pt x="1874" y="437"/>
                </a:lnTo>
                <a:lnTo>
                  <a:pt x="1869" y="437"/>
                </a:lnTo>
                <a:lnTo>
                  <a:pt x="1859" y="435"/>
                </a:lnTo>
                <a:lnTo>
                  <a:pt x="1845" y="430"/>
                </a:lnTo>
                <a:lnTo>
                  <a:pt x="1833" y="430"/>
                </a:lnTo>
                <a:lnTo>
                  <a:pt x="1826" y="423"/>
                </a:lnTo>
                <a:lnTo>
                  <a:pt x="1822" y="419"/>
                </a:lnTo>
                <a:lnTo>
                  <a:pt x="1680" y="419"/>
                </a:lnTo>
                <a:lnTo>
                  <a:pt x="1680" y="419"/>
                </a:lnTo>
                <a:close/>
                <a:moveTo>
                  <a:pt x="1609" y="419"/>
                </a:moveTo>
                <a:lnTo>
                  <a:pt x="1609" y="419"/>
                </a:lnTo>
                <a:lnTo>
                  <a:pt x="1609" y="421"/>
                </a:lnTo>
                <a:lnTo>
                  <a:pt x="1604" y="421"/>
                </a:lnTo>
                <a:lnTo>
                  <a:pt x="1602" y="423"/>
                </a:lnTo>
                <a:lnTo>
                  <a:pt x="1602" y="426"/>
                </a:lnTo>
                <a:lnTo>
                  <a:pt x="1600" y="428"/>
                </a:lnTo>
                <a:lnTo>
                  <a:pt x="1602" y="428"/>
                </a:lnTo>
                <a:lnTo>
                  <a:pt x="1602" y="430"/>
                </a:lnTo>
                <a:lnTo>
                  <a:pt x="1609" y="430"/>
                </a:lnTo>
                <a:lnTo>
                  <a:pt x="1616" y="430"/>
                </a:lnTo>
                <a:lnTo>
                  <a:pt x="1626" y="430"/>
                </a:lnTo>
                <a:lnTo>
                  <a:pt x="1630" y="430"/>
                </a:lnTo>
                <a:lnTo>
                  <a:pt x="1633" y="430"/>
                </a:lnTo>
                <a:lnTo>
                  <a:pt x="1635" y="430"/>
                </a:lnTo>
                <a:lnTo>
                  <a:pt x="1635" y="430"/>
                </a:lnTo>
                <a:lnTo>
                  <a:pt x="1637" y="430"/>
                </a:lnTo>
                <a:lnTo>
                  <a:pt x="1640" y="426"/>
                </a:lnTo>
                <a:lnTo>
                  <a:pt x="1644" y="421"/>
                </a:lnTo>
                <a:lnTo>
                  <a:pt x="1644" y="419"/>
                </a:lnTo>
                <a:lnTo>
                  <a:pt x="1609" y="419"/>
                </a:lnTo>
                <a:lnTo>
                  <a:pt x="1609" y="419"/>
                </a:lnTo>
                <a:close/>
                <a:moveTo>
                  <a:pt x="189" y="419"/>
                </a:moveTo>
                <a:lnTo>
                  <a:pt x="189" y="419"/>
                </a:lnTo>
                <a:lnTo>
                  <a:pt x="189" y="421"/>
                </a:lnTo>
                <a:lnTo>
                  <a:pt x="196" y="426"/>
                </a:lnTo>
                <a:lnTo>
                  <a:pt x="201" y="428"/>
                </a:lnTo>
                <a:lnTo>
                  <a:pt x="206" y="428"/>
                </a:lnTo>
                <a:lnTo>
                  <a:pt x="208" y="428"/>
                </a:lnTo>
                <a:lnTo>
                  <a:pt x="211" y="430"/>
                </a:lnTo>
                <a:lnTo>
                  <a:pt x="215" y="430"/>
                </a:lnTo>
                <a:lnTo>
                  <a:pt x="218" y="435"/>
                </a:lnTo>
                <a:lnTo>
                  <a:pt x="222" y="437"/>
                </a:lnTo>
                <a:lnTo>
                  <a:pt x="225" y="440"/>
                </a:lnTo>
                <a:lnTo>
                  <a:pt x="1522" y="440"/>
                </a:lnTo>
                <a:lnTo>
                  <a:pt x="1522" y="440"/>
                </a:lnTo>
                <a:lnTo>
                  <a:pt x="1524" y="437"/>
                </a:lnTo>
                <a:lnTo>
                  <a:pt x="1526" y="437"/>
                </a:lnTo>
                <a:lnTo>
                  <a:pt x="1531" y="437"/>
                </a:lnTo>
                <a:lnTo>
                  <a:pt x="1536" y="435"/>
                </a:lnTo>
                <a:lnTo>
                  <a:pt x="1540" y="435"/>
                </a:lnTo>
                <a:lnTo>
                  <a:pt x="1543" y="430"/>
                </a:lnTo>
                <a:lnTo>
                  <a:pt x="1545" y="428"/>
                </a:lnTo>
                <a:lnTo>
                  <a:pt x="1545" y="423"/>
                </a:lnTo>
                <a:lnTo>
                  <a:pt x="1545" y="419"/>
                </a:lnTo>
                <a:lnTo>
                  <a:pt x="1441" y="419"/>
                </a:lnTo>
                <a:lnTo>
                  <a:pt x="1437" y="421"/>
                </a:lnTo>
                <a:lnTo>
                  <a:pt x="1434" y="423"/>
                </a:lnTo>
                <a:lnTo>
                  <a:pt x="1432" y="423"/>
                </a:lnTo>
                <a:lnTo>
                  <a:pt x="1429" y="423"/>
                </a:lnTo>
                <a:lnTo>
                  <a:pt x="1427" y="421"/>
                </a:lnTo>
                <a:lnTo>
                  <a:pt x="1427" y="419"/>
                </a:lnTo>
                <a:lnTo>
                  <a:pt x="1318" y="419"/>
                </a:lnTo>
                <a:lnTo>
                  <a:pt x="1316" y="421"/>
                </a:lnTo>
                <a:lnTo>
                  <a:pt x="1311" y="421"/>
                </a:lnTo>
                <a:lnTo>
                  <a:pt x="1307" y="423"/>
                </a:lnTo>
                <a:lnTo>
                  <a:pt x="1302" y="426"/>
                </a:lnTo>
                <a:lnTo>
                  <a:pt x="1297" y="423"/>
                </a:lnTo>
                <a:lnTo>
                  <a:pt x="1297" y="421"/>
                </a:lnTo>
                <a:lnTo>
                  <a:pt x="1297" y="419"/>
                </a:lnTo>
                <a:lnTo>
                  <a:pt x="189" y="419"/>
                </a:lnTo>
                <a:lnTo>
                  <a:pt x="189" y="419"/>
                </a:lnTo>
                <a:close/>
                <a:moveTo>
                  <a:pt x="1621" y="402"/>
                </a:moveTo>
                <a:lnTo>
                  <a:pt x="1621" y="402"/>
                </a:lnTo>
                <a:lnTo>
                  <a:pt x="1621" y="404"/>
                </a:lnTo>
                <a:lnTo>
                  <a:pt x="1618" y="409"/>
                </a:lnTo>
                <a:lnTo>
                  <a:pt x="1618" y="414"/>
                </a:lnTo>
                <a:lnTo>
                  <a:pt x="1614" y="419"/>
                </a:lnTo>
                <a:lnTo>
                  <a:pt x="1611" y="419"/>
                </a:lnTo>
                <a:lnTo>
                  <a:pt x="1609" y="419"/>
                </a:lnTo>
                <a:lnTo>
                  <a:pt x="1644" y="419"/>
                </a:lnTo>
                <a:lnTo>
                  <a:pt x="1647" y="416"/>
                </a:lnTo>
                <a:lnTo>
                  <a:pt x="1649" y="411"/>
                </a:lnTo>
                <a:lnTo>
                  <a:pt x="1652" y="407"/>
                </a:lnTo>
                <a:lnTo>
                  <a:pt x="1654" y="407"/>
                </a:lnTo>
                <a:lnTo>
                  <a:pt x="1656" y="407"/>
                </a:lnTo>
                <a:lnTo>
                  <a:pt x="1661" y="407"/>
                </a:lnTo>
                <a:lnTo>
                  <a:pt x="1661" y="409"/>
                </a:lnTo>
                <a:lnTo>
                  <a:pt x="1666" y="411"/>
                </a:lnTo>
                <a:lnTo>
                  <a:pt x="1668" y="414"/>
                </a:lnTo>
                <a:lnTo>
                  <a:pt x="1670" y="414"/>
                </a:lnTo>
                <a:lnTo>
                  <a:pt x="1675" y="416"/>
                </a:lnTo>
                <a:lnTo>
                  <a:pt x="1677" y="419"/>
                </a:lnTo>
                <a:lnTo>
                  <a:pt x="1680" y="419"/>
                </a:lnTo>
                <a:lnTo>
                  <a:pt x="1682" y="419"/>
                </a:lnTo>
                <a:lnTo>
                  <a:pt x="1682" y="419"/>
                </a:lnTo>
                <a:lnTo>
                  <a:pt x="1822" y="419"/>
                </a:lnTo>
                <a:lnTo>
                  <a:pt x="1819" y="419"/>
                </a:lnTo>
                <a:lnTo>
                  <a:pt x="1812" y="411"/>
                </a:lnTo>
                <a:lnTo>
                  <a:pt x="1803" y="407"/>
                </a:lnTo>
                <a:lnTo>
                  <a:pt x="1796" y="404"/>
                </a:lnTo>
                <a:lnTo>
                  <a:pt x="1793" y="404"/>
                </a:lnTo>
                <a:lnTo>
                  <a:pt x="1791" y="407"/>
                </a:lnTo>
                <a:lnTo>
                  <a:pt x="1786" y="407"/>
                </a:lnTo>
                <a:lnTo>
                  <a:pt x="1784" y="409"/>
                </a:lnTo>
                <a:lnTo>
                  <a:pt x="1779" y="409"/>
                </a:lnTo>
                <a:lnTo>
                  <a:pt x="1774" y="407"/>
                </a:lnTo>
                <a:lnTo>
                  <a:pt x="1772" y="404"/>
                </a:lnTo>
                <a:lnTo>
                  <a:pt x="1770" y="402"/>
                </a:lnTo>
                <a:lnTo>
                  <a:pt x="1621" y="402"/>
                </a:lnTo>
                <a:lnTo>
                  <a:pt x="1621" y="402"/>
                </a:lnTo>
                <a:close/>
                <a:moveTo>
                  <a:pt x="1465" y="402"/>
                </a:moveTo>
                <a:lnTo>
                  <a:pt x="1465" y="402"/>
                </a:lnTo>
                <a:lnTo>
                  <a:pt x="1463" y="402"/>
                </a:lnTo>
                <a:lnTo>
                  <a:pt x="1458" y="404"/>
                </a:lnTo>
                <a:lnTo>
                  <a:pt x="1455" y="404"/>
                </a:lnTo>
                <a:lnTo>
                  <a:pt x="1451" y="404"/>
                </a:lnTo>
                <a:lnTo>
                  <a:pt x="1448" y="409"/>
                </a:lnTo>
                <a:lnTo>
                  <a:pt x="1446" y="414"/>
                </a:lnTo>
                <a:lnTo>
                  <a:pt x="1444" y="419"/>
                </a:lnTo>
                <a:lnTo>
                  <a:pt x="1441" y="419"/>
                </a:lnTo>
                <a:lnTo>
                  <a:pt x="1441" y="419"/>
                </a:lnTo>
                <a:lnTo>
                  <a:pt x="1548" y="419"/>
                </a:lnTo>
                <a:lnTo>
                  <a:pt x="1548" y="419"/>
                </a:lnTo>
                <a:lnTo>
                  <a:pt x="1545" y="414"/>
                </a:lnTo>
                <a:lnTo>
                  <a:pt x="1543" y="409"/>
                </a:lnTo>
                <a:lnTo>
                  <a:pt x="1538" y="407"/>
                </a:lnTo>
                <a:lnTo>
                  <a:pt x="1536" y="404"/>
                </a:lnTo>
                <a:lnTo>
                  <a:pt x="1531" y="404"/>
                </a:lnTo>
                <a:lnTo>
                  <a:pt x="1529" y="402"/>
                </a:lnTo>
                <a:lnTo>
                  <a:pt x="1526" y="402"/>
                </a:lnTo>
                <a:lnTo>
                  <a:pt x="1465" y="402"/>
                </a:lnTo>
                <a:lnTo>
                  <a:pt x="1465" y="402"/>
                </a:lnTo>
                <a:close/>
                <a:moveTo>
                  <a:pt x="1333" y="402"/>
                </a:moveTo>
                <a:lnTo>
                  <a:pt x="1333" y="402"/>
                </a:lnTo>
                <a:lnTo>
                  <a:pt x="1333" y="411"/>
                </a:lnTo>
                <a:lnTo>
                  <a:pt x="1328" y="419"/>
                </a:lnTo>
                <a:lnTo>
                  <a:pt x="1323" y="419"/>
                </a:lnTo>
                <a:lnTo>
                  <a:pt x="1321" y="419"/>
                </a:lnTo>
                <a:lnTo>
                  <a:pt x="1318" y="419"/>
                </a:lnTo>
                <a:lnTo>
                  <a:pt x="1429" y="419"/>
                </a:lnTo>
                <a:lnTo>
                  <a:pt x="1429" y="419"/>
                </a:lnTo>
                <a:lnTo>
                  <a:pt x="1429" y="416"/>
                </a:lnTo>
                <a:lnTo>
                  <a:pt x="1429" y="411"/>
                </a:lnTo>
                <a:lnTo>
                  <a:pt x="1429" y="407"/>
                </a:lnTo>
                <a:lnTo>
                  <a:pt x="1429" y="402"/>
                </a:lnTo>
                <a:lnTo>
                  <a:pt x="1429" y="402"/>
                </a:lnTo>
                <a:lnTo>
                  <a:pt x="1333" y="402"/>
                </a:lnTo>
                <a:lnTo>
                  <a:pt x="1333" y="402"/>
                </a:lnTo>
                <a:close/>
                <a:moveTo>
                  <a:pt x="149" y="402"/>
                </a:moveTo>
                <a:lnTo>
                  <a:pt x="149" y="402"/>
                </a:lnTo>
                <a:lnTo>
                  <a:pt x="149" y="404"/>
                </a:lnTo>
                <a:lnTo>
                  <a:pt x="149" y="404"/>
                </a:lnTo>
                <a:lnTo>
                  <a:pt x="152" y="409"/>
                </a:lnTo>
                <a:lnTo>
                  <a:pt x="154" y="411"/>
                </a:lnTo>
                <a:lnTo>
                  <a:pt x="159" y="414"/>
                </a:lnTo>
                <a:lnTo>
                  <a:pt x="163" y="416"/>
                </a:lnTo>
                <a:lnTo>
                  <a:pt x="170" y="416"/>
                </a:lnTo>
                <a:lnTo>
                  <a:pt x="185" y="419"/>
                </a:lnTo>
                <a:lnTo>
                  <a:pt x="189" y="419"/>
                </a:lnTo>
                <a:lnTo>
                  <a:pt x="1297" y="419"/>
                </a:lnTo>
                <a:lnTo>
                  <a:pt x="1295" y="419"/>
                </a:lnTo>
                <a:lnTo>
                  <a:pt x="1292" y="414"/>
                </a:lnTo>
                <a:lnTo>
                  <a:pt x="1292" y="407"/>
                </a:lnTo>
                <a:lnTo>
                  <a:pt x="1292" y="402"/>
                </a:lnTo>
                <a:lnTo>
                  <a:pt x="1266" y="402"/>
                </a:lnTo>
                <a:lnTo>
                  <a:pt x="1269" y="404"/>
                </a:lnTo>
                <a:lnTo>
                  <a:pt x="1266" y="411"/>
                </a:lnTo>
                <a:lnTo>
                  <a:pt x="1264" y="416"/>
                </a:lnTo>
                <a:lnTo>
                  <a:pt x="1259" y="419"/>
                </a:lnTo>
                <a:lnTo>
                  <a:pt x="1250" y="419"/>
                </a:lnTo>
                <a:lnTo>
                  <a:pt x="1231" y="419"/>
                </a:lnTo>
                <a:lnTo>
                  <a:pt x="1215" y="419"/>
                </a:lnTo>
                <a:lnTo>
                  <a:pt x="1198" y="419"/>
                </a:lnTo>
                <a:lnTo>
                  <a:pt x="1184" y="419"/>
                </a:lnTo>
                <a:lnTo>
                  <a:pt x="1172" y="419"/>
                </a:lnTo>
                <a:lnTo>
                  <a:pt x="1160" y="419"/>
                </a:lnTo>
                <a:lnTo>
                  <a:pt x="1148" y="419"/>
                </a:lnTo>
                <a:lnTo>
                  <a:pt x="1144" y="414"/>
                </a:lnTo>
                <a:lnTo>
                  <a:pt x="1141" y="409"/>
                </a:lnTo>
                <a:lnTo>
                  <a:pt x="1144" y="404"/>
                </a:lnTo>
                <a:lnTo>
                  <a:pt x="1146" y="404"/>
                </a:lnTo>
                <a:lnTo>
                  <a:pt x="1151" y="402"/>
                </a:lnTo>
                <a:lnTo>
                  <a:pt x="149" y="402"/>
                </a:lnTo>
                <a:lnTo>
                  <a:pt x="149" y="402"/>
                </a:lnTo>
                <a:close/>
                <a:moveTo>
                  <a:pt x="1588" y="381"/>
                </a:moveTo>
                <a:lnTo>
                  <a:pt x="1588" y="381"/>
                </a:lnTo>
                <a:lnTo>
                  <a:pt x="1588" y="383"/>
                </a:lnTo>
                <a:lnTo>
                  <a:pt x="1588" y="386"/>
                </a:lnTo>
                <a:lnTo>
                  <a:pt x="1590" y="388"/>
                </a:lnTo>
                <a:lnTo>
                  <a:pt x="1592" y="388"/>
                </a:lnTo>
                <a:lnTo>
                  <a:pt x="1595" y="388"/>
                </a:lnTo>
                <a:lnTo>
                  <a:pt x="1602" y="388"/>
                </a:lnTo>
                <a:lnTo>
                  <a:pt x="1607" y="388"/>
                </a:lnTo>
                <a:lnTo>
                  <a:pt x="1609" y="388"/>
                </a:lnTo>
                <a:lnTo>
                  <a:pt x="1614" y="388"/>
                </a:lnTo>
                <a:lnTo>
                  <a:pt x="1616" y="388"/>
                </a:lnTo>
                <a:lnTo>
                  <a:pt x="1618" y="393"/>
                </a:lnTo>
                <a:lnTo>
                  <a:pt x="1621" y="395"/>
                </a:lnTo>
                <a:lnTo>
                  <a:pt x="1623" y="400"/>
                </a:lnTo>
                <a:lnTo>
                  <a:pt x="1621" y="402"/>
                </a:lnTo>
                <a:lnTo>
                  <a:pt x="1770" y="402"/>
                </a:lnTo>
                <a:lnTo>
                  <a:pt x="1770" y="400"/>
                </a:lnTo>
                <a:lnTo>
                  <a:pt x="1765" y="383"/>
                </a:lnTo>
                <a:lnTo>
                  <a:pt x="1765" y="381"/>
                </a:lnTo>
                <a:lnTo>
                  <a:pt x="1588" y="381"/>
                </a:lnTo>
                <a:lnTo>
                  <a:pt x="1588" y="381"/>
                </a:lnTo>
                <a:close/>
                <a:moveTo>
                  <a:pt x="1472" y="381"/>
                </a:moveTo>
                <a:lnTo>
                  <a:pt x="1472" y="381"/>
                </a:lnTo>
                <a:lnTo>
                  <a:pt x="1472" y="383"/>
                </a:lnTo>
                <a:lnTo>
                  <a:pt x="1472" y="388"/>
                </a:lnTo>
                <a:lnTo>
                  <a:pt x="1470" y="393"/>
                </a:lnTo>
                <a:lnTo>
                  <a:pt x="1470" y="397"/>
                </a:lnTo>
                <a:lnTo>
                  <a:pt x="1465" y="400"/>
                </a:lnTo>
                <a:lnTo>
                  <a:pt x="1465" y="402"/>
                </a:lnTo>
                <a:lnTo>
                  <a:pt x="1526" y="402"/>
                </a:lnTo>
                <a:lnTo>
                  <a:pt x="1524" y="400"/>
                </a:lnTo>
                <a:lnTo>
                  <a:pt x="1524" y="397"/>
                </a:lnTo>
                <a:lnTo>
                  <a:pt x="1526" y="395"/>
                </a:lnTo>
                <a:lnTo>
                  <a:pt x="1526" y="393"/>
                </a:lnTo>
                <a:lnTo>
                  <a:pt x="1533" y="388"/>
                </a:lnTo>
                <a:lnTo>
                  <a:pt x="1536" y="388"/>
                </a:lnTo>
                <a:lnTo>
                  <a:pt x="1540" y="386"/>
                </a:lnTo>
                <a:lnTo>
                  <a:pt x="1543" y="386"/>
                </a:lnTo>
                <a:lnTo>
                  <a:pt x="1548" y="386"/>
                </a:lnTo>
                <a:lnTo>
                  <a:pt x="1555" y="386"/>
                </a:lnTo>
                <a:lnTo>
                  <a:pt x="1557" y="386"/>
                </a:lnTo>
                <a:lnTo>
                  <a:pt x="1562" y="386"/>
                </a:lnTo>
                <a:lnTo>
                  <a:pt x="1566" y="386"/>
                </a:lnTo>
                <a:lnTo>
                  <a:pt x="1566" y="386"/>
                </a:lnTo>
                <a:lnTo>
                  <a:pt x="1566" y="386"/>
                </a:lnTo>
                <a:lnTo>
                  <a:pt x="1569" y="386"/>
                </a:lnTo>
                <a:lnTo>
                  <a:pt x="1574" y="386"/>
                </a:lnTo>
                <a:lnTo>
                  <a:pt x="1574" y="386"/>
                </a:lnTo>
                <a:lnTo>
                  <a:pt x="1578" y="383"/>
                </a:lnTo>
                <a:lnTo>
                  <a:pt x="1578" y="381"/>
                </a:lnTo>
                <a:lnTo>
                  <a:pt x="1472" y="381"/>
                </a:lnTo>
                <a:lnTo>
                  <a:pt x="1472" y="381"/>
                </a:lnTo>
                <a:close/>
                <a:moveTo>
                  <a:pt x="1328" y="381"/>
                </a:moveTo>
                <a:lnTo>
                  <a:pt x="1328" y="381"/>
                </a:lnTo>
                <a:lnTo>
                  <a:pt x="1330" y="388"/>
                </a:lnTo>
                <a:lnTo>
                  <a:pt x="1333" y="402"/>
                </a:lnTo>
                <a:lnTo>
                  <a:pt x="1333" y="402"/>
                </a:lnTo>
                <a:lnTo>
                  <a:pt x="1429" y="402"/>
                </a:lnTo>
                <a:lnTo>
                  <a:pt x="1427" y="397"/>
                </a:lnTo>
                <a:lnTo>
                  <a:pt x="1427" y="393"/>
                </a:lnTo>
                <a:lnTo>
                  <a:pt x="1422" y="390"/>
                </a:lnTo>
                <a:lnTo>
                  <a:pt x="1418" y="388"/>
                </a:lnTo>
                <a:lnTo>
                  <a:pt x="1413" y="388"/>
                </a:lnTo>
                <a:lnTo>
                  <a:pt x="1411" y="388"/>
                </a:lnTo>
                <a:lnTo>
                  <a:pt x="1408" y="388"/>
                </a:lnTo>
                <a:lnTo>
                  <a:pt x="1401" y="393"/>
                </a:lnTo>
                <a:lnTo>
                  <a:pt x="1396" y="395"/>
                </a:lnTo>
                <a:lnTo>
                  <a:pt x="1394" y="397"/>
                </a:lnTo>
                <a:lnTo>
                  <a:pt x="1392" y="400"/>
                </a:lnTo>
                <a:lnTo>
                  <a:pt x="1389" y="400"/>
                </a:lnTo>
                <a:lnTo>
                  <a:pt x="1385" y="395"/>
                </a:lnTo>
                <a:lnTo>
                  <a:pt x="1385" y="390"/>
                </a:lnTo>
                <a:lnTo>
                  <a:pt x="1380" y="386"/>
                </a:lnTo>
                <a:lnTo>
                  <a:pt x="1380" y="381"/>
                </a:lnTo>
                <a:lnTo>
                  <a:pt x="1328" y="381"/>
                </a:lnTo>
                <a:lnTo>
                  <a:pt x="1328" y="381"/>
                </a:lnTo>
                <a:close/>
                <a:moveTo>
                  <a:pt x="1248" y="381"/>
                </a:moveTo>
                <a:lnTo>
                  <a:pt x="1248" y="381"/>
                </a:lnTo>
                <a:lnTo>
                  <a:pt x="1248" y="383"/>
                </a:lnTo>
                <a:lnTo>
                  <a:pt x="1248" y="386"/>
                </a:lnTo>
                <a:lnTo>
                  <a:pt x="1250" y="388"/>
                </a:lnTo>
                <a:lnTo>
                  <a:pt x="1255" y="388"/>
                </a:lnTo>
                <a:lnTo>
                  <a:pt x="1262" y="390"/>
                </a:lnTo>
                <a:lnTo>
                  <a:pt x="1264" y="395"/>
                </a:lnTo>
                <a:lnTo>
                  <a:pt x="1266" y="402"/>
                </a:lnTo>
                <a:lnTo>
                  <a:pt x="1266" y="402"/>
                </a:lnTo>
                <a:lnTo>
                  <a:pt x="1292" y="402"/>
                </a:lnTo>
                <a:lnTo>
                  <a:pt x="1292" y="400"/>
                </a:lnTo>
                <a:lnTo>
                  <a:pt x="1290" y="393"/>
                </a:lnTo>
                <a:lnTo>
                  <a:pt x="1290" y="388"/>
                </a:lnTo>
                <a:lnTo>
                  <a:pt x="1290" y="381"/>
                </a:lnTo>
                <a:lnTo>
                  <a:pt x="1248" y="381"/>
                </a:lnTo>
                <a:lnTo>
                  <a:pt x="1248" y="381"/>
                </a:lnTo>
                <a:close/>
                <a:moveTo>
                  <a:pt x="194" y="381"/>
                </a:moveTo>
                <a:lnTo>
                  <a:pt x="194" y="381"/>
                </a:lnTo>
                <a:lnTo>
                  <a:pt x="192" y="386"/>
                </a:lnTo>
                <a:lnTo>
                  <a:pt x="187" y="388"/>
                </a:lnTo>
                <a:lnTo>
                  <a:pt x="182" y="390"/>
                </a:lnTo>
                <a:lnTo>
                  <a:pt x="178" y="393"/>
                </a:lnTo>
                <a:lnTo>
                  <a:pt x="175" y="395"/>
                </a:lnTo>
                <a:lnTo>
                  <a:pt x="173" y="395"/>
                </a:lnTo>
                <a:lnTo>
                  <a:pt x="170" y="395"/>
                </a:lnTo>
                <a:lnTo>
                  <a:pt x="166" y="393"/>
                </a:lnTo>
                <a:lnTo>
                  <a:pt x="163" y="393"/>
                </a:lnTo>
                <a:lnTo>
                  <a:pt x="159" y="393"/>
                </a:lnTo>
                <a:lnTo>
                  <a:pt x="154" y="393"/>
                </a:lnTo>
                <a:lnTo>
                  <a:pt x="149" y="393"/>
                </a:lnTo>
                <a:lnTo>
                  <a:pt x="149" y="395"/>
                </a:lnTo>
                <a:lnTo>
                  <a:pt x="149" y="397"/>
                </a:lnTo>
                <a:lnTo>
                  <a:pt x="149" y="400"/>
                </a:lnTo>
                <a:lnTo>
                  <a:pt x="149" y="402"/>
                </a:lnTo>
                <a:lnTo>
                  <a:pt x="1151" y="402"/>
                </a:lnTo>
                <a:lnTo>
                  <a:pt x="1151" y="400"/>
                </a:lnTo>
                <a:lnTo>
                  <a:pt x="1155" y="400"/>
                </a:lnTo>
                <a:lnTo>
                  <a:pt x="1160" y="397"/>
                </a:lnTo>
                <a:lnTo>
                  <a:pt x="1165" y="397"/>
                </a:lnTo>
                <a:lnTo>
                  <a:pt x="1174" y="397"/>
                </a:lnTo>
                <a:lnTo>
                  <a:pt x="1189" y="395"/>
                </a:lnTo>
                <a:lnTo>
                  <a:pt x="1203" y="390"/>
                </a:lnTo>
                <a:lnTo>
                  <a:pt x="1215" y="381"/>
                </a:lnTo>
                <a:lnTo>
                  <a:pt x="957" y="381"/>
                </a:lnTo>
                <a:lnTo>
                  <a:pt x="962" y="383"/>
                </a:lnTo>
                <a:lnTo>
                  <a:pt x="962" y="386"/>
                </a:lnTo>
                <a:lnTo>
                  <a:pt x="964" y="388"/>
                </a:lnTo>
                <a:lnTo>
                  <a:pt x="964" y="390"/>
                </a:lnTo>
                <a:lnTo>
                  <a:pt x="962" y="393"/>
                </a:lnTo>
                <a:lnTo>
                  <a:pt x="959" y="395"/>
                </a:lnTo>
                <a:lnTo>
                  <a:pt x="957" y="397"/>
                </a:lnTo>
                <a:lnTo>
                  <a:pt x="950" y="397"/>
                </a:lnTo>
                <a:lnTo>
                  <a:pt x="948" y="395"/>
                </a:lnTo>
                <a:lnTo>
                  <a:pt x="933" y="388"/>
                </a:lnTo>
                <a:lnTo>
                  <a:pt x="917" y="388"/>
                </a:lnTo>
                <a:lnTo>
                  <a:pt x="907" y="381"/>
                </a:lnTo>
                <a:lnTo>
                  <a:pt x="801" y="381"/>
                </a:lnTo>
                <a:lnTo>
                  <a:pt x="796" y="383"/>
                </a:lnTo>
                <a:lnTo>
                  <a:pt x="796" y="386"/>
                </a:lnTo>
                <a:lnTo>
                  <a:pt x="796" y="386"/>
                </a:lnTo>
                <a:lnTo>
                  <a:pt x="796" y="386"/>
                </a:lnTo>
                <a:lnTo>
                  <a:pt x="794" y="383"/>
                </a:lnTo>
                <a:lnTo>
                  <a:pt x="794" y="381"/>
                </a:lnTo>
                <a:lnTo>
                  <a:pt x="648" y="381"/>
                </a:lnTo>
                <a:lnTo>
                  <a:pt x="648" y="381"/>
                </a:lnTo>
                <a:lnTo>
                  <a:pt x="643" y="386"/>
                </a:lnTo>
                <a:lnTo>
                  <a:pt x="641" y="388"/>
                </a:lnTo>
                <a:lnTo>
                  <a:pt x="636" y="393"/>
                </a:lnTo>
                <a:lnTo>
                  <a:pt x="631" y="395"/>
                </a:lnTo>
                <a:lnTo>
                  <a:pt x="626" y="397"/>
                </a:lnTo>
                <a:lnTo>
                  <a:pt x="624" y="397"/>
                </a:lnTo>
                <a:lnTo>
                  <a:pt x="619" y="397"/>
                </a:lnTo>
                <a:lnTo>
                  <a:pt x="615" y="393"/>
                </a:lnTo>
                <a:lnTo>
                  <a:pt x="612" y="388"/>
                </a:lnTo>
                <a:lnTo>
                  <a:pt x="610" y="388"/>
                </a:lnTo>
                <a:lnTo>
                  <a:pt x="605" y="386"/>
                </a:lnTo>
                <a:lnTo>
                  <a:pt x="603" y="383"/>
                </a:lnTo>
                <a:lnTo>
                  <a:pt x="600" y="383"/>
                </a:lnTo>
                <a:lnTo>
                  <a:pt x="600" y="381"/>
                </a:lnTo>
                <a:lnTo>
                  <a:pt x="194" y="381"/>
                </a:lnTo>
                <a:lnTo>
                  <a:pt x="194" y="381"/>
                </a:lnTo>
                <a:close/>
                <a:moveTo>
                  <a:pt x="1290" y="376"/>
                </a:moveTo>
                <a:lnTo>
                  <a:pt x="1290" y="376"/>
                </a:lnTo>
                <a:lnTo>
                  <a:pt x="1288" y="376"/>
                </a:lnTo>
                <a:lnTo>
                  <a:pt x="1283" y="376"/>
                </a:lnTo>
                <a:lnTo>
                  <a:pt x="1278" y="378"/>
                </a:lnTo>
                <a:lnTo>
                  <a:pt x="1274" y="378"/>
                </a:lnTo>
                <a:lnTo>
                  <a:pt x="1266" y="376"/>
                </a:lnTo>
                <a:lnTo>
                  <a:pt x="1262" y="376"/>
                </a:lnTo>
                <a:lnTo>
                  <a:pt x="1259" y="376"/>
                </a:lnTo>
                <a:lnTo>
                  <a:pt x="1252" y="378"/>
                </a:lnTo>
                <a:lnTo>
                  <a:pt x="1250" y="381"/>
                </a:lnTo>
                <a:lnTo>
                  <a:pt x="1250" y="381"/>
                </a:lnTo>
                <a:lnTo>
                  <a:pt x="1292" y="381"/>
                </a:lnTo>
                <a:lnTo>
                  <a:pt x="1292" y="381"/>
                </a:lnTo>
                <a:lnTo>
                  <a:pt x="1292" y="376"/>
                </a:lnTo>
                <a:lnTo>
                  <a:pt x="1292" y="376"/>
                </a:lnTo>
                <a:lnTo>
                  <a:pt x="1290" y="376"/>
                </a:lnTo>
                <a:lnTo>
                  <a:pt x="1290" y="376"/>
                </a:lnTo>
                <a:close/>
                <a:moveTo>
                  <a:pt x="818" y="369"/>
                </a:moveTo>
                <a:lnTo>
                  <a:pt x="818" y="369"/>
                </a:lnTo>
                <a:lnTo>
                  <a:pt x="818" y="371"/>
                </a:lnTo>
                <a:lnTo>
                  <a:pt x="813" y="371"/>
                </a:lnTo>
                <a:lnTo>
                  <a:pt x="811" y="374"/>
                </a:lnTo>
                <a:lnTo>
                  <a:pt x="804" y="376"/>
                </a:lnTo>
                <a:lnTo>
                  <a:pt x="801" y="381"/>
                </a:lnTo>
                <a:lnTo>
                  <a:pt x="801" y="381"/>
                </a:lnTo>
                <a:lnTo>
                  <a:pt x="907" y="381"/>
                </a:lnTo>
                <a:lnTo>
                  <a:pt x="907" y="381"/>
                </a:lnTo>
                <a:lnTo>
                  <a:pt x="896" y="376"/>
                </a:lnTo>
                <a:lnTo>
                  <a:pt x="879" y="374"/>
                </a:lnTo>
                <a:lnTo>
                  <a:pt x="863" y="371"/>
                </a:lnTo>
                <a:lnTo>
                  <a:pt x="851" y="374"/>
                </a:lnTo>
                <a:lnTo>
                  <a:pt x="839" y="374"/>
                </a:lnTo>
                <a:lnTo>
                  <a:pt x="827" y="371"/>
                </a:lnTo>
                <a:lnTo>
                  <a:pt x="818" y="369"/>
                </a:lnTo>
                <a:lnTo>
                  <a:pt x="818" y="369"/>
                </a:lnTo>
                <a:close/>
                <a:moveTo>
                  <a:pt x="782" y="364"/>
                </a:moveTo>
                <a:lnTo>
                  <a:pt x="782" y="364"/>
                </a:lnTo>
                <a:lnTo>
                  <a:pt x="780" y="364"/>
                </a:lnTo>
                <a:lnTo>
                  <a:pt x="775" y="367"/>
                </a:lnTo>
                <a:lnTo>
                  <a:pt x="773" y="371"/>
                </a:lnTo>
                <a:lnTo>
                  <a:pt x="770" y="371"/>
                </a:lnTo>
                <a:lnTo>
                  <a:pt x="768" y="374"/>
                </a:lnTo>
                <a:lnTo>
                  <a:pt x="761" y="371"/>
                </a:lnTo>
                <a:lnTo>
                  <a:pt x="752" y="369"/>
                </a:lnTo>
                <a:lnTo>
                  <a:pt x="742" y="367"/>
                </a:lnTo>
                <a:lnTo>
                  <a:pt x="728" y="369"/>
                </a:lnTo>
                <a:lnTo>
                  <a:pt x="718" y="371"/>
                </a:lnTo>
                <a:lnTo>
                  <a:pt x="714" y="376"/>
                </a:lnTo>
                <a:lnTo>
                  <a:pt x="707" y="378"/>
                </a:lnTo>
                <a:lnTo>
                  <a:pt x="693" y="378"/>
                </a:lnTo>
                <a:lnTo>
                  <a:pt x="676" y="376"/>
                </a:lnTo>
                <a:lnTo>
                  <a:pt x="667" y="374"/>
                </a:lnTo>
                <a:lnTo>
                  <a:pt x="657" y="374"/>
                </a:lnTo>
                <a:lnTo>
                  <a:pt x="652" y="374"/>
                </a:lnTo>
                <a:lnTo>
                  <a:pt x="650" y="374"/>
                </a:lnTo>
                <a:lnTo>
                  <a:pt x="650" y="376"/>
                </a:lnTo>
                <a:lnTo>
                  <a:pt x="648" y="376"/>
                </a:lnTo>
                <a:lnTo>
                  <a:pt x="648" y="376"/>
                </a:lnTo>
                <a:lnTo>
                  <a:pt x="648" y="376"/>
                </a:lnTo>
                <a:lnTo>
                  <a:pt x="648" y="378"/>
                </a:lnTo>
                <a:lnTo>
                  <a:pt x="648" y="381"/>
                </a:lnTo>
                <a:lnTo>
                  <a:pt x="794" y="381"/>
                </a:lnTo>
                <a:lnTo>
                  <a:pt x="792" y="378"/>
                </a:lnTo>
                <a:lnTo>
                  <a:pt x="789" y="374"/>
                </a:lnTo>
                <a:lnTo>
                  <a:pt x="787" y="371"/>
                </a:lnTo>
                <a:lnTo>
                  <a:pt x="785" y="367"/>
                </a:lnTo>
                <a:lnTo>
                  <a:pt x="782" y="364"/>
                </a:lnTo>
                <a:lnTo>
                  <a:pt x="782" y="364"/>
                </a:lnTo>
                <a:close/>
                <a:moveTo>
                  <a:pt x="1401" y="362"/>
                </a:moveTo>
                <a:lnTo>
                  <a:pt x="1401" y="362"/>
                </a:lnTo>
                <a:lnTo>
                  <a:pt x="1411" y="371"/>
                </a:lnTo>
                <a:lnTo>
                  <a:pt x="1425" y="374"/>
                </a:lnTo>
                <a:lnTo>
                  <a:pt x="1439" y="374"/>
                </a:lnTo>
                <a:lnTo>
                  <a:pt x="1451" y="374"/>
                </a:lnTo>
                <a:lnTo>
                  <a:pt x="1463" y="374"/>
                </a:lnTo>
                <a:lnTo>
                  <a:pt x="1472" y="376"/>
                </a:lnTo>
                <a:lnTo>
                  <a:pt x="1472" y="376"/>
                </a:lnTo>
                <a:lnTo>
                  <a:pt x="1472" y="378"/>
                </a:lnTo>
                <a:lnTo>
                  <a:pt x="1472" y="381"/>
                </a:lnTo>
                <a:lnTo>
                  <a:pt x="1578" y="381"/>
                </a:lnTo>
                <a:lnTo>
                  <a:pt x="1578" y="381"/>
                </a:lnTo>
                <a:lnTo>
                  <a:pt x="1578" y="378"/>
                </a:lnTo>
                <a:lnTo>
                  <a:pt x="1578" y="374"/>
                </a:lnTo>
                <a:lnTo>
                  <a:pt x="1578" y="371"/>
                </a:lnTo>
                <a:lnTo>
                  <a:pt x="1578" y="371"/>
                </a:lnTo>
                <a:lnTo>
                  <a:pt x="1581" y="371"/>
                </a:lnTo>
                <a:lnTo>
                  <a:pt x="1583" y="371"/>
                </a:lnTo>
                <a:lnTo>
                  <a:pt x="1585" y="371"/>
                </a:lnTo>
                <a:lnTo>
                  <a:pt x="1588" y="371"/>
                </a:lnTo>
                <a:lnTo>
                  <a:pt x="1588" y="376"/>
                </a:lnTo>
                <a:lnTo>
                  <a:pt x="1590" y="378"/>
                </a:lnTo>
                <a:lnTo>
                  <a:pt x="1590" y="381"/>
                </a:lnTo>
                <a:lnTo>
                  <a:pt x="1767" y="381"/>
                </a:lnTo>
                <a:lnTo>
                  <a:pt x="1763" y="371"/>
                </a:lnTo>
                <a:lnTo>
                  <a:pt x="1758" y="362"/>
                </a:lnTo>
                <a:lnTo>
                  <a:pt x="1753" y="362"/>
                </a:lnTo>
                <a:lnTo>
                  <a:pt x="1401" y="362"/>
                </a:lnTo>
                <a:lnTo>
                  <a:pt x="1401" y="362"/>
                </a:lnTo>
                <a:close/>
                <a:moveTo>
                  <a:pt x="1321" y="362"/>
                </a:moveTo>
                <a:lnTo>
                  <a:pt x="1321" y="362"/>
                </a:lnTo>
                <a:lnTo>
                  <a:pt x="1323" y="364"/>
                </a:lnTo>
                <a:lnTo>
                  <a:pt x="1326" y="374"/>
                </a:lnTo>
                <a:lnTo>
                  <a:pt x="1328" y="381"/>
                </a:lnTo>
                <a:lnTo>
                  <a:pt x="1380" y="381"/>
                </a:lnTo>
                <a:lnTo>
                  <a:pt x="1378" y="381"/>
                </a:lnTo>
                <a:lnTo>
                  <a:pt x="1375" y="374"/>
                </a:lnTo>
                <a:lnTo>
                  <a:pt x="1368" y="371"/>
                </a:lnTo>
                <a:lnTo>
                  <a:pt x="1366" y="369"/>
                </a:lnTo>
                <a:lnTo>
                  <a:pt x="1363" y="367"/>
                </a:lnTo>
                <a:lnTo>
                  <a:pt x="1363" y="367"/>
                </a:lnTo>
                <a:lnTo>
                  <a:pt x="1363" y="364"/>
                </a:lnTo>
                <a:lnTo>
                  <a:pt x="1361" y="362"/>
                </a:lnTo>
                <a:lnTo>
                  <a:pt x="1361" y="362"/>
                </a:lnTo>
                <a:lnTo>
                  <a:pt x="1321" y="362"/>
                </a:lnTo>
                <a:lnTo>
                  <a:pt x="1321" y="362"/>
                </a:lnTo>
                <a:close/>
                <a:moveTo>
                  <a:pt x="938" y="362"/>
                </a:moveTo>
                <a:lnTo>
                  <a:pt x="938" y="362"/>
                </a:lnTo>
                <a:lnTo>
                  <a:pt x="943" y="367"/>
                </a:lnTo>
                <a:lnTo>
                  <a:pt x="943" y="369"/>
                </a:lnTo>
                <a:lnTo>
                  <a:pt x="945" y="371"/>
                </a:lnTo>
                <a:lnTo>
                  <a:pt x="948" y="371"/>
                </a:lnTo>
                <a:lnTo>
                  <a:pt x="950" y="374"/>
                </a:lnTo>
                <a:lnTo>
                  <a:pt x="955" y="378"/>
                </a:lnTo>
                <a:lnTo>
                  <a:pt x="957" y="381"/>
                </a:lnTo>
                <a:lnTo>
                  <a:pt x="957" y="381"/>
                </a:lnTo>
                <a:lnTo>
                  <a:pt x="1215" y="381"/>
                </a:lnTo>
                <a:lnTo>
                  <a:pt x="1217" y="381"/>
                </a:lnTo>
                <a:lnTo>
                  <a:pt x="1217" y="376"/>
                </a:lnTo>
                <a:lnTo>
                  <a:pt x="1217" y="371"/>
                </a:lnTo>
                <a:lnTo>
                  <a:pt x="1217" y="369"/>
                </a:lnTo>
                <a:lnTo>
                  <a:pt x="1215" y="367"/>
                </a:lnTo>
                <a:lnTo>
                  <a:pt x="1210" y="364"/>
                </a:lnTo>
                <a:lnTo>
                  <a:pt x="1207" y="362"/>
                </a:lnTo>
                <a:lnTo>
                  <a:pt x="1207" y="362"/>
                </a:lnTo>
                <a:lnTo>
                  <a:pt x="938" y="362"/>
                </a:lnTo>
                <a:lnTo>
                  <a:pt x="938" y="362"/>
                </a:lnTo>
                <a:close/>
                <a:moveTo>
                  <a:pt x="258" y="362"/>
                </a:moveTo>
                <a:lnTo>
                  <a:pt x="258" y="362"/>
                </a:lnTo>
                <a:lnTo>
                  <a:pt x="256" y="362"/>
                </a:lnTo>
                <a:lnTo>
                  <a:pt x="246" y="364"/>
                </a:lnTo>
                <a:lnTo>
                  <a:pt x="239" y="362"/>
                </a:lnTo>
                <a:lnTo>
                  <a:pt x="234" y="362"/>
                </a:lnTo>
                <a:lnTo>
                  <a:pt x="225" y="367"/>
                </a:lnTo>
                <a:lnTo>
                  <a:pt x="213" y="371"/>
                </a:lnTo>
                <a:lnTo>
                  <a:pt x="204" y="374"/>
                </a:lnTo>
                <a:lnTo>
                  <a:pt x="201" y="376"/>
                </a:lnTo>
                <a:lnTo>
                  <a:pt x="199" y="376"/>
                </a:lnTo>
                <a:lnTo>
                  <a:pt x="196" y="378"/>
                </a:lnTo>
                <a:lnTo>
                  <a:pt x="194" y="381"/>
                </a:lnTo>
                <a:lnTo>
                  <a:pt x="194" y="381"/>
                </a:lnTo>
                <a:lnTo>
                  <a:pt x="600" y="381"/>
                </a:lnTo>
                <a:lnTo>
                  <a:pt x="596" y="378"/>
                </a:lnTo>
                <a:lnTo>
                  <a:pt x="586" y="376"/>
                </a:lnTo>
                <a:lnTo>
                  <a:pt x="570" y="376"/>
                </a:lnTo>
                <a:lnTo>
                  <a:pt x="556" y="378"/>
                </a:lnTo>
                <a:lnTo>
                  <a:pt x="539" y="376"/>
                </a:lnTo>
                <a:lnTo>
                  <a:pt x="525" y="371"/>
                </a:lnTo>
                <a:lnTo>
                  <a:pt x="520" y="371"/>
                </a:lnTo>
                <a:lnTo>
                  <a:pt x="511" y="371"/>
                </a:lnTo>
                <a:lnTo>
                  <a:pt x="496" y="371"/>
                </a:lnTo>
                <a:lnTo>
                  <a:pt x="478" y="369"/>
                </a:lnTo>
                <a:lnTo>
                  <a:pt x="463" y="367"/>
                </a:lnTo>
                <a:lnTo>
                  <a:pt x="452" y="364"/>
                </a:lnTo>
                <a:lnTo>
                  <a:pt x="435" y="362"/>
                </a:lnTo>
                <a:lnTo>
                  <a:pt x="416" y="362"/>
                </a:lnTo>
                <a:lnTo>
                  <a:pt x="400" y="362"/>
                </a:lnTo>
                <a:lnTo>
                  <a:pt x="390" y="364"/>
                </a:lnTo>
                <a:lnTo>
                  <a:pt x="378" y="364"/>
                </a:lnTo>
                <a:lnTo>
                  <a:pt x="367" y="364"/>
                </a:lnTo>
                <a:lnTo>
                  <a:pt x="362" y="364"/>
                </a:lnTo>
                <a:lnTo>
                  <a:pt x="359" y="364"/>
                </a:lnTo>
                <a:lnTo>
                  <a:pt x="359" y="362"/>
                </a:lnTo>
                <a:lnTo>
                  <a:pt x="359" y="362"/>
                </a:lnTo>
                <a:lnTo>
                  <a:pt x="258" y="362"/>
                </a:lnTo>
                <a:lnTo>
                  <a:pt x="258" y="362"/>
                </a:lnTo>
                <a:close/>
                <a:moveTo>
                  <a:pt x="1392" y="341"/>
                </a:moveTo>
                <a:lnTo>
                  <a:pt x="1392" y="341"/>
                </a:lnTo>
                <a:lnTo>
                  <a:pt x="1392" y="343"/>
                </a:lnTo>
                <a:lnTo>
                  <a:pt x="1392" y="348"/>
                </a:lnTo>
                <a:lnTo>
                  <a:pt x="1392" y="352"/>
                </a:lnTo>
                <a:lnTo>
                  <a:pt x="1396" y="357"/>
                </a:lnTo>
                <a:lnTo>
                  <a:pt x="1401" y="362"/>
                </a:lnTo>
                <a:lnTo>
                  <a:pt x="1401" y="362"/>
                </a:lnTo>
                <a:lnTo>
                  <a:pt x="1753" y="362"/>
                </a:lnTo>
                <a:lnTo>
                  <a:pt x="1753" y="362"/>
                </a:lnTo>
                <a:lnTo>
                  <a:pt x="1739" y="357"/>
                </a:lnTo>
                <a:lnTo>
                  <a:pt x="1725" y="357"/>
                </a:lnTo>
                <a:lnTo>
                  <a:pt x="1708" y="352"/>
                </a:lnTo>
                <a:lnTo>
                  <a:pt x="1694" y="350"/>
                </a:lnTo>
                <a:lnTo>
                  <a:pt x="1687" y="345"/>
                </a:lnTo>
                <a:lnTo>
                  <a:pt x="1675" y="341"/>
                </a:lnTo>
                <a:lnTo>
                  <a:pt x="1467" y="341"/>
                </a:lnTo>
                <a:lnTo>
                  <a:pt x="1460" y="343"/>
                </a:lnTo>
                <a:lnTo>
                  <a:pt x="1458" y="343"/>
                </a:lnTo>
                <a:lnTo>
                  <a:pt x="1458" y="341"/>
                </a:lnTo>
                <a:lnTo>
                  <a:pt x="1392" y="341"/>
                </a:lnTo>
                <a:lnTo>
                  <a:pt x="1392" y="341"/>
                </a:lnTo>
                <a:close/>
                <a:moveTo>
                  <a:pt x="1318" y="341"/>
                </a:moveTo>
                <a:lnTo>
                  <a:pt x="1318" y="341"/>
                </a:lnTo>
                <a:lnTo>
                  <a:pt x="1318" y="343"/>
                </a:lnTo>
                <a:lnTo>
                  <a:pt x="1318" y="350"/>
                </a:lnTo>
                <a:lnTo>
                  <a:pt x="1321" y="357"/>
                </a:lnTo>
                <a:lnTo>
                  <a:pt x="1321" y="362"/>
                </a:lnTo>
                <a:lnTo>
                  <a:pt x="1361" y="362"/>
                </a:lnTo>
                <a:lnTo>
                  <a:pt x="1356" y="357"/>
                </a:lnTo>
                <a:lnTo>
                  <a:pt x="1354" y="355"/>
                </a:lnTo>
                <a:lnTo>
                  <a:pt x="1352" y="350"/>
                </a:lnTo>
                <a:lnTo>
                  <a:pt x="1347" y="345"/>
                </a:lnTo>
                <a:lnTo>
                  <a:pt x="1342" y="341"/>
                </a:lnTo>
                <a:lnTo>
                  <a:pt x="1318" y="341"/>
                </a:lnTo>
                <a:lnTo>
                  <a:pt x="1318" y="341"/>
                </a:lnTo>
                <a:close/>
                <a:moveTo>
                  <a:pt x="926" y="341"/>
                </a:moveTo>
                <a:lnTo>
                  <a:pt x="926" y="341"/>
                </a:lnTo>
                <a:lnTo>
                  <a:pt x="931" y="350"/>
                </a:lnTo>
                <a:lnTo>
                  <a:pt x="936" y="357"/>
                </a:lnTo>
                <a:lnTo>
                  <a:pt x="938" y="362"/>
                </a:lnTo>
                <a:lnTo>
                  <a:pt x="1207" y="362"/>
                </a:lnTo>
                <a:lnTo>
                  <a:pt x="1203" y="360"/>
                </a:lnTo>
                <a:lnTo>
                  <a:pt x="1198" y="360"/>
                </a:lnTo>
                <a:lnTo>
                  <a:pt x="1196" y="360"/>
                </a:lnTo>
                <a:lnTo>
                  <a:pt x="1191" y="360"/>
                </a:lnTo>
                <a:lnTo>
                  <a:pt x="1181" y="357"/>
                </a:lnTo>
                <a:lnTo>
                  <a:pt x="1170" y="352"/>
                </a:lnTo>
                <a:lnTo>
                  <a:pt x="1160" y="341"/>
                </a:lnTo>
                <a:lnTo>
                  <a:pt x="1111" y="341"/>
                </a:lnTo>
                <a:lnTo>
                  <a:pt x="1111" y="348"/>
                </a:lnTo>
                <a:lnTo>
                  <a:pt x="1111" y="352"/>
                </a:lnTo>
                <a:lnTo>
                  <a:pt x="1108" y="352"/>
                </a:lnTo>
                <a:lnTo>
                  <a:pt x="1104" y="345"/>
                </a:lnTo>
                <a:lnTo>
                  <a:pt x="1101" y="341"/>
                </a:lnTo>
                <a:lnTo>
                  <a:pt x="926" y="341"/>
                </a:lnTo>
                <a:lnTo>
                  <a:pt x="926" y="341"/>
                </a:lnTo>
                <a:close/>
                <a:moveTo>
                  <a:pt x="813" y="341"/>
                </a:moveTo>
                <a:lnTo>
                  <a:pt x="813" y="341"/>
                </a:lnTo>
                <a:lnTo>
                  <a:pt x="815" y="341"/>
                </a:lnTo>
                <a:lnTo>
                  <a:pt x="825" y="343"/>
                </a:lnTo>
                <a:lnTo>
                  <a:pt x="834" y="345"/>
                </a:lnTo>
                <a:lnTo>
                  <a:pt x="841" y="350"/>
                </a:lnTo>
                <a:lnTo>
                  <a:pt x="844" y="355"/>
                </a:lnTo>
                <a:lnTo>
                  <a:pt x="848" y="357"/>
                </a:lnTo>
                <a:lnTo>
                  <a:pt x="858" y="357"/>
                </a:lnTo>
                <a:lnTo>
                  <a:pt x="874" y="357"/>
                </a:lnTo>
                <a:lnTo>
                  <a:pt x="889" y="355"/>
                </a:lnTo>
                <a:lnTo>
                  <a:pt x="903" y="352"/>
                </a:lnTo>
                <a:lnTo>
                  <a:pt x="907" y="343"/>
                </a:lnTo>
                <a:lnTo>
                  <a:pt x="907" y="341"/>
                </a:lnTo>
                <a:lnTo>
                  <a:pt x="813" y="341"/>
                </a:lnTo>
                <a:lnTo>
                  <a:pt x="813" y="341"/>
                </a:lnTo>
                <a:close/>
                <a:moveTo>
                  <a:pt x="289" y="341"/>
                </a:moveTo>
                <a:lnTo>
                  <a:pt x="289" y="341"/>
                </a:lnTo>
                <a:lnTo>
                  <a:pt x="289" y="343"/>
                </a:lnTo>
                <a:lnTo>
                  <a:pt x="284" y="350"/>
                </a:lnTo>
                <a:lnTo>
                  <a:pt x="282" y="355"/>
                </a:lnTo>
                <a:lnTo>
                  <a:pt x="277" y="357"/>
                </a:lnTo>
                <a:lnTo>
                  <a:pt x="267" y="360"/>
                </a:lnTo>
                <a:lnTo>
                  <a:pt x="258" y="362"/>
                </a:lnTo>
                <a:lnTo>
                  <a:pt x="359" y="362"/>
                </a:lnTo>
                <a:lnTo>
                  <a:pt x="355" y="360"/>
                </a:lnTo>
                <a:lnTo>
                  <a:pt x="352" y="357"/>
                </a:lnTo>
                <a:lnTo>
                  <a:pt x="348" y="355"/>
                </a:lnTo>
                <a:lnTo>
                  <a:pt x="343" y="350"/>
                </a:lnTo>
                <a:lnTo>
                  <a:pt x="338" y="350"/>
                </a:lnTo>
                <a:lnTo>
                  <a:pt x="338" y="348"/>
                </a:lnTo>
                <a:lnTo>
                  <a:pt x="333" y="348"/>
                </a:lnTo>
                <a:lnTo>
                  <a:pt x="333" y="350"/>
                </a:lnTo>
                <a:lnTo>
                  <a:pt x="326" y="350"/>
                </a:lnTo>
                <a:lnTo>
                  <a:pt x="324" y="352"/>
                </a:lnTo>
                <a:lnTo>
                  <a:pt x="319" y="352"/>
                </a:lnTo>
                <a:lnTo>
                  <a:pt x="315" y="350"/>
                </a:lnTo>
                <a:lnTo>
                  <a:pt x="310" y="348"/>
                </a:lnTo>
                <a:lnTo>
                  <a:pt x="307" y="343"/>
                </a:lnTo>
                <a:lnTo>
                  <a:pt x="305" y="341"/>
                </a:lnTo>
                <a:lnTo>
                  <a:pt x="289" y="341"/>
                </a:lnTo>
                <a:lnTo>
                  <a:pt x="289" y="341"/>
                </a:lnTo>
                <a:close/>
                <a:moveTo>
                  <a:pt x="1328" y="338"/>
                </a:moveTo>
                <a:lnTo>
                  <a:pt x="1328" y="338"/>
                </a:lnTo>
                <a:lnTo>
                  <a:pt x="1323" y="338"/>
                </a:lnTo>
                <a:lnTo>
                  <a:pt x="1321" y="341"/>
                </a:lnTo>
                <a:lnTo>
                  <a:pt x="1318" y="341"/>
                </a:lnTo>
                <a:lnTo>
                  <a:pt x="1342" y="341"/>
                </a:lnTo>
                <a:lnTo>
                  <a:pt x="1342" y="341"/>
                </a:lnTo>
                <a:lnTo>
                  <a:pt x="1340" y="341"/>
                </a:lnTo>
                <a:lnTo>
                  <a:pt x="1335" y="338"/>
                </a:lnTo>
                <a:lnTo>
                  <a:pt x="1328" y="338"/>
                </a:lnTo>
                <a:lnTo>
                  <a:pt x="1328" y="338"/>
                </a:lnTo>
                <a:close/>
                <a:moveTo>
                  <a:pt x="291" y="336"/>
                </a:moveTo>
                <a:lnTo>
                  <a:pt x="291" y="336"/>
                </a:lnTo>
                <a:lnTo>
                  <a:pt x="291" y="338"/>
                </a:lnTo>
                <a:lnTo>
                  <a:pt x="289" y="341"/>
                </a:lnTo>
                <a:lnTo>
                  <a:pt x="289" y="341"/>
                </a:lnTo>
                <a:lnTo>
                  <a:pt x="303" y="341"/>
                </a:lnTo>
                <a:lnTo>
                  <a:pt x="303" y="341"/>
                </a:lnTo>
                <a:lnTo>
                  <a:pt x="298" y="341"/>
                </a:lnTo>
                <a:lnTo>
                  <a:pt x="296" y="338"/>
                </a:lnTo>
                <a:lnTo>
                  <a:pt x="291" y="336"/>
                </a:lnTo>
                <a:lnTo>
                  <a:pt x="291" y="336"/>
                </a:lnTo>
                <a:lnTo>
                  <a:pt x="291" y="336"/>
                </a:lnTo>
                <a:close/>
                <a:moveTo>
                  <a:pt x="1481" y="324"/>
                </a:moveTo>
                <a:lnTo>
                  <a:pt x="1481" y="324"/>
                </a:lnTo>
                <a:lnTo>
                  <a:pt x="1481" y="324"/>
                </a:lnTo>
                <a:lnTo>
                  <a:pt x="1484" y="329"/>
                </a:lnTo>
                <a:lnTo>
                  <a:pt x="1484" y="334"/>
                </a:lnTo>
                <a:lnTo>
                  <a:pt x="1481" y="336"/>
                </a:lnTo>
                <a:lnTo>
                  <a:pt x="1479" y="338"/>
                </a:lnTo>
                <a:lnTo>
                  <a:pt x="1472" y="341"/>
                </a:lnTo>
                <a:lnTo>
                  <a:pt x="1467" y="341"/>
                </a:lnTo>
                <a:lnTo>
                  <a:pt x="1467" y="341"/>
                </a:lnTo>
                <a:lnTo>
                  <a:pt x="1675" y="341"/>
                </a:lnTo>
                <a:lnTo>
                  <a:pt x="1675" y="341"/>
                </a:lnTo>
                <a:lnTo>
                  <a:pt x="1661" y="336"/>
                </a:lnTo>
                <a:lnTo>
                  <a:pt x="1644" y="329"/>
                </a:lnTo>
                <a:lnTo>
                  <a:pt x="1633" y="324"/>
                </a:lnTo>
                <a:lnTo>
                  <a:pt x="1481" y="324"/>
                </a:lnTo>
                <a:lnTo>
                  <a:pt x="1481" y="324"/>
                </a:lnTo>
                <a:close/>
                <a:moveTo>
                  <a:pt x="1389" y="324"/>
                </a:moveTo>
                <a:lnTo>
                  <a:pt x="1389" y="324"/>
                </a:lnTo>
                <a:lnTo>
                  <a:pt x="1387" y="324"/>
                </a:lnTo>
                <a:lnTo>
                  <a:pt x="1387" y="331"/>
                </a:lnTo>
                <a:lnTo>
                  <a:pt x="1392" y="336"/>
                </a:lnTo>
                <a:lnTo>
                  <a:pt x="1392" y="341"/>
                </a:lnTo>
                <a:lnTo>
                  <a:pt x="1392" y="341"/>
                </a:lnTo>
                <a:lnTo>
                  <a:pt x="1458" y="341"/>
                </a:lnTo>
                <a:lnTo>
                  <a:pt x="1458" y="341"/>
                </a:lnTo>
                <a:lnTo>
                  <a:pt x="1458" y="341"/>
                </a:lnTo>
                <a:lnTo>
                  <a:pt x="1458" y="334"/>
                </a:lnTo>
                <a:lnTo>
                  <a:pt x="1458" y="324"/>
                </a:lnTo>
                <a:lnTo>
                  <a:pt x="1458" y="324"/>
                </a:lnTo>
                <a:lnTo>
                  <a:pt x="1389" y="324"/>
                </a:lnTo>
                <a:lnTo>
                  <a:pt x="1389" y="324"/>
                </a:lnTo>
                <a:close/>
                <a:moveTo>
                  <a:pt x="1104" y="324"/>
                </a:moveTo>
                <a:lnTo>
                  <a:pt x="1104" y="324"/>
                </a:lnTo>
                <a:lnTo>
                  <a:pt x="1106" y="326"/>
                </a:lnTo>
                <a:lnTo>
                  <a:pt x="1111" y="338"/>
                </a:lnTo>
                <a:lnTo>
                  <a:pt x="1111" y="341"/>
                </a:lnTo>
                <a:lnTo>
                  <a:pt x="1160" y="341"/>
                </a:lnTo>
                <a:lnTo>
                  <a:pt x="1158" y="341"/>
                </a:lnTo>
                <a:lnTo>
                  <a:pt x="1155" y="336"/>
                </a:lnTo>
                <a:lnTo>
                  <a:pt x="1153" y="329"/>
                </a:lnTo>
                <a:lnTo>
                  <a:pt x="1155" y="324"/>
                </a:lnTo>
                <a:lnTo>
                  <a:pt x="1158" y="324"/>
                </a:lnTo>
                <a:lnTo>
                  <a:pt x="1104" y="324"/>
                </a:lnTo>
                <a:lnTo>
                  <a:pt x="1104" y="324"/>
                </a:lnTo>
                <a:close/>
                <a:moveTo>
                  <a:pt x="825" y="324"/>
                </a:moveTo>
                <a:lnTo>
                  <a:pt x="825" y="324"/>
                </a:lnTo>
                <a:lnTo>
                  <a:pt x="822" y="324"/>
                </a:lnTo>
                <a:lnTo>
                  <a:pt x="818" y="329"/>
                </a:lnTo>
                <a:lnTo>
                  <a:pt x="815" y="331"/>
                </a:lnTo>
                <a:lnTo>
                  <a:pt x="813" y="331"/>
                </a:lnTo>
                <a:lnTo>
                  <a:pt x="811" y="331"/>
                </a:lnTo>
                <a:lnTo>
                  <a:pt x="808" y="334"/>
                </a:lnTo>
                <a:lnTo>
                  <a:pt x="806" y="336"/>
                </a:lnTo>
                <a:lnTo>
                  <a:pt x="806" y="338"/>
                </a:lnTo>
                <a:lnTo>
                  <a:pt x="808" y="341"/>
                </a:lnTo>
                <a:lnTo>
                  <a:pt x="811" y="341"/>
                </a:lnTo>
                <a:lnTo>
                  <a:pt x="813" y="341"/>
                </a:lnTo>
                <a:lnTo>
                  <a:pt x="907" y="341"/>
                </a:lnTo>
                <a:lnTo>
                  <a:pt x="910" y="338"/>
                </a:lnTo>
                <a:lnTo>
                  <a:pt x="915" y="334"/>
                </a:lnTo>
                <a:lnTo>
                  <a:pt x="917" y="331"/>
                </a:lnTo>
                <a:lnTo>
                  <a:pt x="919" y="334"/>
                </a:lnTo>
                <a:lnTo>
                  <a:pt x="922" y="336"/>
                </a:lnTo>
                <a:lnTo>
                  <a:pt x="924" y="341"/>
                </a:lnTo>
                <a:lnTo>
                  <a:pt x="924" y="341"/>
                </a:lnTo>
                <a:lnTo>
                  <a:pt x="1101" y="341"/>
                </a:lnTo>
                <a:lnTo>
                  <a:pt x="1101" y="341"/>
                </a:lnTo>
                <a:lnTo>
                  <a:pt x="1099" y="336"/>
                </a:lnTo>
                <a:lnTo>
                  <a:pt x="1096" y="329"/>
                </a:lnTo>
                <a:lnTo>
                  <a:pt x="1094" y="324"/>
                </a:lnTo>
                <a:lnTo>
                  <a:pt x="825" y="324"/>
                </a:lnTo>
                <a:lnTo>
                  <a:pt x="825" y="324"/>
                </a:lnTo>
                <a:close/>
                <a:moveTo>
                  <a:pt x="1108" y="303"/>
                </a:moveTo>
                <a:lnTo>
                  <a:pt x="1108" y="303"/>
                </a:lnTo>
                <a:lnTo>
                  <a:pt x="1104" y="305"/>
                </a:lnTo>
                <a:lnTo>
                  <a:pt x="1104" y="308"/>
                </a:lnTo>
                <a:lnTo>
                  <a:pt x="1104" y="317"/>
                </a:lnTo>
                <a:lnTo>
                  <a:pt x="1104" y="324"/>
                </a:lnTo>
                <a:lnTo>
                  <a:pt x="1158" y="324"/>
                </a:lnTo>
                <a:lnTo>
                  <a:pt x="1158" y="322"/>
                </a:lnTo>
                <a:lnTo>
                  <a:pt x="1160" y="319"/>
                </a:lnTo>
                <a:lnTo>
                  <a:pt x="1163" y="315"/>
                </a:lnTo>
                <a:lnTo>
                  <a:pt x="1165" y="315"/>
                </a:lnTo>
                <a:lnTo>
                  <a:pt x="1165" y="308"/>
                </a:lnTo>
                <a:lnTo>
                  <a:pt x="1158" y="308"/>
                </a:lnTo>
                <a:lnTo>
                  <a:pt x="1146" y="308"/>
                </a:lnTo>
                <a:lnTo>
                  <a:pt x="1134" y="308"/>
                </a:lnTo>
                <a:lnTo>
                  <a:pt x="1125" y="308"/>
                </a:lnTo>
                <a:lnTo>
                  <a:pt x="1118" y="305"/>
                </a:lnTo>
                <a:lnTo>
                  <a:pt x="1108" y="303"/>
                </a:lnTo>
                <a:lnTo>
                  <a:pt x="1108" y="303"/>
                </a:lnTo>
                <a:close/>
                <a:moveTo>
                  <a:pt x="1590" y="303"/>
                </a:moveTo>
                <a:lnTo>
                  <a:pt x="1590" y="303"/>
                </a:lnTo>
                <a:lnTo>
                  <a:pt x="1581" y="303"/>
                </a:lnTo>
                <a:lnTo>
                  <a:pt x="1564" y="305"/>
                </a:lnTo>
                <a:lnTo>
                  <a:pt x="1550" y="308"/>
                </a:lnTo>
                <a:lnTo>
                  <a:pt x="1536" y="308"/>
                </a:lnTo>
                <a:lnTo>
                  <a:pt x="1524" y="308"/>
                </a:lnTo>
                <a:lnTo>
                  <a:pt x="1515" y="308"/>
                </a:lnTo>
                <a:lnTo>
                  <a:pt x="1505" y="308"/>
                </a:lnTo>
                <a:lnTo>
                  <a:pt x="1493" y="310"/>
                </a:lnTo>
                <a:lnTo>
                  <a:pt x="1481" y="315"/>
                </a:lnTo>
                <a:lnTo>
                  <a:pt x="1479" y="315"/>
                </a:lnTo>
                <a:lnTo>
                  <a:pt x="1479" y="315"/>
                </a:lnTo>
                <a:lnTo>
                  <a:pt x="1479" y="319"/>
                </a:lnTo>
                <a:lnTo>
                  <a:pt x="1479" y="322"/>
                </a:lnTo>
                <a:lnTo>
                  <a:pt x="1481" y="324"/>
                </a:lnTo>
                <a:lnTo>
                  <a:pt x="1633" y="324"/>
                </a:lnTo>
                <a:lnTo>
                  <a:pt x="1633" y="324"/>
                </a:lnTo>
                <a:lnTo>
                  <a:pt x="1618" y="315"/>
                </a:lnTo>
                <a:lnTo>
                  <a:pt x="1604" y="308"/>
                </a:lnTo>
                <a:lnTo>
                  <a:pt x="1592" y="303"/>
                </a:lnTo>
                <a:lnTo>
                  <a:pt x="1590" y="303"/>
                </a:lnTo>
                <a:lnTo>
                  <a:pt x="1590" y="303"/>
                </a:lnTo>
                <a:close/>
                <a:moveTo>
                  <a:pt x="1427" y="303"/>
                </a:moveTo>
                <a:lnTo>
                  <a:pt x="1427" y="303"/>
                </a:lnTo>
                <a:lnTo>
                  <a:pt x="1415" y="308"/>
                </a:lnTo>
                <a:lnTo>
                  <a:pt x="1403" y="315"/>
                </a:lnTo>
                <a:lnTo>
                  <a:pt x="1394" y="319"/>
                </a:lnTo>
                <a:lnTo>
                  <a:pt x="1389" y="324"/>
                </a:lnTo>
                <a:lnTo>
                  <a:pt x="1458" y="324"/>
                </a:lnTo>
                <a:lnTo>
                  <a:pt x="1458" y="308"/>
                </a:lnTo>
                <a:lnTo>
                  <a:pt x="1453" y="303"/>
                </a:lnTo>
                <a:lnTo>
                  <a:pt x="1427" y="303"/>
                </a:lnTo>
                <a:lnTo>
                  <a:pt x="1427" y="303"/>
                </a:lnTo>
                <a:close/>
                <a:moveTo>
                  <a:pt x="832" y="303"/>
                </a:moveTo>
                <a:lnTo>
                  <a:pt x="832" y="303"/>
                </a:lnTo>
                <a:lnTo>
                  <a:pt x="830" y="308"/>
                </a:lnTo>
                <a:lnTo>
                  <a:pt x="827" y="315"/>
                </a:lnTo>
                <a:lnTo>
                  <a:pt x="825" y="319"/>
                </a:lnTo>
                <a:lnTo>
                  <a:pt x="825" y="324"/>
                </a:lnTo>
                <a:lnTo>
                  <a:pt x="1094" y="324"/>
                </a:lnTo>
                <a:lnTo>
                  <a:pt x="1092" y="324"/>
                </a:lnTo>
                <a:lnTo>
                  <a:pt x="1085" y="317"/>
                </a:lnTo>
                <a:lnTo>
                  <a:pt x="1075" y="315"/>
                </a:lnTo>
                <a:lnTo>
                  <a:pt x="1061" y="315"/>
                </a:lnTo>
                <a:lnTo>
                  <a:pt x="1049" y="317"/>
                </a:lnTo>
                <a:lnTo>
                  <a:pt x="1035" y="319"/>
                </a:lnTo>
                <a:lnTo>
                  <a:pt x="1026" y="322"/>
                </a:lnTo>
                <a:lnTo>
                  <a:pt x="1016" y="322"/>
                </a:lnTo>
                <a:lnTo>
                  <a:pt x="1014" y="322"/>
                </a:lnTo>
                <a:lnTo>
                  <a:pt x="1014" y="319"/>
                </a:lnTo>
                <a:lnTo>
                  <a:pt x="1011" y="319"/>
                </a:lnTo>
                <a:lnTo>
                  <a:pt x="1011" y="317"/>
                </a:lnTo>
                <a:lnTo>
                  <a:pt x="1009" y="317"/>
                </a:lnTo>
                <a:lnTo>
                  <a:pt x="1007" y="315"/>
                </a:lnTo>
                <a:lnTo>
                  <a:pt x="1000" y="310"/>
                </a:lnTo>
                <a:lnTo>
                  <a:pt x="985" y="305"/>
                </a:lnTo>
                <a:lnTo>
                  <a:pt x="978" y="303"/>
                </a:lnTo>
                <a:lnTo>
                  <a:pt x="832" y="303"/>
                </a:lnTo>
                <a:lnTo>
                  <a:pt x="832" y="303"/>
                </a:lnTo>
                <a:close/>
                <a:moveTo>
                  <a:pt x="1592" y="303"/>
                </a:moveTo>
                <a:lnTo>
                  <a:pt x="1592" y="303"/>
                </a:lnTo>
                <a:lnTo>
                  <a:pt x="1590" y="303"/>
                </a:lnTo>
                <a:lnTo>
                  <a:pt x="1592" y="303"/>
                </a:lnTo>
                <a:lnTo>
                  <a:pt x="1592" y="303"/>
                </a:lnTo>
                <a:lnTo>
                  <a:pt x="1592" y="303"/>
                </a:lnTo>
                <a:close/>
                <a:moveTo>
                  <a:pt x="1441" y="298"/>
                </a:moveTo>
                <a:lnTo>
                  <a:pt x="1441" y="298"/>
                </a:lnTo>
                <a:lnTo>
                  <a:pt x="1427" y="303"/>
                </a:lnTo>
                <a:lnTo>
                  <a:pt x="1427" y="303"/>
                </a:lnTo>
                <a:lnTo>
                  <a:pt x="1453" y="303"/>
                </a:lnTo>
                <a:lnTo>
                  <a:pt x="1453" y="300"/>
                </a:lnTo>
                <a:lnTo>
                  <a:pt x="1441" y="298"/>
                </a:lnTo>
                <a:lnTo>
                  <a:pt x="1441" y="298"/>
                </a:lnTo>
                <a:close/>
                <a:moveTo>
                  <a:pt x="945" y="284"/>
                </a:moveTo>
                <a:lnTo>
                  <a:pt x="945" y="284"/>
                </a:lnTo>
                <a:lnTo>
                  <a:pt x="936" y="284"/>
                </a:lnTo>
                <a:lnTo>
                  <a:pt x="926" y="289"/>
                </a:lnTo>
                <a:lnTo>
                  <a:pt x="919" y="293"/>
                </a:lnTo>
                <a:lnTo>
                  <a:pt x="907" y="293"/>
                </a:lnTo>
                <a:lnTo>
                  <a:pt x="893" y="291"/>
                </a:lnTo>
                <a:lnTo>
                  <a:pt x="879" y="293"/>
                </a:lnTo>
                <a:lnTo>
                  <a:pt x="863" y="293"/>
                </a:lnTo>
                <a:lnTo>
                  <a:pt x="846" y="291"/>
                </a:lnTo>
                <a:lnTo>
                  <a:pt x="837" y="293"/>
                </a:lnTo>
                <a:lnTo>
                  <a:pt x="832" y="300"/>
                </a:lnTo>
                <a:lnTo>
                  <a:pt x="832" y="303"/>
                </a:lnTo>
                <a:lnTo>
                  <a:pt x="978" y="303"/>
                </a:lnTo>
                <a:lnTo>
                  <a:pt x="978" y="303"/>
                </a:lnTo>
                <a:lnTo>
                  <a:pt x="967" y="298"/>
                </a:lnTo>
                <a:lnTo>
                  <a:pt x="964" y="293"/>
                </a:lnTo>
                <a:lnTo>
                  <a:pt x="962" y="291"/>
                </a:lnTo>
                <a:lnTo>
                  <a:pt x="959" y="289"/>
                </a:lnTo>
                <a:lnTo>
                  <a:pt x="959" y="289"/>
                </a:lnTo>
                <a:lnTo>
                  <a:pt x="959" y="286"/>
                </a:lnTo>
                <a:lnTo>
                  <a:pt x="957" y="284"/>
                </a:lnTo>
                <a:lnTo>
                  <a:pt x="950" y="284"/>
                </a:lnTo>
                <a:lnTo>
                  <a:pt x="945" y="284"/>
                </a:lnTo>
                <a:lnTo>
                  <a:pt x="945" y="284"/>
                </a:lnTo>
                <a:close/>
                <a:moveTo>
                  <a:pt x="1515" y="525"/>
                </a:moveTo>
                <a:lnTo>
                  <a:pt x="1515" y="525"/>
                </a:lnTo>
                <a:lnTo>
                  <a:pt x="1515" y="525"/>
                </a:lnTo>
                <a:lnTo>
                  <a:pt x="1515" y="525"/>
                </a:lnTo>
                <a:lnTo>
                  <a:pt x="1515" y="525"/>
                </a:lnTo>
                <a:lnTo>
                  <a:pt x="1515" y="525"/>
                </a:lnTo>
                <a:close/>
                <a:moveTo>
                  <a:pt x="1519" y="518"/>
                </a:moveTo>
                <a:lnTo>
                  <a:pt x="1519" y="518"/>
                </a:lnTo>
                <a:lnTo>
                  <a:pt x="1498" y="518"/>
                </a:lnTo>
                <a:lnTo>
                  <a:pt x="1498" y="518"/>
                </a:lnTo>
                <a:lnTo>
                  <a:pt x="1500" y="520"/>
                </a:lnTo>
                <a:lnTo>
                  <a:pt x="1505" y="523"/>
                </a:lnTo>
                <a:lnTo>
                  <a:pt x="1510" y="525"/>
                </a:lnTo>
                <a:lnTo>
                  <a:pt x="1512" y="525"/>
                </a:lnTo>
                <a:lnTo>
                  <a:pt x="1512" y="525"/>
                </a:lnTo>
                <a:lnTo>
                  <a:pt x="1517" y="525"/>
                </a:lnTo>
                <a:lnTo>
                  <a:pt x="1519" y="523"/>
                </a:lnTo>
                <a:lnTo>
                  <a:pt x="1519" y="518"/>
                </a:lnTo>
                <a:lnTo>
                  <a:pt x="1519" y="518"/>
                </a:lnTo>
                <a:lnTo>
                  <a:pt x="1519" y="518"/>
                </a:lnTo>
                <a:close/>
                <a:moveTo>
                  <a:pt x="1507" y="508"/>
                </a:moveTo>
                <a:lnTo>
                  <a:pt x="1507" y="508"/>
                </a:lnTo>
                <a:lnTo>
                  <a:pt x="1505" y="511"/>
                </a:lnTo>
                <a:lnTo>
                  <a:pt x="1498" y="515"/>
                </a:lnTo>
                <a:lnTo>
                  <a:pt x="1498" y="518"/>
                </a:lnTo>
                <a:lnTo>
                  <a:pt x="1519" y="518"/>
                </a:lnTo>
                <a:lnTo>
                  <a:pt x="1519" y="515"/>
                </a:lnTo>
                <a:lnTo>
                  <a:pt x="1517" y="511"/>
                </a:lnTo>
                <a:lnTo>
                  <a:pt x="1512" y="511"/>
                </a:lnTo>
                <a:lnTo>
                  <a:pt x="1507" y="508"/>
                </a:lnTo>
                <a:lnTo>
                  <a:pt x="1507" y="508"/>
                </a:lnTo>
                <a:close/>
                <a:moveTo>
                  <a:pt x="1548" y="532"/>
                </a:moveTo>
                <a:lnTo>
                  <a:pt x="1548" y="532"/>
                </a:lnTo>
                <a:lnTo>
                  <a:pt x="1548" y="532"/>
                </a:lnTo>
                <a:lnTo>
                  <a:pt x="1550" y="534"/>
                </a:lnTo>
                <a:lnTo>
                  <a:pt x="1550" y="539"/>
                </a:lnTo>
                <a:lnTo>
                  <a:pt x="1555" y="539"/>
                </a:lnTo>
                <a:lnTo>
                  <a:pt x="1557" y="539"/>
                </a:lnTo>
                <a:lnTo>
                  <a:pt x="1564" y="539"/>
                </a:lnTo>
                <a:lnTo>
                  <a:pt x="1564" y="537"/>
                </a:lnTo>
                <a:lnTo>
                  <a:pt x="1566" y="532"/>
                </a:lnTo>
                <a:lnTo>
                  <a:pt x="1566" y="532"/>
                </a:lnTo>
                <a:lnTo>
                  <a:pt x="1548" y="532"/>
                </a:lnTo>
                <a:lnTo>
                  <a:pt x="1548" y="532"/>
                </a:lnTo>
                <a:close/>
                <a:moveTo>
                  <a:pt x="1559" y="525"/>
                </a:moveTo>
                <a:lnTo>
                  <a:pt x="1559" y="525"/>
                </a:lnTo>
                <a:lnTo>
                  <a:pt x="1555" y="525"/>
                </a:lnTo>
                <a:lnTo>
                  <a:pt x="1550" y="527"/>
                </a:lnTo>
                <a:lnTo>
                  <a:pt x="1548" y="530"/>
                </a:lnTo>
                <a:lnTo>
                  <a:pt x="1548" y="532"/>
                </a:lnTo>
                <a:lnTo>
                  <a:pt x="1566" y="532"/>
                </a:lnTo>
                <a:lnTo>
                  <a:pt x="1566" y="530"/>
                </a:lnTo>
                <a:lnTo>
                  <a:pt x="1566" y="530"/>
                </a:lnTo>
                <a:lnTo>
                  <a:pt x="1564" y="527"/>
                </a:lnTo>
                <a:lnTo>
                  <a:pt x="1564" y="525"/>
                </a:lnTo>
                <a:lnTo>
                  <a:pt x="1559" y="525"/>
                </a:lnTo>
                <a:lnTo>
                  <a:pt x="1559" y="525"/>
                </a:lnTo>
                <a:close/>
                <a:moveTo>
                  <a:pt x="1000" y="282"/>
                </a:moveTo>
                <a:lnTo>
                  <a:pt x="1000" y="282"/>
                </a:lnTo>
                <a:lnTo>
                  <a:pt x="1002" y="286"/>
                </a:lnTo>
                <a:lnTo>
                  <a:pt x="1004" y="291"/>
                </a:lnTo>
                <a:lnTo>
                  <a:pt x="1007" y="293"/>
                </a:lnTo>
                <a:lnTo>
                  <a:pt x="1009" y="298"/>
                </a:lnTo>
                <a:lnTo>
                  <a:pt x="1018" y="300"/>
                </a:lnTo>
                <a:lnTo>
                  <a:pt x="1033" y="300"/>
                </a:lnTo>
                <a:lnTo>
                  <a:pt x="1042" y="298"/>
                </a:lnTo>
                <a:lnTo>
                  <a:pt x="1056" y="298"/>
                </a:lnTo>
                <a:lnTo>
                  <a:pt x="1070" y="298"/>
                </a:lnTo>
                <a:lnTo>
                  <a:pt x="1085" y="298"/>
                </a:lnTo>
                <a:lnTo>
                  <a:pt x="1092" y="298"/>
                </a:lnTo>
                <a:lnTo>
                  <a:pt x="1104" y="300"/>
                </a:lnTo>
                <a:lnTo>
                  <a:pt x="1113" y="303"/>
                </a:lnTo>
                <a:lnTo>
                  <a:pt x="1122" y="303"/>
                </a:lnTo>
                <a:lnTo>
                  <a:pt x="1127" y="298"/>
                </a:lnTo>
                <a:lnTo>
                  <a:pt x="1129" y="298"/>
                </a:lnTo>
                <a:lnTo>
                  <a:pt x="1132" y="291"/>
                </a:lnTo>
                <a:lnTo>
                  <a:pt x="1134" y="291"/>
                </a:lnTo>
                <a:lnTo>
                  <a:pt x="1139" y="289"/>
                </a:lnTo>
                <a:lnTo>
                  <a:pt x="1139" y="286"/>
                </a:lnTo>
                <a:lnTo>
                  <a:pt x="1139" y="282"/>
                </a:lnTo>
                <a:lnTo>
                  <a:pt x="1000" y="282"/>
                </a:lnTo>
                <a:lnTo>
                  <a:pt x="1000" y="282"/>
                </a:lnTo>
                <a:close/>
                <a:moveTo>
                  <a:pt x="959" y="282"/>
                </a:moveTo>
                <a:lnTo>
                  <a:pt x="959" y="282"/>
                </a:lnTo>
                <a:lnTo>
                  <a:pt x="962" y="284"/>
                </a:lnTo>
                <a:lnTo>
                  <a:pt x="967" y="286"/>
                </a:lnTo>
                <a:lnTo>
                  <a:pt x="969" y="289"/>
                </a:lnTo>
                <a:lnTo>
                  <a:pt x="974" y="286"/>
                </a:lnTo>
                <a:lnTo>
                  <a:pt x="976" y="284"/>
                </a:lnTo>
                <a:lnTo>
                  <a:pt x="976" y="282"/>
                </a:lnTo>
                <a:lnTo>
                  <a:pt x="959" y="282"/>
                </a:lnTo>
                <a:lnTo>
                  <a:pt x="959" y="282"/>
                </a:lnTo>
                <a:close/>
                <a:moveTo>
                  <a:pt x="950" y="265"/>
                </a:moveTo>
                <a:lnTo>
                  <a:pt x="950" y="265"/>
                </a:lnTo>
                <a:lnTo>
                  <a:pt x="952" y="265"/>
                </a:lnTo>
                <a:lnTo>
                  <a:pt x="952" y="270"/>
                </a:lnTo>
                <a:lnTo>
                  <a:pt x="955" y="277"/>
                </a:lnTo>
                <a:lnTo>
                  <a:pt x="957" y="282"/>
                </a:lnTo>
                <a:lnTo>
                  <a:pt x="959" y="282"/>
                </a:lnTo>
                <a:lnTo>
                  <a:pt x="978" y="282"/>
                </a:lnTo>
                <a:lnTo>
                  <a:pt x="981" y="282"/>
                </a:lnTo>
                <a:lnTo>
                  <a:pt x="985" y="279"/>
                </a:lnTo>
                <a:lnTo>
                  <a:pt x="990" y="277"/>
                </a:lnTo>
                <a:lnTo>
                  <a:pt x="992" y="277"/>
                </a:lnTo>
                <a:lnTo>
                  <a:pt x="997" y="277"/>
                </a:lnTo>
                <a:lnTo>
                  <a:pt x="1000" y="282"/>
                </a:lnTo>
                <a:lnTo>
                  <a:pt x="1000" y="282"/>
                </a:lnTo>
                <a:lnTo>
                  <a:pt x="1139" y="282"/>
                </a:lnTo>
                <a:lnTo>
                  <a:pt x="1139" y="282"/>
                </a:lnTo>
                <a:lnTo>
                  <a:pt x="1139" y="279"/>
                </a:lnTo>
                <a:lnTo>
                  <a:pt x="1141" y="272"/>
                </a:lnTo>
                <a:lnTo>
                  <a:pt x="1144" y="267"/>
                </a:lnTo>
                <a:lnTo>
                  <a:pt x="1144" y="265"/>
                </a:lnTo>
                <a:lnTo>
                  <a:pt x="1056" y="265"/>
                </a:lnTo>
                <a:lnTo>
                  <a:pt x="1056" y="265"/>
                </a:lnTo>
                <a:lnTo>
                  <a:pt x="1052" y="265"/>
                </a:lnTo>
                <a:lnTo>
                  <a:pt x="1047" y="265"/>
                </a:lnTo>
                <a:lnTo>
                  <a:pt x="1044" y="265"/>
                </a:lnTo>
                <a:lnTo>
                  <a:pt x="1042" y="265"/>
                </a:lnTo>
                <a:lnTo>
                  <a:pt x="1042" y="265"/>
                </a:lnTo>
                <a:lnTo>
                  <a:pt x="950" y="265"/>
                </a:lnTo>
                <a:lnTo>
                  <a:pt x="950" y="265"/>
                </a:lnTo>
                <a:close/>
                <a:moveTo>
                  <a:pt x="863" y="265"/>
                </a:moveTo>
                <a:lnTo>
                  <a:pt x="863" y="265"/>
                </a:lnTo>
                <a:lnTo>
                  <a:pt x="863" y="265"/>
                </a:lnTo>
                <a:lnTo>
                  <a:pt x="865" y="267"/>
                </a:lnTo>
                <a:lnTo>
                  <a:pt x="870" y="267"/>
                </a:lnTo>
                <a:lnTo>
                  <a:pt x="872" y="270"/>
                </a:lnTo>
                <a:lnTo>
                  <a:pt x="877" y="270"/>
                </a:lnTo>
                <a:lnTo>
                  <a:pt x="884" y="270"/>
                </a:lnTo>
                <a:lnTo>
                  <a:pt x="896" y="270"/>
                </a:lnTo>
                <a:lnTo>
                  <a:pt x="910" y="267"/>
                </a:lnTo>
                <a:lnTo>
                  <a:pt x="922" y="265"/>
                </a:lnTo>
                <a:lnTo>
                  <a:pt x="926" y="265"/>
                </a:lnTo>
                <a:lnTo>
                  <a:pt x="926" y="265"/>
                </a:lnTo>
                <a:lnTo>
                  <a:pt x="863" y="265"/>
                </a:lnTo>
                <a:lnTo>
                  <a:pt x="863" y="265"/>
                </a:lnTo>
                <a:close/>
                <a:moveTo>
                  <a:pt x="1080" y="244"/>
                </a:moveTo>
                <a:lnTo>
                  <a:pt x="1080" y="244"/>
                </a:lnTo>
                <a:lnTo>
                  <a:pt x="1080" y="246"/>
                </a:lnTo>
                <a:lnTo>
                  <a:pt x="1075" y="248"/>
                </a:lnTo>
                <a:lnTo>
                  <a:pt x="1070" y="251"/>
                </a:lnTo>
                <a:lnTo>
                  <a:pt x="1068" y="253"/>
                </a:lnTo>
                <a:lnTo>
                  <a:pt x="1066" y="258"/>
                </a:lnTo>
                <a:lnTo>
                  <a:pt x="1063" y="260"/>
                </a:lnTo>
                <a:lnTo>
                  <a:pt x="1061" y="263"/>
                </a:lnTo>
                <a:lnTo>
                  <a:pt x="1056" y="265"/>
                </a:lnTo>
                <a:lnTo>
                  <a:pt x="1144" y="265"/>
                </a:lnTo>
                <a:lnTo>
                  <a:pt x="1144" y="263"/>
                </a:lnTo>
                <a:lnTo>
                  <a:pt x="1144" y="260"/>
                </a:lnTo>
                <a:lnTo>
                  <a:pt x="1146" y="258"/>
                </a:lnTo>
                <a:lnTo>
                  <a:pt x="1146" y="258"/>
                </a:lnTo>
                <a:lnTo>
                  <a:pt x="1144" y="258"/>
                </a:lnTo>
                <a:lnTo>
                  <a:pt x="1144" y="256"/>
                </a:lnTo>
                <a:lnTo>
                  <a:pt x="1139" y="253"/>
                </a:lnTo>
                <a:lnTo>
                  <a:pt x="1137" y="251"/>
                </a:lnTo>
                <a:lnTo>
                  <a:pt x="1134" y="251"/>
                </a:lnTo>
                <a:lnTo>
                  <a:pt x="1129" y="251"/>
                </a:lnTo>
                <a:lnTo>
                  <a:pt x="1122" y="256"/>
                </a:lnTo>
                <a:lnTo>
                  <a:pt x="1120" y="258"/>
                </a:lnTo>
                <a:lnTo>
                  <a:pt x="1118" y="258"/>
                </a:lnTo>
                <a:lnTo>
                  <a:pt x="1113" y="260"/>
                </a:lnTo>
                <a:lnTo>
                  <a:pt x="1108" y="258"/>
                </a:lnTo>
                <a:lnTo>
                  <a:pt x="1106" y="258"/>
                </a:lnTo>
                <a:lnTo>
                  <a:pt x="1104" y="253"/>
                </a:lnTo>
                <a:lnTo>
                  <a:pt x="1104" y="251"/>
                </a:lnTo>
                <a:lnTo>
                  <a:pt x="1099" y="248"/>
                </a:lnTo>
                <a:lnTo>
                  <a:pt x="1096" y="246"/>
                </a:lnTo>
                <a:lnTo>
                  <a:pt x="1096" y="244"/>
                </a:lnTo>
                <a:lnTo>
                  <a:pt x="1080" y="244"/>
                </a:lnTo>
                <a:lnTo>
                  <a:pt x="1080" y="244"/>
                </a:lnTo>
                <a:close/>
                <a:moveTo>
                  <a:pt x="884" y="244"/>
                </a:moveTo>
                <a:lnTo>
                  <a:pt x="884" y="244"/>
                </a:lnTo>
                <a:lnTo>
                  <a:pt x="884" y="246"/>
                </a:lnTo>
                <a:lnTo>
                  <a:pt x="884" y="248"/>
                </a:lnTo>
                <a:lnTo>
                  <a:pt x="884" y="251"/>
                </a:lnTo>
                <a:lnTo>
                  <a:pt x="884" y="251"/>
                </a:lnTo>
                <a:lnTo>
                  <a:pt x="884" y="253"/>
                </a:lnTo>
                <a:lnTo>
                  <a:pt x="884" y="253"/>
                </a:lnTo>
                <a:lnTo>
                  <a:pt x="879" y="253"/>
                </a:lnTo>
                <a:lnTo>
                  <a:pt x="874" y="253"/>
                </a:lnTo>
                <a:lnTo>
                  <a:pt x="870" y="256"/>
                </a:lnTo>
                <a:lnTo>
                  <a:pt x="870" y="256"/>
                </a:lnTo>
                <a:lnTo>
                  <a:pt x="865" y="260"/>
                </a:lnTo>
                <a:lnTo>
                  <a:pt x="863" y="263"/>
                </a:lnTo>
                <a:lnTo>
                  <a:pt x="863" y="265"/>
                </a:lnTo>
                <a:lnTo>
                  <a:pt x="926" y="265"/>
                </a:lnTo>
                <a:lnTo>
                  <a:pt x="933" y="263"/>
                </a:lnTo>
                <a:lnTo>
                  <a:pt x="945" y="260"/>
                </a:lnTo>
                <a:lnTo>
                  <a:pt x="950" y="263"/>
                </a:lnTo>
                <a:lnTo>
                  <a:pt x="950" y="265"/>
                </a:lnTo>
                <a:lnTo>
                  <a:pt x="1042" y="265"/>
                </a:lnTo>
                <a:lnTo>
                  <a:pt x="1040" y="263"/>
                </a:lnTo>
                <a:lnTo>
                  <a:pt x="1035" y="260"/>
                </a:lnTo>
                <a:lnTo>
                  <a:pt x="1033" y="256"/>
                </a:lnTo>
                <a:lnTo>
                  <a:pt x="1028" y="253"/>
                </a:lnTo>
                <a:lnTo>
                  <a:pt x="1023" y="251"/>
                </a:lnTo>
                <a:lnTo>
                  <a:pt x="1021" y="251"/>
                </a:lnTo>
                <a:lnTo>
                  <a:pt x="1021" y="251"/>
                </a:lnTo>
                <a:lnTo>
                  <a:pt x="1016" y="251"/>
                </a:lnTo>
                <a:lnTo>
                  <a:pt x="1004" y="248"/>
                </a:lnTo>
                <a:lnTo>
                  <a:pt x="992" y="246"/>
                </a:lnTo>
                <a:lnTo>
                  <a:pt x="983" y="244"/>
                </a:lnTo>
                <a:lnTo>
                  <a:pt x="884" y="244"/>
                </a:lnTo>
                <a:lnTo>
                  <a:pt x="884" y="244"/>
                </a:lnTo>
                <a:close/>
                <a:moveTo>
                  <a:pt x="1089" y="241"/>
                </a:moveTo>
                <a:lnTo>
                  <a:pt x="1089" y="241"/>
                </a:lnTo>
                <a:lnTo>
                  <a:pt x="1087" y="244"/>
                </a:lnTo>
                <a:lnTo>
                  <a:pt x="1080" y="244"/>
                </a:lnTo>
                <a:lnTo>
                  <a:pt x="1094" y="244"/>
                </a:lnTo>
                <a:lnTo>
                  <a:pt x="1094" y="244"/>
                </a:lnTo>
                <a:lnTo>
                  <a:pt x="1089" y="241"/>
                </a:lnTo>
                <a:lnTo>
                  <a:pt x="1089" y="241"/>
                </a:lnTo>
                <a:close/>
                <a:moveTo>
                  <a:pt x="943" y="225"/>
                </a:moveTo>
                <a:lnTo>
                  <a:pt x="943" y="225"/>
                </a:lnTo>
                <a:lnTo>
                  <a:pt x="929" y="227"/>
                </a:lnTo>
                <a:lnTo>
                  <a:pt x="915" y="232"/>
                </a:lnTo>
                <a:lnTo>
                  <a:pt x="900" y="237"/>
                </a:lnTo>
                <a:lnTo>
                  <a:pt x="889" y="239"/>
                </a:lnTo>
                <a:lnTo>
                  <a:pt x="881" y="241"/>
                </a:lnTo>
                <a:lnTo>
                  <a:pt x="881" y="241"/>
                </a:lnTo>
                <a:lnTo>
                  <a:pt x="881" y="244"/>
                </a:lnTo>
                <a:lnTo>
                  <a:pt x="881" y="244"/>
                </a:lnTo>
                <a:lnTo>
                  <a:pt x="983" y="244"/>
                </a:lnTo>
                <a:lnTo>
                  <a:pt x="978" y="244"/>
                </a:lnTo>
                <a:lnTo>
                  <a:pt x="974" y="239"/>
                </a:lnTo>
                <a:lnTo>
                  <a:pt x="971" y="234"/>
                </a:lnTo>
                <a:lnTo>
                  <a:pt x="964" y="230"/>
                </a:lnTo>
                <a:lnTo>
                  <a:pt x="957" y="225"/>
                </a:lnTo>
                <a:lnTo>
                  <a:pt x="943" y="225"/>
                </a:lnTo>
                <a:lnTo>
                  <a:pt x="943" y="225"/>
                </a:lnTo>
                <a:close/>
                <a:moveTo>
                  <a:pt x="1068" y="218"/>
                </a:moveTo>
                <a:lnTo>
                  <a:pt x="1068" y="218"/>
                </a:lnTo>
                <a:lnTo>
                  <a:pt x="1021" y="218"/>
                </a:lnTo>
                <a:lnTo>
                  <a:pt x="1018" y="218"/>
                </a:lnTo>
                <a:lnTo>
                  <a:pt x="1016" y="220"/>
                </a:lnTo>
                <a:lnTo>
                  <a:pt x="1011" y="225"/>
                </a:lnTo>
                <a:lnTo>
                  <a:pt x="1011" y="230"/>
                </a:lnTo>
                <a:lnTo>
                  <a:pt x="1014" y="232"/>
                </a:lnTo>
                <a:lnTo>
                  <a:pt x="1016" y="232"/>
                </a:lnTo>
                <a:lnTo>
                  <a:pt x="1018" y="234"/>
                </a:lnTo>
                <a:lnTo>
                  <a:pt x="1026" y="232"/>
                </a:lnTo>
                <a:lnTo>
                  <a:pt x="1035" y="232"/>
                </a:lnTo>
                <a:lnTo>
                  <a:pt x="1044" y="232"/>
                </a:lnTo>
                <a:lnTo>
                  <a:pt x="1052" y="232"/>
                </a:lnTo>
                <a:lnTo>
                  <a:pt x="1052" y="234"/>
                </a:lnTo>
                <a:lnTo>
                  <a:pt x="1059" y="234"/>
                </a:lnTo>
                <a:lnTo>
                  <a:pt x="1061" y="234"/>
                </a:lnTo>
                <a:lnTo>
                  <a:pt x="1066" y="232"/>
                </a:lnTo>
                <a:lnTo>
                  <a:pt x="1068" y="232"/>
                </a:lnTo>
                <a:lnTo>
                  <a:pt x="1068" y="230"/>
                </a:lnTo>
                <a:lnTo>
                  <a:pt x="1068" y="225"/>
                </a:lnTo>
                <a:lnTo>
                  <a:pt x="1068" y="223"/>
                </a:lnTo>
                <a:lnTo>
                  <a:pt x="1068" y="218"/>
                </a:lnTo>
                <a:lnTo>
                  <a:pt x="1068" y="218"/>
                </a:lnTo>
                <a:close/>
                <a:moveTo>
                  <a:pt x="1063" y="201"/>
                </a:moveTo>
                <a:lnTo>
                  <a:pt x="1063" y="201"/>
                </a:lnTo>
                <a:lnTo>
                  <a:pt x="1052" y="204"/>
                </a:lnTo>
                <a:lnTo>
                  <a:pt x="1035" y="211"/>
                </a:lnTo>
                <a:lnTo>
                  <a:pt x="1021" y="218"/>
                </a:lnTo>
                <a:lnTo>
                  <a:pt x="1070" y="218"/>
                </a:lnTo>
                <a:lnTo>
                  <a:pt x="1070" y="218"/>
                </a:lnTo>
                <a:lnTo>
                  <a:pt x="1070" y="213"/>
                </a:lnTo>
                <a:lnTo>
                  <a:pt x="1070" y="208"/>
                </a:lnTo>
                <a:lnTo>
                  <a:pt x="1070" y="204"/>
                </a:lnTo>
                <a:lnTo>
                  <a:pt x="1068" y="204"/>
                </a:lnTo>
                <a:lnTo>
                  <a:pt x="1063" y="201"/>
                </a:lnTo>
                <a:lnTo>
                  <a:pt x="1063" y="201"/>
                </a:lnTo>
                <a:close/>
                <a:moveTo>
                  <a:pt x="1238" y="234"/>
                </a:moveTo>
                <a:lnTo>
                  <a:pt x="1238" y="234"/>
                </a:lnTo>
                <a:lnTo>
                  <a:pt x="1238" y="234"/>
                </a:lnTo>
                <a:lnTo>
                  <a:pt x="1238" y="234"/>
                </a:lnTo>
                <a:lnTo>
                  <a:pt x="1238" y="234"/>
                </a:lnTo>
                <a:lnTo>
                  <a:pt x="1238" y="234"/>
                </a:lnTo>
                <a:close/>
                <a:moveTo>
                  <a:pt x="1148" y="213"/>
                </a:moveTo>
                <a:lnTo>
                  <a:pt x="1148" y="213"/>
                </a:lnTo>
                <a:lnTo>
                  <a:pt x="1148" y="213"/>
                </a:lnTo>
                <a:lnTo>
                  <a:pt x="1151" y="218"/>
                </a:lnTo>
                <a:lnTo>
                  <a:pt x="1158" y="220"/>
                </a:lnTo>
                <a:lnTo>
                  <a:pt x="1165" y="220"/>
                </a:lnTo>
                <a:lnTo>
                  <a:pt x="1174" y="218"/>
                </a:lnTo>
                <a:lnTo>
                  <a:pt x="1186" y="218"/>
                </a:lnTo>
                <a:lnTo>
                  <a:pt x="1196" y="215"/>
                </a:lnTo>
                <a:lnTo>
                  <a:pt x="1200" y="218"/>
                </a:lnTo>
                <a:lnTo>
                  <a:pt x="1200" y="220"/>
                </a:lnTo>
                <a:lnTo>
                  <a:pt x="1200" y="223"/>
                </a:lnTo>
                <a:lnTo>
                  <a:pt x="1203" y="225"/>
                </a:lnTo>
                <a:lnTo>
                  <a:pt x="1205" y="227"/>
                </a:lnTo>
                <a:lnTo>
                  <a:pt x="1207" y="230"/>
                </a:lnTo>
                <a:lnTo>
                  <a:pt x="1212" y="230"/>
                </a:lnTo>
                <a:lnTo>
                  <a:pt x="1222" y="232"/>
                </a:lnTo>
                <a:lnTo>
                  <a:pt x="1226" y="234"/>
                </a:lnTo>
                <a:lnTo>
                  <a:pt x="1233" y="234"/>
                </a:lnTo>
                <a:lnTo>
                  <a:pt x="1238" y="234"/>
                </a:lnTo>
                <a:lnTo>
                  <a:pt x="1238" y="234"/>
                </a:lnTo>
                <a:lnTo>
                  <a:pt x="1241" y="234"/>
                </a:lnTo>
                <a:lnTo>
                  <a:pt x="1241" y="232"/>
                </a:lnTo>
                <a:lnTo>
                  <a:pt x="1243" y="227"/>
                </a:lnTo>
                <a:lnTo>
                  <a:pt x="1241" y="223"/>
                </a:lnTo>
                <a:lnTo>
                  <a:pt x="1241" y="220"/>
                </a:lnTo>
                <a:lnTo>
                  <a:pt x="1241" y="215"/>
                </a:lnTo>
                <a:lnTo>
                  <a:pt x="1238" y="213"/>
                </a:lnTo>
                <a:lnTo>
                  <a:pt x="1148" y="213"/>
                </a:lnTo>
                <a:lnTo>
                  <a:pt x="1148" y="213"/>
                </a:lnTo>
                <a:close/>
                <a:moveTo>
                  <a:pt x="1191" y="192"/>
                </a:moveTo>
                <a:lnTo>
                  <a:pt x="1191" y="192"/>
                </a:lnTo>
                <a:lnTo>
                  <a:pt x="1172" y="192"/>
                </a:lnTo>
                <a:lnTo>
                  <a:pt x="1165" y="192"/>
                </a:lnTo>
                <a:lnTo>
                  <a:pt x="1160" y="192"/>
                </a:lnTo>
                <a:lnTo>
                  <a:pt x="1158" y="192"/>
                </a:lnTo>
                <a:lnTo>
                  <a:pt x="1153" y="194"/>
                </a:lnTo>
                <a:lnTo>
                  <a:pt x="1151" y="197"/>
                </a:lnTo>
                <a:lnTo>
                  <a:pt x="1146" y="199"/>
                </a:lnTo>
                <a:lnTo>
                  <a:pt x="1146" y="204"/>
                </a:lnTo>
                <a:lnTo>
                  <a:pt x="1146" y="208"/>
                </a:lnTo>
                <a:lnTo>
                  <a:pt x="1148" y="213"/>
                </a:lnTo>
                <a:lnTo>
                  <a:pt x="1238" y="213"/>
                </a:lnTo>
                <a:lnTo>
                  <a:pt x="1236" y="211"/>
                </a:lnTo>
                <a:lnTo>
                  <a:pt x="1236" y="206"/>
                </a:lnTo>
                <a:lnTo>
                  <a:pt x="1233" y="204"/>
                </a:lnTo>
                <a:lnTo>
                  <a:pt x="1231" y="204"/>
                </a:lnTo>
                <a:lnTo>
                  <a:pt x="1229" y="201"/>
                </a:lnTo>
                <a:lnTo>
                  <a:pt x="1226" y="201"/>
                </a:lnTo>
                <a:lnTo>
                  <a:pt x="1222" y="199"/>
                </a:lnTo>
                <a:lnTo>
                  <a:pt x="1215" y="197"/>
                </a:lnTo>
                <a:lnTo>
                  <a:pt x="1191" y="192"/>
                </a:lnTo>
                <a:lnTo>
                  <a:pt x="1191" y="192"/>
                </a:lnTo>
                <a:close/>
                <a:moveTo>
                  <a:pt x="1186" y="272"/>
                </a:moveTo>
                <a:lnTo>
                  <a:pt x="1186" y="272"/>
                </a:lnTo>
                <a:lnTo>
                  <a:pt x="1160" y="272"/>
                </a:lnTo>
                <a:lnTo>
                  <a:pt x="1160" y="274"/>
                </a:lnTo>
                <a:lnTo>
                  <a:pt x="1160" y="282"/>
                </a:lnTo>
                <a:lnTo>
                  <a:pt x="1160" y="284"/>
                </a:lnTo>
                <a:lnTo>
                  <a:pt x="1160" y="286"/>
                </a:lnTo>
                <a:lnTo>
                  <a:pt x="1160" y="289"/>
                </a:lnTo>
                <a:lnTo>
                  <a:pt x="1160" y="291"/>
                </a:lnTo>
                <a:lnTo>
                  <a:pt x="1163" y="291"/>
                </a:lnTo>
                <a:lnTo>
                  <a:pt x="1165" y="293"/>
                </a:lnTo>
                <a:lnTo>
                  <a:pt x="1170" y="293"/>
                </a:lnTo>
                <a:lnTo>
                  <a:pt x="1174" y="291"/>
                </a:lnTo>
                <a:lnTo>
                  <a:pt x="1174" y="289"/>
                </a:lnTo>
                <a:lnTo>
                  <a:pt x="1179" y="282"/>
                </a:lnTo>
                <a:lnTo>
                  <a:pt x="1179" y="279"/>
                </a:lnTo>
                <a:lnTo>
                  <a:pt x="1184" y="274"/>
                </a:lnTo>
                <a:lnTo>
                  <a:pt x="1186" y="272"/>
                </a:lnTo>
                <a:lnTo>
                  <a:pt x="1186" y="272"/>
                </a:lnTo>
                <a:lnTo>
                  <a:pt x="1186" y="272"/>
                </a:lnTo>
                <a:close/>
                <a:moveTo>
                  <a:pt x="1264" y="272"/>
                </a:moveTo>
                <a:lnTo>
                  <a:pt x="1264" y="272"/>
                </a:lnTo>
                <a:lnTo>
                  <a:pt x="1222" y="272"/>
                </a:lnTo>
                <a:lnTo>
                  <a:pt x="1224" y="277"/>
                </a:lnTo>
                <a:lnTo>
                  <a:pt x="1226" y="282"/>
                </a:lnTo>
                <a:lnTo>
                  <a:pt x="1226" y="284"/>
                </a:lnTo>
                <a:lnTo>
                  <a:pt x="1231" y="284"/>
                </a:lnTo>
                <a:lnTo>
                  <a:pt x="1233" y="284"/>
                </a:lnTo>
                <a:lnTo>
                  <a:pt x="1236" y="284"/>
                </a:lnTo>
                <a:lnTo>
                  <a:pt x="1241" y="284"/>
                </a:lnTo>
                <a:lnTo>
                  <a:pt x="1250" y="284"/>
                </a:lnTo>
                <a:lnTo>
                  <a:pt x="1255" y="282"/>
                </a:lnTo>
                <a:lnTo>
                  <a:pt x="1259" y="277"/>
                </a:lnTo>
                <a:lnTo>
                  <a:pt x="1264" y="272"/>
                </a:lnTo>
                <a:lnTo>
                  <a:pt x="1264" y="272"/>
                </a:lnTo>
                <a:close/>
                <a:moveTo>
                  <a:pt x="1250" y="248"/>
                </a:moveTo>
                <a:lnTo>
                  <a:pt x="1250" y="248"/>
                </a:lnTo>
                <a:lnTo>
                  <a:pt x="1241" y="248"/>
                </a:lnTo>
                <a:lnTo>
                  <a:pt x="1226" y="248"/>
                </a:lnTo>
                <a:lnTo>
                  <a:pt x="1207" y="248"/>
                </a:lnTo>
                <a:lnTo>
                  <a:pt x="1189" y="248"/>
                </a:lnTo>
                <a:lnTo>
                  <a:pt x="1174" y="251"/>
                </a:lnTo>
                <a:lnTo>
                  <a:pt x="1165" y="253"/>
                </a:lnTo>
                <a:lnTo>
                  <a:pt x="1160" y="258"/>
                </a:lnTo>
                <a:lnTo>
                  <a:pt x="1160" y="265"/>
                </a:lnTo>
                <a:lnTo>
                  <a:pt x="1160" y="267"/>
                </a:lnTo>
                <a:lnTo>
                  <a:pt x="1160" y="272"/>
                </a:lnTo>
                <a:lnTo>
                  <a:pt x="1186" y="272"/>
                </a:lnTo>
                <a:lnTo>
                  <a:pt x="1193" y="272"/>
                </a:lnTo>
                <a:lnTo>
                  <a:pt x="1203" y="270"/>
                </a:lnTo>
                <a:lnTo>
                  <a:pt x="1210" y="270"/>
                </a:lnTo>
                <a:lnTo>
                  <a:pt x="1219" y="272"/>
                </a:lnTo>
                <a:lnTo>
                  <a:pt x="1222" y="272"/>
                </a:lnTo>
                <a:lnTo>
                  <a:pt x="1262" y="272"/>
                </a:lnTo>
                <a:lnTo>
                  <a:pt x="1264" y="272"/>
                </a:lnTo>
                <a:lnTo>
                  <a:pt x="1264" y="267"/>
                </a:lnTo>
                <a:lnTo>
                  <a:pt x="1266" y="265"/>
                </a:lnTo>
                <a:lnTo>
                  <a:pt x="1266" y="265"/>
                </a:lnTo>
                <a:lnTo>
                  <a:pt x="1266" y="263"/>
                </a:lnTo>
                <a:lnTo>
                  <a:pt x="1264" y="258"/>
                </a:lnTo>
                <a:lnTo>
                  <a:pt x="1264" y="256"/>
                </a:lnTo>
                <a:lnTo>
                  <a:pt x="1259" y="253"/>
                </a:lnTo>
                <a:lnTo>
                  <a:pt x="1255" y="251"/>
                </a:lnTo>
                <a:lnTo>
                  <a:pt x="1250" y="248"/>
                </a:lnTo>
                <a:lnTo>
                  <a:pt x="1250" y="248"/>
                </a:lnTo>
                <a:close/>
                <a:moveTo>
                  <a:pt x="1276" y="341"/>
                </a:moveTo>
                <a:lnTo>
                  <a:pt x="1276" y="341"/>
                </a:lnTo>
                <a:lnTo>
                  <a:pt x="1238" y="341"/>
                </a:lnTo>
                <a:lnTo>
                  <a:pt x="1238" y="343"/>
                </a:lnTo>
                <a:lnTo>
                  <a:pt x="1241" y="348"/>
                </a:lnTo>
                <a:lnTo>
                  <a:pt x="1243" y="352"/>
                </a:lnTo>
                <a:lnTo>
                  <a:pt x="1248" y="355"/>
                </a:lnTo>
                <a:lnTo>
                  <a:pt x="1250" y="357"/>
                </a:lnTo>
                <a:lnTo>
                  <a:pt x="1255" y="360"/>
                </a:lnTo>
                <a:lnTo>
                  <a:pt x="1259" y="357"/>
                </a:lnTo>
                <a:lnTo>
                  <a:pt x="1266" y="352"/>
                </a:lnTo>
                <a:lnTo>
                  <a:pt x="1271" y="348"/>
                </a:lnTo>
                <a:lnTo>
                  <a:pt x="1276" y="343"/>
                </a:lnTo>
                <a:lnTo>
                  <a:pt x="1276" y="341"/>
                </a:lnTo>
                <a:lnTo>
                  <a:pt x="1276" y="341"/>
                </a:lnTo>
                <a:lnTo>
                  <a:pt x="1276" y="341"/>
                </a:lnTo>
                <a:close/>
                <a:moveTo>
                  <a:pt x="1281" y="324"/>
                </a:moveTo>
                <a:lnTo>
                  <a:pt x="1281" y="324"/>
                </a:lnTo>
                <a:lnTo>
                  <a:pt x="1196" y="324"/>
                </a:lnTo>
                <a:lnTo>
                  <a:pt x="1196" y="324"/>
                </a:lnTo>
                <a:lnTo>
                  <a:pt x="1198" y="326"/>
                </a:lnTo>
                <a:lnTo>
                  <a:pt x="1203" y="331"/>
                </a:lnTo>
                <a:lnTo>
                  <a:pt x="1205" y="334"/>
                </a:lnTo>
                <a:lnTo>
                  <a:pt x="1215" y="331"/>
                </a:lnTo>
                <a:lnTo>
                  <a:pt x="1222" y="329"/>
                </a:lnTo>
                <a:lnTo>
                  <a:pt x="1231" y="329"/>
                </a:lnTo>
                <a:lnTo>
                  <a:pt x="1236" y="331"/>
                </a:lnTo>
                <a:lnTo>
                  <a:pt x="1236" y="336"/>
                </a:lnTo>
                <a:lnTo>
                  <a:pt x="1236" y="341"/>
                </a:lnTo>
                <a:lnTo>
                  <a:pt x="1238" y="341"/>
                </a:lnTo>
                <a:lnTo>
                  <a:pt x="1278" y="341"/>
                </a:lnTo>
                <a:lnTo>
                  <a:pt x="1278" y="341"/>
                </a:lnTo>
                <a:lnTo>
                  <a:pt x="1281" y="338"/>
                </a:lnTo>
                <a:lnTo>
                  <a:pt x="1283" y="338"/>
                </a:lnTo>
                <a:lnTo>
                  <a:pt x="1283" y="334"/>
                </a:lnTo>
                <a:lnTo>
                  <a:pt x="1283" y="329"/>
                </a:lnTo>
                <a:lnTo>
                  <a:pt x="1281" y="324"/>
                </a:lnTo>
                <a:lnTo>
                  <a:pt x="1281" y="324"/>
                </a:lnTo>
                <a:lnTo>
                  <a:pt x="1281" y="324"/>
                </a:lnTo>
                <a:close/>
                <a:moveTo>
                  <a:pt x="1252" y="305"/>
                </a:moveTo>
                <a:lnTo>
                  <a:pt x="1252" y="305"/>
                </a:lnTo>
                <a:lnTo>
                  <a:pt x="1241" y="308"/>
                </a:lnTo>
                <a:lnTo>
                  <a:pt x="1233" y="310"/>
                </a:lnTo>
                <a:lnTo>
                  <a:pt x="1226" y="310"/>
                </a:lnTo>
                <a:lnTo>
                  <a:pt x="1217" y="310"/>
                </a:lnTo>
                <a:lnTo>
                  <a:pt x="1207" y="310"/>
                </a:lnTo>
                <a:lnTo>
                  <a:pt x="1198" y="310"/>
                </a:lnTo>
                <a:lnTo>
                  <a:pt x="1196" y="315"/>
                </a:lnTo>
                <a:lnTo>
                  <a:pt x="1193" y="319"/>
                </a:lnTo>
                <a:lnTo>
                  <a:pt x="1196" y="324"/>
                </a:lnTo>
                <a:lnTo>
                  <a:pt x="1281" y="324"/>
                </a:lnTo>
                <a:lnTo>
                  <a:pt x="1278" y="319"/>
                </a:lnTo>
                <a:lnTo>
                  <a:pt x="1276" y="315"/>
                </a:lnTo>
                <a:lnTo>
                  <a:pt x="1276" y="310"/>
                </a:lnTo>
                <a:lnTo>
                  <a:pt x="1271" y="310"/>
                </a:lnTo>
                <a:lnTo>
                  <a:pt x="1262" y="305"/>
                </a:lnTo>
                <a:lnTo>
                  <a:pt x="1252" y="305"/>
                </a:lnTo>
                <a:lnTo>
                  <a:pt x="1252" y="305"/>
                </a:lnTo>
                <a:close/>
                <a:moveTo>
                  <a:pt x="1368" y="310"/>
                </a:moveTo>
                <a:lnTo>
                  <a:pt x="1368" y="310"/>
                </a:lnTo>
                <a:lnTo>
                  <a:pt x="1309" y="310"/>
                </a:lnTo>
                <a:lnTo>
                  <a:pt x="1304" y="315"/>
                </a:lnTo>
                <a:lnTo>
                  <a:pt x="1302" y="322"/>
                </a:lnTo>
                <a:lnTo>
                  <a:pt x="1304" y="324"/>
                </a:lnTo>
                <a:lnTo>
                  <a:pt x="1307" y="324"/>
                </a:lnTo>
                <a:lnTo>
                  <a:pt x="1309" y="326"/>
                </a:lnTo>
                <a:lnTo>
                  <a:pt x="1316" y="326"/>
                </a:lnTo>
                <a:lnTo>
                  <a:pt x="1323" y="326"/>
                </a:lnTo>
                <a:lnTo>
                  <a:pt x="1337" y="324"/>
                </a:lnTo>
                <a:lnTo>
                  <a:pt x="1349" y="324"/>
                </a:lnTo>
                <a:lnTo>
                  <a:pt x="1361" y="322"/>
                </a:lnTo>
                <a:lnTo>
                  <a:pt x="1363" y="322"/>
                </a:lnTo>
                <a:lnTo>
                  <a:pt x="1366" y="317"/>
                </a:lnTo>
                <a:lnTo>
                  <a:pt x="1366" y="315"/>
                </a:lnTo>
                <a:lnTo>
                  <a:pt x="1368" y="310"/>
                </a:lnTo>
                <a:lnTo>
                  <a:pt x="1368" y="310"/>
                </a:lnTo>
                <a:close/>
                <a:moveTo>
                  <a:pt x="1342" y="293"/>
                </a:moveTo>
                <a:lnTo>
                  <a:pt x="1342" y="293"/>
                </a:lnTo>
                <a:lnTo>
                  <a:pt x="1337" y="296"/>
                </a:lnTo>
                <a:lnTo>
                  <a:pt x="1328" y="300"/>
                </a:lnTo>
                <a:lnTo>
                  <a:pt x="1316" y="308"/>
                </a:lnTo>
                <a:lnTo>
                  <a:pt x="1309" y="310"/>
                </a:lnTo>
                <a:lnTo>
                  <a:pt x="1368" y="310"/>
                </a:lnTo>
                <a:lnTo>
                  <a:pt x="1368" y="310"/>
                </a:lnTo>
                <a:lnTo>
                  <a:pt x="1368" y="310"/>
                </a:lnTo>
                <a:lnTo>
                  <a:pt x="1366" y="308"/>
                </a:lnTo>
                <a:lnTo>
                  <a:pt x="1366" y="305"/>
                </a:lnTo>
                <a:lnTo>
                  <a:pt x="1361" y="303"/>
                </a:lnTo>
                <a:lnTo>
                  <a:pt x="1356" y="303"/>
                </a:lnTo>
                <a:lnTo>
                  <a:pt x="1352" y="298"/>
                </a:lnTo>
                <a:lnTo>
                  <a:pt x="1347" y="296"/>
                </a:lnTo>
                <a:lnTo>
                  <a:pt x="1342" y="293"/>
                </a:lnTo>
                <a:lnTo>
                  <a:pt x="1342" y="293"/>
                </a:lnTo>
                <a:close/>
                <a:moveTo>
                  <a:pt x="1300" y="279"/>
                </a:moveTo>
                <a:lnTo>
                  <a:pt x="1300" y="279"/>
                </a:lnTo>
                <a:lnTo>
                  <a:pt x="1302" y="282"/>
                </a:lnTo>
                <a:lnTo>
                  <a:pt x="1307" y="284"/>
                </a:lnTo>
                <a:lnTo>
                  <a:pt x="1316" y="286"/>
                </a:lnTo>
                <a:lnTo>
                  <a:pt x="1326" y="286"/>
                </a:lnTo>
                <a:lnTo>
                  <a:pt x="1333" y="284"/>
                </a:lnTo>
                <a:lnTo>
                  <a:pt x="1333" y="282"/>
                </a:lnTo>
                <a:lnTo>
                  <a:pt x="1333" y="282"/>
                </a:lnTo>
                <a:lnTo>
                  <a:pt x="1330" y="279"/>
                </a:lnTo>
                <a:lnTo>
                  <a:pt x="1300" y="279"/>
                </a:lnTo>
                <a:lnTo>
                  <a:pt x="1300" y="279"/>
                </a:lnTo>
                <a:close/>
                <a:moveTo>
                  <a:pt x="1316" y="267"/>
                </a:moveTo>
                <a:lnTo>
                  <a:pt x="1316" y="267"/>
                </a:lnTo>
                <a:lnTo>
                  <a:pt x="1304" y="270"/>
                </a:lnTo>
                <a:lnTo>
                  <a:pt x="1300" y="277"/>
                </a:lnTo>
                <a:lnTo>
                  <a:pt x="1300" y="279"/>
                </a:lnTo>
                <a:lnTo>
                  <a:pt x="1330" y="279"/>
                </a:lnTo>
                <a:lnTo>
                  <a:pt x="1326" y="272"/>
                </a:lnTo>
                <a:lnTo>
                  <a:pt x="1316" y="267"/>
                </a:lnTo>
                <a:lnTo>
                  <a:pt x="1316" y="267"/>
                </a:lnTo>
                <a:close/>
                <a:moveTo>
                  <a:pt x="1366" y="272"/>
                </a:moveTo>
                <a:lnTo>
                  <a:pt x="1366" y="272"/>
                </a:lnTo>
                <a:lnTo>
                  <a:pt x="1370" y="277"/>
                </a:lnTo>
                <a:lnTo>
                  <a:pt x="1380" y="284"/>
                </a:lnTo>
                <a:lnTo>
                  <a:pt x="1389" y="286"/>
                </a:lnTo>
                <a:lnTo>
                  <a:pt x="1394" y="289"/>
                </a:lnTo>
                <a:lnTo>
                  <a:pt x="1422" y="291"/>
                </a:lnTo>
                <a:lnTo>
                  <a:pt x="1427" y="291"/>
                </a:lnTo>
                <a:lnTo>
                  <a:pt x="1437" y="289"/>
                </a:lnTo>
                <a:lnTo>
                  <a:pt x="1451" y="286"/>
                </a:lnTo>
                <a:lnTo>
                  <a:pt x="1465" y="289"/>
                </a:lnTo>
                <a:lnTo>
                  <a:pt x="1489" y="291"/>
                </a:lnTo>
                <a:lnTo>
                  <a:pt x="1515" y="293"/>
                </a:lnTo>
                <a:lnTo>
                  <a:pt x="1538" y="293"/>
                </a:lnTo>
                <a:lnTo>
                  <a:pt x="1543" y="291"/>
                </a:lnTo>
                <a:lnTo>
                  <a:pt x="1550" y="289"/>
                </a:lnTo>
                <a:lnTo>
                  <a:pt x="1552" y="286"/>
                </a:lnTo>
                <a:lnTo>
                  <a:pt x="1557" y="284"/>
                </a:lnTo>
                <a:lnTo>
                  <a:pt x="1557" y="284"/>
                </a:lnTo>
                <a:lnTo>
                  <a:pt x="1557" y="282"/>
                </a:lnTo>
                <a:lnTo>
                  <a:pt x="1557" y="277"/>
                </a:lnTo>
                <a:lnTo>
                  <a:pt x="1548" y="274"/>
                </a:lnTo>
                <a:lnTo>
                  <a:pt x="1540" y="272"/>
                </a:lnTo>
                <a:lnTo>
                  <a:pt x="1366" y="272"/>
                </a:lnTo>
                <a:lnTo>
                  <a:pt x="1366" y="272"/>
                </a:lnTo>
                <a:close/>
                <a:moveTo>
                  <a:pt x="1321" y="251"/>
                </a:moveTo>
                <a:lnTo>
                  <a:pt x="1321" y="251"/>
                </a:lnTo>
                <a:lnTo>
                  <a:pt x="1321" y="251"/>
                </a:lnTo>
                <a:lnTo>
                  <a:pt x="1330" y="253"/>
                </a:lnTo>
                <a:lnTo>
                  <a:pt x="1342" y="258"/>
                </a:lnTo>
                <a:lnTo>
                  <a:pt x="1354" y="263"/>
                </a:lnTo>
                <a:lnTo>
                  <a:pt x="1361" y="267"/>
                </a:lnTo>
                <a:lnTo>
                  <a:pt x="1366" y="272"/>
                </a:lnTo>
                <a:lnTo>
                  <a:pt x="1540" y="272"/>
                </a:lnTo>
                <a:lnTo>
                  <a:pt x="1536" y="270"/>
                </a:lnTo>
                <a:lnTo>
                  <a:pt x="1526" y="267"/>
                </a:lnTo>
                <a:lnTo>
                  <a:pt x="1517" y="267"/>
                </a:lnTo>
                <a:lnTo>
                  <a:pt x="1507" y="267"/>
                </a:lnTo>
                <a:lnTo>
                  <a:pt x="1493" y="267"/>
                </a:lnTo>
                <a:lnTo>
                  <a:pt x="1477" y="267"/>
                </a:lnTo>
                <a:lnTo>
                  <a:pt x="1460" y="267"/>
                </a:lnTo>
                <a:lnTo>
                  <a:pt x="1448" y="267"/>
                </a:lnTo>
                <a:lnTo>
                  <a:pt x="1425" y="267"/>
                </a:lnTo>
                <a:lnTo>
                  <a:pt x="1406" y="267"/>
                </a:lnTo>
                <a:lnTo>
                  <a:pt x="1399" y="267"/>
                </a:lnTo>
                <a:lnTo>
                  <a:pt x="1394" y="267"/>
                </a:lnTo>
                <a:lnTo>
                  <a:pt x="1389" y="263"/>
                </a:lnTo>
                <a:lnTo>
                  <a:pt x="1382" y="258"/>
                </a:lnTo>
                <a:lnTo>
                  <a:pt x="1378" y="253"/>
                </a:lnTo>
                <a:lnTo>
                  <a:pt x="1373" y="251"/>
                </a:lnTo>
                <a:lnTo>
                  <a:pt x="1321" y="251"/>
                </a:lnTo>
                <a:lnTo>
                  <a:pt x="1321" y="251"/>
                </a:lnTo>
                <a:close/>
                <a:moveTo>
                  <a:pt x="1281" y="232"/>
                </a:moveTo>
                <a:lnTo>
                  <a:pt x="1281" y="232"/>
                </a:lnTo>
                <a:lnTo>
                  <a:pt x="1281" y="232"/>
                </a:lnTo>
                <a:lnTo>
                  <a:pt x="1292" y="237"/>
                </a:lnTo>
                <a:lnTo>
                  <a:pt x="1304" y="246"/>
                </a:lnTo>
                <a:lnTo>
                  <a:pt x="1318" y="251"/>
                </a:lnTo>
                <a:lnTo>
                  <a:pt x="1373" y="251"/>
                </a:lnTo>
                <a:lnTo>
                  <a:pt x="1366" y="246"/>
                </a:lnTo>
                <a:lnTo>
                  <a:pt x="1352" y="234"/>
                </a:lnTo>
                <a:lnTo>
                  <a:pt x="1340" y="232"/>
                </a:lnTo>
                <a:lnTo>
                  <a:pt x="1281" y="232"/>
                </a:lnTo>
                <a:lnTo>
                  <a:pt x="1281" y="232"/>
                </a:lnTo>
                <a:close/>
                <a:moveTo>
                  <a:pt x="1276" y="211"/>
                </a:moveTo>
                <a:lnTo>
                  <a:pt x="1276" y="211"/>
                </a:lnTo>
                <a:lnTo>
                  <a:pt x="1276" y="213"/>
                </a:lnTo>
                <a:lnTo>
                  <a:pt x="1274" y="215"/>
                </a:lnTo>
                <a:lnTo>
                  <a:pt x="1274" y="218"/>
                </a:lnTo>
                <a:lnTo>
                  <a:pt x="1274" y="218"/>
                </a:lnTo>
                <a:lnTo>
                  <a:pt x="1276" y="223"/>
                </a:lnTo>
                <a:lnTo>
                  <a:pt x="1278" y="227"/>
                </a:lnTo>
                <a:lnTo>
                  <a:pt x="1281" y="232"/>
                </a:lnTo>
                <a:lnTo>
                  <a:pt x="1340" y="232"/>
                </a:lnTo>
                <a:lnTo>
                  <a:pt x="1337" y="230"/>
                </a:lnTo>
                <a:lnTo>
                  <a:pt x="1333" y="230"/>
                </a:lnTo>
                <a:lnTo>
                  <a:pt x="1328" y="227"/>
                </a:lnTo>
                <a:lnTo>
                  <a:pt x="1321" y="225"/>
                </a:lnTo>
                <a:lnTo>
                  <a:pt x="1307" y="220"/>
                </a:lnTo>
                <a:lnTo>
                  <a:pt x="1292" y="218"/>
                </a:lnTo>
                <a:lnTo>
                  <a:pt x="1281" y="213"/>
                </a:lnTo>
                <a:lnTo>
                  <a:pt x="1276" y="211"/>
                </a:lnTo>
                <a:lnTo>
                  <a:pt x="1276" y="211"/>
                </a:lnTo>
                <a:lnTo>
                  <a:pt x="1276" y="211"/>
                </a:lnTo>
                <a:close/>
                <a:moveTo>
                  <a:pt x="2478" y="487"/>
                </a:moveTo>
                <a:lnTo>
                  <a:pt x="2478" y="487"/>
                </a:lnTo>
                <a:lnTo>
                  <a:pt x="2481" y="489"/>
                </a:lnTo>
                <a:lnTo>
                  <a:pt x="2485" y="489"/>
                </a:lnTo>
                <a:lnTo>
                  <a:pt x="2492" y="489"/>
                </a:lnTo>
                <a:lnTo>
                  <a:pt x="2502" y="489"/>
                </a:lnTo>
                <a:lnTo>
                  <a:pt x="2511" y="492"/>
                </a:lnTo>
                <a:lnTo>
                  <a:pt x="2516" y="494"/>
                </a:lnTo>
                <a:lnTo>
                  <a:pt x="2518" y="499"/>
                </a:lnTo>
                <a:lnTo>
                  <a:pt x="2521" y="504"/>
                </a:lnTo>
                <a:lnTo>
                  <a:pt x="2523" y="508"/>
                </a:lnTo>
                <a:lnTo>
                  <a:pt x="2530" y="508"/>
                </a:lnTo>
                <a:lnTo>
                  <a:pt x="2537" y="508"/>
                </a:lnTo>
                <a:lnTo>
                  <a:pt x="2544" y="508"/>
                </a:lnTo>
                <a:lnTo>
                  <a:pt x="2559" y="501"/>
                </a:lnTo>
                <a:lnTo>
                  <a:pt x="2568" y="497"/>
                </a:lnTo>
                <a:lnTo>
                  <a:pt x="2575" y="492"/>
                </a:lnTo>
                <a:lnTo>
                  <a:pt x="2580" y="487"/>
                </a:lnTo>
                <a:lnTo>
                  <a:pt x="2587" y="487"/>
                </a:lnTo>
                <a:lnTo>
                  <a:pt x="2478" y="487"/>
                </a:lnTo>
                <a:lnTo>
                  <a:pt x="2478" y="487"/>
                </a:lnTo>
                <a:close/>
                <a:moveTo>
                  <a:pt x="2464" y="463"/>
                </a:moveTo>
                <a:lnTo>
                  <a:pt x="2464" y="463"/>
                </a:lnTo>
                <a:lnTo>
                  <a:pt x="2466" y="466"/>
                </a:lnTo>
                <a:lnTo>
                  <a:pt x="2471" y="478"/>
                </a:lnTo>
                <a:lnTo>
                  <a:pt x="2476" y="485"/>
                </a:lnTo>
                <a:lnTo>
                  <a:pt x="2478" y="487"/>
                </a:lnTo>
                <a:lnTo>
                  <a:pt x="2587" y="487"/>
                </a:lnTo>
                <a:lnTo>
                  <a:pt x="2589" y="485"/>
                </a:lnTo>
                <a:lnTo>
                  <a:pt x="2599" y="485"/>
                </a:lnTo>
                <a:lnTo>
                  <a:pt x="2603" y="485"/>
                </a:lnTo>
                <a:lnTo>
                  <a:pt x="2603" y="482"/>
                </a:lnTo>
                <a:lnTo>
                  <a:pt x="2606" y="480"/>
                </a:lnTo>
                <a:lnTo>
                  <a:pt x="2611" y="478"/>
                </a:lnTo>
                <a:lnTo>
                  <a:pt x="2613" y="475"/>
                </a:lnTo>
                <a:lnTo>
                  <a:pt x="2615" y="471"/>
                </a:lnTo>
                <a:lnTo>
                  <a:pt x="2618" y="466"/>
                </a:lnTo>
                <a:lnTo>
                  <a:pt x="2618" y="463"/>
                </a:lnTo>
                <a:lnTo>
                  <a:pt x="2464" y="463"/>
                </a:lnTo>
                <a:lnTo>
                  <a:pt x="2464" y="463"/>
                </a:lnTo>
                <a:close/>
                <a:moveTo>
                  <a:pt x="2476" y="442"/>
                </a:moveTo>
                <a:lnTo>
                  <a:pt x="2476" y="442"/>
                </a:lnTo>
                <a:lnTo>
                  <a:pt x="2469" y="445"/>
                </a:lnTo>
                <a:lnTo>
                  <a:pt x="2466" y="447"/>
                </a:lnTo>
                <a:lnTo>
                  <a:pt x="2466" y="452"/>
                </a:lnTo>
                <a:lnTo>
                  <a:pt x="2464" y="452"/>
                </a:lnTo>
                <a:lnTo>
                  <a:pt x="2462" y="454"/>
                </a:lnTo>
                <a:lnTo>
                  <a:pt x="2462" y="456"/>
                </a:lnTo>
                <a:lnTo>
                  <a:pt x="2464" y="461"/>
                </a:lnTo>
                <a:lnTo>
                  <a:pt x="2464" y="463"/>
                </a:lnTo>
                <a:lnTo>
                  <a:pt x="2618" y="463"/>
                </a:lnTo>
                <a:lnTo>
                  <a:pt x="2620" y="461"/>
                </a:lnTo>
                <a:lnTo>
                  <a:pt x="2618" y="459"/>
                </a:lnTo>
                <a:lnTo>
                  <a:pt x="2608" y="452"/>
                </a:lnTo>
                <a:lnTo>
                  <a:pt x="2594" y="447"/>
                </a:lnTo>
                <a:lnTo>
                  <a:pt x="2585" y="445"/>
                </a:lnTo>
                <a:lnTo>
                  <a:pt x="2575" y="447"/>
                </a:lnTo>
                <a:lnTo>
                  <a:pt x="2566" y="452"/>
                </a:lnTo>
                <a:lnTo>
                  <a:pt x="2549" y="452"/>
                </a:lnTo>
                <a:lnTo>
                  <a:pt x="2530" y="454"/>
                </a:lnTo>
                <a:lnTo>
                  <a:pt x="2518" y="456"/>
                </a:lnTo>
                <a:lnTo>
                  <a:pt x="2509" y="452"/>
                </a:lnTo>
                <a:lnTo>
                  <a:pt x="2502" y="447"/>
                </a:lnTo>
                <a:lnTo>
                  <a:pt x="2488" y="445"/>
                </a:lnTo>
                <a:lnTo>
                  <a:pt x="2476" y="442"/>
                </a:lnTo>
                <a:lnTo>
                  <a:pt x="2476" y="442"/>
                </a:lnTo>
                <a:close/>
                <a:moveTo>
                  <a:pt x="2086" y="549"/>
                </a:moveTo>
                <a:lnTo>
                  <a:pt x="2086" y="549"/>
                </a:lnTo>
                <a:lnTo>
                  <a:pt x="2086" y="549"/>
                </a:lnTo>
                <a:lnTo>
                  <a:pt x="2086" y="556"/>
                </a:lnTo>
                <a:lnTo>
                  <a:pt x="2089" y="558"/>
                </a:lnTo>
                <a:lnTo>
                  <a:pt x="2091" y="563"/>
                </a:lnTo>
                <a:lnTo>
                  <a:pt x="2093" y="565"/>
                </a:lnTo>
                <a:lnTo>
                  <a:pt x="2098" y="565"/>
                </a:lnTo>
                <a:lnTo>
                  <a:pt x="2105" y="565"/>
                </a:lnTo>
                <a:lnTo>
                  <a:pt x="2110" y="565"/>
                </a:lnTo>
                <a:lnTo>
                  <a:pt x="2112" y="565"/>
                </a:lnTo>
                <a:lnTo>
                  <a:pt x="2119" y="560"/>
                </a:lnTo>
                <a:lnTo>
                  <a:pt x="2124" y="556"/>
                </a:lnTo>
                <a:lnTo>
                  <a:pt x="2129" y="549"/>
                </a:lnTo>
                <a:lnTo>
                  <a:pt x="2129" y="549"/>
                </a:lnTo>
                <a:lnTo>
                  <a:pt x="2086" y="549"/>
                </a:lnTo>
                <a:lnTo>
                  <a:pt x="2086" y="549"/>
                </a:lnTo>
                <a:close/>
                <a:moveTo>
                  <a:pt x="2051" y="549"/>
                </a:moveTo>
                <a:lnTo>
                  <a:pt x="2051" y="549"/>
                </a:lnTo>
                <a:lnTo>
                  <a:pt x="2055" y="549"/>
                </a:lnTo>
                <a:lnTo>
                  <a:pt x="2058" y="551"/>
                </a:lnTo>
                <a:lnTo>
                  <a:pt x="2060" y="556"/>
                </a:lnTo>
                <a:lnTo>
                  <a:pt x="2063" y="551"/>
                </a:lnTo>
                <a:lnTo>
                  <a:pt x="2070" y="549"/>
                </a:lnTo>
                <a:lnTo>
                  <a:pt x="2072" y="549"/>
                </a:lnTo>
                <a:lnTo>
                  <a:pt x="2074" y="549"/>
                </a:lnTo>
                <a:lnTo>
                  <a:pt x="2051" y="549"/>
                </a:lnTo>
                <a:lnTo>
                  <a:pt x="2051" y="549"/>
                </a:lnTo>
                <a:close/>
                <a:moveTo>
                  <a:pt x="2029" y="527"/>
                </a:moveTo>
                <a:lnTo>
                  <a:pt x="2029" y="527"/>
                </a:lnTo>
                <a:lnTo>
                  <a:pt x="2037" y="534"/>
                </a:lnTo>
                <a:lnTo>
                  <a:pt x="2048" y="541"/>
                </a:lnTo>
                <a:lnTo>
                  <a:pt x="2051" y="549"/>
                </a:lnTo>
                <a:lnTo>
                  <a:pt x="2074" y="549"/>
                </a:lnTo>
                <a:lnTo>
                  <a:pt x="2077" y="546"/>
                </a:lnTo>
                <a:lnTo>
                  <a:pt x="2079" y="544"/>
                </a:lnTo>
                <a:lnTo>
                  <a:pt x="2084" y="544"/>
                </a:lnTo>
                <a:lnTo>
                  <a:pt x="2084" y="544"/>
                </a:lnTo>
                <a:lnTo>
                  <a:pt x="2086" y="546"/>
                </a:lnTo>
                <a:lnTo>
                  <a:pt x="2086" y="549"/>
                </a:lnTo>
                <a:lnTo>
                  <a:pt x="2129" y="549"/>
                </a:lnTo>
                <a:lnTo>
                  <a:pt x="2131" y="544"/>
                </a:lnTo>
                <a:lnTo>
                  <a:pt x="2133" y="539"/>
                </a:lnTo>
                <a:lnTo>
                  <a:pt x="2133" y="534"/>
                </a:lnTo>
                <a:lnTo>
                  <a:pt x="2133" y="527"/>
                </a:lnTo>
                <a:lnTo>
                  <a:pt x="2029" y="527"/>
                </a:lnTo>
                <a:lnTo>
                  <a:pt x="2029" y="527"/>
                </a:lnTo>
                <a:close/>
                <a:moveTo>
                  <a:pt x="2140" y="508"/>
                </a:moveTo>
                <a:lnTo>
                  <a:pt x="2140" y="508"/>
                </a:lnTo>
                <a:lnTo>
                  <a:pt x="2143" y="508"/>
                </a:lnTo>
                <a:lnTo>
                  <a:pt x="2150" y="508"/>
                </a:lnTo>
                <a:lnTo>
                  <a:pt x="2155" y="508"/>
                </a:lnTo>
                <a:lnTo>
                  <a:pt x="2155" y="508"/>
                </a:lnTo>
                <a:lnTo>
                  <a:pt x="2140" y="508"/>
                </a:lnTo>
                <a:lnTo>
                  <a:pt x="2140" y="508"/>
                </a:lnTo>
                <a:close/>
                <a:moveTo>
                  <a:pt x="2006" y="508"/>
                </a:moveTo>
                <a:lnTo>
                  <a:pt x="2006" y="508"/>
                </a:lnTo>
                <a:lnTo>
                  <a:pt x="2011" y="513"/>
                </a:lnTo>
                <a:lnTo>
                  <a:pt x="2018" y="518"/>
                </a:lnTo>
                <a:lnTo>
                  <a:pt x="2025" y="523"/>
                </a:lnTo>
                <a:lnTo>
                  <a:pt x="2029" y="527"/>
                </a:lnTo>
                <a:lnTo>
                  <a:pt x="2133" y="527"/>
                </a:lnTo>
                <a:lnTo>
                  <a:pt x="2133" y="527"/>
                </a:lnTo>
                <a:lnTo>
                  <a:pt x="2133" y="523"/>
                </a:lnTo>
                <a:lnTo>
                  <a:pt x="2133" y="518"/>
                </a:lnTo>
                <a:lnTo>
                  <a:pt x="2133" y="513"/>
                </a:lnTo>
                <a:lnTo>
                  <a:pt x="2133" y="511"/>
                </a:lnTo>
                <a:lnTo>
                  <a:pt x="2136" y="508"/>
                </a:lnTo>
                <a:lnTo>
                  <a:pt x="2138" y="508"/>
                </a:lnTo>
                <a:lnTo>
                  <a:pt x="2006" y="508"/>
                </a:lnTo>
                <a:lnTo>
                  <a:pt x="2006" y="508"/>
                </a:lnTo>
                <a:close/>
                <a:moveTo>
                  <a:pt x="1994" y="489"/>
                </a:moveTo>
                <a:lnTo>
                  <a:pt x="1994" y="489"/>
                </a:lnTo>
                <a:lnTo>
                  <a:pt x="1999" y="494"/>
                </a:lnTo>
                <a:lnTo>
                  <a:pt x="2001" y="501"/>
                </a:lnTo>
                <a:lnTo>
                  <a:pt x="2006" y="508"/>
                </a:lnTo>
                <a:lnTo>
                  <a:pt x="2006" y="508"/>
                </a:lnTo>
                <a:lnTo>
                  <a:pt x="2138" y="508"/>
                </a:lnTo>
                <a:lnTo>
                  <a:pt x="2138" y="508"/>
                </a:lnTo>
                <a:lnTo>
                  <a:pt x="2140" y="508"/>
                </a:lnTo>
                <a:lnTo>
                  <a:pt x="2155" y="508"/>
                </a:lnTo>
                <a:lnTo>
                  <a:pt x="2157" y="506"/>
                </a:lnTo>
                <a:lnTo>
                  <a:pt x="2159" y="501"/>
                </a:lnTo>
                <a:lnTo>
                  <a:pt x="2159" y="494"/>
                </a:lnTo>
                <a:lnTo>
                  <a:pt x="2159" y="492"/>
                </a:lnTo>
                <a:lnTo>
                  <a:pt x="2159" y="489"/>
                </a:lnTo>
                <a:lnTo>
                  <a:pt x="1994" y="489"/>
                </a:lnTo>
                <a:lnTo>
                  <a:pt x="1994" y="489"/>
                </a:lnTo>
                <a:close/>
                <a:moveTo>
                  <a:pt x="1977" y="468"/>
                </a:moveTo>
                <a:lnTo>
                  <a:pt x="1977" y="468"/>
                </a:lnTo>
                <a:lnTo>
                  <a:pt x="1977" y="471"/>
                </a:lnTo>
                <a:lnTo>
                  <a:pt x="1985" y="473"/>
                </a:lnTo>
                <a:lnTo>
                  <a:pt x="1989" y="475"/>
                </a:lnTo>
                <a:lnTo>
                  <a:pt x="1994" y="475"/>
                </a:lnTo>
                <a:lnTo>
                  <a:pt x="2001" y="478"/>
                </a:lnTo>
                <a:lnTo>
                  <a:pt x="2003" y="478"/>
                </a:lnTo>
                <a:lnTo>
                  <a:pt x="2003" y="478"/>
                </a:lnTo>
                <a:lnTo>
                  <a:pt x="2003" y="480"/>
                </a:lnTo>
                <a:lnTo>
                  <a:pt x="2001" y="480"/>
                </a:lnTo>
                <a:lnTo>
                  <a:pt x="1999" y="482"/>
                </a:lnTo>
                <a:lnTo>
                  <a:pt x="1996" y="482"/>
                </a:lnTo>
                <a:lnTo>
                  <a:pt x="1994" y="485"/>
                </a:lnTo>
                <a:lnTo>
                  <a:pt x="1994" y="489"/>
                </a:lnTo>
                <a:lnTo>
                  <a:pt x="1994" y="489"/>
                </a:lnTo>
                <a:lnTo>
                  <a:pt x="2159" y="489"/>
                </a:lnTo>
                <a:lnTo>
                  <a:pt x="2157" y="487"/>
                </a:lnTo>
                <a:lnTo>
                  <a:pt x="2157" y="482"/>
                </a:lnTo>
                <a:lnTo>
                  <a:pt x="2157" y="480"/>
                </a:lnTo>
                <a:lnTo>
                  <a:pt x="2157" y="475"/>
                </a:lnTo>
                <a:lnTo>
                  <a:pt x="2159" y="473"/>
                </a:lnTo>
                <a:lnTo>
                  <a:pt x="2162" y="471"/>
                </a:lnTo>
                <a:lnTo>
                  <a:pt x="2166" y="468"/>
                </a:lnTo>
                <a:lnTo>
                  <a:pt x="1977" y="468"/>
                </a:lnTo>
                <a:lnTo>
                  <a:pt x="1977" y="468"/>
                </a:lnTo>
                <a:close/>
                <a:moveTo>
                  <a:pt x="1968" y="449"/>
                </a:moveTo>
                <a:lnTo>
                  <a:pt x="1968" y="449"/>
                </a:lnTo>
                <a:lnTo>
                  <a:pt x="1973" y="459"/>
                </a:lnTo>
                <a:lnTo>
                  <a:pt x="1977" y="466"/>
                </a:lnTo>
                <a:lnTo>
                  <a:pt x="1977" y="468"/>
                </a:lnTo>
                <a:lnTo>
                  <a:pt x="2164" y="468"/>
                </a:lnTo>
                <a:lnTo>
                  <a:pt x="2166" y="468"/>
                </a:lnTo>
                <a:lnTo>
                  <a:pt x="2181" y="461"/>
                </a:lnTo>
                <a:lnTo>
                  <a:pt x="2192" y="456"/>
                </a:lnTo>
                <a:lnTo>
                  <a:pt x="2204" y="452"/>
                </a:lnTo>
                <a:lnTo>
                  <a:pt x="2216" y="452"/>
                </a:lnTo>
                <a:lnTo>
                  <a:pt x="2230" y="454"/>
                </a:lnTo>
                <a:lnTo>
                  <a:pt x="2242" y="454"/>
                </a:lnTo>
                <a:lnTo>
                  <a:pt x="2249" y="452"/>
                </a:lnTo>
                <a:lnTo>
                  <a:pt x="2251" y="449"/>
                </a:lnTo>
                <a:lnTo>
                  <a:pt x="1968" y="449"/>
                </a:lnTo>
                <a:lnTo>
                  <a:pt x="1968" y="449"/>
                </a:lnTo>
                <a:close/>
                <a:moveTo>
                  <a:pt x="1961" y="428"/>
                </a:moveTo>
                <a:lnTo>
                  <a:pt x="1961" y="428"/>
                </a:lnTo>
                <a:lnTo>
                  <a:pt x="1963" y="437"/>
                </a:lnTo>
                <a:lnTo>
                  <a:pt x="1968" y="447"/>
                </a:lnTo>
                <a:lnTo>
                  <a:pt x="1968" y="449"/>
                </a:lnTo>
                <a:lnTo>
                  <a:pt x="2251" y="449"/>
                </a:lnTo>
                <a:lnTo>
                  <a:pt x="2251" y="447"/>
                </a:lnTo>
                <a:lnTo>
                  <a:pt x="2256" y="445"/>
                </a:lnTo>
                <a:lnTo>
                  <a:pt x="2259" y="437"/>
                </a:lnTo>
                <a:lnTo>
                  <a:pt x="2263" y="430"/>
                </a:lnTo>
                <a:lnTo>
                  <a:pt x="2263" y="428"/>
                </a:lnTo>
                <a:lnTo>
                  <a:pt x="1961" y="428"/>
                </a:lnTo>
                <a:lnTo>
                  <a:pt x="1961" y="428"/>
                </a:lnTo>
                <a:close/>
                <a:moveTo>
                  <a:pt x="1970" y="411"/>
                </a:moveTo>
                <a:lnTo>
                  <a:pt x="1970" y="411"/>
                </a:lnTo>
                <a:lnTo>
                  <a:pt x="1970" y="411"/>
                </a:lnTo>
                <a:lnTo>
                  <a:pt x="1966" y="416"/>
                </a:lnTo>
                <a:lnTo>
                  <a:pt x="1963" y="421"/>
                </a:lnTo>
                <a:lnTo>
                  <a:pt x="1961" y="426"/>
                </a:lnTo>
                <a:lnTo>
                  <a:pt x="1961" y="426"/>
                </a:lnTo>
                <a:lnTo>
                  <a:pt x="1961" y="428"/>
                </a:lnTo>
                <a:lnTo>
                  <a:pt x="2266" y="428"/>
                </a:lnTo>
                <a:lnTo>
                  <a:pt x="2268" y="426"/>
                </a:lnTo>
                <a:lnTo>
                  <a:pt x="2275" y="423"/>
                </a:lnTo>
                <a:lnTo>
                  <a:pt x="2277" y="421"/>
                </a:lnTo>
                <a:lnTo>
                  <a:pt x="2292" y="419"/>
                </a:lnTo>
                <a:lnTo>
                  <a:pt x="2311" y="416"/>
                </a:lnTo>
                <a:lnTo>
                  <a:pt x="2334" y="411"/>
                </a:lnTo>
                <a:lnTo>
                  <a:pt x="2341" y="411"/>
                </a:lnTo>
                <a:lnTo>
                  <a:pt x="1970" y="411"/>
                </a:lnTo>
                <a:lnTo>
                  <a:pt x="1970" y="411"/>
                </a:lnTo>
                <a:close/>
                <a:moveTo>
                  <a:pt x="1949" y="390"/>
                </a:moveTo>
                <a:lnTo>
                  <a:pt x="1949" y="390"/>
                </a:lnTo>
                <a:lnTo>
                  <a:pt x="1949" y="395"/>
                </a:lnTo>
                <a:lnTo>
                  <a:pt x="1952" y="400"/>
                </a:lnTo>
                <a:lnTo>
                  <a:pt x="1956" y="400"/>
                </a:lnTo>
                <a:lnTo>
                  <a:pt x="1961" y="400"/>
                </a:lnTo>
                <a:lnTo>
                  <a:pt x="1963" y="400"/>
                </a:lnTo>
                <a:lnTo>
                  <a:pt x="1966" y="400"/>
                </a:lnTo>
                <a:lnTo>
                  <a:pt x="1973" y="400"/>
                </a:lnTo>
                <a:lnTo>
                  <a:pt x="1973" y="400"/>
                </a:lnTo>
                <a:lnTo>
                  <a:pt x="1975" y="402"/>
                </a:lnTo>
                <a:lnTo>
                  <a:pt x="1973" y="404"/>
                </a:lnTo>
                <a:lnTo>
                  <a:pt x="1973" y="409"/>
                </a:lnTo>
                <a:lnTo>
                  <a:pt x="1970" y="411"/>
                </a:lnTo>
                <a:lnTo>
                  <a:pt x="2344" y="411"/>
                </a:lnTo>
                <a:lnTo>
                  <a:pt x="2351" y="409"/>
                </a:lnTo>
                <a:lnTo>
                  <a:pt x="2365" y="400"/>
                </a:lnTo>
                <a:lnTo>
                  <a:pt x="2379" y="395"/>
                </a:lnTo>
                <a:lnTo>
                  <a:pt x="2386" y="395"/>
                </a:lnTo>
                <a:lnTo>
                  <a:pt x="2391" y="395"/>
                </a:lnTo>
                <a:lnTo>
                  <a:pt x="2393" y="395"/>
                </a:lnTo>
                <a:lnTo>
                  <a:pt x="2398" y="395"/>
                </a:lnTo>
                <a:lnTo>
                  <a:pt x="2403" y="395"/>
                </a:lnTo>
                <a:lnTo>
                  <a:pt x="2407" y="393"/>
                </a:lnTo>
                <a:lnTo>
                  <a:pt x="2407" y="393"/>
                </a:lnTo>
                <a:lnTo>
                  <a:pt x="2407" y="390"/>
                </a:lnTo>
                <a:lnTo>
                  <a:pt x="2001" y="390"/>
                </a:lnTo>
                <a:lnTo>
                  <a:pt x="2001" y="393"/>
                </a:lnTo>
                <a:lnTo>
                  <a:pt x="1999" y="395"/>
                </a:lnTo>
                <a:lnTo>
                  <a:pt x="1996" y="395"/>
                </a:lnTo>
                <a:lnTo>
                  <a:pt x="1994" y="393"/>
                </a:lnTo>
                <a:lnTo>
                  <a:pt x="1992" y="390"/>
                </a:lnTo>
                <a:lnTo>
                  <a:pt x="1949" y="390"/>
                </a:lnTo>
                <a:lnTo>
                  <a:pt x="1949" y="390"/>
                </a:lnTo>
                <a:close/>
                <a:moveTo>
                  <a:pt x="2405" y="371"/>
                </a:moveTo>
                <a:lnTo>
                  <a:pt x="2405" y="371"/>
                </a:lnTo>
                <a:lnTo>
                  <a:pt x="2407" y="374"/>
                </a:lnTo>
                <a:lnTo>
                  <a:pt x="2412" y="378"/>
                </a:lnTo>
                <a:lnTo>
                  <a:pt x="2417" y="378"/>
                </a:lnTo>
                <a:lnTo>
                  <a:pt x="2424" y="378"/>
                </a:lnTo>
                <a:lnTo>
                  <a:pt x="2429" y="376"/>
                </a:lnTo>
                <a:lnTo>
                  <a:pt x="2433" y="371"/>
                </a:lnTo>
                <a:lnTo>
                  <a:pt x="2433" y="371"/>
                </a:lnTo>
                <a:lnTo>
                  <a:pt x="2405" y="371"/>
                </a:lnTo>
                <a:lnTo>
                  <a:pt x="2405" y="371"/>
                </a:lnTo>
                <a:close/>
                <a:moveTo>
                  <a:pt x="2003" y="371"/>
                </a:moveTo>
                <a:lnTo>
                  <a:pt x="2003" y="371"/>
                </a:lnTo>
                <a:lnTo>
                  <a:pt x="2003" y="371"/>
                </a:lnTo>
                <a:lnTo>
                  <a:pt x="2006" y="378"/>
                </a:lnTo>
                <a:lnTo>
                  <a:pt x="2006" y="383"/>
                </a:lnTo>
                <a:lnTo>
                  <a:pt x="2003" y="386"/>
                </a:lnTo>
                <a:lnTo>
                  <a:pt x="2001" y="390"/>
                </a:lnTo>
                <a:lnTo>
                  <a:pt x="2001" y="390"/>
                </a:lnTo>
                <a:lnTo>
                  <a:pt x="2407" y="390"/>
                </a:lnTo>
                <a:lnTo>
                  <a:pt x="2407" y="390"/>
                </a:lnTo>
                <a:lnTo>
                  <a:pt x="2407" y="388"/>
                </a:lnTo>
                <a:lnTo>
                  <a:pt x="2405" y="386"/>
                </a:lnTo>
                <a:lnTo>
                  <a:pt x="2400" y="381"/>
                </a:lnTo>
                <a:lnTo>
                  <a:pt x="2396" y="374"/>
                </a:lnTo>
                <a:lnTo>
                  <a:pt x="2391" y="371"/>
                </a:lnTo>
                <a:lnTo>
                  <a:pt x="2003" y="371"/>
                </a:lnTo>
                <a:lnTo>
                  <a:pt x="2003" y="371"/>
                </a:lnTo>
                <a:close/>
                <a:moveTo>
                  <a:pt x="1949" y="371"/>
                </a:moveTo>
                <a:lnTo>
                  <a:pt x="1949" y="371"/>
                </a:lnTo>
                <a:lnTo>
                  <a:pt x="1949" y="374"/>
                </a:lnTo>
                <a:lnTo>
                  <a:pt x="1947" y="383"/>
                </a:lnTo>
                <a:lnTo>
                  <a:pt x="1947" y="388"/>
                </a:lnTo>
                <a:lnTo>
                  <a:pt x="1949" y="390"/>
                </a:lnTo>
                <a:lnTo>
                  <a:pt x="1992" y="390"/>
                </a:lnTo>
                <a:lnTo>
                  <a:pt x="1992" y="390"/>
                </a:lnTo>
                <a:lnTo>
                  <a:pt x="1989" y="388"/>
                </a:lnTo>
                <a:lnTo>
                  <a:pt x="1987" y="388"/>
                </a:lnTo>
                <a:lnTo>
                  <a:pt x="1987" y="386"/>
                </a:lnTo>
                <a:lnTo>
                  <a:pt x="1987" y="383"/>
                </a:lnTo>
                <a:lnTo>
                  <a:pt x="1987" y="378"/>
                </a:lnTo>
                <a:lnTo>
                  <a:pt x="1989" y="371"/>
                </a:lnTo>
                <a:lnTo>
                  <a:pt x="1989" y="371"/>
                </a:lnTo>
                <a:lnTo>
                  <a:pt x="1949" y="371"/>
                </a:lnTo>
                <a:lnTo>
                  <a:pt x="1949" y="371"/>
                </a:lnTo>
                <a:close/>
                <a:moveTo>
                  <a:pt x="1970" y="352"/>
                </a:moveTo>
                <a:lnTo>
                  <a:pt x="1970" y="352"/>
                </a:lnTo>
                <a:lnTo>
                  <a:pt x="1966" y="352"/>
                </a:lnTo>
                <a:lnTo>
                  <a:pt x="1963" y="355"/>
                </a:lnTo>
                <a:lnTo>
                  <a:pt x="1959" y="357"/>
                </a:lnTo>
                <a:lnTo>
                  <a:pt x="1954" y="362"/>
                </a:lnTo>
                <a:lnTo>
                  <a:pt x="1949" y="367"/>
                </a:lnTo>
                <a:lnTo>
                  <a:pt x="1949" y="371"/>
                </a:lnTo>
                <a:lnTo>
                  <a:pt x="1989" y="371"/>
                </a:lnTo>
                <a:lnTo>
                  <a:pt x="1989" y="369"/>
                </a:lnTo>
                <a:lnTo>
                  <a:pt x="1989" y="362"/>
                </a:lnTo>
                <a:lnTo>
                  <a:pt x="1989" y="360"/>
                </a:lnTo>
                <a:lnTo>
                  <a:pt x="1987" y="355"/>
                </a:lnTo>
                <a:lnTo>
                  <a:pt x="1985" y="355"/>
                </a:lnTo>
                <a:lnTo>
                  <a:pt x="1973" y="355"/>
                </a:lnTo>
                <a:lnTo>
                  <a:pt x="1973" y="355"/>
                </a:lnTo>
                <a:lnTo>
                  <a:pt x="1970" y="352"/>
                </a:lnTo>
                <a:lnTo>
                  <a:pt x="1970" y="352"/>
                </a:lnTo>
                <a:close/>
                <a:moveTo>
                  <a:pt x="2400" y="352"/>
                </a:moveTo>
                <a:lnTo>
                  <a:pt x="2400" y="352"/>
                </a:lnTo>
                <a:lnTo>
                  <a:pt x="2400" y="352"/>
                </a:lnTo>
                <a:lnTo>
                  <a:pt x="2403" y="357"/>
                </a:lnTo>
                <a:lnTo>
                  <a:pt x="2403" y="362"/>
                </a:lnTo>
                <a:lnTo>
                  <a:pt x="2403" y="367"/>
                </a:lnTo>
                <a:lnTo>
                  <a:pt x="2405" y="369"/>
                </a:lnTo>
                <a:lnTo>
                  <a:pt x="2405" y="371"/>
                </a:lnTo>
                <a:lnTo>
                  <a:pt x="2433" y="371"/>
                </a:lnTo>
                <a:lnTo>
                  <a:pt x="2436" y="369"/>
                </a:lnTo>
                <a:lnTo>
                  <a:pt x="2438" y="367"/>
                </a:lnTo>
                <a:lnTo>
                  <a:pt x="2438" y="362"/>
                </a:lnTo>
                <a:lnTo>
                  <a:pt x="2438" y="357"/>
                </a:lnTo>
                <a:lnTo>
                  <a:pt x="2436" y="355"/>
                </a:lnTo>
                <a:lnTo>
                  <a:pt x="2433" y="352"/>
                </a:lnTo>
                <a:lnTo>
                  <a:pt x="2433" y="352"/>
                </a:lnTo>
                <a:lnTo>
                  <a:pt x="2400" y="352"/>
                </a:lnTo>
                <a:lnTo>
                  <a:pt x="2400" y="352"/>
                </a:lnTo>
                <a:close/>
                <a:moveTo>
                  <a:pt x="1992" y="352"/>
                </a:moveTo>
                <a:lnTo>
                  <a:pt x="1992" y="352"/>
                </a:lnTo>
                <a:lnTo>
                  <a:pt x="1992" y="352"/>
                </a:lnTo>
                <a:lnTo>
                  <a:pt x="1999" y="362"/>
                </a:lnTo>
                <a:lnTo>
                  <a:pt x="2003" y="371"/>
                </a:lnTo>
                <a:lnTo>
                  <a:pt x="2391" y="371"/>
                </a:lnTo>
                <a:lnTo>
                  <a:pt x="2391" y="369"/>
                </a:lnTo>
                <a:lnTo>
                  <a:pt x="2386" y="369"/>
                </a:lnTo>
                <a:lnTo>
                  <a:pt x="2379" y="367"/>
                </a:lnTo>
                <a:lnTo>
                  <a:pt x="2377" y="367"/>
                </a:lnTo>
                <a:lnTo>
                  <a:pt x="2374" y="364"/>
                </a:lnTo>
                <a:lnTo>
                  <a:pt x="2374" y="360"/>
                </a:lnTo>
                <a:lnTo>
                  <a:pt x="2374" y="357"/>
                </a:lnTo>
                <a:lnTo>
                  <a:pt x="2377" y="352"/>
                </a:lnTo>
                <a:lnTo>
                  <a:pt x="2377" y="352"/>
                </a:lnTo>
                <a:lnTo>
                  <a:pt x="1992" y="352"/>
                </a:lnTo>
                <a:lnTo>
                  <a:pt x="1992" y="352"/>
                </a:lnTo>
                <a:close/>
                <a:moveTo>
                  <a:pt x="1935" y="352"/>
                </a:moveTo>
                <a:lnTo>
                  <a:pt x="1935" y="352"/>
                </a:lnTo>
                <a:lnTo>
                  <a:pt x="1935" y="355"/>
                </a:lnTo>
                <a:lnTo>
                  <a:pt x="1937" y="362"/>
                </a:lnTo>
                <a:lnTo>
                  <a:pt x="1940" y="364"/>
                </a:lnTo>
                <a:lnTo>
                  <a:pt x="1942" y="362"/>
                </a:lnTo>
                <a:lnTo>
                  <a:pt x="1944" y="360"/>
                </a:lnTo>
                <a:lnTo>
                  <a:pt x="1949" y="355"/>
                </a:lnTo>
                <a:lnTo>
                  <a:pt x="1952" y="352"/>
                </a:lnTo>
                <a:lnTo>
                  <a:pt x="1935" y="352"/>
                </a:lnTo>
                <a:lnTo>
                  <a:pt x="1935" y="352"/>
                </a:lnTo>
                <a:close/>
                <a:moveTo>
                  <a:pt x="1933" y="331"/>
                </a:moveTo>
                <a:lnTo>
                  <a:pt x="1933" y="331"/>
                </a:lnTo>
                <a:lnTo>
                  <a:pt x="1933" y="341"/>
                </a:lnTo>
                <a:lnTo>
                  <a:pt x="1935" y="352"/>
                </a:lnTo>
                <a:lnTo>
                  <a:pt x="1952" y="352"/>
                </a:lnTo>
                <a:lnTo>
                  <a:pt x="1952" y="352"/>
                </a:lnTo>
                <a:lnTo>
                  <a:pt x="1956" y="348"/>
                </a:lnTo>
                <a:lnTo>
                  <a:pt x="1959" y="343"/>
                </a:lnTo>
                <a:lnTo>
                  <a:pt x="1959" y="338"/>
                </a:lnTo>
                <a:lnTo>
                  <a:pt x="1961" y="336"/>
                </a:lnTo>
                <a:lnTo>
                  <a:pt x="1966" y="336"/>
                </a:lnTo>
                <a:lnTo>
                  <a:pt x="1970" y="336"/>
                </a:lnTo>
                <a:lnTo>
                  <a:pt x="1975" y="338"/>
                </a:lnTo>
                <a:lnTo>
                  <a:pt x="1980" y="338"/>
                </a:lnTo>
                <a:lnTo>
                  <a:pt x="1985" y="341"/>
                </a:lnTo>
                <a:lnTo>
                  <a:pt x="1987" y="345"/>
                </a:lnTo>
                <a:lnTo>
                  <a:pt x="1992" y="352"/>
                </a:lnTo>
                <a:lnTo>
                  <a:pt x="2377" y="352"/>
                </a:lnTo>
                <a:lnTo>
                  <a:pt x="2377" y="350"/>
                </a:lnTo>
                <a:lnTo>
                  <a:pt x="2379" y="345"/>
                </a:lnTo>
                <a:lnTo>
                  <a:pt x="2381" y="343"/>
                </a:lnTo>
                <a:lnTo>
                  <a:pt x="2384" y="343"/>
                </a:lnTo>
                <a:lnTo>
                  <a:pt x="2384" y="343"/>
                </a:lnTo>
                <a:lnTo>
                  <a:pt x="2388" y="343"/>
                </a:lnTo>
                <a:lnTo>
                  <a:pt x="2391" y="345"/>
                </a:lnTo>
                <a:lnTo>
                  <a:pt x="2396" y="348"/>
                </a:lnTo>
                <a:lnTo>
                  <a:pt x="2398" y="350"/>
                </a:lnTo>
                <a:lnTo>
                  <a:pt x="2400" y="352"/>
                </a:lnTo>
                <a:lnTo>
                  <a:pt x="2433" y="352"/>
                </a:lnTo>
                <a:lnTo>
                  <a:pt x="2431" y="350"/>
                </a:lnTo>
                <a:lnTo>
                  <a:pt x="2431" y="343"/>
                </a:lnTo>
                <a:lnTo>
                  <a:pt x="2429" y="336"/>
                </a:lnTo>
                <a:lnTo>
                  <a:pt x="2426" y="331"/>
                </a:lnTo>
                <a:lnTo>
                  <a:pt x="1933" y="331"/>
                </a:lnTo>
                <a:lnTo>
                  <a:pt x="1933" y="331"/>
                </a:lnTo>
                <a:close/>
                <a:moveTo>
                  <a:pt x="1930" y="312"/>
                </a:moveTo>
                <a:lnTo>
                  <a:pt x="1930" y="312"/>
                </a:lnTo>
                <a:lnTo>
                  <a:pt x="1930" y="322"/>
                </a:lnTo>
                <a:lnTo>
                  <a:pt x="1933" y="331"/>
                </a:lnTo>
                <a:lnTo>
                  <a:pt x="2426" y="331"/>
                </a:lnTo>
                <a:lnTo>
                  <a:pt x="2426" y="331"/>
                </a:lnTo>
                <a:lnTo>
                  <a:pt x="2426" y="326"/>
                </a:lnTo>
                <a:lnTo>
                  <a:pt x="2424" y="322"/>
                </a:lnTo>
                <a:lnTo>
                  <a:pt x="2426" y="322"/>
                </a:lnTo>
                <a:lnTo>
                  <a:pt x="2426" y="317"/>
                </a:lnTo>
                <a:lnTo>
                  <a:pt x="2429" y="315"/>
                </a:lnTo>
                <a:lnTo>
                  <a:pt x="2433" y="312"/>
                </a:lnTo>
                <a:lnTo>
                  <a:pt x="1930" y="312"/>
                </a:lnTo>
                <a:lnTo>
                  <a:pt x="1930" y="312"/>
                </a:lnTo>
                <a:close/>
                <a:moveTo>
                  <a:pt x="1921" y="293"/>
                </a:moveTo>
                <a:lnTo>
                  <a:pt x="1921" y="293"/>
                </a:lnTo>
                <a:lnTo>
                  <a:pt x="1923" y="293"/>
                </a:lnTo>
                <a:lnTo>
                  <a:pt x="1930" y="308"/>
                </a:lnTo>
                <a:lnTo>
                  <a:pt x="1930" y="312"/>
                </a:lnTo>
                <a:lnTo>
                  <a:pt x="2433" y="312"/>
                </a:lnTo>
                <a:lnTo>
                  <a:pt x="2433" y="312"/>
                </a:lnTo>
                <a:lnTo>
                  <a:pt x="2440" y="310"/>
                </a:lnTo>
                <a:lnTo>
                  <a:pt x="2452" y="310"/>
                </a:lnTo>
                <a:lnTo>
                  <a:pt x="2464" y="312"/>
                </a:lnTo>
                <a:lnTo>
                  <a:pt x="2474" y="312"/>
                </a:lnTo>
                <a:lnTo>
                  <a:pt x="2481" y="308"/>
                </a:lnTo>
                <a:lnTo>
                  <a:pt x="2483" y="303"/>
                </a:lnTo>
                <a:lnTo>
                  <a:pt x="2483" y="293"/>
                </a:lnTo>
                <a:lnTo>
                  <a:pt x="1921" y="293"/>
                </a:lnTo>
                <a:lnTo>
                  <a:pt x="1921" y="293"/>
                </a:lnTo>
                <a:close/>
                <a:moveTo>
                  <a:pt x="1888" y="274"/>
                </a:moveTo>
                <a:lnTo>
                  <a:pt x="1888" y="274"/>
                </a:lnTo>
                <a:lnTo>
                  <a:pt x="1890" y="274"/>
                </a:lnTo>
                <a:lnTo>
                  <a:pt x="1904" y="282"/>
                </a:lnTo>
                <a:lnTo>
                  <a:pt x="1916" y="286"/>
                </a:lnTo>
                <a:lnTo>
                  <a:pt x="1923" y="293"/>
                </a:lnTo>
                <a:lnTo>
                  <a:pt x="2481" y="293"/>
                </a:lnTo>
                <a:lnTo>
                  <a:pt x="2481" y="286"/>
                </a:lnTo>
                <a:lnTo>
                  <a:pt x="2483" y="274"/>
                </a:lnTo>
                <a:lnTo>
                  <a:pt x="1888" y="274"/>
                </a:lnTo>
                <a:lnTo>
                  <a:pt x="1888" y="274"/>
                </a:lnTo>
                <a:close/>
                <a:moveTo>
                  <a:pt x="1774" y="253"/>
                </a:moveTo>
                <a:lnTo>
                  <a:pt x="1774" y="253"/>
                </a:lnTo>
                <a:lnTo>
                  <a:pt x="1777" y="256"/>
                </a:lnTo>
                <a:lnTo>
                  <a:pt x="1779" y="258"/>
                </a:lnTo>
                <a:lnTo>
                  <a:pt x="1789" y="260"/>
                </a:lnTo>
                <a:lnTo>
                  <a:pt x="1800" y="258"/>
                </a:lnTo>
                <a:lnTo>
                  <a:pt x="1812" y="258"/>
                </a:lnTo>
                <a:lnTo>
                  <a:pt x="1822" y="256"/>
                </a:lnTo>
                <a:lnTo>
                  <a:pt x="1829" y="258"/>
                </a:lnTo>
                <a:lnTo>
                  <a:pt x="1840" y="260"/>
                </a:lnTo>
                <a:lnTo>
                  <a:pt x="1855" y="265"/>
                </a:lnTo>
                <a:lnTo>
                  <a:pt x="1869" y="265"/>
                </a:lnTo>
                <a:lnTo>
                  <a:pt x="1878" y="270"/>
                </a:lnTo>
                <a:lnTo>
                  <a:pt x="1888" y="274"/>
                </a:lnTo>
                <a:lnTo>
                  <a:pt x="2483" y="274"/>
                </a:lnTo>
                <a:lnTo>
                  <a:pt x="2483" y="270"/>
                </a:lnTo>
                <a:lnTo>
                  <a:pt x="2488" y="258"/>
                </a:lnTo>
                <a:lnTo>
                  <a:pt x="2488" y="253"/>
                </a:lnTo>
                <a:lnTo>
                  <a:pt x="1774" y="253"/>
                </a:lnTo>
                <a:lnTo>
                  <a:pt x="1774" y="253"/>
                </a:lnTo>
                <a:close/>
                <a:moveTo>
                  <a:pt x="1727" y="253"/>
                </a:moveTo>
                <a:lnTo>
                  <a:pt x="1727" y="253"/>
                </a:lnTo>
                <a:lnTo>
                  <a:pt x="1729" y="260"/>
                </a:lnTo>
                <a:lnTo>
                  <a:pt x="1739" y="267"/>
                </a:lnTo>
                <a:lnTo>
                  <a:pt x="1744" y="270"/>
                </a:lnTo>
                <a:lnTo>
                  <a:pt x="1748" y="267"/>
                </a:lnTo>
                <a:lnTo>
                  <a:pt x="1755" y="265"/>
                </a:lnTo>
                <a:lnTo>
                  <a:pt x="1758" y="263"/>
                </a:lnTo>
                <a:lnTo>
                  <a:pt x="1760" y="258"/>
                </a:lnTo>
                <a:lnTo>
                  <a:pt x="1763" y="253"/>
                </a:lnTo>
                <a:lnTo>
                  <a:pt x="1727" y="253"/>
                </a:lnTo>
                <a:lnTo>
                  <a:pt x="1727" y="253"/>
                </a:lnTo>
                <a:close/>
                <a:moveTo>
                  <a:pt x="1770" y="234"/>
                </a:moveTo>
                <a:lnTo>
                  <a:pt x="1770" y="234"/>
                </a:lnTo>
                <a:lnTo>
                  <a:pt x="1770" y="237"/>
                </a:lnTo>
                <a:lnTo>
                  <a:pt x="1770" y="241"/>
                </a:lnTo>
                <a:lnTo>
                  <a:pt x="1770" y="248"/>
                </a:lnTo>
                <a:lnTo>
                  <a:pt x="1772" y="253"/>
                </a:lnTo>
                <a:lnTo>
                  <a:pt x="1774" y="253"/>
                </a:lnTo>
                <a:lnTo>
                  <a:pt x="2488" y="253"/>
                </a:lnTo>
                <a:lnTo>
                  <a:pt x="2490" y="253"/>
                </a:lnTo>
                <a:lnTo>
                  <a:pt x="2495" y="251"/>
                </a:lnTo>
                <a:lnTo>
                  <a:pt x="2495" y="246"/>
                </a:lnTo>
                <a:lnTo>
                  <a:pt x="2500" y="241"/>
                </a:lnTo>
                <a:lnTo>
                  <a:pt x="2500" y="239"/>
                </a:lnTo>
                <a:lnTo>
                  <a:pt x="2497" y="237"/>
                </a:lnTo>
                <a:lnTo>
                  <a:pt x="2495" y="237"/>
                </a:lnTo>
                <a:lnTo>
                  <a:pt x="2492" y="237"/>
                </a:lnTo>
                <a:lnTo>
                  <a:pt x="2488" y="237"/>
                </a:lnTo>
                <a:lnTo>
                  <a:pt x="2485" y="237"/>
                </a:lnTo>
                <a:lnTo>
                  <a:pt x="2483" y="234"/>
                </a:lnTo>
                <a:lnTo>
                  <a:pt x="2483" y="234"/>
                </a:lnTo>
                <a:lnTo>
                  <a:pt x="1770" y="234"/>
                </a:lnTo>
                <a:lnTo>
                  <a:pt x="1770" y="234"/>
                </a:lnTo>
                <a:close/>
                <a:moveTo>
                  <a:pt x="1687" y="234"/>
                </a:moveTo>
                <a:lnTo>
                  <a:pt x="1687" y="234"/>
                </a:lnTo>
                <a:lnTo>
                  <a:pt x="1689" y="237"/>
                </a:lnTo>
                <a:lnTo>
                  <a:pt x="1699" y="237"/>
                </a:lnTo>
                <a:lnTo>
                  <a:pt x="1708" y="237"/>
                </a:lnTo>
                <a:lnTo>
                  <a:pt x="1722" y="248"/>
                </a:lnTo>
                <a:lnTo>
                  <a:pt x="1727" y="253"/>
                </a:lnTo>
                <a:lnTo>
                  <a:pt x="1763" y="253"/>
                </a:lnTo>
                <a:lnTo>
                  <a:pt x="1763" y="253"/>
                </a:lnTo>
                <a:lnTo>
                  <a:pt x="1765" y="248"/>
                </a:lnTo>
                <a:lnTo>
                  <a:pt x="1765" y="241"/>
                </a:lnTo>
                <a:lnTo>
                  <a:pt x="1767" y="237"/>
                </a:lnTo>
                <a:lnTo>
                  <a:pt x="1770" y="234"/>
                </a:lnTo>
                <a:lnTo>
                  <a:pt x="1687" y="234"/>
                </a:lnTo>
                <a:lnTo>
                  <a:pt x="1687" y="234"/>
                </a:lnTo>
                <a:close/>
                <a:moveTo>
                  <a:pt x="1727" y="215"/>
                </a:moveTo>
                <a:lnTo>
                  <a:pt x="1727" y="215"/>
                </a:lnTo>
                <a:lnTo>
                  <a:pt x="1715" y="218"/>
                </a:lnTo>
                <a:lnTo>
                  <a:pt x="1708" y="218"/>
                </a:lnTo>
                <a:lnTo>
                  <a:pt x="1706" y="218"/>
                </a:lnTo>
                <a:lnTo>
                  <a:pt x="1696" y="220"/>
                </a:lnTo>
                <a:lnTo>
                  <a:pt x="1687" y="220"/>
                </a:lnTo>
                <a:lnTo>
                  <a:pt x="1680" y="223"/>
                </a:lnTo>
                <a:lnTo>
                  <a:pt x="1677" y="227"/>
                </a:lnTo>
                <a:lnTo>
                  <a:pt x="1680" y="232"/>
                </a:lnTo>
                <a:lnTo>
                  <a:pt x="1687" y="234"/>
                </a:lnTo>
                <a:lnTo>
                  <a:pt x="1770" y="234"/>
                </a:lnTo>
                <a:lnTo>
                  <a:pt x="1770" y="232"/>
                </a:lnTo>
                <a:lnTo>
                  <a:pt x="1770" y="232"/>
                </a:lnTo>
                <a:lnTo>
                  <a:pt x="1770" y="232"/>
                </a:lnTo>
                <a:lnTo>
                  <a:pt x="1770" y="234"/>
                </a:lnTo>
                <a:lnTo>
                  <a:pt x="2483" y="234"/>
                </a:lnTo>
                <a:lnTo>
                  <a:pt x="2481" y="232"/>
                </a:lnTo>
                <a:lnTo>
                  <a:pt x="2478" y="227"/>
                </a:lnTo>
                <a:lnTo>
                  <a:pt x="2476" y="215"/>
                </a:lnTo>
                <a:lnTo>
                  <a:pt x="1727" y="215"/>
                </a:lnTo>
                <a:lnTo>
                  <a:pt x="1727" y="215"/>
                </a:lnTo>
                <a:close/>
                <a:moveTo>
                  <a:pt x="1746" y="194"/>
                </a:moveTo>
                <a:lnTo>
                  <a:pt x="1746" y="194"/>
                </a:lnTo>
                <a:lnTo>
                  <a:pt x="1746" y="197"/>
                </a:lnTo>
                <a:lnTo>
                  <a:pt x="1744" y="204"/>
                </a:lnTo>
                <a:lnTo>
                  <a:pt x="1739" y="208"/>
                </a:lnTo>
                <a:lnTo>
                  <a:pt x="1727" y="215"/>
                </a:lnTo>
                <a:lnTo>
                  <a:pt x="1727" y="215"/>
                </a:lnTo>
                <a:lnTo>
                  <a:pt x="2476" y="215"/>
                </a:lnTo>
                <a:lnTo>
                  <a:pt x="2476" y="211"/>
                </a:lnTo>
                <a:lnTo>
                  <a:pt x="2481" y="201"/>
                </a:lnTo>
                <a:lnTo>
                  <a:pt x="2485" y="194"/>
                </a:lnTo>
                <a:lnTo>
                  <a:pt x="1746" y="194"/>
                </a:lnTo>
                <a:lnTo>
                  <a:pt x="1746" y="194"/>
                </a:lnTo>
                <a:close/>
                <a:moveTo>
                  <a:pt x="1786" y="175"/>
                </a:moveTo>
                <a:lnTo>
                  <a:pt x="1786" y="175"/>
                </a:lnTo>
                <a:lnTo>
                  <a:pt x="1784" y="178"/>
                </a:lnTo>
                <a:lnTo>
                  <a:pt x="1779" y="182"/>
                </a:lnTo>
                <a:lnTo>
                  <a:pt x="1777" y="185"/>
                </a:lnTo>
                <a:lnTo>
                  <a:pt x="1770" y="185"/>
                </a:lnTo>
                <a:lnTo>
                  <a:pt x="1763" y="182"/>
                </a:lnTo>
                <a:lnTo>
                  <a:pt x="1758" y="185"/>
                </a:lnTo>
                <a:lnTo>
                  <a:pt x="1751" y="187"/>
                </a:lnTo>
                <a:lnTo>
                  <a:pt x="1748" y="194"/>
                </a:lnTo>
                <a:lnTo>
                  <a:pt x="1746" y="194"/>
                </a:lnTo>
                <a:lnTo>
                  <a:pt x="2488" y="194"/>
                </a:lnTo>
                <a:lnTo>
                  <a:pt x="2492" y="194"/>
                </a:lnTo>
                <a:lnTo>
                  <a:pt x="2497" y="187"/>
                </a:lnTo>
                <a:lnTo>
                  <a:pt x="2504" y="175"/>
                </a:lnTo>
                <a:lnTo>
                  <a:pt x="2504" y="175"/>
                </a:lnTo>
                <a:lnTo>
                  <a:pt x="1786" y="175"/>
                </a:lnTo>
                <a:lnTo>
                  <a:pt x="1786" y="175"/>
                </a:lnTo>
                <a:close/>
                <a:moveTo>
                  <a:pt x="1789" y="156"/>
                </a:moveTo>
                <a:lnTo>
                  <a:pt x="1789" y="156"/>
                </a:lnTo>
                <a:lnTo>
                  <a:pt x="1789" y="161"/>
                </a:lnTo>
                <a:lnTo>
                  <a:pt x="1789" y="163"/>
                </a:lnTo>
                <a:lnTo>
                  <a:pt x="1789" y="171"/>
                </a:lnTo>
                <a:lnTo>
                  <a:pt x="1786" y="173"/>
                </a:lnTo>
                <a:lnTo>
                  <a:pt x="1784" y="175"/>
                </a:lnTo>
                <a:lnTo>
                  <a:pt x="2504" y="175"/>
                </a:lnTo>
                <a:lnTo>
                  <a:pt x="2516" y="163"/>
                </a:lnTo>
                <a:lnTo>
                  <a:pt x="2525" y="156"/>
                </a:lnTo>
                <a:lnTo>
                  <a:pt x="1789" y="156"/>
                </a:lnTo>
                <a:lnTo>
                  <a:pt x="1789" y="156"/>
                </a:lnTo>
                <a:close/>
                <a:moveTo>
                  <a:pt x="1814" y="135"/>
                </a:moveTo>
                <a:lnTo>
                  <a:pt x="1814" y="135"/>
                </a:lnTo>
                <a:lnTo>
                  <a:pt x="1805" y="137"/>
                </a:lnTo>
                <a:lnTo>
                  <a:pt x="1798" y="142"/>
                </a:lnTo>
                <a:lnTo>
                  <a:pt x="1789" y="152"/>
                </a:lnTo>
                <a:lnTo>
                  <a:pt x="1789" y="156"/>
                </a:lnTo>
                <a:lnTo>
                  <a:pt x="2525" y="156"/>
                </a:lnTo>
                <a:lnTo>
                  <a:pt x="2528" y="154"/>
                </a:lnTo>
                <a:lnTo>
                  <a:pt x="2542" y="142"/>
                </a:lnTo>
                <a:lnTo>
                  <a:pt x="2551" y="135"/>
                </a:lnTo>
                <a:lnTo>
                  <a:pt x="2551" y="135"/>
                </a:lnTo>
                <a:lnTo>
                  <a:pt x="1838" y="135"/>
                </a:lnTo>
                <a:lnTo>
                  <a:pt x="1836" y="137"/>
                </a:lnTo>
                <a:lnTo>
                  <a:pt x="1831" y="137"/>
                </a:lnTo>
                <a:lnTo>
                  <a:pt x="1826" y="142"/>
                </a:lnTo>
                <a:lnTo>
                  <a:pt x="1822" y="137"/>
                </a:lnTo>
                <a:lnTo>
                  <a:pt x="1819" y="137"/>
                </a:lnTo>
                <a:lnTo>
                  <a:pt x="1814" y="135"/>
                </a:lnTo>
                <a:lnTo>
                  <a:pt x="1814" y="135"/>
                </a:lnTo>
                <a:lnTo>
                  <a:pt x="1814" y="135"/>
                </a:lnTo>
                <a:close/>
                <a:moveTo>
                  <a:pt x="1814" y="135"/>
                </a:moveTo>
                <a:lnTo>
                  <a:pt x="1814" y="135"/>
                </a:lnTo>
                <a:lnTo>
                  <a:pt x="1814" y="135"/>
                </a:lnTo>
                <a:lnTo>
                  <a:pt x="1814" y="135"/>
                </a:lnTo>
                <a:lnTo>
                  <a:pt x="1814" y="135"/>
                </a:lnTo>
                <a:lnTo>
                  <a:pt x="1814" y="135"/>
                </a:lnTo>
                <a:close/>
                <a:moveTo>
                  <a:pt x="1843" y="116"/>
                </a:moveTo>
                <a:lnTo>
                  <a:pt x="1843" y="116"/>
                </a:lnTo>
                <a:lnTo>
                  <a:pt x="1843" y="126"/>
                </a:lnTo>
                <a:lnTo>
                  <a:pt x="1843" y="128"/>
                </a:lnTo>
                <a:lnTo>
                  <a:pt x="1843" y="133"/>
                </a:lnTo>
                <a:lnTo>
                  <a:pt x="1840" y="135"/>
                </a:lnTo>
                <a:lnTo>
                  <a:pt x="1838" y="135"/>
                </a:lnTo>
                <a:lnTo>
                  <a:pt x="2551" y="135"/>
                </a:lnTo>
                <a:lnTo>
                  <a:pt x="2561" y="130"/>
                </a:lnTo>
                <a:lnTo>
                  <a:pt x="2570" y="123"/>
                </a:lnTo>
                <a:lnTo>
                  <a:pt x="2573" y="116"/>
                </a:lnTo>
                <a:lnTo>
                  <a:pt x="2500" y="116"/>
                </a:lnTo>
                <a:lnTo>
                  <a:pt x="2490" y="126"/>
                </a:lnTo>
                <a:lnTo>
                  <a:pt x="2478" y="130"/>
                </a:lnTo>
                <a:lnTo>
                  <a:pt x="2464" y="130"/>
                </a:lnTo>
                <a:lnTo>
                  <a:pt x="2452" y="123"/>
                </a:lnTo>
                <a:lnTo>
                  <a:pt x="2448" y="116"/>
                </a:lnTo>
                <a:lnTo>
                  <a:pt x="1843" y="116"/>
                </a:lnTo>
                <a:lnTo>
                  <a:pt x="1843" y="116"/>
                </a:lnTo>
                <a:close/>
                <a:moveTo>
                  <a:pt x="2523" y="97"/>
                </a:moveTo>
                <a:lnTo>
                  <a:pt x="2523" y="97"/>
                </a:lnTo>
                <a:lnTo>
                  <a:pt x="2514" y="102"/>
                </a:lnTo>
                <a:lnTo>
                  <a:pt x="2500" y="114"/>
                </a:lnTo>
                <a:lnTo>
                  <a:pt x="2500" y="116"/>
                </a:lnTo>
                <a:lnTo>
                  <a:pt x="2573" y="116"/>
                </a:lnTo>
                <a:lnTo>
                  <a:pt x="2575" y="114"/>
                </a:lnTo>
                <a:lnTo>
                  <a:pt x="2575" y="107"/>
                </a:lnTo>
                <a:lnTo>
                  <a:pt x="2575" y="107"/>
                </a:lnTo>
                <a:lnTo>
                  <a:pt x="2570" y="100"/>
                </a:lnTo>
                <a:lnTo>
                  <a:pt x="2561" y="97"/>
                </a:lnTo>
                <a:lnTo>
                  <a:pt x="2523" y="97"/>
                </a:lnTo>
                <a:lnTo>
                  <a:pt x="2523" y="97"/>
                </a:lnTo>
                <a:close/>
                <a:moveTo>
                  <a:pt x="1895" y="97"/>
                </a:moveTo>
                <a:lnTo>
                  <a:pt x="1895" y="97"/>
                </a:lnTo>
                <a:lnTo>
                  <a:pt x="1883" y="97"/>
                </a:lnTo>
                <a:lnTo>
                  <a:pt x="1866" y="104"/>
                </a:lnTo>
                <a:lnTo>
                  <a:pt x="1850" y="109"/>
                </a:lnTo>
                <a:lnTo>
                  <a:pt x="1840" y="116"/>
                </a:lnTo>
                <a:lnTo>
                  <a:pt x="1840" y="116"/>
                </a:lnTo>
                <a:lnTo>
                  <a:pt x="2448" y="116"/>
                </a:lnTo>
                <a:lnTo>
                  <a:pt x="2443" y="111"/>
                </a:lnTo>
                <a:lnTo>
                  <a:pt x="2438" y="97"/>
                </a:lnTo>
                <a:lnTo>
                  <a:pt x="2001" y="97"/>
                </a:lnTo>
                <a:lnTo>
                  <a:pt x="1992" y="104"/>
                </a:lnTo>
                <a:lnTo>
                  <a:pt x="1977" y="109"/>
                </a:lnTo>
                <a:lnTo>
                  <a:pt x="1963" y="107"/>
                </a:lnTo>
                <a:lnTo>
                  <a:pt x="1956" y="104"/>
                </a:lnTo>
                <a:lnTo>
                  <a:pt x="1949" y="100"/>
                </a:lnTo>
                <a:lnTo>
                  <a:pt x="1940" y="97"/>
                </a:lnTo>
                <a:lnTo>
                  <a:pt x="1895" y="97"/>
                </a:lnTo>
                <a:lnTo>
                  <a:pt x="1895" y="97"/>
                </a:lnTo>
                <a:close/>
                <a:moveTo>
                  <a:pt x="1926" y="95"/>
                </a:moveTo>
                <a:lnTo>
                  <a:pt x="1926" y="95"/>
                </a:lnTo>
                <a:lnTo>
                  <a:pt x="1904" y="95"/>
                </a:lnTo>
                <a:lnTo>
                  <a:pt x="1892" y="97"/>
                </a:lnTo>
                <a:lnTo>
                  <a:pt x="1940" y="97"/>
                </a:lnTo>
                <a:lnTo>
                  <a:pt x="1940" y="97"/>
                </a:lnTo>
                <a:lnTo>
                  <a:pt x="1926" y="95"/>
                </a:lnTo>
                <a:lnTo>
                  <a:pt x="1926" y="95"/>
                </a:lnTo>
                <a:close/>
                <a:moveTo>
                  <a:pt x="2544" y="95"/>
                </a:moveTo>
                <a:lnTo>
                  <a:pt x="2544" y="95"/>
                </a:lnTo>
                <a:lnTo>
                  <a:pt x="2528" y="95"/>
                </a:lnTo>
                <a:lnTo>
                  <a:pt x="2523" y="97"/>
                </a:lnTo>
                <a:lnTo>
                  <a:pt x="2563" y="97"/>
                </a:lnTo>
                <a:lnTo>
                  <a:pt x="2559" y="95"/>
                </a:lnTo>
                <a:lnTo>
                  <a:pt x="2544" y="95"/>
                </a:lnTo>
                <a:lnTo>
                  <a:pt x="2544" y="95"/>
                </a:lnTo>
                <a:close/>
                <a:moveTo>
                  <a:pt x="2006" y="78"/>
                </a:moveTo>
                <a:lnTo>
                  <a:pt x="2006" y="78"/>
                </a:lnTo>
                <a:lnTo>
                  <a:pt x="2006" y="83"/>
                </a:lnTo>
                <a:lnTo>
                  <a:pt x="2003" y="95"/>
                </a:lnTo>
                <a:lnTo>
                  <a:pt x="2001" y="97"/>
                </a:lnTo>
                <a:lnTo>
                  <a:pt x="2438" y="97"/>
                </a:lnTo>
                <a:lnTo>
                  <a:pt x="2438" y="95"/>
                </a:lnTo>
                <a:lnTo>
                  <a:pt x="2429" y="83"/>
                </a:lnTo>
                <a:lnTo>
                  <a:pt x="2426" y="78"/>
                </a:lnTo>
                <a:lnTo>
                  <a:pt x="2006" y="78"/>
                </a:lnTo>
                <a:lnTo>
                  <a:pt x="2006" y="78"/>
                </a:lnTo>
                <a:close/>
                <a:moveTo>
                  <a:pt x="2008" y="60"/>
                </a:moveTo>
                <a:lnTo>
                  <a:pt x="2008" y="60"/>
                </a:lnTo>
                <a:lnTo>
                  <a:pt x="2008" y="60"/>
                </a:lnTo>
                <a:lnTo>
                  <a:pt x="2006" y="71"/>
                </a:lnTo>
                <a:lnTo>
                  <a:pt x="2006" y="78"/>
                </a:lnTo>
                <a:lnTo>
                  <a:pt x="2426" y="78"/>
                </a:lnTo>
                <a:lnTo>
                  <a:pt x="2424" y="69"/>
                </a:lnTo>
                <a:lnTo>
                  <a:pt x="2419" y="60"/>
                </a:lnTo>
                <a:lnTo>
                  <a:pt x="2053" y="60"/>
                </a:lnTo>
                <a:lnTo>
                  <a:pt x="2051" y="64"/>
                </a:lnTo>
                <a:lnTo>
                  <a:pt x="2044" y="71"/>
                </a:lnTo>
                <a:lnTo>
                  <a:pt x="2037" y="74"/>
                </a:lnTo>
                <a:lnTo>
                  <a:pt x="2034" y="69"/>
                </a:lnTo>
                <a:lnTo>
                  <a:pt x="2029" y="64"/>
                </a:lnTo>
                <a:lnTo>
                  <a:pt x="2029" y="60"/>
                </a:lnTo>
                <a:lnTo>
                  <a:pt x="2029" y="60"/>
                </a:lnTo>
                <a:lnTo>
                  <a:pt x="2008" y="60"/>
                </a:lnTo>
                <a:lnTo>
                  <a:pt x="2008" y="60"/>
                </a:lnTo>
                <a:close/>
                <a:moveTo>
                  <a:pt x="2018" y="50"/>
                </a:moveTo>
                <a:lnTo>
                  <a:pt x="2018" y="50"/>
                </a:lnTo>
                <a:lnTo>
                  <a:pt x="2015" y="50"/>
                </a:lnTo>
                <a:lnTo>
                  <a:pt x="2008" y="60"/>
                </a:lnTo>
                <a:lnTo>
                  <a:pt x="2029" y="60"/>
                </a:lnTo>
                <a:lnTo>
                  <a:pt x="2027" y="55"/>
                </a:lnTo>
                <a:lnTo>
                  <a:pt x="2022" y="50"/>
                </a:lnTo>
                <a:lnTo>
                  <a:pt x="2022" y="50"/>
                </a:lnTo>
                <a:lnTo>
                  <a:pt x="2018" y="50"/>
                </a:lnTo>
                <a:lnTo>
                  <a:pt x="2018" y="50"/>
                </a:lnTo>
                <a:close/>
                <a:moveTo>
                  <a:pt x="2065" y="41"/>
                </a:moveTo>
                <a:lnTo>
                  <a:pt x="2065" y="41"/>
                </a:lnTo>
                <a:lnTo>
                  <a:pt x="2058" y="50"/>
                </a:lnTo>
                <a:lnTo>
                  <a:pt x="2053" y="60"/>
                </a:lnTo>
                <a:lnTo>
                  <a:pt x="2422" y="60"/>
                </a:lnTo>
                <a:lnTo>
                  <a:pt x="2422" y="57"/>
                </a:lnTo>
                <a:lnTo>
                  <a:pt x="2419" y="43"/>
                </a:lnTo>
                <a:lnTo>
                  <a:pt x="2417" y="41"/>
                </a:lnTo>
                <a:lnTo>
                  <a:pt x="2294" y="41"/>
                </a:lnTo>
                <a:lnTo>
                  <a:pt x="2285" y="41"/>
                </a:lnTo>
                <a:lnTo>
                  <a:pt x="2275" y="45"/>
                </a:lnTo>
                <a:lnTo>
                  <a:pt x="2254" y="50"/>
                </a:lnTo>
                <a:lnTo>
                  <a:pt x="2233" y="50"/>
                </a:lnTo>
                <a:lnTo>
                  <a:pt x="2214" y="45"/>
                </a:lnTo>
                <a:lnTo>
                  <a:pt x="2202" y="43"/>
                </a:lnTo>
                <a:lnTo>
                  <a:pt x="2195" y="41"/>
                </a:lnTo>
                <a:lnTo>
                  <a:pt x="2197" y="41"/>
                </a:lnTo>
                <a:lnTo>
                  <a:pt x="2204" y="41"/>
                </a:lnTo>
                <a:lnTo>
                  <a:pt x="2218" y="43"/>
                </a:lnTo>
                <a:lnTo>
                  <a:pt x="2233" y="43"/>
                </a:lnTo>
                <a:lnTo>
                  <a:pt x="2249" y="41"/>
                </a:lnTo>
                <a:lnTo>
                  <a:pt x="2261" y="41"/>
                </a:lnTo>
                <a:lnTo>
                  <a:pt x="2065" y="41"/>
                </a:lnTo>
                <a:lnTo>
                  <a:pt x="2065" y="41"/>
                </a:lnTo>
                <a:close/>
                <a:moveTo>
                  <a:pt x="2405" y="24"/>
                </a:moveTo>
                <a:lnTo>
                  <a:pt x="2405" y="24"/>
                </a:lnTo>
                <a:lnTo>
                  <a:pt x="2398" y="24"/>
                </a:lnTo>
                <a:lnTo>
                  <a:pt x="2393" y="24"/>
                </a:lnTo>
                <a:lnTo>
                  <a:pt x="2391" y="24"/>
                </a:lnTo>
                <a:lnTo>
                  <a:pt x="2388" y="24"/>
                </a:lnTo>
                <a:lnTo>
                  <a:pt x="2388" y="24"/>
                </a:lnTo>
                <a:lnTo>
                  <a:pt x="2388" y="24"/>
                </a:lnTo>
                <a:lnTo>
                  <a:pt x="2384" y="24"/>
                </a:lnTo>
                <a:lnTo>
                  <a:pt x="2377" y="24"/>
                </a:lnTo>
                <a:lnTo>
                  <a:pt x="2365" y="24"/>
                </a:lnTo>
                <a:lnTo>
                  <a:pt x="2353" y="24"/>
                </a:lnTo>
                <a:lnTo>
                  <a:pt x="2339" y="31"/>
                </a:lnTo>
                <a:lnTo>
                  <a:pt x="2327" y="36"/>
                </a:lnTo>
                <a:lnTo>
                  <a:pt x="2315" y="36"/>
                </a:lnTo>
                <a:lnTo>
                  <a:pt x="2299" y="36"/>
                </a:lnTo>
                <a:lnTo>
                  <a:pt x="2294" y="41"/>
                </a:lnTo>
                <a:lnTo>
                  <a:pt x="2417" y="41"/>
                </a:lnTo>
                <a:lnTo>
                  <a:pt x="2417" y="31"/>
                </a:lnTo>
                <a:lnTo>
                  <a:pt x="2412" y="24"/>
                </a:lnTo>
                <a:lnTo>
                  <a:pt x="2405" y="24"/>
                </a:lnTo>
                <a:lnTo>
                  <a:pt x="2405" y="24"/>
                </a:lnTo>
                <a:close/>
                <a:moveTo>
                  <a:pt x="2110" y="19"/>
                </a:moveTo>
                <a:lnTo>
                  <a:pt x="2110" y="19"/>
                </a:lnTo>
                <a:lnTo>
                  <a:pt x="2107" y="22"/>
                </a:lnTo>
                <a:lnTo>
                  <a:pt x="2093" y="26"/>
                </a:lnTo>
                <a:lnTo>
                  <a:pt x="2081" y="34"/>
                </a:lnTo>
                <a:lnTo>
                  <a:pt x="2072" y="36"/>
                </a:lnTo>
                <a:lnTo>
                  <a:pt x="2065" y="36"/>
                </a:lnTo>
                <a:lnTo>
                  <a:pt x="2063" y="41"/>
                </a:lnTo>
                <a:lnTo>
                  <a:pt x="2261" y="41"/>
                </a:lnTo>
                <a:lnTo>
                  <a:pt x="2266" y="36"/>
                </a:lnTo>
                <a:lnTo>
                  <a:pt x="2285" y="34"/>
                </a:lnTo>
                <a:lnTo>
                  <a:pt x="2306" y="29"/>
                </a:lnTo>
                <a:lnTo>
                  <a:pt x="2322" y="26"/>
                </a:lnTo>
                <a:lnTo>
                  <a:pt x="2325" y="24"/>
                </a:lnTo>
                <a:lnTo>
                  <a:pt x="2327" y="24"/>
                </a:lnTo>
                <a:lnTo>
                  <a:pt x="2327" y="22"/>
                </a:lnTo>
                <a:lnTo>
                  <a:pt x="2327" y="19"/>
                </a:lnTo>
                <a:lnTo>
                  <a:pt x="2110" y="19"/>
                </a:lnTo>
                <a:lnTo>
                  <a:pt x="2110" y="19"/>
                </a:lnTo>
                <a:close/>
                <a:moveTo>
                  <a:pt x="2237" y="0"/>
                </a:moveTo>
                <a:lnTo>
                  <a:pt x="2237" y="0"/>
                </a:lnTo>
                <a:lnTo>
                  <a:pt x="2218" y="0"/>
                </a:lnTo>
                <a:lnTo>
                  <a:pt x="2202" y="5"/>
                </a:lnTo>
                <a:lnTo>
                  <a:pt x="2185" y="8"/>
                </a:lnTo>
                <a:lnTo>
                  <a:pt x="2164" y="8"/>
                </a:lnTo>
                <a:lnTo>
                  <a:pt x="2145" y="8"/>
                </a:lnTo>
                <a:lnTo>
                  <a:pt x="2124" y="12"/>
                </a:lnTo>
                <a:lnTo>
                  <a:pt x="2110" y="19"/>
                </a:lnTo>
                <a:lnTo>
                  <a:pt x="2327" y="19"/>
                </a:lnTo>
                <a:lnTo>
                  <a:pt x="2327" y="19"/>
                </a:lnTo>
                <a:lnTo>
                  <a:pt x="2325" y="19"/>
                </a:lnTo>
                <a:lnTo>
                  <a:pt x="2322" y="17"/>
                </a:lnTo>
                <a:lnTo>
                  <a:pt x="2320" y="15"/>
                </a:lnTo>
                <a:lnTo>
                  <a:pt x="2318" y="15"/>
                </a:lnTo>
                <a:lnTo>
                  <a:pt x="2292" y="10"/>
                </a:lnTo>
                <a:lnTo>
                  <a:pt x="2263" y="5"/>
                </a:lnTo>
                <a:lnTo>
                  <a:pt x="2237" y="0"/>
                </a:lnTo>
                <a:lnTo>
                  <a:pt x="2237" y="0"/>
                </a:lnTo>
                <a:close/>
                <a:moveTo>
                  <a:pt x="1628" y="1302"/>
                </a:moveTo>
                <a:lnTo>
                  <a:pt x="1628" y="1302"/>
                </a:lnTo>
                <a:lnTo>
                  <a:pt x="1588" y="1302"/>
                </a:lnTo>
                <a:lnTo>
                  <a:pt x="1590" y="1304"/>
                </a:lnTo>
                <a:lnTo>
                  <a:pt x="1600" y="1314"/>
                </a:lnTo>
                <a:lnTo>
                  <a:pt x="1609" y="1319"/>
                </a:lnTo>
                <a:lnTo>
                  <a:pt x="1616" y="1321"/>
                </a:lnTo>
                <a:lnTo>
                  <a:pt x="1626" y="1323"/>
                </a:lnTo>
                <a:lnTo>
                  <a:pt x="1635" y="1323"/>
                </a:lnTo>
                <a:lnTo>
                  <a:pt x="1637" y="1319"/>
                </a:lnTo>
                <a:lnTo>
                  <a:pt x="1637" y="1319"/>
                </a:lnTo>
                <a:lnTo>
                  <a:pt x="1637" y="1319"/>
                </a:lnTo>
                <a:lnTo>
                  <a:pt x="1637" y="1314"/>
                </a:lnTo>
                <a:lnTo>
                  <a:pt x="1633" y="1307"/>
                </a:lnTo>
                <a:lnTo>
                  <a:pt x="1628" y="1302"/>
                </a:lnTo>
                <a:lnTo>
                  <a:pt x="1628" y="1302"/>
                </a:lnTo>
                <a:close/>
                <a:moveTo>
                  <a:pt x="1583" y="1286"/>
                </a:moveTo>
                <a:lnTo>
                  <a:pt x="1583" y="1286"/>
                </a:lnTo>
                <a:lnTo>
                  <a:pt x="1491" y="1286"/>
                </a:lnTo>
                <a:lnTo>
                  <a:pt x="1498" y="1286"/>
                </a:lnTo>
                <a:lnTo>
                  <a:pt x="1507" y="1286"/>
                </a:lnTo>
                <a:lnTo>
                  <a:pt x="1519" y="1286"/>
                </a:lnTo>
                <a:lnTo>
                  <a:pt x="1533" y="1286"/>
                </a:lnTo>
                <a:lnTo>
                  <a:pt x="1550" y="1286"/>
                </a:lnTo>
                <a:lnTo>
                  <a:pt x="1564" y="1286"/>
                </a:lnTo>
                <a:lnTo>
                  <a:pt x="1569" y="1290"/>
                </a:lnTo>
                <a:lnTo>
                  <a:pt x="1578" y="1297"/>
                </a:lnTo>
                <a:lnTo>
                  <a:pt x="1588" y="1302"/>
                </a:lnTo>
                <a:lnTo>
                  <a:pt x="1628" y="1302"/>
                </a:lnTo>
                <a:lnTo>
                  <a:pt x="1628" y="1302"/>
                </a:lnTo>
                <a:lnTo>
                  <a:pt x="1623" y="1302"/>
                </a:lnTo>
                <a:lnTo>
                  <a:pt x="1618" y="1300"/>
                </a:lnTo>
                <a:lnTo>
                  <a:pt x="1614" y="1297"/>
                </a:lnTo>
                <a:lnTo>
                  <a:pt x="1604" y="1297"/>
                </a:lnTo>
                <a:lnTo>
                  <a:pt x="1592" y="1290"/>
                </a:lnTo>
                <a:lnTo>
                  <a:pt x="1583" y="1286"/>
                </a:lnTo>
                <a:lnTo>
                  <a:pt x="1583" y="1286"/>
                </a:lnTo>
                <a:close/>
                <a:moveTo>
                  <a:pt x="1531" y="1264"/>
                </a:moveTo>
                <a:lnTo>
                  <a:pt x="1531" y="1264"/>
                </a:lnTo>
                <a:lnTo>
                  <a:pt x="1524" y="1264"/>
                </a:lnTo>
                <a:lnTo>
                  <a:pt x="1515" y="1269"/>
                </a:lnTo>
                <a:lnTo>
                  <a:pt x="1503" y="1271"/>
                </a:lnTo>
                <a:lnTo>
                  <a:pt x="1493" y="1274"/>
                </a:lnTo>
                <a:lnTo>
                  <a:pt x="1491" y="1274"/>
                </a:lnTo>
                <a:lnTo>
                  <a:pt x="1493" y="1283"/>
                </a:lnTo>
                <a:lnTo>
                  <a:pt x="1493" y="1286"/>
                </a:lnTo>
                <a:lnTo>
                  <a:pt x="1583" y="1286"/>
                </a:lnTo>
                <a:lnTo>
                  <a:pt x="1583" y="1283"/>
                </a:lnTo>
                <a:lnTo>
                  <a:pt x="1571" y="1274"/>
                </a:lnTo>
                <a:lnTo>
                  <a:pt x="1559" y="1267"/>
                </a:lnTo>
                <a:lnTo>
                  <a:pt x="1543" y="1264"/>
                </a:lnTo>
                <a:lnTo>
                  <a:pt x="1531" y="1264"/>
                </a:lnTo>
                <a:lnTo>
                  <a:pt x="1531" y="1264"/>
                </a:lnTo>
                <a:close/>
                <a:moveTo>
                  <a:pt x="1583" y="1238"/>
                </a:moveTo>
                <a:lnTo>
                  <a:pt x="1583" y="1238"/>
                </a:lnTo>
                <a:lnTo>
                  <a:pt x="1583" y="1238"/>
                </a:lnTo>
                <a:lnTo>
                  <a:pt x="1585" y="1245"/>
                </a:lnTo>
                <a:lnTo>
                  <a:pt x="1588" y="1245"/>
                </a:lnTo>
                <a:lnTo>
                  <a:pt x="1592" y="1245"/>
                </a:lnTo>
                <a:lnTo>
                  <a:pt x="1597" y="1245"/>
                </a:lnTo>
                <a:lnTo>
                  <a:pt x="1602" y="1245"/>
                </a:lnTo>
                <a:lnTo>
                  <a:pt x="1604" y="1243"/>
                </a:lnTo>
                <a:lnTo>
                  <a:pt x="1604" y="1238"/>
                </a:lnTo>
                <a:lnTo>
                  <a:pt x="1604" y="1238"/>
                </a:lnTo>
                <a:lnTo>
                  <a:pt x="1583" y="1238"/>
                </a:lnTo>
                <a:lnTo>
                  <a:pt x="1583" y="1238"/>
                </a:lnTo>
                <a:close/>
                <a:moveTo>
                  <a:pt x="1590" y="1229"/>
                </a:moveTo>
                <a:lnTo>
                  <a:pt x="1590" y="1229"/>
                </a:lnTo>
                <a:lnTo>
                  <a:pt x="1588" y="1231"/>
                </a:lnTo>
                <a:lnTo>
                  <a:pt x="1585" y="1234"/>
                </a:lnTo>
                <a:lnTo>
                  <a:pt x="1583" y="1236"/>
                </a:lnTo>
                <a:lnTo>
                  <a:pt x="1583" y="1238"/>
                </a:lnTo>
                <a:lnTo>
                  <a:pt x="1604" y="1238"/>
                </a:lnTo>
                <a:lnTo>
                  <a:pt x="1604" y="1236"/>
                </a:lnTo>
                <a:lnTo>
                  <a:pt x="1602" y="1234"/>
                </a:lnTo>
                <a:lnTo>
                  <a:pt x="1600" y="1231"/>
                </a:lnTo>
                <a:lnTo>
                  <a:pt x="1597" y="1229"/>
                </a:lnTo>
                <a:lnTo>
                  <a:pt x="1590" y="1229"/>
                </a:lnTo>
                <a:lnTo>
                  <a:pt x="1590" y="1229"/>
                </a:lnTo>
                <a:close/>
                <a:moveTo>
                  <a:pt x="1611" y="1375"/>
                </a:moveTo>
                <a:lnTo>
                  <a:pt x="1611" y="1375"/>
                </a:lnTo>
                <a:lnTo>
                  <a:pt x="1592" y="1375"/>
                </a:lnTo>
                <a:lnTo>
                  <a:pt x="1592" y="1375"/>
                </a:lnTo>
                <a:lnTo>
                  <a:pt x="1592" y="1380"/>
                </a:lnTo>
                <a:lnTo>
                  <a:pt x="1592" y="1385"/>
                </a:lnTo>
                <a:lnTo>
                  <a:pt x="1597" y="1389"/>
                </a:lnTo>
                <a:lnTo>
                  <a:pt x="1600" y="1389"/>
                </a:lnTo>
                <a:lnTo>
                  <a:pt x="1604" y="1389"/>
                </a:lnTo>
                <a:lnTo>
                  <a:pt x="1609" y="1387"/>
                </a:lnTo>
                <a:lnTo>
                  <a:pt x="1611" y="1382"/>
                </a:lnTo>
                <a:lnTo>
                  <a:pt x="1611" y="1380"/>
                </a:lnTo>
                <a:lnTo>
                  <a:pt x="1611" y="1375"/>
                </a:lnTo>
                <a:lnTo>
                  <a:pt x="1611" y="1375"/>
                </a:lnTo>
                <a:close/>
                <a:moveTo>
                  <a:pt x="1597" y="1363"/>
                </a:moveTo>
                <a:lnTo>
                  <a:pt x="1597" y="1363"/>
                </a:lnTo>
                <a:lnTo>
                  <a:pt x="1595" y="1366"/>
                </a:lnTo>
                <a:lnTo>
                  <a:pt x="1592" y="1368"/>
                </a:lnTo>
                <a:lnTo>
                  <a:pt x="1592" y="1373"/>
                </a:lnTo>
                <a:lnTo>
                  <a:pt x="1592" y="1375"/>
                </a:lnTo>
                <a:lnTo>
                  <a:pt x="1611" y="1375"/>
                </a:lnTo>
                <a:lnTo>
                  <a:pt x="1611" y="1375"/>
                </a:lnTo>
                <a:lnTo>
                  <a:pt x="1611" y="1371"/>
                </a:lnTo>
                <a:lnTo>
                  <a:pt x="1609" y="1368"/>
                </a:lnTo>
                <a:lnTo>
                  <a:pt x="1607" y="1366"/>
                </a:lnTo>
                <a:lnTo>
                  <a:pt x="1604" y="1366"/>
                </a:lnTo>
                <a:lnTo>
                  <a:pt x="1597" y="1363"/>
                </a:lnTo>
                <a:lnTo>
                  <a:pt x="1597" y="1363"/>
                </a:lnTo>
                <a:close/>
                <a:moveTo>
                  <a:pt x="1796" y="1359"/>
                </a:moveTo>
                <a:lnTo>
                  <a:pt x="1796" y="1359"/>
                </a:lnTo>
                <a:lnTo>
                  <a:pt x="1774" y="1359"/>
                </a:lnTo>
                <a:lnTo>
                  <a:pt x="1774" y="1361"/>
                </a:lnTo>
                <a:lnTo>
                  <a:pt x="1774" y="1366"/>
                </a:lnTo>
                <a:lnTo>
                  <a:pt x="1777" y="1368"/>
                </a:lnTo>
                <a:lnTo>
                  <a:pt x="1779" y="1371"/>
                </a:lnTo>
                <a:lnTo>
                  <a:pt x="1784" y="1373"/>
                </a:lnTo>
                <a:lnTo>
                  <a:pt x="1786" y="1373"/>
                </a:lnTo>
                <a:lnTo>
                  <a:pt x="1791" y="1368"/>
                </a:lnTo>
                <a:lnTo>
                  <a:pt x="1793" y="1366"/>
                </a:lnTo>
                <a:lnTo>
                  <a:pt x="1796" y="1363"/>
                </a:lnTo>
                <a:lnTo>
                  <a:pt x="1796" y="1359"/>
                </a:lnTo>
                <a:lnTo>
                  <a:pt x="1796" y="1359"/>
                </a:lnTo>
                <a:close/>
                <a:moveTo>
                  <a:pt x="1781" y="1347"/>
                </a:moveTo>
                <a:lnTo>
                  <a:pt x="1781" y="1347"/>
                </a:lnTo>
                <a:lnTo>
                  <a:pt x="1777" y="1347"/>
                </a:lnTo>
                <a:lnTo>
                  <a:pt x="1777" y="1349"/>
                </a:lnTo>
                <a:lnTo>
                  <a:pt x="1774" y="1354"/>
                </a:lnTo>
                <a:lnTo>
                  <a:pt x="1774" y="1359"/>
                </a:lnTo>
                <a:lnTo>
                  <a:pt x="1796" y="1359"/>
                </a:lnTo>
                <a:lnTo>
                  <a:pt x="1796" y="1359"/>
                </a:lnTo>
                <a:lnTo>
                  <a:pt x="1793" y="1354"/>
                </a:lnTo>
                <a:lnTo>
                  <a:pt x="1791" y="1349"/>
                </a:lnTo>
                <a:lnTo>
                  <a:pt x="1791" y="1347"/>
                </a:lnTo>
                <a:lnTo>
                  <a:pt x="1786" y="1347"/>
                </a:lnTo>
                <a:lnTo>
                  <a:pt x="1781" y="1347"/>
                </a:lnTo>
                <a:lnTo>
                  <a:pt x="1781" y="1347"/>
                </a:lnTo>
                <a:close/>
                <a:moveTo>
                  <a:pt x="1744" y="1347"/>
                </a:moveTo>
                <a:lnTo>
                  <a:pt x="1744" y="1347"/>
                </a:lnTo>
                <a:lnTo>
                  <a:pt x="1661" y="1347"/>
                </a:lnTo>
                <a:lnTo>
                  <a:pt x="1659" y="1349"/>
                </a:lnTo>
                <a:lnTo>
                  <a:pt x="1656" y="1352"/>
                </a:lnTo>
                <a:lnTo>
                  <a:pt x="1656" y="1352"/>
                </a:lnTo>
                <a:lnTo>
                  <a:pt x="1659" y="1354"/>
                </a:lnTo>
                <a:lnTo>
                  <a:pt x="1666" y="1354"/>
                </a:lnTo>
                <a:lnTo>
                  <a:pt x="1670" y="1354"/>
                </a:lnTo>
                <a:lnTo>
                  <a:pt x="1675" y="1356"/>
                </a:lnTo>
                <a:lnTo>
                  <a:pt x="1682" y="1356"/>
                </a:lnTo>
                <a:lnTo>
                  <a:pt x="1687" y="1356"/>
                </a:lnTo>
                <a:lnTo>
                  <a:pt x="1689" y="1359"/>
                </a:lnTo>
                <a:lnTo>
                  <a:pt x="1696" y="1359"/>
                </a:lnTo>
                <a:lnTo>
                  <a:pt x="1699" y="1366"/>
                </a:lnTo>
                <a:lnTo>
                  <a:pt x="1703" y="1366"/>
                </a:lnTo>
                <a:lnTo>
                  <a:pt x="1715" y="1366"/>
                </a:lnTo>
                <a:lnTo>
                  <a:pt x="1725" y="1363"/>
                </a:lnTo>
                <a:lnTo>
                  <a:pt x="1734" y="1359"/>
                </a:lnTo>
                <a:lnTo>
                  <a:pt x="1734" y="1359"/>
                </a:lnTo>
                <a:lnTo>
                  <a:pt x="1737" y="1363"/>
                </a:lnTo>
                <a:lnTo>
                  <a:pt x="1739" y="1366"/>
                </a:lnTo>
                <a:lnTo>
                  <a:pt x="1741" y="1366"/>
                </a:lnTo>
                <a:lnTo>
                  <a:pt x="1741" y="1368"/>
                </a:lnTo>
                <a:lnTo>
                  <a:pt x="1744" y="1368"/>
                </a:lnTo>
                <a:lnTo>
                  <a:pt x="1746" y="1366"/>
                </a:lnTo>
                <a:lnTo>
                  <a:pt x="1746" y="1366"/>
                </a:lnTo>
                <a:lnTo>
                  <a:pt x="1746" y="1359"/>
                </a:lnTo>
                <a:lnTo>
                  <a:pt x="1744" y="1347"/>
                </a:lnTo>
                <a:lnTo>
                  <a:pt x="1744" y="1347"/>
                </a:lnTo>
                <a:close/>
                <a:moveTo>
                  <a:pt x="1701" y="1323"/>
                </a:moveTo>
                <a:lnTo>
                  <a:pt x="1701" y="1323"/>
                </a:lnTo>
                <a:lnTo>
                  <a:pt x="1687" y="1326"/>
                </a:lnTo>
                <a:lnTo>
                  <a:pt x="1680" y="1330"/>
                </a:lnTo>
                <a:lnTo>
                  <a:pt x="1673" y="1335"/>
                </a:lnTo>
                <a:lnTo>
                  <a:pt x="1666" y="1345"/>
                </a:lnTo>
                <a:lnTo>
                  <a:pt x="1661" y="1347"/>
                </a:lnTo>
                <a:lnTo>
                  <a:pt x="1744" y="1347"/>
                </a:lnTo>
                <a:lnTo>
                  <a:pt x="1744" y="1347"/>
                </a:lnTo>
                <a:lnTo>
                  <a:pt x="1737" y="1335"/>
                </a:lnTo>
                <a:lnTo>
                  <a:pt x="1727" y="1330"/>
                </a:lnTo>
                <a:lnTo>
                  <a:pt x="1720" y="1326"/>
                </a:lnTo>
                <a:lnTo>
                  <a:pt x="1701" y="1323"/>
                </a:lnTo>
                <a:lnTo>
                  <a:pt x="1701" y="1323"/>
                </a:lnTo>
                <a:close/>
                <a:moveTo>
                  <a:pt x="3170" y="2346"/>
                </a:moveTo>
                <a:lnTo>
                  <a:pt x="3170" y="2346"/>
                </a:lnTo>
                <a:lnTo>
                  <a:pt x="3173" y="2351"/>
                </a:lnTo>
                <a:lnTo>
                  <a:pt x="3182" y="2360"/>
                </a:lnTo>
                <a:lnTo>
                  <a:pt x="3196" y="2365"/>
                </a:lnTo>
                <a:lnTo>
                  <a:pt x="3206" y="2367"/>
                </a:lnTo>
                <a:lnTo>
                  <a:pt x="3213" y="2360"/>
                </a:lnTo>
                <a:lnTo>
                  <a:pt x="3222" y="2356"/>
                </a:lnTo>
                <a:lnTo>
                  <a:pt x="3239" y="2353"/>
                </a:lnTo>
                <a:lnTo>
                  <a:pt x="3258" y="2351"/>
                </a:lnTo>
                <a:lnTo>
                  <a:pt x="3272" y="2351"/>
                </a:lnTo>
                <a:lnTo>
                  <a:pt x="3291" y="2351"/>
                </a:lnTo>
                <a:lnTo>
                  <a:pt x="3300" y="2346"/>
                </a:lnTo>
                <a:lnTo>
                  <a:pt x="3170" y="2346"/>
                </a:lnTo>
                <a:lnTo>
                  <a:pt x="3170" y="2346"/>
                </a:lnTo>
                <a:close/>
                <a:moveTo>
                  <a:pt x="3166" y="2327"/>
                </a:moveTo>
                <a:lnTo>
                  <a:pt x="3166" y="2327"/>
                </a:lnTo>
                <a:lnTo>
                  <a:pt x="3168" y="2337"/>
                </a:lnTo>
                <a:lnTo>
                  <a:pt x="3170" y="2346"/>
                </a:lnTo>
                <a:lnTo>
                  <a:pt x="3300" y="2346"/>
                </a:lnTo>
                <a:lnTo>
                  <a:pt x="3310" y="2341"/>
                </a:lnTo>
                <a:lnTo>
                  <a:pt x="3329" y="2330"/>
                </a:lnTo>
                <a:lnTo>
                  <a:pt x="3331" y="2327"/>
                </a:lnTo>
                <a:lnTo>
                  <a:pt x="3166" y="2327"/>
                </a:lnTo>
                <a:lnTo>
                  <a:pt x="3166" y="2327"/>
                </a:lnTo>
                <a:close/>
                <a:moveTo>
                  <a:pt x="3352" y="2308"/>
                </a:moveTo>
                <a:lnTo>
                  <a:pt x="3352" y="2308"/>
                </a:lnTo>
                <a:lnTo>
                  <a:pt x="3163" y="2308"/>
                </a:lnTo>
                <a:lnTo>
                  <a:pt x="3163" y="2313"/>
                </a:lnTo>
                <a:lnTo>
                  <a:pt x="3166" y="2320"/>
                </a:lnTo>
                <a:lnTo>
                  <a:pt x="3166" y="2327"/>
                </a:lnTo>
                <a:lnTo>
                  <a:pt x="3331" y="2327"/>
                </a:lnTo>
                <a:lnTo>
                  <a:pt x="3343" y="2318"/>
                </a:lnTo>
                <a:lnTo>
                  <a:pt x="3352" y="2308"/>
                </a:lnTo>
                <a:lnTo>
                  <a:pt x="3352" y="2308"/>
                </a:lnTo>
                <a:close/>
                <a:moveTo>
                  <a:pt x="3159" y="2287"/>
                </a:moveTo>
                <a:lnTo>
                  <a:pt x="3159" y="2287"/>
                </a:lnTo>
                <a:lnTo>
                  <a:pt x="3159" y="2290"/>
                </a:lnTo>
                <a:lnTo>
                  <a:pt x="3161" y="2294"/>
                </a:lnTo>
                <a:lnTo>
                  <a:pt x="3161" y="2297"/>
                </a:lnTo>
                <a:lnTo>
                  <a:pt x="3163" y="2299"/>
                </a:lnTo>
                <a:lnTo>
                  <a:pt x="3163" y="2304"/>
                </a:lnTo>
                <a:lnTo>
                  <a:pt x="3163" y="2308"/>
                </a:lnTo>
                <a:lnTo>
                  <a:pt x="3352" y="2308"/>
                </a:lnTo>
                <a:lnTo>
                  <a:pt x="3355" y="2304"/>
                </a:lnTo>
                <a:lnTo>
                  <a:pt x="3366" y="2287"/>
                </a:lnTo>
                <a:lnTo>
                  <a:pt x="3366" y="2287"/>
                </a:lnTo>
                <a:lnTo>
                  <a:pt x="3159" y="2287"/>
                </a:lnTo>
                <a:lnTo>
                  <a:pt x="3159" y="2287"/>
                </a:lnTo>
                <a:close/>
                <a:moveTo>
                  <a:pt x="3381" y="2268"/>
                </a:moveTo>
                <a:lnTo>
                  <a:pt x="3381" y="2268"/>
                </a:lnTo>
                <a:lnTo>
                  <a:pt x="3154" y="2268"/>
                </a:lnTo>
                <a:lnTo>
                  <a:pt x="3156" y="2280"/>
                </a:lnTo>
                <a:lnTo>
                  <a:pt x="3159" y="2287"/>
                </a:lnTo>
                <a:lnTo>
                  <a:pt x="3366" y="2287"/>
                </a:lnTo>
                <a:lnTo>
                  <a:pt x="3376" y="2275"/>
                </a:lnTo>
                <a:lnTo>
                  <a:pt x="3381" y="2268"/>
                </a:lnTo>
                <a:lnTo>
                  <a:pt x="3381" y="2268"/>
                </a:lnTo>
                <a:close/>
                <a:moveTo>
                  <a:pt x="3397" y="2247"/>
                </a:moveTo>
                <a:lnTo>
                  <a:pt x="3397" y="2247"/>
                </a:lnTo>
                <a:lnTo>
                  <a:pt x="3140" y="2247"/>
                </a:lnTo>
                <a:lnTo>
                  <a:pt x="3142" y="2254"/>
                </a:lnTo>
                <a:lnTo>
                  <a:pt x="3151" y="2264"/>
                </a:lnTo>
                <a:lnTo>
                  <a:pt x="3154" y="2268"/>
                </a:lnTo>
                <a:lnTo>
                  <a:pt x="3381" y="2268"/>
                </a:lnTo>
                <a:lnTo>
                  <a:pt x="3383" y="2264"/>
                </a:lnTo>
                <a:lnTo>
                  <a:pt x="3392" y="2254"/>
                </a:lnTo>
                <a:lnTo>
                  <a:pt x="3397" y="2247"/>
                </a:lnTo>
                <a:lnTo>
                  <a:pt x="3397" y="2247"/>
                </a:lnTo>
                <a:close/>
                <a:moveTo>
                  <a:pt x="3411" y="2230"/>
                </a:moveTo>
                <a:lnTo>
                  <a:pt x="3411" y="2230"/>
                </a:lnTo>
                <a:lnTo>
                  <a:pt x="3128" y="2230"/>
                </a:lnTo>
                <a:lnTo>
                  <a:pt x="3135" y="2240"/>
                </a:lnTo>
                <a:lnTo>
                  <a:pt x="3140" y="2247"/>
                </a:lnTo>
                <a:lnTo>
                  <a:pt x="3397" y="2247"/>
                </a:lnTo>
                <a:lnTo>
                  <a:pt x="3402" y="2242"/>
                </a:lnTo>
                <a:lnTo>
                  <a:pt x="3411" y="2230"/>
                </a:lnTo>
                <a:lnTo>
                  <a:pt x="3411" y="2230"/>
                </a:lnTo>
                <a:lnTo>
                  <a:pt x="3411" y="2230"/>
                </a:lnTo>
                <a:close/>
                <a:moveTo>
                  <a:pt x="3118" y="2209"/>
                </a:moveTo>
                <a:lnTo>
                  <a:pt x="3118" y="2209"/>
                </a:lnTo>
                <a:lnTo>
                  <a:pt x="3121" y="2214"/>
                </a:lnTo>
                <a:lnTo>
                  <a:pt x="3125" y="2228"/>
                </a:lnTo>
                <a:lnTo>
                  <a:pt x="3125" y="2230"/>
                </a:lnTo>
                <a:lnTo>
                  <a:pt x="3411" y="2230"/>
                </a:lnTo>
                <a:lnTo>
                  <a:pt x="3414" y="2219"/>
                </a:lnTo>
                <a:lnTo>
                  <a:pt x="3414" y="2214"/>
                </a:lnTo>
                <a:lnTo>
                  <a:pt x="3411" y="2209"/>
                </a:lnTo>
                <a:lnTo>
                  <a:pt x="3118" y="2209"/>
                </a:lnTo>
                <a:lnTo>
                  <a:pt x="3118" y="2209"/>
                </a:lnTo>
                <a:close/>
                <a:moveTo>
                  <a:pt x="3414" y="2190"/>
                </a:moveTo>
                <a:lnTo>
                  <a:pt x="3414" y="2190"/>
                </a:lnTo>
                <a:lnTo>
                  <a:pt x="3116" y="2190"/>
                </a:lnTo>
                <a:lnTo>
                  <a:pt x="3116" y="2204"/>
                </a:lnTo>
                <a:lnTo>
                  <a:pt x="3118" y="2209"/>
                </a:lnTo>
                <a:lnTo>
                  <a:pt x="3411" y="2209"/>
                </a:lnTo>
                <a:lnTo>
                  <a:pt x="3411" y="2209"/>
                </a:lnTo>
                <a:lnTo>
                  <a:pt x="3409" y="2204"/>
                </a:lnTo>
                <a:lnTo>
                  <a:pt x="3409" y="2200"/>
                </a:lnTo>
                <a:lnTo>
                  <a:pt x="3411" y="2195"/>
                </a:lnTo>
                <a:lnTo>
                  <a:pt x="3414" y="2193"/>
                </a:lnTo>
                <a:lnTo>
                  <a:pt x="3414" y="2190"/>
                </a:lnTo>
                <a:lnTo>
                  <a:pt x="3414" y="2190"/>
                </a:lnTo>
                <a:close/>
                <a:moveTo>
                  <a:pt x="3444" y="2171"/>
                </a:moveTo>
                <a:lnTo>
                  <a:pt x="3444" y="2171"/>
                </a:lnTo>
                <a:lnTo>
                  <a:pt x="3116" y="2171"/>
                </a:lnTo>
                <a:lnTo>
                  <a:pt x="3116" y="2188"/>
                </a:lnTo>
                <a:lnTo>
                  <a:pt x="3116" y="2190"/>
                </a:lnTo>
                <a:lnTo>
                  <a:pt x="3414" y="2190"/>
                </a:lnTo>
                <a:lnTo>
                  <a:pt x="3416" y="2188"/>
                </a:lnTo>
                <a:lnTo>
                  <a:pt x="3428" y="2181"/>
                </a:lnTo>
                <a:lnTo>
                  <a:pt x="3440" y="2174"/>
                </a:lnTo>
                <a:lnTo>
                  <a:pt x="3444" y="2171"/>
                </a:lnTo>
                <a:lnTo>
                  <a:pt x="3444" y="2171"/>
                </a:lnTo>
                <a:close/>
                <a:moveTo>
                  <a:pt x="3454" y="2150"/>
                </a:moveTo>
                <a:lnTo>
                  <a:pt x="3454" y="2150"/>
                </a:lnTo>
                <a:lnTo>
                  <a:pt x="3111" y="2150"/>
                </a:lnTo>
                <a:lnTo>
                  <a:pt x="3116" y="2167"/>
                </a:lnTo>
                <a:lnTo>
                  <a:pt x="3116" y="2171"/>
                </a:lnTo>
                <a:lnTo>
                  <a:pt x="3444" y="2171"/>
                </a:lnTo>
                <a:lnTo>
                  <a:pt x="3449" y="2167"/>
                </a:lnTo>
                <a:lnTo>
                  <a:pt x="3454" y="2157"/>
                </a:lnTo>
                <a:lnTo>
                  <a:pt x="3454" y="2150"/>
                </a:lnTo>
                <a:lnTo>
                  <a:pt x="3454" y="2150"/>
                </a:lnTo>
                <a:close/>
                <a:moveTo>
                  <a:pt x="3449" y="2129"/>
                </a:moveTo>
                <a:lnTo>
                  <a:pt x="3449" y="2129"/>
                </a:lnTo>
                <a:lnTo>
                  <a:pt x="3107" y="2129"/>
                </a:lnTo>
                <a:lnTo>
                  <a:pt x="3114" y="2148"/>
                </a:lnTo>
                <a:lnTo>
                  <a:pt x="3114" y="2150"/>
                </a:lnTo>
                <a:lnTo>
                  <a:pt x="3454" y="2150"/>
                </a:lnTo>
                <a:lnTo>
                  <a:pt x="3454" y="2150"/>
                </a:lnTo>
                <a:lnTo>
                  <a:pt x="3451" y="2136"/>
                </a:lnTo>
                <a:lnTo>
                  <a:pt x="3449" y="2129"/>
                </a:lnTo>
                <a:lnTo>
                  <a:pt x="3449" y="2129"/>
                </a:lnTo>
                <a:close/>
                <a:moveTo>
                  <a:pt x="3099" y="2112"/>
                </a:moveTo>
                <a:lnTo>
                  <a:pt x="3099" y="2112"/>
                </a:lnTo>
                <a:lnTo>
                  <a:pt x="3099" y="2112"/>
                </a:lnTo>
                <a:lnTo>
                  <a:pt x="3107" y="2127"/>
                </a:lnTo>
                <a:lnTo>
                  <a:pt x="3109" y="2129"/>
                </a:lnTo>
                <a:lnTo>
                  <a:pt x="3449" y="2129"/>
                </a:lnTo>
                <a:lnTo>
                  <a:pt x="3449" y="2122"/>
                </a:lnTo>
                <a:lnTo>
                  <a:pt x="3447" y="2112"/>
                </a:lnTo>
                <a:lnTo>
                  <a:pt x="3099" y="2112"/>
                </a:lnTo>
                <a:lnTo>
                  <a:pt x="3099" y="2112"/>
                </a:lnTo>
                <a:close/>
                <a:moveTo>
                  <a:pt x="3442" y="2091"/>
                </a:moveTo>
                <a:lnTo>
                  <a:pt x="3442" y="2091"/>
                </a:lnTo>
                <a:lnTo>
                  <a:pt x="3088" y="2091"/>
                </a:lnTo>
                <a:lnTo>
                  <a:pt x="3092" y="2101"/>
                </a:lnTo>
                <a:lnTo>
                  <a:pt x="3099" y="2112"/>
                </a:lnTo>
                <a:lnTo>
                  <a:pt x="3447" y="2112"/>
                </a:lnTo>
                <a:lnTo>
                  <a:pt x="3444" y="2110"/>
                </a:lnTo>
                <a:lnTo>
                  <a:pt x="3442" y="2101"/>
                </a:lnTo>
                <a:lnTo>
                  <a:pt x="3442" y="2091"/>
                </a:lnTo>
                <a:lnTo>
                  <a:pt x="3442" y="2091"/>
                </a:lnTo>
                <a:close/>
                <a:moveTo>
                  <a:pt x="3454" y="2072"/>
                </a:moveTo>
                <a:lnTo>
                  <a:pt x="3454" y="2072"/>
                </a:lnTo>
                <a:lnTo>
                  <a:pt x="3078" y="2072"/>
                </a:lnTo>
                <a:lnTo>
                  <a:pt x="3085" y="2086"/>
                </a:lnTo>
                <a:lnTo>
                  <a:pt x="3088" y="2091"/>
                </a:lnTo>
                <a:lnTo>
                  <a:pt x="3442" y="2091"/>
                </a:lnTo>
                <a:lnTo>
                  <a:pt x="3442" y="2091"/>
                </a:lnTo>
                <a:lnTo>
                  <a:pt x="3449" y="2077"/>
                </a:lnTo>
                <a:lnTo>
                  <a:pt x="3454" y="2072"/>
                </a:lnTo>
                <a:lnTo>
                  <a:pt x="3454" y="2072"/>
                </a:lnTo>
                <a:close/>
                <a:moveTo>
                  <a:pt x="3470" y="2053"/>
                </a:moveTo>
                <a:lnTo>
                  <a:pt x="3470" y="2053"/>
                </a:lnTo>
                <a:lnTo>
                  <a:pt x="3071" y="2053"/>
                </a:lnTo>
                <a:lnTo>
                  <a:pt x="3073" y="2058"/>
                </a:lnTo>
                <a:lnTo>
                  <a:pt x="3078" y="2070"/>
                </a:lnTo>
                <a:lnTo>
                  <a:pt x="3081" y="2072"/>
                </a:lnTo>
                <a:lnTo>
                  <a:pt x="3454" y="2072"/>
                </a:lnTo>
                <a:lnTo>
                  <a:pt x="3461" y="2063"/>
                </a:lnTo>
                <a:lnTo>
                  <a:pt x="3470" y="2053"/>
                </a:lnTo>
                <a:lnTo>
                  <a:pt x="3470" y="2053"/>
                </a:lnTo>
                <a:close/>
                <a:moveTo>
                  <a:pt x="3064" y="2032"/>
                </a:moveTo>
                <a:lnTo>
                  <a:pt x="3064" y="2032"/>
                </a:lnTo>
                <a:lnTo>
                  <a:pt x="3066" y="2044"/>
                </a:lnTo>
                <a:lnTo>
                  <a:pt x="3071" y="2053"/>
                </a:lnTo>
                <a:lnTo>
                  <a:pt x="3470" y="2053"/>
                </a:lnTo>
                <a:lnTo>
                  <a:pt x="3473" y="2051"/>
                </a:lnTo>
                <a:lnTo>
                  <a:pt x="3489" y="2041"/>
                </a:lnTo>
                <a:lnTo>
                  <a:pt x="3503" y="2034"/>
                </a:lnTo>
                <a:lnTo>
                  <a:pt x="3503" y="2032"/>
                </a:lnTo>
                <a:lnTo>
                  <a:pt x="3064" y="2032"/>
                </a:lnTo>
                <a:lnTo>
                  <a:pt x="3064" y="2032"/>
                </a:lnTo>
                <a:close/>
                <a:moveTo>
                  <a:pt x="3062" y="2013"/>
                </a:moveTo>
                <a:lnTo>
                  <a:pt x="3062" y="2013"/>
                </a:lnTo>
                <a:lnTo>
                  <a:pt x="3062" y="2023"/>
                </a:lnTo>
                <a:lnTo>
                  <a:pt x="3066" y="2032"/>
                </a:lnTo>
                <a:lnTo>
                  <a:pt x="3503" y="2032"/>
                </a:lnTo>
                <a:lnTo>
                  <a:pt x="3513" y="2027"/>
                </a:lnTo>
                <a:lnTo>
                  <a:pt x="3518" y="2020"/>
                </a:lnTo>
                <a:lnTo>
                  <a:pt x="3522" y="2013"/>
                </a:lnTo>
                <a:lnTo>
                  <a:pt x="3062" y="2013"/>
                </a:lnTo>
                <a:lnTo>
                  <a:pt x="3062" y="2013"/>
                </a:lnTo>
                <a:close/>
                <a:moveTo>
                  <a:pt x="3532" y="1992"/>
                </a:moveTo>
                <a:lnTo>
                  <a:pt x="3532" y="1992"/>
                </a:lnTo>
                <a:lnTo>
                  <a:pt x="3062" y="1992"/>
                </a:lnTo>
                <a:lnTo>
                  <a:pt x="3062" y="2013"/>
                </a:lnTo>
                <a:lnTo>
                  <a:pt x="3522" y="2013"/>
                </a:lnTo>
                <a:lnTo>
                  <a:pt x="3525" y="2006"/>
                </a:lnTo>
                <a:lnTo>
                  <a:pt x="3532" y="1992"/>
                </a:lnTo>
                <a:lnTo>
                  <a:pt x="3532" y="1992"/>
                </a:lnTo>
                <a:close/>
                <a:moveTo>
                  <a:pt x="3536" y="1973"/>
                </a:moveTo>
                <a:lnTo>
                  <a:pt x="3536" y="1973"/>
                </a:lnTo>
                <a:lnTo>
                  <a:pt x="3066" y="1973"/>
                </a:lnTo>
                <a:lnTo>
                  <a:pt x="3062" y="1992"/>
                </a:lnTo>
                <a:lnTo>
                  <a:pt x="3062" y="1992"/>
                </a:lnTo>
                <a:lnTo>
                  <a:pt x="3529" y="1992"/>
                </a:lnTo>
                <a:lnTo>
                  <a:pt x="3529" y="1990"/>
                </a:lnTo>
                <a:lnTo>
                  <a:pt x="3536" y="1973"/>
                </a:lnTo>
                <a:lnTo>
                  <a:pt x="3536" y="1973"/>
                </a:lnTo>
                <a:close/>
                <a:moveTo>
                  <a:pt x="3073" y="1954"/>
                </a:moveTo>
                <a:lnTo>
                  <a:pt x="3073" y="1954"/>
                </a:lnTo>
                <a:lnTo>
                  <a:pt x="3073" y="1954"/>
                </a:lnTo>
                <a:lnTo>
                  <a:pt x="3064" y="1971"/>
                </a:lnTo>
                <a:lnTo>
                  <a:pt x="3064" y="1973"/>
                </a:lnTo>
                <a:lnTo>
                  <a:pt x="3536" y="1973"/>
                </a:lnTo>
                <a:lnTo>
                  <a:pt x="3536" y="1973"/>
                </a:lnTo>
                <a:lnTo>
                  <a:pt x="3536" y="1956"/>
                </a:lnTo>
                <a:lnTo>
                  <a:pt x="3536" y="1954"/>
                </a:lnTo>
                <a:lnTo>
                  <a:pt x="3073" y="1954"/>
                </a:lnTo>
                <a:lnTo>
                  <a:pt x="3073" y="1954"/>
                </a:lnTo>
                <a:close/>
                <a:moveTo>
                  <a:pt x="3534" y="1933"/>
                </a:moveTo>
                <a:lnTo>
                  <a:pt x="3534" y="1933"/>
                </a:lnTo>
                <a:lnTo>
                  <a:pt x="3092" y="1933"/>
                </a:lnTo>
                <a:lnTo>
                  <a:pt x="3085" y="1942"/>
                </a:lnTo>
                <a:lnTo>
                  <a:pt x="3076" y="1954"/>
                </a:lnTo>
                <a:lnTo>
                  <a:pt x="3536" y="1954"/>
                </a:lnTo>
                <a:lnTo>
                  <a:pt x="3534" y="1940"/>
                </a:lnTo>
                <a:lnTo>
                  <a:pt x="3534" y="1933"/>
                </a:lnTo>
                <a:lnTo>
                  <a:pt x="3534" y="1933"/>
                </a:lnTo>
                <a:close/>
                <a:moveTo>
                  <a:pt x="3536" y="1916"/>
                </a:moveTo>
                <a:lnTo>
                  <a:pt x="3536" y="1916"/>
                </a:lnTo>
                <a:lnTo>
                  <a:pt x="3097" y="1916"/>
                </a:lnTo>
                <a:lnTo>
                  <a:pt x="3097" y="1916"/>
                </a:lnTo>
                <a:lnTo>
                  <a:pt x="3099" y="1926"/>
                </a:lnTo>
                <a:lnTo>
                  <a:pt x="3092" y="1933"/>
                </a:lnTo>
                <a:lnTo>
                  <a:pt x="3092" y="1933"/>
                </a:lnTo>
                <a:lnTo>
                  <a:pt x="3534" y="1933"/>
                </a:lnTo>
                <a:lnTo>
                  <a:pt x="3532" y="1926"/>
                </a:lnTo>
                <a:lnTo>
                  <a:pt x="3536" y="1916"/>
                </a:lnTo>
                <a:lnTo>
                  <a:pt x="3536" y="1916"/>
                </a:lnTo>
                <a:lnTo>
                  <a:pt x="3536" y="1916"/>
                </a:lnTo>
                <a:close/>
                <a:moveTo>
                  <a:pt x="3534" y="1895"/>
                </a:moveTo>
                <a:lnTo>
                  <a:pt x="3534" y="1895"/>
                </a:lnTo>
                <a:lnTo>
                  <a:pt x="3088" y="1895"/>
                </a:lnTo>
                <a:lnTo>
                  <a:pt x="3092" y="1904"/>
                </a:lnTo>
                <a:lnTo>
                  <a:pt x="3097" y="1916"/>
                </a:lnTo>
                <a:lnTo>
                  <a:pt x="3536" y="1916"/>
                </a:lnTo>
                <a:lnTo>
                  <a:pt x="3539" y="1904"/>
                </a:lnTo>
                <a:lnTo>
                  <a:pt x="3534" y="1895"/>
                </a:lnTo>
                <a:lnTo>
                  <a:pt x="3534" y="1895"/>
                </a:lnTo>
                <a:close/>
                <a:moveTo>
                  <a:pt x="3520" y="1874"/>
                </a:moveTo>
                <a:lnTo>
                  <a:pt x="3520" y="1874"/>
                </a:lnTo>
                <a:lnTo>
                  <a:pt x="3081" y="1874"/>
                </a:lnTo>
                <a:lnTo>
                  <a:pt x="3081" y="1878"/>
                </a:lnTo>
                <a:lnTo>
                  <a:pt x="3083" y="1890"/>
                </a:lnTo>
                <a:lnTo>
                  <a:pt x="3085" y="1895"/>
                </a:lnTo>
                <a:lnTo>
                  <a:pt x="3534" y="1895"/>
                </a:lnTo>
                <a:lnTo>
                  <a:pt x="3534" y="1893"/>
                </a:lnTo>
                <a:lnTo>
                  <a:pt x="3525" y="1883"/>
                </a:lnTo>
                <a:lnTo>
                  <a:pt x="3520" y="1874"/>
                </a:lnTo>
                <a:lnTo>
                  <a:pt x="3520" y="1874"/>
                </a:lnTo>
                <a:close/>
                <a:moveTo>
                  <a:pt x="3081" y="1855"/>
                </a:moveTo>
                <a:lnTo>
                  <a:pt x="3081" y="1855"/>
                </a:lnTo>
                <a:lnTo>
                  <a:pt x="3081" y="1864"/>
                </a:lnTo>
                <a:lnTo>
                  <a:pt x="3081" y="1874"/>
                </a:lnTo>
                <a:lnTo>
                  <a:pt x="3520" y="1874"/>
                </a:lnTo>
                <a:lnTo>
                  <a:pt x="3515" y="1867"/>
                </a:lnTo>
                <a:lnTo>
                  <a:pt x="3515" y="1855"/>
                </a:lnTo>
                <a:lnTo>
                  <a:pt x="3081" y="1855"/>
                </a:lnTo>
                <a:lnTo>
                  <a:pt x="3081" y="1855"/>
                </a:lnTo>
                <a:close/>
                <a:moveTo>
                  <a:pt x="3081" y="1834"/>
                </a:moveTo>
                <a:lnTo>
                  <a:pt x="3081" y="1834"/>
                </a:lnTo>
                <a:lnTo>
                  <a:pt x="3081" y="1836"/>
                </a:lnTo>
                <a:lnTo>
                  <a:pt x="3081" y="1850"/>
                </a:lnTo>
                <a:lnTo>
                  <a:pt x="3081" y="1855"/>
                </a:lnTo>
                <a:lnTo>
                  <a:pt x="3515" y="1855"/>
                </a:lnTo>
                <a:lnTo>
                  <a:pt x="3515" y="1850"/>
                </a:lnTo>
                <a:lnTo>
                  <a:pt x="3513" y="1834"/>
                </a:lnTo>
                <a:lnTo>
                  <a:pt x="3081" y="1834"/>
                </a:lnTo>
                <a:lnTo>
                  <a:pt x="3081" y="1834"/>
                </a:lnTo>
                <a:close/>
                <a:moveTo>
                  <a:pt x="3071" y="1815"/>
                </a:moveTo>
                <a:lnTo>
                  <a:pt x="3071" y="1815"/>
                </a:lnTo>
                <a:lnTo>
                  <a:pt x="3073" y="1817"/>
                </a:lnTo>
                <a:lnTo>
                  <a:pt x="3078" y="1829"/>
                </a:lnTo>
                <a:lnTo>
                  <a:pt x="3081" y="1834"/>
                </a:lnTo>
                <a:lnTo>
                  <a:pt x="3513" y="1834"/>
                </a:lnTo>
                <a:lnTo>
                  <a:pt x="3513" y="1834"/>
                </a:lnTo>
                <a:lnTo>
                  <a:pt x="3510" y="1822"/>
                </a:lnTo>
                <a:lnTo>
                  <a:pt x="3510" y="1815"/>
                </a:lnTo>
                <a:lnTo>
                  <a:pt x="3071" y="1815"/>
                </a:lnTo>
                <a:lnTo>
                  <a:pt x="3071" y="1815"/>
                </a:lnTo>
                <a:close/>
                <a:moveTo>
                  <a:pt x="3059" y="1796"/>
                </a:moveTo>
                <a:lnTo>
                  <a:pt x="3059" y="1796"/>
                </a:lnTo>
                <a:lnTo>
                  <a:pt x="3064" y="1803"/>
                </a:lnTo>
                <a:lnTo>
                  <a:pt x="3071" y="1815"/>
                </a:lnTo>
                <a:lnTo>
                  <a:pt x="3510" y="1815"/>
                </a:lnTo>
                <a:lnTo>
                  <a:pt x="3508" y="1815"/>
                </a:lnTo>
                <a:lnTo>
                  <a:pt x="3510" y="1801"/>
                </a:lnTo>
                <a:lnTo>
                  <a:pt x="3510" y="1796"/>
                </a:lnTo>
                <a:lnTo>
                  <a:pt x="3059" y="1796"/>
                </a:lnTo>
                <a:lnTo>
                  <a:pt x="3059" y="1796"/>
                </a:lnTo>
                <a:close/>
                <a:moveTo>
                  <a:pt x="3050" y="1777"/>
                </a:moveTo>
                <a:lnTo>
                  <a:pt x="3050" y="1777"/>
                </a:lnTo>
                <a:lnTo>
                  <a:pt x="3055" y="1786"/>
                </a:lnTo>
                <a:lnTo>
                  <a:pt x="3062" y="1796"/>
                </a:lnTo>
                <a:lnTo>
                  <a:pt x="3510" y="1796"/>
                </a:lnTo>
                <a:lnTo>
                  <a:pt x="3510" y="1786"/>
                </a:lnTo>
                <a:lnTo>
                  <a:pt x="3515" y="1779"/>
                </a:lnTo>
                <a:lnTo>
                  <a:pt x="3520" y="1777"/>
                </a:lnTo>
                <a:lnTo>
                  <a:pt x="3050" y="1777"/>
                </a:lnTo>
                <a:lnTo>
                  <a:pt x="3050" y="1777"/>
                </a:lnTo>
                <a:close/>
                <a:moveTo>
                  <a:pt x="3036" y="1758"/>
                </a:moveTo>
                <a:lnTo>
                  <a:pt x="3036" y="1758"/>
                </a:lnTo>
                <a:lnTo>
                  <a:pt x="3045" y="1770"/>
                </a:lnTo>
                <a:lnTo>
                  <a:pt x="3050" y="1777"/>
                </a:lnTo>
                <a:lnTo>
                  <a:pt x="3520" y="1777"/>
                </a:lnTo>
                <a:lnTo>
                  <a:pt x="3525" y="1772"/>
                </a:lnTo>
                <a:lnTo>
                  <a:pt x="3534" y="1760"/>
                </a:lnTo>
                <a:lnTo>
                  <a:pt x="3536" y="1758"/>
                </a:lnTo>
                <a:lnTo>
                  <a:pt x="3036" y="1758"/>
                </a:lnTo>
                <a:lnTo>
                  <a:pt x="3036" y="1758"/>
                </a:lnTo>
                <a:close/>
                <a:moveTo>
                  <a:pt x="3017" y="1737"/>
                </a:moveTo>
                <a:lnTo>
                  <a:pt x="3017" y="1737"/>
                </a:lnTo>
                <a:lnTo>
                  <a:pt x="3017" y="1741"/>
                </a:lnTo>
                <a:lnTo>
                  <a:pt x="3026" y="1746"/>
                </a:lnTo>
                <a:lnTo>
                  <a:pt x="3036" y="1756"/>
                </a:lnTo>
                <a:lnTo>
                  <a:pt x="3036" y="1758"/>
                </a:lnTo>
                <a:lnTo>
                  <a:pt x="3536" y="1758"/>
                </a:lnTo>
                <a:lnTo>
                  <a:pt x="3546" y="1744"/>
                </a:lnTo>
                <a:lnTo>
                  <a:pt x="3551" y="1737"/>
                </a:lnTo>
                <a:lnTo>
                  <a:pt x="3416" y="1737"/>
                </a:lnTo>
                <a:lnTo>
                  <a:pt x="3416" y="1737"/>
                </a:lnTo>
                <a:lnTo>
                  <a:pt x="3409" y="1746"/>
                </a:lnTo>
                <a:lnTo>
                  <a:pt x="3399" y="1751"/>
                </a:lnTo>
                <a:lnTo>
                  <a:pt x="3395" y="1744"/>
                </a:lnTo>
                <a:lnTo>
                  <a:pt x="3392" y="1737"/>
                </a:lnTo>
                <a:lnTo>
                  <a:pt x="3017" y="1737"/>
                </a:lnTo>
                <a:lnTo>
                  <a:pt x="3017" y="1737"/>
                </a:lnTo>
                <a:close/>
                <a:moveTo>
                  <a:pt x="3425" y="1715"/>
                </a:moveTo>
                <a:lnTo>
                  <a:pt x="3425" y="1715"/>
                </a:lnTo>
                <a:lnTo>
                  <a:pt x="3423" y="1725"/>
                </a:lnTo>
                <a:lnTo>
                  <a:pt x="3416" y="1737"/>
                </a:lnTo>
                <a:lnTo>
                  <a:pt x="3551" y="1737"/>
                </a:lnTo>
                <a:lnTo>
                  <a:pt x="3555" y="1727"/>
                </a:lnTo>
                <a:lnTo>
                  <a:pt x="3565" y="1718"/>
                </a:lnTo>
                <a:lnTo>
                  <a:pt x="3565" y="1715"/>
                </a:lnTo>
                <a:lnTo>
                  <a:pt x="3425" y="1715"/>
                </a:lnTo>
                <a:lnTo>
                  <a:pt x="3425" y="1715"/>
                </a:lnTo>
                <a:close/>
                <a:moveTo>
                  <a:pt x="3019" y="1715"/>
                </a:moveTo>
                <a:lnTo>
                  <a:pt x="3019" y="1715"/>
                </a:lnTo>
                <a:lnTo>
                  <a:pt x="3014" y="1727"/>
                </a:lnTo>
                <a:lnTo>
                  <a:pt x="3014" y="1734"/>
                </a:lnTo>
                <a:lnTo>
                  <a:pt x="3017" y="1737"/>
                </a:lnTo>
                <a:lnTo>
                  <a:pt x="3392" y="1737"/>
                </a:lnTo>
                <a:lnTo>
                  <a:pt x="3392" y="1734"/>
                </a:lnTo>
                <a:lnTo>
                  <a:pt x="3392" y="1723"/>
                </a:lnTo>
                <a:lnTo>
                  <a:pt x="3392" y="1715"/>
                </a:lnTo>
                <a:lnTo>
                  <a:pt x="3019" y="1715"/>
                </a:lnTo>
                <a:lnTo>
                  <a:pt x="3019" y="1715"/>
                </a:lnTo>
                <a:close/>
                <a:moveTo>
                  <a:pt x="3425" y="1697"/>
                </a:moveTo>
                <a:lnTo>
                  <a:pt x="3425" y="1697"/>
                </a:lnTo>
                <a:lnTo>
                  <a:pt x="3428" y="1699"/>
                </a:lnTo>
                <a:lnTo>
                  <a:pt x="3428" y="1711"/>
                </a:lnTo>
                <a:lnTo>
                  <a:pt x="3425" y="1715"/>
                </a:lnTo>
                <a:lnTo>
                  <a:pt x="3565" y="1715"/>
                </a:lnTo>
                <a:lnTo>
                  <a:pt x="3577" y="1701"/>
                </a:lnTo>
                <a:lnTo>
                  <a:pt x="3581" y="1697"/>
                </a:lnTo>
                <a:lnTo>
                  <a:pt x="3425" y="1697"/>
                </a:lnTo>
                <a:lnTo>
                  <a:pt x="3425" y="1697"/>
                </a:lnTo>
                <a:close/>
                <a:moveTo>
                  <a:pt x="3022" y="1697"/>
                </a:moveTo>
                <a:lnTo>
                  <a:pt x="3022" y="1697"/>
                </a:lnTo>
                <a:lnTo>
                  <a:pt x="3019" y="1711"/>
                </a:lnTo>
                <a:lnTo>
                  <a:pt x="3019" y="1715"/>
                </a:lnTo>
                <a:lnTo>
                  <a:pt x="3392" y="1715"/>
                </a:lnTo>
                <a:lnTo>
                  <a:pt x="3395" y="1711"/>
                </a:lnTo>
                <a:lnTo>
                  <a:pt x="3395" y="1701"/>
                </a:lnTo>
                <a:lnTo>
                  <a:pt x="3402" y="1697"/>
                </a:lnTo>
                <a:lnTo>
                  <a:pt x="3022" y="1697"/>
                </a:lnTo>
                <a:lnTo>
                  <a:pt x="3022" y="1697"/>
                </a:lnTo>
                <a:close/>
                <a:moveTo>
                  <a:pt x="3024" y="1678"/>
                </a:moveTo>
                <a:lnTo>
                  <a:pt x="3024" y="1678"/>
                </a:lnTo>
                <a:lnTo>
                  <a:pt x="3024" y="1680"/>
                </a:lnTo>
                <a:lnTo>
                  <a:pt x="3024" y="1697"/>
                </a:lnTo>
                <a:lnTo>
                  <a:pt x="3022" y="1697"/>
                </a:lnTo>
                <a:lnTo>
                  <a:pt x="3402" y="1697"/>
                </a:lnTo>
                <a:lnTo>
                  <a:pt x="3402" y="1697"/>
                </a:lnTo>
                <a:lnTo>
                  <a:pt x="3411" y="1697"/>
                </a:lnTo>
                <a:lnTo>
                  <a:pt x="3421" y="1697"/>
                </a:lnTo>
                <a:lnTo>
                  <a:pt x="3425" y="1697"/>
                </a:lnTo>
                <a:lnTo>
                  <a:pt x="3579" y="1697"/>
                </a:lnTo>
                <a:lnTo>
                  <a:pt x="3588" y="1685"/>
                </a:lnTo>
                <a:lnTo>
                  <a:pt x="3598" y="1678"/>
                </a:lnTo>
                <a:lnTo>
                  <a:pt x="3024" y="1678"/>
                </a:lnTo>
                <a:lnTo>
                  <a:pt x="3024" y="1678"/>
                </a:lnTo>
                <a:close/>
                <a:moveTo>
                  <a:pt x="3031" y="1656"/>
                </a:moveTo>
                <a:lnTo>
                  <a:pt x="3031" y="1656"/>
                </a:lnTo>
                <a:lnTo>
                  <a:pt x="3024" y="1664"/>
                </a:lnTo>
                <a:lnTo>
                  <a:pt x="3022" y="1678"/>
                </a:lnTo>
                <a:lnTo>
                  <a:pt x="3598" y="1678"/>
                </a:lnTo>
                <a:lnTo>
                  <a:pt x="3603" y="1673"/>
                </a:lnTo>
                <a:lnTo>
                  <a:pt x="3614" y="1666"/>
                </a:lnTo>
                <a:lnTo>
                  <a:pt x="3626" y="1661"/>
                </a:lnTo>
                <a:lnTo>
                  <a:pt x="3629" y="1656"/>
                </a:lnTo>
                <a:lnTo>
                  <a:pt x="3031" y="1656"/>
                </a:lnTo>
                <a:lnTo>
                  <a:pt x="3031" y="1656"/>
                </a:lnTo>
                <a:close/>
                <a:moveTo>
                  <a:pt x="3038" y="1638"/>
                </a:moveTo>
                <a:lnTo>
                  <a:pt x="3038" y="1638"/>
                </a:lnTo>
                <a:lnTo>
                  <a:pt x="3038" y="1642"/>
                </a:lnTo>
                <a:lnTo>
                  <a:pt x="3033" y="1654"/>
                </a:lnTo>
                <a:lnTo>
                  <a:pt x="3031" y="1656"/>
                </a:lnTo>
                <a:lnTo>
                  <a:pt x="3631" y="1656"/>
                </a:lnTo>
                <a:lnTo>
                  <a:pt x="3638" y="1647"/>
                </a:lnTo>
                <a:lnTo>
                  <a:pt x="3647" y="1638"/>
                </a:lnTo>
                <a:lnTo>
                  <a:pt x="3038" y="1638"/>
                </a:lnTo>
                <a:lnTo>
                  <a:pt x="3038" y="1638"/>
                </a:lnTo>
                <a:close/>
                <a:moveTo>
                  <a:pt x="3024" y="1619"/>
                </a:moveTo>
                <a:lnTo>
                  <a:pt x="3024" y="1619"/>
                </a:lnTo>
                <a:lnTo>
                  <a:pt x="3033" y="1626"/>
                </a:lnTo>
                <a:lnTo>
                  <a:pt x="3038" y="1633"/>
                </a:lnTo>
                <a:lnTo>
                  <a:pt x="3038" y="1638"/>
                </a:lnTo>
                <a:lnTo>
                  <a:pt x="3647" y="1638"/>
                </a:lnTo>
                <a:lnTo>
                  <a:pt x="3647" y="1638"/>
                </a:lnTo>
                <a:lnTo>
                  <a:pt x="3655" y="1623"/>
                </a:lnTo>
                <a:lnTo>
                  <a:pt x="3655" y="1619"/>
                </a:lnTo>
                <a:lnTo>
                  <a:pt x="3024" y="1619"/>
                </a:lnTo>
                <a:lnTo>
                  <a:pt x="3024" y="1619"/>
                </a:lnTo>
                <a:close/>
                <a:moveTo>
                  <a:pt x="2960" y="1619"/>
                </a:moveTo>
                <a:lnTo>
                  <a:pt x="2960" y="1619"/>
                </a:lnTo>
                <a:lnTo>
                  <a:pt x="2962" y="1623"/>
                </a:lnTo>
                <a:lnTo>
                  <a:pt x="2972" y="1626"/>
                </a:lnTo>
                <a:lnTo>
                  <a:pt x="2979" y="1626"/>
                </a:lnTo>
                <a:lnTo>
                  <a:pt x="2991" y="1623"/>
                </a:lnTo>
                <a:lnTo>
                  <a:pt x="2996" y="1619"/>
                </a:lnTo>
                <a:lnTo>
                  <a:pt x="2960" y="1619"/>
                </a:lnTo>
                <a:lnTo>
                  <a:pt x="2960" y="1619"/>
                </a:lnTo>
                <a:close/>
                <a:moveTo>
                  <a:pt x="2724" y="1619"/>
                </a:moveTo>
                <a:lnTo>
                  <a:pt x="2724" y="1619"/>
                </a:lnTo>
                <a:lnTo>
                  <a:pt x="2731" y="1626"/>
                </a:lnTo>
                <a:lnTo>
                  <a:pt x="2738" y="1630"/>
                </a:lnTo>
                <a:lnTo>
                  <a:pt x="2740" y="1633"/>
                </a:lnTo>
                <a:lnTo>
                  <a:pt x="2745" y="1633"/>
                </a:lnTo>
                <a:lnTo>
                  <a:pt x="2745" y="1630"/>
                </a:lnTo>
                <a:lnTo>
                  <a:pt x="2750" y="1628"/>
                </a:lnTo>
                <a:lnTo>
                  <a:pt x="2750" y="1626"/>
                </a:lnTo>
                <a:lnTo>
                  <a:pt x="2750" y="1621"/>
                </a:lnTo>
                <a:lnTo>
                  <a:pt x="2752" y="1619"/>
                </a:lnTo>
                <a:lnTo>
                  <a:pt x="2724" y="1619"/>
                </a:lnTo>
                <a:lnTo>
                  <a:pt x="2724" y="1619"/>
                </a:lnTo>
                <a:close/>
                <a:moveTo>
                  <a:pt x="2953" y="1600"/>
                </a:moveTo>
                <a:lnTo>
                  <a:pt x="2953" y="1600"/>
                </a:lnTo>
                <a:lnTo>
                  <a:pt x="2953" y="1602"/>
                </a:lnTo>
                <a:lnTo>
                  <a:pt x="2958" y="1612"/>
                </a:lnTo>
                <a:lnTo>
                  <a:pt x="2962" y="1619"/>
                </a:lnTo>
                <a:lnTo>
                  <a:pt x="2996" y="1619"/>
                </a:lnTo>
                <a:lnTo>
                  <a:pt x="3003" y="1616"/>
                </a:lnTo>
                <a:lnTo>
                  <a:pt x="3005" y="1612"/>
                </a:lnTo>
                <a:lnTo>
                  <a:pt x="3010" y="1609"/>
                </a:lnTo>
                <a:lnTo>
                  <a:pt x="3010" y="1609"/>
                </a:lnTo>
                <a:lnTo>
                  <a:pt x="3012" y="1609"/>
                </a:lnTo>
                <a:lnTo>
                  <a:pt x="3014" y="1609"/>
                </a:lnTo>
                <a:lnTo>
                  <a:pt x="3017" y="1612"/>
                </a:lnTo>
                <a:lnTo>
                  <a:pt x="3019" y="1614"/>
                </a:lnTo>
                <a:lnTo>
                  <a:pt x="3024" y="1619"/>
                </a:lnTo>
                <a:lnTo>
                  <a:pt x="3024" y="1619"/>
                </a:lnTo>
                <a:lnTo>
                  <a:pt x="3655" y="1619"/>
                </a:lnTo>
                <a:lnTo>
                  <a:pt x="3657" y="1612"/>
                </a:lnTo>
                <a:lnTo>
                  <a:pt x="3664" y="1600"/>
                </a:lnTo>
                <a:lnTo>
                  <a:pt x="2953" y="1600"/>
                </a:lnTo>
                <a:lnTo>
                  <a:pt x="2953" y="1600"/>
                </a:lnTo>
                <a:close/>
                <a:moveTo>
                  <a:pt x="2705" y="1600"/>
                </a:moveTo>
                <a:lnTo>
                  <a:pt x="2705" y="1600"/>
                </a:lnTo>
                <a:lnTo>
                  <a:pt x="2705" y="1600"/>
                </a:lnTo>
                <a:lnTo>
                  <a:pt x="2714" y="1609"/>
                </a:lnTo>
                <a:lnTo>
                  <a:pt x="2724" y="1619"/>
                </a:lnTo>
                <a:lnTo>
                  <a:pt x="2724" y="1619"/>
                </a:lnTo>
                <a:lnTo>
                  <a:pt x="2755" y="1619"/>
                </a:lnTo>
                <a:lnTo>
                  <a:pt x="2757" y="1614"/>
                </a:lnTo>
                <a:lnTo>
                  <a:pt x="2766" y="1609"/>
                </a:lnTo>
                <a:lnTo>
                  <a:pt x="2776" y="1609"/>
                </a:lnTo>
                <a:lnTo>
                  <a:pt x="2790" y="1609"/>
                </a:lnTo>
                <a:lnTo>
                  <a:pt x="2809" y="1609"/>
                </a:lnTo>
                <a:lnTo>
                  <a:pt x="2825" y="1609"/>
                </a:lnTo>
                <a:lnTo>
                  <a:pt x="2844" y="1609"/>
                </a:lnTo>
                <a:lnTo>
                  <a:pt x="2859" y="1604"/>
                </a:lnTo>
                <a:lnTo>
                  <a:pt x="2870" y="1600"/>
                </a:lnTo>
                <a:lnTo>
                  <a:pt x="2705" y="1600"/>
                </a:lnTo>
                <a:lnTo>
                  <a:pt x="2705" y="1600"/>
                </a:lnTo>
                <a:close/>
                <a:moveTo>
                  <a:pt x="2936" y="1578"/>
                </a:moveTo>
                <a:lnTo>
                  <a:pt x="2936" y="1578"/>
                </a:lnTo>
                <a:lnTo>
                  <a:pt x="2939" y="1578"/>
                </a:lnTo>
                <a:lnTo>
                  <a:pt x="2948" y="1590"/>
                </a:lnTo>
                <a:lnTo>
                  <a:pt x="2953" y="1600"/>
                </a:lnTo>
                <a:lnTo>
                  <a:pt x="3664" y="1600"/>
                </a:lnTo>
                <a:lnTo>
                  <a:pt x="3664" y="1597"/>
                </a:lnTo>
                <a:lnTo>
                  <a:pt x="3676" y="1581"/>
                </a:lnTo>
                <a:lnTo>
                  <a:pt x="3676" y="1578"/>
                </a:lnTo>
                <a:lnTo>
                  <a:pt x="2936" y="1578"/>
                </a:lnTo>
                <a:lnTo>
                  <a:pt x="2936" y="1578"/>
                </a:lnTo>
                <a:close/>
                <a:moveTo>
                  <a:pt x="2684" y="1578"/>
                </a:moveTo>
                <a:lnTo>
                  <a:pt x="2684" y="1578"/>
                </a:lnTo>
                <a:lnTo>
                  <a:pt x="2686" y="1578"/>
                </a:lnTo>
                <a:lnTo>
                  <a:pt x="2691" y="1588"/>
                </a:lnTo>
                <a:lnTo>
                  <a:pt x="2696" y="1590"/>
                </a:lnTo>
                <a:lnTo>
                  <a:pt x="2698" y="1590"/>
                </a:lnTo>
                <a:lnTo>
                  <a:pt x="2705" y="1600"/>
                </a:lnTo>
                <a:lnTo>
                  <a:pt x="2870" y="1600"/>
                </a:lnTo>
                <a:lnTo>
                  <a:pt x="2873" y="1597"/>
                </a:lnTo>
                <a:lnTo>
                  <a:pt x="2882" y="1590"/>
                </a:lnTo>
                <a:lnTo>
                  <a:pt x="2889" y="1588"/>
                </a:lnTo>
                <a:lnTo>
                  <a:pt x="2899" y="1583"/>
                </a:lnTo>
                <a:lnTo>
                  <a:pt x="2906" y="1578"/>
                </a:lnTo>
                <a:lnTo>
                  <a:pt x="2684" y="1578"/>
                </a:lnTo>
                <a:lnTo>
                  <a:pt x="2684" y="1578"/>
                </a:lnTo>
                <a:close/>
                <a:moveTo>
                  <a:pt x="2667" y="1560"/>
                </a:moveTo>
                <a:lnTo>
                  <a:pt x="2667" y="1560"/>
                </a:lnTo>
                <a:lnTo>
                  <a:pt x="2667" y="1560"/>
                </a:lnTo>
                <a:lnTo>
                  <a:pt x="2677" y="1571"/>
                </a:lnTo>
                <a:lnTo>
                  <a:pt x="2684" y="1578"/>
                </a:lnTo>
                <a:lnTo>
                  <a:pt x="2906" y="1578"/>
                </a:lnTo>
                <a:lnTo>
                  <a:pt x="2908" y="1576"/>
                </a:lnTo>
                <a:lnTo>
                  <a:pt x="2925" y="1574"/>
                </a:lnTo>
                <a:lnTo>
                  <a:pt x="2936" y="1578"/>
                </a:lnTo>
                <a:lnTo>
                  <a:pt x="3678" y="1578"/>
                </a:lnTo>
                <a:lnTo>
                  <a:pt x="3685" y="1564"/>
                </a:lnTo>
                <a:lnTo>
                  <a:pt x="3688" y="1560"/>
                </a:lnTo>
                <a:lnTo>
                  <a:pt x="2667" y="1560"/>
                </a:lnTo>
                <a:lnTo>
                  <a:pt x="2667" y="1560"/>
                </a:lnTo>
                <a:close/>
                <a:moveTo>
                  <a:pt x="3697" y="1541"/>
                </a:moveTo>
                <a:lnTo>
                  <a:pt x="3697" y="1541"/>
                </a:lnTo>
                <a:lnTo>
                  <a:pt x="2653" y="1541"/>
                </a:lnTo>
                <a:lnTo>
                  <a:pt x="2658" y="1548"/>
                </a:lnTo>
                <a:lnTo>
                  <a:pt x="2667" y="1560"/>
                </a:lnTo>
                <a:lnTo>
                  <a:pt x="3688" y="1560"/>
                </a:lnTo>
                <a:lnTo>
                  <a:pt x="3692" y="1550"/>
                </a:lnTo>
                <a:lnTo>
                  <a:pt x="3697" y="1543"/>
                </a:lnTo>
                <a:lnTo>
                  <a:pt x="3697" y="1541"/>
                </a:lnTo>
                <a:lnTo>
                  <a:pt x="3697" y="1541"/>
                </a:lnTo>
                <a:close/>
                <a:moveTo>
                  <a:pt x="2644" y="1522"/>
                </a:moveTo>
                <a:lnTo>
                  <a:pt x="2644" y="1522"/>
                </a:lnTo>
                <a:lnTo>
                  <a:pt x="2644" y="1522"/>
                </a:lnTo>
                <a:lnTo>
                  <a:pt x="2653" y="1538"/>
                </a:lnTo>
                <a:lnTo>
                  <a:pt x="2655" y="1541"/>
                </a:lnTo>
                <a:lnTo>
                  <a:pt x="3697" y="1541"/>
                </a:lnTo>
                <a:lnTo>
                  <a:pt x="3699" y="1531"/>
                </a:lnTo>
                <a:lnTo>
                  <a:pt x="3702" y="1522"/>
                </a:lnTo>
                <a:lnTo>
                  <a:pt x="2644" y="1522"/>
                </a:lnTo>
                <a:lnTo>
                  <a:pt x="2644" y="1522"/>
                </a:lnTo>
                <a:close/>
                <a:moveTo>
                  <a:pt x="2622" y="1501"/>
                </a:moveTo>
                <a:lnTo>
                  <a:pt x="2622" y="1501"/>
                </a:lnTo>
                <a:lnTo>
                  <a:pt x="2629" y="1505"/>
                </a:lnTo>
                <a:lnTo>
                  <a:pt x="2644" y="1522"/>
                </a:lnTo>
                <a:lnTo>
                  <a:pt x="3702" y="1522"/>
                </a:lnTo>
                <a:lnTo>
                  <a:pt x="3704" y="1519"/>
                </a:lnTo>
                <a:lnTo>
                  <a:pt x="3707" y="1505"/>
                </a:lnTo>
                <a:lnTo>
                  <a:pt x="3707" y="1501"/>
                </a:lnTo>
                <a:lnTo>
                  <a:pt x="3633" y="1501"/>
                </a:lnTo>
                <a:lnTo>
                  <a:pt x="3629" y="1505"/>
                </a:lnTo>
                <a:lnTo>
                  <a:pt x="3612" y="1510"/>
                </a:lnTo>
                <a:lnTo>
                  <a:pt x="3591" y="1512"/>
                </a:lnTo>
                <a:lnTo>
                  <a:pt x="3586" y="1512"/>
                </a:lnTo>
                <a:lnTo>
                  <a:pt x="3581" y="1510"/>
                </a:lnTo>
                <a:lnTo>
                  <a:pt x="3579" y="1505"/>
                </a:lnTo>
                <a:lnTo>
                  <a:pt x="3577" y="1505"/>
                </a:lnTo>
                <a:lnTo>
                  <a:pt x="3577" y="1501"/>
                </a:lnTo>
                <a:lnTo>
                  <a:pt x="2622" y="1501"/>
                </a:lnTo>
                <a:lnTo>
                  <a:pt x="2622" y="1501"/>
                </a:lnTo>
                <a:close/>
                <a:moveTo>
                  <a:pt x="3685" y="1482"/>
                </a:moveTo>
                <a:lnTo>
                  <a:pt x="3685" y="1482"/>
                </a:lnTo>
                <a:lnTo>
                  <a:pt x="3673" y="1484"/>
                </a:lnTo>
                <a:lnTo>
                  <a:pt x="3659" y="1489"/>
                </a:lnTo>
                <a:lnTo>
                  <a:pt x="3647" y="1493"/>
                </a:lnTo>
                <a:lnTo>
                  <a:pt x="3640" y="1498"/>
                </a:lnTo>
                <a:lnTo>
                  <a:pt x="3633" y="1501"/>
                </a:lnTo>
                <a:lnTo>
                  <a:pt x="3707" y="1501"/>
                </a:lnTo>
                <a:lnTo>
                  <a:pt x="3709" y="1489"/>
                </a:lnTo>
                <a:lnTo>
                  <a:pt x="3709" y="1489"/>
                </a:lnTo>
                <a:lnTo>
                  <a:pt x="3707" y="1482"/>
                </a:lnTo>
                <a:lnTo>
                  <a:pt x="3685" y="1482"/>
                </a:lnTo>
                <a:lnTo>
                  <a:pt x="3685" y="1482"/>
                </a:lnTo>
                <a:close/>
                <a:moveTo>
                  <a:pt x="2596" y="1482"/>
                </a:moveTo>
                <a:lnTo>
                  <a:pt x="2596" y="1482"/>
                </a:lnTo>
                <a:lnTo>
                  <a:pt x="2596" y="1484"/>
                </a:lnTo>
                <a:lnTo>
                  <a:pt x="2608" y="1491"/>
                </a:lnTo>
                <a:lnTo>
                  <a:pt x="2622" y="1501"/>
                </a:lnTo>
                <a:lnTo>
                  <a:pt x="3577" y="1501"/>
                </a:lnTo>
                <a:lnTo>
                  <a:pt x="3577" y="1501"/>
                </a:lnTo>
                <a:lnTo>
                  <a:pt x="3577" y="1496"/>
                </a:lnTo>
                <a:lnTo>
                  <a:pt x="3577" y="1491"/>
                </a:lnTo>
                <a:lnTo>
                  <a:pt x="3577" y="1486"/>
                </a:lnTo>
                <a:lnTo>
                  <a:pt x="3577" y="1484"/>
                </a:lnTo>
                <a:lnTo>
                  <a:pt x="3577" y="1482"/>
                </a:lnTo>
                <a:lnTo>
                  <a:pt x="2596" y="1482"/>
                </a:lnTo>
                <a:lnTo>
                  <a:pt x="2596" y="1482"/>
                </a:lnTo>
                <a:close/>
                <a:moveTo>
                  <a:pt x="3699" y="1477"/>
                </a:moveTo>
                <a:lnTo>
                  <a:pt x="3699" y="1477"/>
                </a:lnTo>
                <a:lnTo>
                  <a:pt x="3688" y="1479"/>
                </a:lnTo>
                <a:lnTo>
                  <a:pt x="3683" y="1482"/>
                </a:lnTo>
                <a:lnTo>
                  <a:pt x="3707" y="1482"/>
                </a:lnTo>
                <a:lnTo>
                  <a:pt x="3707" y="1479"/>
                </a:lnTo>
                <a:lnTo>
                  <a:pt x="3699" y="1477"/>
                </a:lnTo>
                <a:lnTo>
                  <a:pt x="3699" y="1477"/>
                </a:lnTo>
                <a:close/>
                <a:moveTo>
                  <a:pt x="2594" y="1460"/>
                </a:moveTo>
                <a:lnTo>
                  <a:pt x="2594" y="1460"/>
                </a:lnTo>
                <a:lnTo>
                  <a:pt x="2594" y="1463"/>
                </a:lnTo>
                <a:lnTo>
                  <a:pt x="2592" y="1472"/>
                </a:lnTo>
                <a:lnTo>
                  <a:pt x="2596" y="1482"/>
                </a:lnTo>
                <a:lnTo>
                  <a:pt x="3577" y="1482"/>
                </a:lnTo>
                <a:lnTo>
                  <a:pt x="3577" y="1479"/>
                </a:lnTo>
                <a:lnTo>
                  <a:pt x="3572" y="1470"/>
                </a:lnTo>
                <a:lnTo>
                  <a:pt x="3567" y="1460"/>
                </a:lnTo>
                <a:lnTo>
                  <a:pt x="2594" y="1460"/>
                </a:lnTo>
                <a:lnTo>
                  <a:pt x="2594" y="1460"/>
                </a:lnTo>
                <a:close/>
                <a:moveTo>
                  <a:pt x="2594" y="1441"/>
                </a:moveTo>
                <a:lnTo>
                  <a:pt x="2594" y="1441"/>
                </a:lnTo>
                <a:lnTo>
                  <a:pt x="2594" y="1444"/>
                </a:lnTo>
                <a:lnTo>
                  <a:pt x="2594" y="1456"/>
                </a:lnTo>
                <a:lnTo>
                  <a:pt x="2594" y="1460"/>
                </a:lnTo>
                <a:lnTo>
                  <a:pt x="3567" y="1460"/>
                </a:lnTo>
                <a:lnTo>
                  <a:pt x="3567" y="1458"/>
                </a:lnTo>
                <a:lnTo>
                  <a:pt x="3560" y="1446"/>
                </a:lnTo>
                <a:lnTo>
                  <a:pt x="3555" y="1441"/>
                </a:lnTo>
                <a:lnTo>
                  <a:pt x="2594" y="1441"/>
                </a:lnTo>
                <a:lnTo>
                  <a:pt x="2594" y="1441"/>
                </a:lnTo>
                <a:close/>
                <a:moveTo>
                  <a:pt x="2582" y="1423"/>
                </a:moveTo>
                <a:lnTo>
                  <a:pt x="2582" y="1423"/>
                </a:lnTo>
                <a:lnTo>
                  <a:pt x="2582" y="1425"/>
                </a:lnTo>
                <a:lnTo>
                  <a:pt x="2582" y="1425"/>
                </a:lnTo>
                <a:lnTo>
                  <a:pt x="2585" y="1427"/>
                </a:lnTo>
                <a:lnTo>
                  <a:pt x="2589" y="1432"/>
                </a:lnTo>
                <a:lnTo>
                  <a:pt x="2589" y="1439"/>
                </a:lnTo>
                <a:lnTo>
                  <a:pt x="2592" y="1441"/>
                </a:lnTo>
                <a:lnTo>
                  <a:pt x="3555" y="1441"/>
                </a:lnTo>
                <a:lnTo>
                  <a:pt x="3553" y="1437"/>
                </a:lnTo>
                <a:lnTo>
                  <a:pt x="3546" y="1432"/>
                </a:lnTo>
                <a:lnTo>
                  <a:pt x="3541" y="1427"/>
                </a:lnTo>
                <a:lnTo>
                  <a:pt x="3536" y="1423"/>
                </a:lnTo>
                <a:lnTo>
                  <a:pt x="2582" y="1423"/>
                </a:lnTo>
                <a:lnTo>
                  <a:pt x="2582" y="1423"/>
                </a:lnTo>
                <a:close/>
                <a:moveTo>
                  <a:pt x="2594" y="1401"/>
                </a:moveTo>
                <a:lnTo>
                  <a:pt x="2594" y="1401"/>
                </a:lnTo>
                <a:lnTo>
                  <a:pt x="2589" y="1408"/>
                </a:lnTo>
                <a:lnTo>
                  <a:pt x="2587" y="1418"/>
                </a:lnTo>
                <a:lnTo>
                  <a:pt x="2582" y="1420"/>
                </a:lnTo>
                <a:lnTo>
                  <a:pt x="2582" y="1423"/>
                </a:lnTo>
                <a:lnTo>
                  <a:pt x="2582" y="1423"/>
                </a:lnTo>
                <a:lnTo>
                  <a:pt x="3536" y="1423"/>
                </a:lnTo>
                <a:lnTo>
                  <a:pt x="3532" y="1418"/>
                </a:lnTo>
                <a:lnTo>
                  <a:pt x="3525" y="1406"/>
                </a:lnTo>
                <a:lnTo>
                  <a:pt x="3522" y="1401"/>
                </a:lnTo>
                <a:lnTo>
                  <a:pt x="2594" y="1401"/>
                </a:lnTo>
                <a:lnTo>
                  <a:pt x="2594" y="1401"/>
                </a:lnTo>
                <a:close/>
                <a:moveTo>
                  <a:pt x="2603" y="1382"/>
                </a:moveTo>
                <a:lnTo>
                  <a:pt x="2603" y="1382"/>
                </a:lnTo>
                <a:lnTo>
                  <a:pt x="2603" y="1385"/>
                </a:lnTo>
                <a:lnTo>
                  <a:pt x="2596" y="1399"/>
                </a:lnTo>
                <a:lnTo>
                  <a:pt x="2594" y="1401"/>
                </a:lnTo>
                <a:lnTo>
                  <a:pt x="3522" y="1401"/>
                </a:lnTo>
                <a:lnTo>
                  <a:pt x="3518" y="1392"/>
                </a:lnTo>
                <a:lnTo>
                  <a:pt x="3513" y="1382"/>
                </a:lnTo>
                <a:lnTo>
                  <a:pt x="2603" y="1382"/>
                </a:lnTo>
                <a:lnTo>
                  <a:pt x="2603" y="1382"/>
                </a:lnTo>
                <a:close/>
                <a:moveTo>
                  <a:pt x="3508" y="1363"/>
                </a:moveTo>
                <a:lnTo>
                  <a:pt x="3508" y="1363"/>
                </a:lnTo>
                <a:lnTo>
                  <a:pt x="2613" y="1363"/>
                </a:lnTo>
                <a:lnTo>
                  <a:pt x="2613" y="1368"/>
                </a:lnTo>
                <a:lnTo>
                  <a:pt x="2603" y="1382"/>
                </a:lnTo>
                <a:lnTo>
                  <a:pt x="3513" y="1382"/>
                </a:lnTo>
                <a:lnTo>
                  <a:pt x="3510" y="1371"/>
                </a:lnTo>
                <a:lnTo>
                  <a:pt x="3508" y="1363"/>
                </a:lnTo>
                <a:lnTo>
                  <a:pt x="3508" y="1363"/>
                </a:lnTo>
                <a:close/>
                <a:moveTo>
                  <a:pt x="2613" y="1342"/>
                </a:moveTo>
                <a:lnTo>
                  <a:pt x="2613" y="1342"/>
                </a:lnTo>
                <a:lnTo>
                  <a:pt x="2613" y="1352"/>
                </a:lnTo>
                <a:lnTo>
                  <a:pt x="2613" y="1363"/>
                </a:lnTo>
                <a:lnTo>
                  <a:pt x="3506" y="1363"/>
                </a:lnTo>
                <a:lnTo>
                  <a:pt x="3501" y="1349"/>
                </a:lnTo>
                <a:lnTo>
                  <a:pt x="3496" y="1342"/>
                </a:lnTo>
                <a:lnTo>
                  <a:pt x="2613" y="1342"/>
                </a:lnTo>
                <a:lnTo>
                  <a:pt x="2613" y="1342"/>
                </a:lnTo>
                <a:close/>
                <a:moveTo>
                  <a:pt x="2606" y="1323"/>
                </a:moveTo>
                <a:lnTo>
                  <a:pt x="2606" y="1323"/>
                </a:lnTo>
                <a:lnTo>
                  <a:pt x="2606" y="1326"/>
                </a:lnTo>
                <a:lnTo>
                  <a:pt x="2611" y="1335"/>
                </a:lnTo>
                <a:lnTo>
                  <a:pt x="2611" y="1342"/>
                </a:lnTo>
                <a:lnTo>
                  <a:pt x="3496" y="1342"/>
                </a:lnTo>
                <a:lnTo>
                  <a:pt x="3489" y="1333"/>
                </a:lnTo>
                <a:lnTo>
                  <a:pt x="3484" y="1323"/>
                </a:lnTo>
                <a:lnTo>
                  <a:pt x="2606" y="1323"/>
                </a:lnTo>
                <a:lnTo>
                  <a:pt x="2606" y="1323"/>
                </a:lnTo>
                <a:close/>
                <a:moveTo>
                  <a:pt x="2599" y="1302"/>
                </a:moveTo>
                <a:lnTo>
                  <a:pt x="2599" y="1302"/>
                </a:lnTo>
                <a:lnTo>
                  <a:pt x="2603" y="1314"/>
                </a:lnTo>
                <a:lnTo>
                  <a:pt x="2608" y="1323"/>
                </a:lnTo>
                <a:lnTo>
                  <a:pt x="3484" y="1323"/>
                </a:lnTo>
                <a:lnTo>
                  <a:pt x="3480" y="1314"/>
                </a:lnTo>
                <a:lnTo>
                  <a:pt x="3475" y="1302"/>
                </a:lnTo>
                <a:lnTo>
                  <a:pt x="2599" y="1302"/>
                </a:lnTo>
                <a:lnTo>
                  <a:pt x="2599" y="1302"/>
                </a:lnTo>
                <a:close/>
                <a:moveTo>
                  <a:pt x="2599" y="1286"/>
                </a:moveTo>
                <a:lnTo>
                  <a:pt x="2599" y="1286"/>
                </a:lnTo>
                <a:lnTo>
                  <a:pt x="2596" y="1286"/>
                </a:lnTo>
                <a:lnTo>
                  <a:pt x="2599" y="1302"/>
                </a:lnTo>
                <a:lnTo>
                  <a:pt x="2599" y="1302"/>
                </a:lnTo>
                <a:lnTo>
                  <a:pt x="3475" y="1302"/>
                </a:lnTo>
                <a:lnTo>
                  <a:pt x="3470" y="1286"/>
                </a:lnTo>
                <a:lnTo>
                  <a:pt x="3470" y="1286"/>
                </a:lnTo>
                <a:lnTo>
                  <a:pt x="2599" y="1286"/>
                </a:lnTo>
                <a:lnTo>
                  <a:pt x="2599" y="1286"/>
                </a:lnTo>
                <a:close/>
                <a:moveTo>
                  <a:pt x="2608" y="1264"/>
                </a:moveTo>
                <a:lnTo>
                  <a:pt x="2608" y="1264"/>
                </a:lnTo>
                <a:lnTo>
                  <a:pt x="2606" y="1271"/>
                </a:lnTo>
                <a:lnTo>
                  <a:pt x="2599" y="1286"/>
                </a:lnTo>
                <a:lnTo>
                  <a:pt x="3470" y="1286"/>
                </a:lnTo>
                <a:lnTo>
                  <a:pt x="3461" y="1264"/>
                </a:lnTo>
                <a:lnTo>
                  <a:pt x="2608" y="1264"/>
                </a:lnTo>
                <a:lnTo>
                  <a:pt x="2608" y="1264"/>
                </a:lnTo>
                <a:close/>
                <a:moveTo>
                  <a:pt x="2620" y="1243"/>
                </a:moveTo>
                <a:lnTo>
                  <a:pt x="2620" y="1243"/>
                </a:lnTo>
                <a:lnTo>
                  <a:pt x="2615" y="1252"/>
                </a:lnTo>
                <a:lnTo>
                  <a:pt x="2608" y="1264"/>
                </a:lnTo>
                <a:lnTo>
                  <a:pt x="3461" y="1264"/>
                </a:lnTo>
                <a:lnTo>
                  <a:pt x="3461" y="1262"/>
                </a:lnTo>
                <a:lnTo>
                  <a:pt x="3454" y="1243"/>
                </a:lnTo>
                <a:lnTo>
                  <a:pt x="2620" y="1243"/>
                </a:lnTo>
                <a:lnTo>
                  <a:pt x="2620" y="1243"/>
                </a:lnTo>
                <a:close/>
                <a:moveTo>
                  <a:pt x="2627" y="1226"/>
                </a:moveTo>
                <a:lnTo>
                  <a:pt x="2627" y="1226"/>
                </a:lnTo>
                <a:lnTo>
                  <a:pt x="2625" y="1229"/>
                </a:lnTo>
                <a:lnTo>
                  <a:pt x="2620" y="1243"/>
                </a:lnTo>
                <a:lnTo>
                  <a:pt x="3454" y="1243"/>
                </a:lnTo>
                <a:lnTo>
                  <a:pt x="3444" y="1226"/>
                </a:lnTo>
                <a:lnTo>
                  <a:pt x="3444" y="1226"/>
                </a:lnTo>
                <a:lnTo>
                  <a:pt x="2627" y="1226"/>
                </a:lnTo>
                <a:lnTo>
                  <a:pt x="2627" y="1226"/>
                </a:lnTo>
                <a:close/>
                <a:moveTo>
                  <a:pt x="2637" y="1205"/>
                </a:moveTo>
                <a:lnTo>
                  <a:pt x="2637" y="1205"/>
                </a:lnTo>
                <a:lnTo>
                  <a:pt x="2634" y="1208"/>
                </a:lnTo>
                <a:lnTo>
                  <a:pt x="2625" y="1226"/>
                </a:lnTo>
                <a:lnTo>
                  <a:pt x="3444" y="1226"/>
                </a:lnTo>
                <a:lnTo>
                  <a:pt x="3437" y="1205"/>
                </a:lnTo>
                <a:lnTo>
                  <a:pt x="2637" y="1205"/>
                </a:lnTo>
                <a:lnTo>
                  <a:pt x="2637" y="1205"/>
                </a:lnTo>
                <a:close/>
                <a:moveTo>
                  <a:pt x="2651" y="1186"/>
                </a:moveTo>
                <a:lnTo>
                  <a:pt x="2651" y="1186"/>
                </a:lnTo>
                <a:lnTo>
                  <a:pt x="2644" y="1193"/>
                </a:lnTo>
                <a:lnTo>
                  <a:pt x="2637" y="1205"/>
                </a:lnTo>
                <a:lnTo>
                  <a:pt x="3435" y="1205"/>
                </a:lnTo>
                <a:lnTo>
                  <a:pt x="3430" y="1191"/>
                </a:lnTo>
                <a:lnTo>
                  <a:pt x="3428" y="1186"/>
                </a:lnTo>
                <a:lnTo>
                  <a:pt x="2651" y="1186"/>
                </a:lnTo>
                <a:lnTo>
                  <a:pt x="2651" y="1186"/>
                </a:lnTo>
                <a:close/>
                <a:moveTo>
                  <a:pt x="2677" y="1165"/>
                </a:moveTo>
                <a:lnTo>
                  <a:pt x="2677" y="1165"/>
                </a:lnTo>
                <a:lnTo>
                  <a:pt x="2660" y="1179"/>
                </a:lnTo>
                <a:lnTo>
                  <a:pt x="2651" y="1186"/>
                </a:lnTo>
                <a:lnTo>
                  <a:pt x="3428" y="1186"/>
                </a:lnTo>
                <a:lnTo>
                  <a:pt x="3421" y="1170"/>
                </a:lnTo>
                <a:lnTo>
                  <a:pt x="3418" y="1165"/>
                </a:lnTo>
                <a:lnTo>
                  <a:pt x="2677" y="1165"/>
                </a:lnTo>
                <a:lnTo>
                  <a:pt x="2677" y="1165"/>
                </a:lnTo>
                <a:close/>
                <a:moveTo>
                  <a:pt x="2705" y="1146"/>
                </a:moveTo>
                <a:lnTo>
                  <a:pt x="2705" y="1146"/>
                </a:lnTo>
                <a:lnTo>
                  <a:pt x="2698" y="1153"/>
                </a:lnTo>
                <a:lnTo>
                  <a:pt x="2679" y="1163"/>
                </a:lnTo>
                <a:lnTo>
                  <a:pt x="2677" y="1165"/>
                </a:lnTo>
                <a:lnTo>
                  <a:pt x="3418" y="1165"/>
                </a:lnTo>
                <a:lnTo>
                  <a:pt x="3411" y="1153"/>
                </a:lnTo>
                <a:lnTo>
                  <a:pt x="3407" y="1146"/>
                </a:lnTo>
                <a:lnTo>
                  <a:pt x="3312" y="1146"/>
                </a:lnTo>
                <a:lnTo>
                  <a:pt x="3307" y="1146"/>
                </a:lnTo>
                <a:lnTo>
                  <a:pt x="3307" y="1146"/>
                </a:lnTo>
                <a:lnTo>
                  <a:pt x="3305" y="1146"/>
                </a:lnTo>
                <a:lnTo>
                  <a:pt x="3305" y="1146"/>
                </a:lnTo>
                <a:lnTo>
                  <a:pt x="2705" y="1146"/>
                </a:lnTo>
                <a:lnTo>
                  <a:pt x="2705" y="1146"/>
                </a:lnTo>
                <a:close/>
                <a:moveTo>
                  <a:pt x="3331" y="1127"/>
                </a:moveTo>
                <a:lnTo>
                  <a:pt x="3331" y="1127"/>
                </a:lnTo>
                <a:lnTo>
                  <a:pt x="3326" y="1130"/>
                </a:lnTo>
                <a:lnTo>
                  <a:pt x="3322" y="1137"/>
                </a:lnTo>
                <a:lnTo>
                  <a:pt x="3317" y="1141"/>
                </a:lnTo>
                <a:lnTo>
                  <a:pt x="3312" y="1146"/>
                </a:lnTo>
                <a:lnTo>
                  <a:pt x="3312" y="1146"/>
                </a:lnTo>
                <a:lnTo>
                  <a:pt x="3409" y="1146"/>
                </a:lnTo>
                <a:lnTo>
                  <a:pt x="3407" y="1141"/>
                </a:lnTo>
                <a:lnTo>
                  <a:pt x="3402" y="1132"/>
                </a:lnTo>
                <a:lnTo>
                  <a:pt x="3402" y="1127"/>
                </a:lnTo>
                <a:lnTo>
                  <a:pt x="3331" y="1127"/>
                </a:lnTo>
                <a:lnTo>
                  <a:pt x="3331" y="1127"/>
                </a:lnTo>
                <a:close/>
                <a:moveTo>
                  <a:pt x="2707" y="1127"/>
                </a:moveTo>
                <a:lnTo>
                  <a:pt x="2707" y="1127"/>
                </a:lnTo>
                <a:lnTo>
                  <a:pt x="2707" y="1132"/>
                </a:lnTo>
                <a:lnTo>
                  <a:pt x="2705" y="1146"/>
                </a:lnTo>
                <a:lnTo>
                  <a:pt x="2705" y="1146"/>
                </a:lnTo>
                <a:lnTo>
                  <a:pt x="3305" y="1146"/>
                </a:lnTo>
                <a:lnTo>
                  <a:pt x="3305" y="1144"/>
                </a:lnTo>
                <a:lnTo>
                  <a:pt x="3305" y="1139"/>
                </a:lnTo>
                <a:lnTo>
                  <a:pt x="3312" y="1132"/>
                </a:lnTo>
                <a:lnTo>
                  <a:pt x="3319" y="1127"/>
                </a:lnTo>
                <a:lnTo>
                  <a:pt x="2707" y="1127"/>
                </a:lnTo>
                <a:lnTo>
                  <a:pt x="2707" y="1127"/>
                </a:lnTo>
                <a:close/>
                <a:moveTo>
                  <a:pt x="3338" y="1106"/>
                </a:moveTo>
                <a:lnTo>
                  <a:pt x="3338" y="1106"/>
                </a:lnTo>
                <a:lnTo>
                  <a:pt x="3194" y="1106"/>
                </a:lnTo>
                <a:lnTo>
                  <a:pt x="3189" y="1115"/>
                </a:lnTo>
                <a:lnTo>
                  <a:pt x="3177" y="1123"/>
                </a:lnTo>
                <a:lnTo>
                  <a:pt x="3168" y="1123"/>
                </a:lnTo>
                <a:lnTo>
                  <a:pt x="3161" y="1123"/>
                </a:lnTo>
                <a:lnTo>
                  <a:pt x="3151" y="1118"/>
                </a:lnTo>
                <a:lnTo>
                  <a:pt x="3142" y="1115"/>
                </a:lnTo>
                <a:lnTo>
                  <a:pt x="3135" y="1111"/>
                </a:lnTo>
                <a:lnTo>
                  <a:pt x="3125" y="1106"/>
                </a:lnTo>
                <a:lnTo>
                  <a:pt x="2710" y="1106"/>
                </a:lnTo>
                <a:lnTo>
                  <a:pt x="2707" y="1118"/>
                </a:lnTo>
                <a:lnTo>
                  <a:pt x="2707" y="1127"/>
                </a:lnTo>
                <a:lnTo>
                  <a:pt x="3319" y="1127"/>
                </a:lnTo>
                <a:lnTo>
                  <a:pt x="3322" y="1125"/>
                </a:lnTo>
                <a:lnTo>
                  <a:pt x="3331" y="1115"/>
                </a:lnTo>
                <a:lnTo>
                  <a:pt x="3338" y="1108"/>
                </a:lnTo>
                <a:lnTo>
                  <a:pt x="3338" y="1106"/>
                </a:lnTo>
                <a:lnTo>
                  <a:pt x="3338" y="1106"/>
                </a:lnTo>
                <a:close/>
                <a:moveTo>
                  <a:pt x="3385" y="1106"/>
                </a:moveTo>
                <a:lnTo>
                  <a:pt x="3385" y="1106"/>
                </a:lnTo>
                <a:lnTo>
                  <a:pt x="3373" y="1106"/>
                </a:lnTo>
                <a:lnTo>
                  <a:pt x="3364" y="1108"/>
                </a:lnTo>
                <a:lnTo>
                  <a:pt x="3352" y="1113"/>
                </a:lnTo>
                <a:lnTo>
                  <a:pt x="3338" y="1118"/>
                </a:lnTo>
                <a:lnTo>
                  <a:pt x="3329" y="1127"/>
                </a:lnTo>
                <a:lnTo>
                  <a:pt x="3399" y="1127"/>
                </a:lnTo>
                <a:lnTo>
                  <a:pt x="3399" y="1123"/>
                </a:lnTo>
                <a:lnTo>
                  <a:pt x="3395" y="1113"/>
                </a:lnTo>
                <a:lnTo>
                  <a:pt x="3385" y="1106"/>
                </a:lnTo>
                <a:lnTo>
                  <a:pt x="3385" y="1106"/>
                </a:lnTo>
                <a:close/>
                <a:moveTo>
                  <a:pt x="3378" y="1106"/>
                </a:moveTo>
                <a:lnTo>
                  <a:pt x="3378" y="1106"/>
                </a:lnTo>
                <a:lnTo>
                  <a:pt x="3373" y="1106"/>
                </a:lnTo>
                <a:lnTo>
                  <a:pt x="3385" y="1106"/>
                </a:lnTo>
                <a:lnTo>
                  <a:pt x="3385" y="1106"/>
                </a:lnTo>
                <a:lnTo>
                  <a:pt x="3378" y="1106"/>
                </a:lnTo>
                <a:lnTo>
                  <a:pt x="3378" y="1106"/>
                </a:lnTo>
                <a:close/>
                <a:moveTo>
                  <a:pt x="3218" y="1087"/>
                </a:moveTo>
                <a:lnTo>
                  <a:pt x="3218" y="1087"/>
                </a:lnTo>
                <a:lnTo>
                  <a:pt x="3210" y="1089"/>
                </a:lnTo>
                <a:lnTo>
                  <a:pt x="3199" y="1099"/>
                </a:lnTo>
                <a:lnTo>
                  <a:pt x="3194" y="1106"/>
                </a:lnTo>
                <a:lnTo>
                  <a:pt x="3336" y="1106"/>
                </a:lnTo>
                <a:lnTo>
                  <a:pt x="3338" y="1101"/>
                </a:lnTo>
                <a:lnTo>
                  <a:pt x="3329" y="1099"/>
                </a:lnTo>
                <a:lnTo>
                  <a:pt x="3312" y="1097"/>
                </a:lnTo>
                <a:lnTo>
                  <a:pt x="3296" y="1097"/>
                </a:lnTo>
                <a:lnTo>
                  <a:pt x="3279" y="1099"/>
                </a:lnTo>
                <a:lnTo>
                  <a:pt x="3265" y="1094"/>
                </a:lnTo>
                <a:lnTo>
                  <a:pt x="3248" y="1087"/>
                </a:lnTo>
                <a:lnTo>
                  <a:pt x="3248" y="1087"/>
                </a:lnTo>
                <a:lnTo>
                  <a:pt x="3218" y="1087"/>
                </a:lnTo>
                <a:lnTo>
                  <a:pt x="3218" y="1087"/>
                </a:lnTo>
                <a:close/>
                <a:moveTo>
                  <a:pt x="2717" y="1087"/>
                </a:moveTo>
                <a:lnTo>
                  <a:pt x="2717" y="1087"/>
                </a:lnTo>
                <a:lnTo>
                  <a:pt x="2710" y="1099"/>
                </a:lnTo>
                <a:lnTo>
                  <a:pt x="2710" y="1106"/>
                </a:lnTo>
                <a:lnTo>
                  <a:pt x="3125" y="1106"/>
                </a:lnTo>
                <a:lnTo>
                  <a:pt x="3125" y="1106"/>
                </a:lnTo>
                <a:lnTo>
                  <a:pt x="3118" y="1099"/>
                </a:lnTo>
                <a:lnTo>
                  <a:pt x="3116" y="1099"/>
                </a:lnTo>
                <a:lnTo>
                  <a:pt x="3111" y="1097"/>
                </a:lnTo>
                <a:lnTo>
                  <a:pt x="3102" y="1092"/>
                </a:lnTo>
                <a:lnTo>
                  <a:pt x="3092" y="1089"/>
                </a:lnTo>
                <a:lnTo>
                  <a:pt x="3083" y="1087"/>
                </a:lnTo>
                <a:lnTo>
                  <a:pt x="2717" y="1087"/>
                </a:lnTo>
                <a:lnTo>
                  <a:pt x="2717" y="1087"/>
                </a:lnTo>
                <a:close/>
                <a:moveTo>
                  <a:pt x="3234" y="1082"/>
                </a:moveTo>
                <a:lnTo>
                  <a:pt x="3234" y="1082"/>
                </a:lnTo>
                <a:lnTo>
                  <a:pt x="3222" y="1082"/>
                </a:lnTo>
                <a:lnTo>
                  <a:pt x="3218" y="1087"/>
                </a:lnTo>
                <a:lnTo>
                  <a:pt x="3248" y="1087"/>
                </a:lnTo>
                <a:lnTo>
                  <a:pt x="3234" y="1082"/>
                </a:lnTo>
                <a:lnTo>
                  <a:pt x="3234" y="1082"/>
                </a:lnTo>
                <a:close/>
                <a:moveTo>
                  <a:pt x="2733" y="1068"/>
                </a:moveTo>
                <a:lnTo>
                  <a:pt x="2733" y="1068"/>
                </a:lnTo>
                <a:lnTo>
                  <a:pt x="2731" y="1071"/>
                </a:lnTo>
                <a:lnTo>
                  <a:pt x="2722" y="1080"/>
                </a:lnTo>
                <a:lnTo>
                  <a:pt x="2717" y="1087"/>
                </a:lnTo>
                <a:lnTo>
                  <a:pt x="3083" y="1087"/>
                </a:lnTo>
                <a:lnTo>
                  <a:pt x="3083" y="1087"/>
                </a:lnTo>
                <a:lnTo>
                  <a:pt x="3073" y="1082"/>
                </a:lnTo>
                <a:lnTo>
                  <a:pt x="3064" y="1075"/>
                </a:lnTo>
                <a:lnTo>
                  <a:pt x="3055" y="1068"/>
                </a:lnTo>
                <a:lnTo>
                  <a:pt x="3050" y="1068"/>
                </a:lnTo>
                <a:lnTo>
                  <a:pt x="2733" y="1068"/>
                </a:lnTo>
                <a:lnTo>
                  <a:pt x="2733" y="1068"/>
                </a:lnTo>
                <a:close/>
                <a:moveTo>
                  <a:pt x="2759" y="1047"/>
                </a:moveTo>
                <a:lnTo>
                  <a:pt x="2759" y="1047"/>
                </a:lnTo>
                <a:lnTo>
                  <a:pt x="2750" y="1056"/>
                </a:lnTo>
                <a:lnTo>
                  <a:pt x="2740" y="1061"/>
                </a:lnTo>
                <a:lnTo>
                  <a:pt x="2738" y="1066"/>
                </a:lnTo>
                <a:lnTo>
                  <a:pt x="2733" y="1068"/>
                </a:lnTo>
                <a:lnTo>
                  <a:pt x="3050" y="1068"/>
                </a:lnTo>
                <a:lnTo>
                  <a:pt x="3048" y="1066"/>
                </a:lnTo>
                <a:lnTo>
                  <a:pt x="3045" y="1066"/>
                </a:lnTo>
                <a:lnTo>
                  <a:pt x="3043" y="1063"/>
                </a:lnTo>
                <a:lnTo>
                  <a:pt x="3038" y="1059"/>
                </a:lnTo>
                <a:lnTo>
                  <a:pt x="3038" y="1056"/>
                </a:lnTo>
                <a:lnTo>
                  <a:pt x="3036" y="1054"/>
                </a:lnTo>
                <a:lnTo>
                  <a:pt x="3033" y="1052"/>
                </a:lnTo>
                <a:lnTo>
                  <a:pt x="3036" y="1047"/>
                </a:lnTo>
                <a:lnTo>
                  <a:pt x="2759" y="1047"/>
                </a:lnTo>
                <a:lnTo>
                  <a:pt x="2759" y="1047"/>
                </a:lnTo>
                <a:close/>
                <a:moveTo>
                  <a:pt x="2840" y="1028"/>
                </a:moveTo>
                <a:lnTo>
                  <a:pt x="2840" y="1028"/>
                </a:lnTo>
                <a:lnTo>
                  <a:pt x="2830" y="1030"/>
                </a:lnTo>
                <a:lnTo>
                  <a:pt x="2818" y="1037"/>
                </a:lnTo>
                <a:lnTo>
                  <a:pt x="2811" y="1037"/>
                </a:lnTo>
                <a:lnTo>
                  <a:pt x="2799" y="1035"/>
                </a:lnTo>
                <a:lnTo>
                  <a:pt x="2785" y="1035"/>
                </a:lnTo>
                <a:lnTo>
                  <a:pt x="2771" y="1037"/>
                </a:lnTo>
                <a:lnTo>
                  <a:pt x="2759" y="1047"/>
                </a:lnTo>
                <a:lnTo>
                  <a:pt x="2759" y="1047"/>
                </a:lnTo>
                <a:lnTo>
                  <a:pt x="3036" y="1047"/>
                </a:lnTo>
                <a:lnTo>
                  <a:pt x="3036" y="1047"/>
                </a:lnTo>
                <a:lnTo>
                  <a:pt x="3038" y="1045"/>
                </a:lnTo>
                <a:lnTo>
                  <a:pt x="3040" y="1042"/>
                </a:lnTo>
                <a:lnTo>
                  <a:pt x="3043" y="1042"/>
                </a:lnTo>
                <a:lnTo>
                  <a:pt x="3045" y="1040"/>
                </a:lnTo>
                <a:lnTo>
                  <a:pt x="3050" y="1040"/>
                </a:lnTo>
                <a:lnTo>
                  <a:pt x="3050" y="1040"/>
                </a:lnTo>
                <a:lnTo>
                  <a:pt x="3052" y="1040"/>
                </a:lnTo>
                <a:lnTo>
                  <a:pt x="3052" y="1040"/>
                </a:lnTo>
                <a:lnTo>
                  <a:pt x="3052" y="1035"/>
                </a:lnTo>
                <a:lnTo>
                  <a:pt x="3052" y="1030"/>
                </a:lnTo>
                <a:lnTo>
                  <a:pt x="3052" y="1028"/>
                </a:lnTo>
                <a:lnTo>
                  <a:pt x="2840" y="1028"/>
                </a:lnTo>
                <a:lnTo>
                  <a:pt x="2840" y="1028"/>
                </a:lnTo>
                <a:close/>
                <a:moveTo>
                  <a:pt x="2885" y="1009"/>
                </a:moveTo>
                <a:lnTo>
                  <a:pt x="2885" y="1009"/>
                </a:lnTo>
                <a:lnTo>
                  <a:pt x="2873" y="1014"/>
                </a:lnTo>
                <a:lnTo>
                  <a:pt x="2861" y="1019"/>
                </a:lnTo>
                <a:lnTo>
                  <a:pt x="2844" y="1026"/>
                </a:lnTo>
                <a:lnTo>
                  <a:pt x="2840" y="1028"/>
                </a:lnTo>
                <a:lnTo>
                  <a:pt x="3052" y="1028"/>
                </a:lnTo>
                <a:lnTo>
                  <a:pt x="3050" y="1026"/>
                </a:lnTo>
                <a:lnTo>
                  <a:pt x="3050" y="1014"/>
                </a:lnTo>
                <a:lnTo>
                  <a:pt x="3045" y="1009"/>
                </a:lnTo>
                <a:lnTo>
                  <a:pt x="2885" y="1009"/>
                </a:lnTo>
                <a:lnTo>
                  <a:pt x="2885" y="1009"/>
                </a:lnTo>
                <a:close/>
                <a:moveTo>
                  <a:pt x="3022" y="988"/>
                </a:moveTo>
                <a:lnTo>
                  <a:pt x="3022" y="988"/>
                </a:lnTo>
                <a:lnTo>
                  <a:pt x="3010" y="990"/>
                </a:lnTo>
                <a:lnTo>
                  <a:pt x="3005" y="993"/>
                </a:lnTo>
                <a:lnTo>
                  <a:pt x="2996" y="993"/>
                </a:lnTo>
                <a:lnTo>
                  <a:pt x="2979" y="995"/>
                </a:lnTo>
                <a:lnTo>
                  <a:pt x="2960" y="995"/>
                </a:lnTo>
                <a:lnTo>
                  <a:pt x="2941" y="995"/>
                </a:lnTo>
                <a:lnTo>
                  <a:pt x="2927" y="995"/>
                </a:lnTo>
                <a:lnTo>
                  <a:pt x="2920" y="995"/>
                </a:lnTo>
                <a:lnTo>
                  <a:pt x="2913" y="997"/>
                </a:lnTo>
                <a:lnTo>
                  <a:pt x="2901" y="1002"/>
                </a:lnTo>
                <a:lnTo>
                  <a:pt x="2885" y="1009"/>
                </a:lnTo>
                <a:lnTo>
                  <a:pt x="2885" y="1009"/>
                </a:lnTo>
                <a:lnTo>
                  <a:pt x="3048" y="1009"/>
                </a:lnTo>
                <a:lnTo>
                  <a:pt x="3040" y="997"/>
                </a:lnTo>
                <a:lnTo>
                  <a:pt x="3033" y="990"/>
                </a:lnTo>
                <a:lnTo>
                  <a:pt x="3022" y="988"/>
                </a:lnTo>
                <a:lnTo>
                  <a:pt x="3022" y="988"/>
                </a:lnTo>
                <a:lnTo>
                  <a:pt x="3022" y="988"/>
                </a:lnTo>
                <a:close/>
                <a:moveTo>
                  <a:pt x="3022" y="988"/>
                </a:moveTo>
                <a:lnTo>
                  <a:pt x="3022" y="988"/>
                </a:lnTo>
                <a:lnTo>
                  <a:pt x="3022" y="988"/>
                </a:lnTo>
                <a:lnTo>
                  <a:pt x="3022" y="988"/>
                </a:lnTo>
                <a:lnTo>
                  <a:pt x="3022" y="988"/>
                </a:lnTo>
                <a:lnTo>
                  <a:pt x="3022" y="988"/>
                </a:lnTo>
                <a:close/>
                <a:moveTo>
                  <a:pt x="3614" y="2193"/>
                </a:moveTo>
                <a:lnTo>
                  <a:pt x="3614" y="2195"/>
                </a:lnTo>
                <a:lnTo>
                  <a:pt x="3614" y="2195"/>
                </a:lnTo>
                <a:lnTo>
                  <a:pt x="3614" y="2193"/>
                </a:lnTo>
                <a:lnTo>
                  <a:pt x="3614" y="2193"/>
                </a:lnTo>
                <a:lnTo>
                  <a:pt x="3614" y="2193"/>
                </a:lnTo>
                <a:close/>
                <a:moveTo>
                  <a:pt x="3588" y="2174"/>
                </a:moveTo>
                <a:lnTo>
                  <a:pt x="3588" y="2174"/>
                </a:lnTo>
                <a:lnTo>
                  <a:pt x="3588" y="2176"/>
                </a:lnTo>
                <a:lnTo>
                  <a:pt x="3591" y="2183"/>
                </a:lnTo>
                <a:lnTo>
                  <a:pt x="3596" y="2188"/>
                </a:lnTo>
                <a:lnTo>
                  <a:pt x="3600" y="2190"/>
                </a:lnTo>
                <a:lnTo>
                  <a:pt x="3605" y="2190"/>
                </a:lnTo>
                <a:lnTo>
                  <a:pt x="3614" y="2193"/>
                </a:lnTo>
                <a:lnTo>
                  <a:pt x="3614" y="2193"/>
                </a:lnTo>
                <a:lnTo>
                  <a:pt x="3629" y="2190"/>
                </a:lnTo>
                <a:lnTo>
                  <a:pt x="3640" y="2181"/>
                </a:lnTo>
                <a:lnTo>
                  <a:pt x="3645" y="2174"/>
                </a:lnTo>
                <a:lnTo>
                  <a:pt x="3588" y="2174"/>
                </a:lnTo>
                <a:lnTo>
                  <a:pt x="3588" y="2174"/>
                </a:lnTo>
                <a:close/>
                <a:moveTo>
                  <a:pt x="3588" y="2153"/>
                </a:moveTo>
                <a:lnTo>
                  <a:pt x="3588" y="2153"/>
                </a:lnTo>
                <a:lnTo>
                  <a:pt x="3588" y="2162"/>
                </a:lnTo>
                <a:lnTo>
                  <a:pt x="3588" y="2171"/>
                </a:lnTo>
                <a:lnTo>
                  <a:pt x="3588" y="2174"/>
                </a:lnTo>
                <a:lnTo>
                  <a:pt x="3645" y="2174"/>
                </a:lnTo>
                <a:lnTo>
                  <a:pt x="3647" y="2162"/>
                </a:lnTo>
                <a:lnTo>
                  <a:pt x="3650" y="2153"/>
                </a:lnTo>
                <a:lnTo>
                  <a:pt x="3588" y="2153"/>
                </a:lnTo>
                <a:lnTo>
                  <a:pt x="3588" y="2153"/>
                </a:lnTo>
                <a:close/>
                <a:moveTo>
                  <a:pt x="3586" y="2134"/>
                </a:moveTo>
                <a:lnTo>
                  <a:pt x="3586" y="2134"/>
                </a:lnTo>
                <a:lnTo>
                  <a:pt x="3586" y="2138"/>
                </a:lnTo>
                <a:lnTo>
                  <a:pt x="3588" y="2153"/>
                </a:lnTo>
                <a:lnTo>
                  <a:pt x="3588" y="2153"/>
                </a:lnTo>
                <a:lnTo>
                  <a:pt x="3650" y="2153"/>
                </a:lnTo>
                <a:lnTo>
                  <a:pt x="3655" y="2141"/>
                </a:lnTo>
                <a:lnTo>
                  <a:pt x="3657" y="2134"/>
                </a:lnTo>
                <a:lnTo>
                  <a:pt x="3586" y="2134"/>
                </a:lnTo>
                <a:lnTo>
                  <a:pt x="3586" y="2134"/>
                </a:lnTo>
                <a:close/>
                <a:moveTo>
                  <a:pt x="3581" y="2112"/>
                </a:moveTo>
                <a:lnTo>
                  <a:pt x="3581" y="2112"/>
                </a:lnTo>
                <a:lnTo>
                  <a:pt x="3581" y="2124"/>
                </a:lnTo>
                <a:lnTo>
                  <a:pt x="3586" y="2134"/>
                </a:lnTo>
                <a:lnTo>
                  <a:pt x="3657" y="2134"/>
                </a:lnTo>
                <a:lnTo>
                  <a:pt x="3659" y="2122"/>
                </a:lnTo>
                <a:lnTo>
                  <a:pt x="3664" y="2112"/>
                </a:lnTo>
                <a:lnTo>
                  <a:pt x="3581" y="2112"/>
                </a:lnTo>
                <a:lnTo>
                  <a:pt x="3581" y="2112"/>
                </a:lnTo>
                <a:close/>
                <a:moveTo>
                  <a:pt x="3586" y="2093"/>
                </a:moveTo>
                <a:lnTo>
                  <a:pt x="3586" y="2093"/>
                </a:lnTo>
                <a:lnTo>
                  <a:pt x="3584" y="2101"/>
                </a:lnTo>
                <a:lnTo>
                  <a:pt x="3581" y="2110"/>
                </a:lnTo>
                <a:lnTo>
                  <a:pt x="3581" y="2112"/>
                </a:lnTo>
                <a:lnTo>
                  <a:pt x="3662" y="2112"/>
                </a:lnTo>
                <a:lnTo>
                  <a:pt x="3666" y="2103"/>
                </a:lnTo>
                <a:lnTo>
                  <a:pt x="3671" y="2093"/>
                </a:lnTo>
                <a:lnTo>
                  <a:pt x="3586" y="2093"/>
                </a:lnTo>
                <a:lnTo>
                  <a:pt x="3586" y="2093"/>
                </a:lnTo>
                <a:close/>
                <a:moveTo>
                  <a:pt x="3591" y="2075"/>
                </a:moveTo>
                <a:lnTo>
                  <a:pt x="3591" y="2075"/>
                </a:lnTo>
                <a:lnTo>
                  <a:pt x="3591" y="2086"/>
                </a:lnTo>
                <a:lnTo>
                  <a:pt x="3588" y="2093"/>
                </a:lnTo>
                <a:lnTo>
                  <a:pt x="3671" y="2093"/>
                </a:lnTo>
                <a:lnTo>
                  <a:pt x="3673" y="2086"/>
                </a:lnTo>
                <a:lnTo>
                  <a:pt x="3676" y="2075"/>
                </a:lnTo>
                <a:lnTo>
                  <a:pt x="3591" y="2075"/>
                </a:lnTo>
                <a:lnTo>
                  <a:pt x="3591" y="2075"/>
                </a:lnTo>
                <a:close/>
                <a:moveTo>
                  <a:pt x="3588" y="2053"/>
                </a:moveTo>
                <a:lnTo>
                  <a:pt x="3588" y="2053"/>
                </a:lnTo>
                <a:lnTo>
                  <a:pt x="3591" y="2065"/>
                </a:lnTo>
                <a:lnTo>
                  <a:pt x="3591" y="2075"/>
                </a:lnTo>
                <a:lnTo>
                  <a:pt x="3676" y="2075"/>
                </a:lnTo>
                <a:lnTo>
                  <a:pt x="3678" y="2067"/>
                </a:lnTo>
                <a:lnTo>
                  <a:pt x="3681" y="2053"/>
                </a:lnTo>
                <a:lnTo>
                  <a:pt x="3588" y="2053"/>
                </a:lnTo>
                <a:lnTo>
                  <a:pt x="3588" y="2053"/>
                </a:lnTo>
                <a:close/>
                <a:moveTo>
                  <a:pt x="3584" y="2034"/>
                </a:moveTo>
                <a:lnTo>
                  <a:pt x="3584" y="2034"/>
                </a:lnTo>
                <a:lnTo>
                  <a:pt x="3586" y="2041"/>
                </a:lnTo>
                <a:lnTo>
                  <a:pt x="3588" y="2053"/>
                </a:lnTo>
                <a:lnTo>
                  <a:pt x="3681" y="2053"/>
                </a:lnTo>
                <a:lnTo>
                  <a:pt x="3683" y="2051"/>
                </a:lnTo>
                <a:lnTo>
                  <a:pt x="3685" y="2039"/>
                </a:lnTo>
                <a:lnTo>
                  <a:pt x="3685" y="2034"/>
                </a:lnTo>
                <a:lnTo>
                  <a:pt x="3584" y="2034"/>
                </a:lnTo>
                <a:lnTo>
                  <a:pt x="3584" y="2034"/>
                </a:lnTo>
                <a:close/>
                <a:moveTo>
                  <a:pt x="3593" y="2015"/>
                </a:moveTo>
                <a:lnTo>
                  <a:pt x="3593" y="2015"/>
                </a:lnTo>
                <a:lnTo>
                  <a:pt x="3588" y="2018"/>
                </a:lnTo>
                <a:lnTo>
                  <a:pt x="3584" y="2030"/>
                </a:lnTo>
                <a:lnTo>
                  <a:pt x="3584" y="2034"/>
                </a:lnTo>
                <a:lnTo>
                  <a:pt x="3685" y="2034"/>
                </a:lnTo>
                <a:lnTo>
                  <a:pt x="3690" y="2030"/>
                </a:lnTo>
                <a:lnTo>
                  <a:pt x="3692" y="2015"/>
                </a:lnTo>
                <a:lnTo>
                  <a:pt x="3593" y="2015"/>
                </a:lnTo>
                <a:lnTo>
                  <a:pt x="3593" y="2015"/>
                </a:lnTo>
                <a:close/>
                <a:moveTo>
                  <a:pt x="3629" y="1997"/>
                </a:moveTo>
                <a:lnTo>
                  <a:pt x="3629" y="1997"/>
                </a:lnTo>
                <a:lnTo>
                  <a:pt x="3626" y="1999"/>
                </a:lnTo>
                <a:lnTo>
                  <a:pt x="3617" y="2004"/>
                </a:lnTo>
                <a:lnTo>
                  <a:pt x="3612" y="2006"/>
                </a:lnTo>
                <a:lnTo>
                  <a:pt x="3605" y="2006"/>
                </a:lnTo>
                <a:lnTo>
                  <a:pt x="3598" y="2011"/>
                </a:lnTo>
                <a:lnTo>
                  <a:pt x="3591" y="2015"/>
                </a:lnTo>
                <a:lnTo>
                  <a:pt x="3692" y="2015"/>
                </a:lnTo>
                <a:lnTo>
                  <a:pt x="3692" y="2013"/>
                </a:lnTo>
                <a:lnTo>
                  <a:pt x="3697" y="1997"/>
                </a:lnTo>
                <a:lnTo>
                  <a:pt x="3697" y="1997"/>
                </a:lnTo>
                <a:lnTo>
                  <a:pt x="3629" y="1997"/>
                </a:lnTo>
                <a:lnTo>
                  <a:pt x="3629" y="1997"/>
                </a:lnTo>
                <a:close/>
                <a:moveTo>
                  <a:pt x="3647" y="1975"/>
                </a:moveTo>
                <a:lnTo>
                  <a:pt x="3647" y="1975"/>
                </a:lnTo>
                <a:lnTo>
                  <a:pt x="3647" y="1975"/>
                </a:lnTo>
                <a:lnTo>
                  <a:pt x="3636" y="1987"/>
                </a:lnTo>
                <a:lnTo>
                  <a:pt x="3629" y="1997"/>
                </a:lnTo>
                <a:lnTo>
                  <a:pt x="3697" y="1997"/>
                </a:lnTo>
                <a:lnTo>
                  <a:pt x="3697" y="1980"/>
                </a:lnTo>
                <a:lnTo>
                  <a:pt x="3697" y="1975"/>
                </a:lnTo>
                <a:lnTo>
                  <a:pt x="3647" y="1975"/>
                </a:lnTo>
                <a:lnTo>
                  <a:pt x="3647" y="1975"/>
                </a:lnTo>
                <a:close/>
                <a:moveTo>
                  <a:pt x="3659" y="1956"/>
                </a:moveTo>
                <a:lnTo>
                  <a:pt x="3659" y="1956"/>
                </a:lnTo>
                <a:lnTo>
                  <a:pt x="3655" y="1964"/>
                </a:lnTo>
                <a:lnTo>
                  <a:pt x="3647" y="1975"/>
                </a:lnTo>
                <a:lnTo>
                  <a:pt x="3697" y="1975"/>
                </a:lnTo>
                <a:lnTo>
                  <a:pt x="3692" y="1961"/>
                </a:lnTo>
                <a:lnTo>
                  <a:pt x="3692" y="1956"/>
                </a:lnTo>
                <a:lnTo>
                  <a:pt x="3659" y="1956"/>
                </a:lnTo>
                <a:lnTo>
                  <a:pt x="3659" y="1956"/>
                </a:lnTo>
                <a:close/>
                <a:moveTo>
                  <a:pt x="3681" y="1938"/>
                </a:moveTo>
                <a:lnTo>
                  <a:pt x="3681" y="1938"/>
                </a:lnTo>
                <a:lnTo>
                  <a:pt x="3671" y="1938"/>
                </a:lnTo>
                <a:lnTo>
                  <a:pt x="3664" y="1942"/>
                </a:lnTo>
                <a:lnTo>
                  <a:pt x="3659" y="1954"/>
                </a:lnTo>
                <a:lnTo>
                  <a:pt x="3657" y="1956"/>
                </a:lnTo>
                <a:lnTo>
                  <a:pt x="3692" y="1956"/>
                </a:lnTo>
                <a:lnTo>
                  <a:pt x="3688" y="1947"/>
                </a:lnTo>
                <a:lnTo>
                  <a:pt x="3681" y="1938"/>
                </a:lnTo>
                <a:lnTo>
                  <a:pt x="3681" y="1938"/>
                </a:lnTo>
                <a:close/>
                <a:moveTo>
                  <a:pt x="4174" y="1567"/>
                </a:moveTo>
                <a:lnTo>
                  <a:pt x="4174" y="1567"/>
                </a:lnTo>
                <a:lnTo>
                  <a:pt x="4174" y="1571"/>
                </a:lnTo>
                <a:lnTo>
                  <a:pt x="4179" y="1583"/>
                </a:lnTo>
                <a:lnTo>
                  <a:pt x="4184" y="1590"/>
                </a:lnTo>
                <a:lnTo>
                  <a:pt x="4193" y="1590"/>
                </a:lnTo>
                <a:lnTo>
                  <a:pt x="4200" y="1583"/>
                </a:lnTo>
                <a:lnTo>
                  <a:pt x="4205" y="1574"/>
                </a:lnTo>
                <a:lnTo>
                  <a:pt x="4207" y="1567"/>
                </a:lnTo>
                <a:lnTo>
                  <a:pt x="4174" y="1567"/>
                </a:lnTo>
                <a:lnTo>
                  <a:pt x="4174" y="1567"/>
                </a:lnTo>
                <a:close/>
                <a:moveTo>
                  <a:pt x="4177" y="1545"/>
                </a:moveTo>
                <a:lnTo>
                  <a:pt x="4177" y="1545"/>
                </a:lnTo>
                <a:lnTo>
                  <a:pt x="4174" y="1555"/>
                </a:lnTo>
                <a:lnTo>
                  <a:pt x="4174" y="1567"/>
                </a:lnTo>
                <a:lnTo>
                  <a:pt x="4207" y="1567"/>
                </a:lnTo>
                <a:lnTo>
                  <a:pt x="4207" y="1562"/>
                </a:lnTo>
                <a:lnTo>
                  <a:pt x="4207" y="1562"/>
                </a:lnTo>
                <a:lnTo>
                  <a:pt x="4205" y="1555"/>
                </a:lnTo>
                <a:lnTo>
                  <a:pt x="4203" y="1552"/>
                </a:lnTo>
                <a:lnTo>
                  <a:pt x="4200" y="1545"/>
                </a:lnTo>
                <a:lnTo>
                  <a:pt x="4200" y="1545"/>
                </a:lnTo>
                <a:lnTo>
                  <a:pt x="4177" y="1545"/>
                </a:lnTo>
                <a:lnTo>
                  <a:pt x="4177" y="1545"/>
                </a:lnTo>
                <a:close/>
                <a:moveTo>
                  <a:pt x="4188" y="1522"/>
                </a:moveTo>
                <a:lnTo>
                  <a:pt x="4188" y="1522"/>
                </a:lnTo>
                <a:lnTo>
                  <a:pt x="4186" y="1524"/>
                </a:lnTo>
                <a:lnTo>
                  <a:pt x="4181" y="1529"/>
                </a:lnTo>
                <a:lnTo>
                  <a:pt x="4177" y="1541"/>
                </a:lnTo>
                <a:lnTo>
                  <a:pt x="4177" y="1545"/>
                </a:lnTo>
                <a:lnTo>
                  <a:pt x="4200" y="1545"/>
                </a:lnTo>
                <a:lnTo>
                  <a:pt x="4200" y="1543"/>
                </a:lnTo>
                <a:lnTo>
                  <a:pt x="4198" y="1536"/>
                </a:lnTo>
                <a:lnTo>
                  <a:pt x="4195" y="1531"/>
                </a:lnTo>
                <a:lnTo>
                  <a:pt x="4193" y="1526"/>
                </a:lnTo>
                <a:lnTo>
                  <a:pt x="4193" y="1524"/>
                </a:lnTo>
                <a:lnTo>
                  <a:pt x="4188" y="1522"/>
                </a:lnTo>
                <a:lnTo>
                  <a:pt x="4188" y="1522"/>
                </a:lnTo>
                <a:close/>
                <a:moveTo>
                  <a:pt x="3000" y="941"/>
                </a:moveTo>
                <a:lnTo>
                  <a:pt x="3000" y="941"/>
                </a:lnTo>
                <a:lnTo>
                  <a:pt x="3000" y="945"/>
                </a:lnTo>
                <a:lnTo>
                  <a:pt x="3000" y="945"/>
                </a:lnTo>
                <a:lnTo>
                  <a:pt x="3000" y="950"/>
                </a:lnTo>
                <a:lnTo>
                  <a:pt x="3003" y="955"/>
                </a:lnTo>
                <a:lnTo>
                  <a:pt x="3007" y="957"/>
                </a:lnTo>
                <a:lnTo>
                  <a:pt x="3012" y="960"/>
                </a:lnTo>
                <a:lnTo>
                  <a:pt x="3017" y="957"/>
                </a:lnTo>
                <a:lnTo>
                  <a:pt x="3022" y="955"/>
                </a:lnTo>
                <a:lnTo>
                  <a:pt x="3026" y="950"/>
                </a:lnTo>
                <a:lnTo>
                  <a:pt x="3029" y="945"/>
                </a:lnTo>
                <a:lnTo>
                  <a:pt x="3029" y="941"/>
                </a:lnTo>
                <a:lnTo>
                  <a:pt x="3000" y="941"/>
                </a:lnTo>
                <a:lnTo>
                  <a:pt x="3000" y="941"/>
                </a:lnTo>
                <a:close/>
                <a:moveTo>
                  <a:pt x="3014" y="924"/>
                </a:moveTo>
                <a:lnTo>
                  <a:pt x="3014" y="924"/>
                </a:lnTo>
                <a:lnTo>
                  <a:pt x="3007" y="924"/>
                </a:lnTo>
                <a:lnTo>
                  <a:pt x="3005" y="926"/>
                </a:lnTo>
                <a:lnTo>
                  <a:pt x="3003" y="934"/>
                </a:lnTo>
                <a:lnTo>
                  <a:pt x="3000" y="938"/>
                </a:lnTo>
                <a:lnTo>
                  <a:pt x="3000" y="941"/>
                </a:lnTo>
                <a:lnTo>
                  <a:pt x="3029" y="941"/>
                </a:lnTo>
                <a:lnTo>
                  <a:pt x="3029" y="938"/>
                </a:lnTo>
                <a:lnTo>
                  <a:pt x="3026" y="936"/>
                </a:lnTo>
                <a:lnTo>
                  <a:pt x="3024" y="929"/>
                </a:lnTo>
                <a:lnTo>
                  <a:pt x="3022" y="924"/>
                </a:lnTo>
                <a:lnTo>
                  <a:pt x="3017" y="924"/>
                </a:lnTo>
                <a:lnTo>
                  <a:pt x="3014" y="924"/>
                </a:lnTo>
                <a:lnTo>
                  <a:pt x="3014" y="924"/>
                </a:lnTo>
                <a:lnTo>
                  <a:pt x="3014" y="924"/>
                </a:lnTo>
                <a:close/>
                <a:moveTo>
                  <a:pt x="3014" y="924"/>
                </a:moveTo>
                <a:lnTo>
                  <a:pt x="3014" y="924"/>
                </a:lnTo>
                <a:lnTo>
                  <a:pt x="3014" y="924"/>
                </a:lnTo>
                <a:lnTo>
                  <a:pt x="3014" y="924"/>
                </a:lnTo>
                <a:lnTo>
                  <a:pt x="3014" y="924"/>
                </a:lnTo>
                <a:lnTo>
                  <a:pt x="3014" y="924"/>
                </a:lnTo>
                <a:close/>
                <a:moveTo>
                  <a:pt x="2922" y="948"/>
                </a:moveTo>
                <a:lnTo>
                  <a:pt x="2922" y="948"/>
                </a:lnTo>
                <a:lnTo>
                  <a:pt x="2908" y="948"/>
                </a:lnTo>
                <a:lnTo>
                  <a:pt x="2908" y="948"/>
                </a:lnTo>
                <a:lnTo>
                  <a:pt x="2908" y="950"/>
                </a:lnTo>
                <a:lnTo>
                  <a:pt x="2908" y="952"/>
                </a:lnTo>
                <a:lnTo>
                  <a:pt x="2913" y="955"/>
                </a:lnTo>
                <a:lnTo>
                  <a:pt x="2915" y="955"/>
                </a:lnTo>
                <a:lnTo>
                  <a:pt x="2918" y="955"/>
                </a:lnTo>
                <a:lnTo>
                  <a:pt x="2920" y="952"/>
                </a:lnTo>
                <a:lnTo>
                  <a:pt x="2922" y="950"/>
                </a:lnTo>
                <a:lnTo>
                  <a:pt x="2922" y="948"/>
                </a:lnTo>
                <a:lnTo>
                  <a:pt x="2922" y="948"/>
                </a:lnTo>
                <a:lnTo>
                  <a:pt x="2922" y="948"/>
                </a:lnTo>
                <a:close/>
                <a:moveTo>
                  <a:pt x="2918" y="938"/>
                </a:moveTo>
                <a:lnTo>
                  <a:pt x="2918" y="938"/>
                </a:lnTo>
                <a:lnTo>
                  <a:pt x="2915" y="938"/>
                </a:lnTo>
                <a:lnTo>
                  <a:pt x="2913" y="943"/>
                </a:lnTo>
                <a:lnTo>
                  <a:pt x="2908" y="948"/>
                </a:lnTo>
                <a:lnTo>
                  <a:pt x="2922" y="948"/>
                </a:lnTo>
                <a:lnTo>
                  <a:pt x="2922" y="943"/>
                </a:lnTo>
                <a:lnTo>
                  <a:pt x="2922" y="941"/>
                </a:lnTo>
                <a:lnTo>
                  <a:pt x="2920" y="938"/>
                </a:lnTo>
                <a:lnTo>
                  <a:pt x="2918" y="938"/>
                </a:lnTo>
                <a:lnTo>
                  <a:pt x="2918" y="938"/>
                </a:lnTo>
                <a:close/>
                <a:moveTo>
                  <a:pt x="3083" y="990"/>
                </a:moveTo>
                <a:lnTo>
                  <a:pt x="3083" y="990"/>
                </a:lnTo>
                <a:lnTo>
                  <a:pt x="3085" y="993"/>
                </a:lnTo>
                <a:lnTo>
                  <a:pt x="3090" y="993"/>
                </a:lnTo>
                <a:lnTo>
                  <a:pt x="3095" y="995"/>
                </a:lnTo>
                <a:lnTo>
                  <a:pt x="3097" y="1000"/>
                </a:lnTo>
                <a:lnTo>
                  <a:pt x="3104" y="1004"/>
                </a:lnTo>
                <a:lnTo>
                  <a:pt x="3107" y="1007"/>
                </a:lnTo>
                <a:lnTo>
                  <a:pt x="3109" y="1009"/>
                </a:lnTo>
                <a:lnTo>
                  <a:pt x="3114" y="1009"/>
                </a:lnTo>
                <a:lnTo>
                  <a:pt x="3116" y="1007"/>
                </a:lnTo>
                <a:lnTo>
                  <a:pt x="3121" y="1007"/>
                </a:lnTo>
                <a:lnTo>
                  <a:pt x="3123" y="1004"/>
                </a:lnTo>
                <a:lnTo>
                  <a:pt x="3125" y="1000"/>
                </a:lnTo>
                <a:lnTo>
                  <a:pt x="3128" y="995"/>
                </a:lnTo>
                <a:lnTo>
                  <a:pt x="3125" y="993"/>
                </a:lnTo>
                <a:lnTo>
                  <a:pt x="3125" y="990"/>
                </a:lnTo>
                <a:lnTo>
                  <a:pt x="3083" y="990"/>
                </a:lnTo>
                <a:lnTo>
                  <a:pt x="3083" y="990"/>
                </a:lnTo>
                <a:close/>
                <a:moveTo>
                  <a:pt x="3085" y="974"/>
                </a:moveTo>
                <a:lnTo>
                  <a:pt x="3085" y="974"/>
                </a:lnTo>
                <a:lnTo>
                  <a:pt x="3085" y="974"/>
                </a:lnTo>
                <a:lnTo>
                  <a:pt x="3073" y="976"/>
                </a:lnTo>
                <a:lnTo>
                  <a:pt x="3073" y="978"/>
                </a:lnTo>
                <a:lnTo>
                  <a:pt x="3073" y="978"/>
                </a:lnTo>
                <a:lnTo>
                  <a:pt x="3073" y="981"/>
                </a:lnTo>
                <a:lnTo>
                  <a:pt x="3076" y="981"/>
                </a:lnTo>
                <a:lnTo>
                  <a:pt x="3078" y="986"/>
                </a:lnTo>
                <a:lnTo>
                  <a:pt x="3083" y="988"/>
                </a:lnTo>
                <a:lnTo>
                  <a:pt x="3085" y="990"/>
                </a:lnTo>
                <a:lnTo>
                  <a:pt x="3125" y="990"/>
                </a:lnTo>
                <a:lnTo>
                  <a:pt x="3121" y="986"/>
                </a:lnTo>
                <a:lnTo>
                  <a:pt x="3118" y="981"/>
                </a:lnTo>
                <a:lnTo>
                  <a:pt x="3114" y="978"/>
                </a:lnTo>
                <a:lnTo>
                  <a:pt x="3109" y="976"/>
                </a:lnTo>
                <a:lnTo>
                  <a:pt x="3107" y="976"/>
                </a:lnTo>
                <a:lnTo>
                  <a:pt x="3104" y="976"/>
                </a:lnTo>
                <a:lnTo>
                  <a:pt x="3095" y="974"/>
                </a:lnTo>
                <a:lnTo>
                  <a:pt x="3085" y="974"/>
                </a:lnTo>
                <a:lnTo>
                  <a:pt x="3085" y="974"/>
                </a:lnTo>
                <a:close/>
                <a:moveTo>
                  <a:pt x="3083" y="974"/>
                </a:moveTo>
                <a:lnTo>
                  <a:pt x="3083" y="976"/>
                </a:lnTo>
                <a:lnTo>
                  <a:pt x="3085" y="976"/>
                </a:lnTo>
                <a:lnTo>
                  <a:pt x="3085" y="974"/>
                </a:lnTo>
                <a:lnTo>
                  <a:pt x="3083" y="974"/>
                </a:lnTo>
                <a:lnTo>
                  <a:pt x="3083" y="974"/>
                </a:lnTo>
                <a:close/>
                <a:moveTo>
                  <a:pt x="2762" y="712"/>
                </a:moveTo>
                <a:lnTo>
                  <a:pt x="2762" y="712"/>
                </a:lnTo>
                <a:lnTo>
                  <a:pt x="2703" y="712"/>
                </a:lnTo>
                <a:lnTo>
                  <a:pt x="2703" y="712"/>
                </a:lnTo>
                <a:lnTo>
                  <a:pt x="2703" y="716"/>
                </a:lnTo>
                <a:lnTo>
                  <a:pt x="2703" y="721"/>
                </a:lnTo>
                <a:lnTo>
                  <a:pt x="2705" y="723"/>
                </a:lnTo>
                <a:lnTo>
                  <a:pt x="2710" y="728"/>
                </a:lnTo>
                <a:lnTo>
                  <a:pt x="2712" y="730"/>
                </a:lnTo>
                <a:lnTo>
                  <a:pt x="2717" y="733"/>
                </a:lnTo>
                <a:lnTo>
                  <a:pt x="2729" y="730"/>
                </a:lnTo>
                <a:lnTo>
                  <a:pt x="2740" y="723"/>
                </a:lnTo>
                <a:lnTo>
                  <a:pt x="2750" y="719"/>
                </a:lnTo>
                <a:lnTo>
                  <a:pt x="2755" y="716"/>
                </a:lnTo>
                <a:lnTo>
                  <a:pt x="2759" y="712"/>
                </a:lnTo>
                <a:lnTo>
                  <a:pt x="2762" y="712"/>
                </a:lnTo>
                <a:lnTo>
                  <a:pt x="2762" y="712"/>
                </a:lnTo>
                <a:close/>
                <a:moveTo>
                  <a:pt x="2707" y="693"/>
                </a:moveTo>
                <a:lnTo>
                  <a:pt x="2707" y="693"/>
                </a:lnTo>
                <a:lnTo>
                  <a:pt x="2707" y="693"/>
                </a:lnTo>
                <a:lnTo>
                  <a:pt x="2710" y="695"/>
                </a:lnTo>
                <a:lnTo>
                  <a:pt x="2710" y="700"/>
                </a:lnTo>
                <a:lnTo>
                  <a:pt x="2707" y="704"/>
                </a:lnTo>
                <a:lnTo>
                  <a:pt x="2703" y="704"/>
                </a:lnTo>
                <a:lnTo>
                  <a:pt x="2703" y="709"/>
                </a:lnTo>
                <a:lnTo>
                  <a:pt x="2703" y="712"/>
                </a:lnTo>
                <a:lnTo>
                  <a:pt x="2762" y="712"/>
                </a:lnTo>
                <a:lnTo>
                  <a:pt x="2764" y="709"/>
                </a:lnTo>
                <a:lnTo>
                  <a:pt x="2771" y="704"/>
                </a:lnTo>
                <a:lnTo>
                  <a:pt x="2774" y="697"/>
                </a:lnTo>
                <a:lnTo>
                  <a:pt x="2774" y="693"/>
                </a:lnTo>
                <a:lnTo>
                  <a:pt x="2707" y="693"/>
                </a:lnTo>
                <a:lnTo>
                  <a:pt x="2707" y="693"/>
                </a:lnTo>
                <a:close/>
                <a:moveTo>
                  <a:pt x="2774" y="669"/>
                </a:moveTo>
                <a:lnTo>
                  <a:pt x="2774" y="669"/>
                </a:lnTo>
                <a:lnTo>
                  <a:pt x="2710" y="669"/>
                </a:lnTo>
                <a:lnTo>
                  <a:pt x="2707" y="671"/>
                </a:lnTo>
                <a:lnTo>
                  <a:pt x="2705" y="674"/>
                </a:lnTo>
                <a:lnTo>
                  <a:pt x="2705" y="678"/>
                </a:lnTo>
                <a:lnTo>
                  <a:pt x="2705" y="681"/>
                </a:lnTo>
                <a:lnTo>
                  <a:pt x="2705" y="688"/>
                </a:lnTo>
                <a:lnTo>
                  <a:pt x="2707" y="693"/>
                </a:lnTo>
                <a:lnTo>
                  <a:pt x="2774" y="693"/>
                </a:lnTo>
                <a:lnTo>
                  <a:pt x="2774" y="688"/>
                </a:lnTo>
                <a:lnTo>
                  <a:pt x="2774" y="671"/>
                </a:lnTo>
                <a:lnTo>
                  <a:pt x="2774" y="669"/>
                </a:lnTo>
                <a:lnTo>
                  <a:pt x="2774" y="669"/>
                </a:lnTo>
                <a:close/>
                <a:moveTo>
                  <a:pt x="2748" y="648"/>
                </a:moveTo>
                <a:lnTo>
                  <a:pt x="2748" y="648"/>
                </a:lnTo>
                <a:lnTo>
                  <a:pt x="2743" y="650"/>
                </a:lnTo>
                <a:lnTo>
                  <a:pt x="2738" y="650"/>
                </a:lnTo>
                <a:lnTo>
                  <a:pt x="2733" y="655"/>
                </a:lnTo>
                <a:lnTo>
                  <a:pt x="2731" y="657"/>
                </a:lnTo>
                <a:lnTo>
                  <a:pt x="2729" y="662"/>
                </a:lnTo>
                <a:lnTo>
                  <a:pt x="2726" y="664"/>
                </a:lnTo>
                <a:lnTo>
                  <a:pt x="2724" y="667"/>
                </a:lnTo>
                <a:lnTo>
                  <a:pt x="2719" y="667"/>
                </a:lnTo>
                <a:lnTo>
                  <a:pt x="2717" y="667"/>
                </a:lnTo>
                <a:lnTo>
                  <a:pt x="2712" y="669"/>
                </a:lnTo>
                <a:lnTo>
                  <a:pt x="2710" y="669"/>
                </a:lnTo>
                <a:lnTo>
                  <a:pt x="2771" y="669"/>
                </a:lnTo>
                <a:lnTo>
                  <a:pt x="2764" y="657"/>
                </a:lnTo>
                <a:lnTo>
                  <a:pt x="2759" y="652"/>
                </a:lnTo>
                <a:lnTo>
                  <a:pt x="2755" y="650"/>
                </a:lnTo>
                <a:lnTo>
                  <a:pt x="2748" y="648"/>
                </a:lnTo>
                <a:lnTo>
                  <a:pt x="2748" y="648"/>
                </a:lnTo>
                <a:close/>
                <a:moveTo>
                  <a:pt x="2795" y="730"/>
                </a:moveTo>
                <a:lnTo>
                  <a:pt x="2795" y="730"/>
                </a:lnTo>
                <a:lnTo>
                  <a:pt x="2799" y="733"/>
                </a:lnTo>
                <a:lnTo>
                  <a:pt x="2802" y="735"/>
                </a:lnTo>
                <a:lnTo>
                  <a:pt x="2807" y="735"/>
                </a:lnTo>
                <a:lnTo>
                  <a:pt x="2807" y="735"/>
                </a:lnTo>
                <a:lnTo>
                  <a:pt x="2807" y="735"/>
                </a:lnTo>
                <a:lnTo>
                  <a:pt x="2807" y="735"/>
                </a:lnTo>
                <a:lnTo>
                  <a:pt x="2804" y="740"/>
                </a:lnTo>
                <a:lnTo>
                  <a:pt x="2804" y="742"/>
                </a:lnTo>
                <a:lnTo>
                  <a:pt x="2802" y="745"/>
                </a:lnTo>
                <a:lnTo>
                  <a:pt x="2804" y="749"/>
                </a:lnTo>
                <a:lnTo>
                  <a:pt x="2807" y="749"/>
                </a:lnTo>
                <a:lnTo>
                  <a:pt x="2809" y="752"/>
                </a:lnTo>
                <a:lnTo>
                  <a:pt x="2814" y="749"/>
                </a:lnTo>
                <a:lnTo>
                  <a:pt x="2816" y="745"/>
                </a:lnTo>
                <a:lnTo>
                  <a:pt x="2818" y="742"/>
                </a:lnTo>
                <a:lnTo>
                  <a:pt x="2823" y="737"/>
                </a:lnTo>
                <a:lnTo>
                  <a:pt x="2830" y="737"/>
                </a:lnTo>
                <a:lnTo>
                  <a:pt x="2842" y="740"/>
                </a:lnTo>
                <a:lnTo>
                  <a:pt x="2859" y="745"/>
                </a:lnTo>
                <a:lnTo>
                  <a:pt x="2873" y="747"/>
                </a:lnTo>
                <a:lnTo>
                  <a:pt x="2877" y="745"/>
                </a:lnTo>
                <a:lnTo>
                  <a:pt x="2885" y="742"/>
                </a:lnTo>
                <a:lnTo>
                  <a:pt x="2889" y="737"/>
                </a:lnTo>
                <a:lnTo>
                  <a:pt x="2894" y="735"/>
                </a:lnTo>
                <a:lnTo>
                  <a:pt x="2896" y="730"/>
                </a:lnTo>
                <a:lnTo>
                  <a:pt x="2795" y="730"/>
                </a:lnTo>
                <a:lnTo>
                  <a:pt x="2795" y="730"/>
                </a:lnTo>
                <a:close/>
                <a:moveTo>
                  <a:pt x="2788" y="709"/>
                </a:moveTo>
                <a:lnTo>
                  <a:pt x="2788" y="709"/>
                </a:lnTo>
                <a:lnTo>
                  <a:pt x="2783" y="716"/>
                </a:lnTo>
                <a:lnTo>
                  <a:pt x="2783" y="719"/>
                </a:lnTo>
                <a:lnTo>
                  <a:pt x="2788" y="721"/>
                </a:lnTo>
                <a:lnTo>
                  <a:pt x="2790" y="726"/>
                </a:lnTo>
                <a:lnTo>
                  <a:pt x="2792" y="728"/>
                </a:lnTo>
                <a:lnTo>
                  <a:pt x="2795" y="730"/>
                </a:lnTo>
                <a:lnTo>
                  <a:pt x="2896" y="730"/>
                </a:lnTo>
                <a:lnTo>
                  <a:pt x="2899" y="728"/>
                </a:lnTo>
                <a:lnTo>
                  <a:pt x="2899" y="721"/>
                </a:lnTo>
                <a:lnTo>
                  <a:pt x="2901" y="719"/>
                </a:lnTo>
                <a:lnTo>
                  <a:pt x="2899" y="709"/>
                </a:lnTo>
                <a:lnTo>
                  <a:pt x="2788" y="709"/>
                </a:lnTo>
                <a:lnTo>
                  <a:pt x="2788" y="709"/>
                </a:lnTo>
                <a:close/>
                <a:moveTo>
                  <a:pt x="2882" y="688"/>
                </a:moveTo>
                <a:lnTo>
                  <a:pt x="2882" y="688"/>
                </a:lnTo>
                <a:lnTo>
                  <a:pt x="2807" y="688"/>
                </a:lnTo>
                <a:lnTo>
                  <a:pt x="2807" y="690"/>
                </a:lnTo>
                <a:lnTo>
                  <a:pt x="2797" y="697"/>
                </a:lnTo>
                <a:lnTo>
                  <a:pt x="2788" y="709"/>
                </a:lnTo>
                <a:lnTo>
                  <a:pt x="2788" y="709"/>
                </a:lnTo>
                <a:lnTo>
                  <a:pt x="2899" y="709"/>
                </a:lnTo>
                <a:lnTo>
                  <a:pt x="2896" y="704"/>
                </a:lnTo>
                <a:lnTo>
                  <a:pt x="2885" y="693"/>
                </a:lnTo>
                <a:lnTo>
                  <a:pt x="2882" y="688"/>
                </a:lnTo>
                <a:lnTo>
                  <a:pt x="2882" y="688"/>
                </a:lnTo>
                <a:close/>
                <a:moveTo>
                  <a:pt x="2799" y="667"/>
                </a:moveTo>
                <a:lnTo>
                  <a:pt x="2799" y="667"/>
                </a:lnTo>
                <a:lnTo>
                  <a:pt x="2807" y="671"/>
                </a:lnTo>
                <a:lnTo>
                  <a:pt x="2816" y="676"/>
                </a:lnTo>
                <a:lnTo>
                  <a:pt x="2821" y="678"/>
                </a:lnTo>
                <a:lnTo>
                  <a:pt x="2816" y="681"/>
                </a:lnTo>
                <a:lnTo>
                  <a:pt x="2807" y="688"/>
                </a:lnTo>
                <a:lnTo>
                  <a:pt x="2880" y="688"/>
                </a:lnTo>
                <a:lnTo>
                  <a:pt x="2873" y="681"/>
                </a:lnTo>
                <a:lnTo>
                  <a:pt x="2861" y="674"/>
                </a:lnTo>
                <a:lnTo>
                  <a:pt x="2859" y="667"/>
                </a:lnTo>
                <a:lnTo>
                  <a:pt x="2799" y="667"/>
                </a:lnTo>
                <a:lnTo>
                  <a:pt x="2799" y="667"/>
                </a:lnTo>
                <a:close/>
                <a:moveTo>
                  <a:pt x="2766" y="645"/>
                </a:moveTo>
                <a:lnTo>
                  <a:pt x="2766" y="645"/>
                </a:lnTo>
                <a:lnTo>
                  <a:pt x="2774" y="652"/>
                </a:lnTo>
                <a:lnTo>
                  <a:pt x="2785" y="662"/>
                </a:lnTo>
                <a:lnTo>
                  <a:pt x="2797" y="667"/>
                </a:lnTo>
                <a:lnTo>
                  <a:pt x="2799" y="667"/>
                </a:lnTo>
                <a:lnTo>
                  <a:pt x="2859" y="667"/>
                </a:lnTo>
                <a:lnTo>
                  <a:pt x="2854" y="662"/>
                </a:lnTo>
                <a:lnTo>
                  <a:pt x="2844" y="648"/>
                </a:lnTo>
                <a:lnTo>
                  <a:pt x="2844" y="645"/>
                </a:lnTo>
                <a:lnTo>
                  <a:pt x="2766" y="645"/>
                </a:lnTo>
                <a:lnTo>
                  <a:pt x="2766" y="645"/>
                </a:lnTo>
                <a:close/>
                <a:moveTo>
                  <a:pt x="2755" y="626"/>
                </a:moveTo>
                <a:lnTo>
                  <a:pt x="2755" y="626"/>
                </a:lnTo>
                <a:lnTo>
                  <a:pt x="2757" y="629"/>
                </a:lnTo>
                <a:lnTo>
                  <a:pt x="2764" y="641"/>
                </a:lnTo>
                <a:lnTo>
                  <a:pt x="2769" y="645"/>
                </a:lnTo>
                <a:lnTo>
                  <a:pt x="2844" y="645"/>
                </a:lnTo>
                <a:lnTo>
                  <a:pt x="2837" y="641"/>
                </a:lnTo>
                <a:lnTo>
                  <a:pt x="2835" y="634"/>
                </a:lnTo>
                <a:lnTo>
                  <a:pt x="2837" y="626"/>
                </a:lnTo>
                <a:lnTo>
                  <a:pt x="2755" y="626"/>
                </a:lnTo>
                <a:lnTo>
                  <a:pt x="2755" y="626"/>
                </a:lnTo>
                <a:close/>
                <a:moveTo>
                  <a:pt x="2752" y="605"/>
                </a:moveTo>
                <a:lnTo>
                  <a:pt x="2752" y="605"/>
                </a:lnTo>
                <a:lnTo>
                  <a:pt x="2752" y="608"/>
                </a:lnTo>
                <a:lnTo>
                  <a:pt x="2750" y="612"/>
                </a:lnTo>
                <a:lnTo>
                  <a:pt x="2752" y="617"/>
                </a:lnTo>
                <a:lnTo>
                  <a:pt x="2752" y="622"/>
                </a:lnTo>
                <a:lnTo>
                  <a:pt x="2755" y="626"/>
                </a:lnTo>
                <a:lnTo>
                  <a:pt x="2755" y="626"/>
                </a:lnTo>
                <a:lnTo>
                  <a:pt x="2837" y="626"/>
                </a:lnTo>
                <a:lnTo>
                  <a:pt x="2837" y="624"/>
                </a:lnTo>
                <a:lnTo>
                  <a:pt x="2840" y="615"/>
                </a:lnTo>
                <a:lnTo>
                  <a:pt x="2835" y="605"/>
                </a:lnTo>
                <a:lnTo>
                  <a:pt x="2835" y="605"/>
                </a:lnTo>
                <a:lnTo>
                  <a:pt x="2752" y="605"/>
                </a:lnTo>
                <a:lnTo>
                  <a:pt x="2752" y="605"/>
                </a:lnTo>
                <a:close/>
                <a:moveTo>
                  <a:pt x="2799" y="586"/>
                </a:moveTo>
                <a:lnTo>
                  <a:pt x="2799" y="586"/>
                </a:lnTo>
                <a:lnTo>
                  <a:pt x="2792" y="589"/>
                </a:lnTo>
                <a:lnTo>
                  <a:pt x="2788" y="591"/>
                </a:lnTo>
                <a:lnTo>
                  <a:pt x="2785" y="596"/>
                </a:lnTo>
                <a:lnTo>
                  <a:pt x="2781" y="598"/>
                </a:lnTo>
                <a:lnTo>
                  <a:pt x="2778" y="603"/>
                </a:lnTo>
                <a:lnTo>
                  <a:pt x="2774" y="603"/>
                </a:lnTo>
                <a:lnTo>
                  <a:pt x="2769" y="603"/>
                </a:lnTo>
                <a:lnTo>
                  <a:pt x="2764" y="600"/>
                </a:lnTo>
                <a:lnTo>
                  <a:pt x="2762" y="600"/>
                </a:lnTo>
                <a:lnTo>
                  <a:pt x="2757" y="600"/>
                </a:lnTo>
                <a:lnTo>
                  <a:pt x="2752" y="603"/>
                </a:lnTo>
                <a:lnTo>
                  <a:pt x="2750" y="605"/>
                </a:lnTo>
                <a:lnTo>
                  <a:pt x="2835" y="605"/>
                </a:lnTo>
                <a:lnTo>
                  <a:pt x="2830" y="600"/>
                </a:lnTo>
                <a:lnTo>
                  <a:pt x="2825" y="598"/>
                </a:lnTo>
                <a:lnTo>
                  <a:pt x="2821" y="596"/>
                </a:lnTo>
                <a:lnTo>
                  <a:pt x="2814" y="593"/>
                </a:lnTo>
                <a:lnTo>
                  <a:pt x="2809" y="589"/>
                </a:lnTo>
                <a:lnTo>
                  <a:pt x="2802" y="586"/>
                </a:lnTo>
                <a:lnTo>
                  <a:pt x="2799" y="586"/>
                </a:lnTo>
                <a:lnTo>
                  <a:pt x="2799" y="586"/>
                </a:lnTo>
                <a:close/>
                <a:moveTo>
                  <a:pt x="4139" y="1569"/>
                </a:moveTo>
                <a:lnTo>
                  <a:pt x="4139" y="1569"/>
                </a:lnTo>
                <a:lnTo>
                  <a:pt x="4139" y="1571"/>
                </a:lnTo>
                <a:lnTo>
                  <a:pt x="4139" y="1571"/>
                </a:lnTo>
                <a:lnTo>
                  <a:pt x="4139" y="1569"/>
                </a:lnTo>
                <a:lnTo>
                  <a:pt x="4139" y="1569"/>
                </a:lnTo>
                <a:close/>
                <a:moveTo>
                  <a:pt x="4153" y="1548"/>
                </a:moveTo>
                <a:lnTo>
                  <a:pt x="4153" y="1548"/>
                </a:lnTo>
                <a:lnTo>
                  <a:pt x="4127" y="1548"/>
                </a:lnTo>
                <a:lnTo>
                  <a:pt x="4132" y="1555"/>
                </a:lnTo>
                <a:lnTo>
                  <a:pt x="4134" y="1564"/>
                </a:lnTo>
                <a:lnTo>
                  <a:pt x="4139" y="1569"/>
                </a:lnTo>
                <a:lnTo>
                  <a:pt x="4139" y="1569"/>
                </a:lnTo>
                <a:lnTo>
                  <a:pt x="4146" y="1564"/>
                </a:lnTo>
                <a:lnTo>
                  <a:pt x="4151" y="1552"/>
                </a:lnTo>
                <a:lnTo>
                  <a:pt x="4153" y="1548"/>
                </a:lnTo>
                <a:lnTo>
                  <a:pt x="4153" y="1548"/>
                </a:lnTo>
                <a:close/>
                <a:moveTo>
                  <a:pt x="4165" y="1529"/>
                </a:moveTo>
                <a:lnTo>
                  <a:pt x="4165" y="1529"/>
                </a:lnTo>
                <a:lnTo>
                  <a:pt x="4127" y="1529"/>
                </a:lnTo>
                <a:lnTo>
                  <a:pt x="4127" y="1531"/>
                </a:lnTo>
                <a:lnTo>
                  <a:pt x="4129" y="1543"/>
                </a:lnTo>
                <a:lnTo>
                  <a:pt x="4129" y="1548"/>
                </a:lnTo>
                <a:lnTo>
                  <a:pt x="4153" y="1548"/>
                </a:lnTo>
                <a:lnTo>
                  <a:pt x="4158" y="1541"/>
                </a:lnTo>
                <a:lnTo>
                  <a:pt x="4165" y="1529"/>
                </a:lnTo>
                <a:lnTo>
                  <a:pt x="4165" y="1529"/>
                </a:lnTo>
                <a:close/>
                <a:moveTo>
                  <a:pt x="4609" y="1529"/>
                </a:moveTo>
                <a:lnTo>
                  <a:pt x="4609" y="1529"/>
                </a:lnTo>
                <a:lnTo>
                  <a:pt x="4585" y="1529"/>
                </a:lnTo>
                <a:lnTo>
                  <a:pt x="4588" y="1531"/>
                </a:lnTo>
                <a:lnTo>
                  <a:pt x="4588" y="1536"/>
                </a:lnTo>
                <a:lnTo>
                  <a:pt x="4590" y="1538"/>
                </a:lnTo>
                <a:lnTo>
                  <a:pt x="4595" y="1538"/>
                </a:lnTo>
                <a:lnTo>
                  <a:pt x="4597" y="1538"/>
                </a:lnTo>
                <a:lnTo>
                  <a:pt x="4602" y="1536"/>
                </a:lnTo>
                <a:lnTo>
                  <a:pt x="4604" y="1534"/>
                </a:lnTo>
                <a:lnTo>
                  <a:pt x="4609" y="1529"/>
                </a:lnTo>
                <a:lnTo>
                  <a:pt x="4609" y="1529"/>
                </a:lnTo>
                <a:lnTo>
                  <a:pt x="4609" y="1529"/>
                </a:lnTo>
                <a:close/>
                <a:moveTo>
                  <a:pt x="4172" y="1510"/>
                </a:moveTo>
                <a:lnTo>
                  <a:pt x="4172" y="1510"/>
                </a:lnTo>
                <a:lnTo>
                  <a:pt x="4120" y="1510"/>
                </a:lnTo>
                <a:lnTo>
                  <a:pt x="4125" y="1519"/>
                </a:lnTo>
                <a:lnTo>
                  <a:pt x="4127" y="1529"/>
                </a:lnTo>
                <a:lnTo>
                  <a:pt x="4165" y="1529"/>
                </a:lnTo>
                <a:lnTo>
                  <a:pt x="4165" y="1526"/>
                </a:lnTo>
                <a:lnTo>
                  <a:pt x="4172" y="1510"/>
                </a:lnTo>
                <a:lnTo>
                  <a:pt x="4172" y="1510"/>
                </a:lnTo>
                <a:close/>
                <a:moveTo>
                  <a:pt x="4500" y="1510"/>
                </a:moveTo>
                <a:lnTo>
                  <a:pt x="4500" y="1510"/>
                </a:lnTo>
                <a:lnTo>
                  <a:pt x="4498" y="1510"/>
                </a:lnTo>
                <a:lnTo>
                  <a:pt x="4500" y="1512"/>
                </a:lnTo>
                <a:lnTo>
                  <a:pt x="4500" y="1510"/>
                </a:lnTo>
                <a:lnTo>
                  <a:pt x="4500" y="1510"/>
                </a:lnTo>
                <a:lnTo>
                  <a:pt x="4500" y="1510"/>
                </a:lnTo>
                <a:close/>
                <a:moveTo>
                  <a:pt x="4625" y="1510"/>
                </a:moveTo>
                <a:lnTo>
                  <a:pt x="4625" y="1510"/>
                </a:lnTo>
                <a:lnTo>
                  <a:pt x="4571" y="1510"/>
                </a:lnTo>
                <a:lnTo>
                  <a:pt x="4571" y="1512"/>
                </a:lnTo>
                <a:lnTo>
                  <a:pt x="4573" y="1517"/>
                </a:lnTo>
                <a:lnTo>
                  <a:pt x="4576" y="1519"/>
                </a:lnTo>
                <a:lnTo>
                  <a:pt x="4580" y="1524"/>
                </a:lnTo>
                <a:lnTo>
                  <a:pt x="4583" y="1529"/>
                </a:lnTo>
                <a:lnTo>
                  <a:pt x="4585" y="1529"/>
                </a:lnTo>
                <a:lnTo>
                  <a:pt x="4611" y="1529"/>
                </a:lnTo>
                <a:lnTo>
                  <a:pt x="4614" y="1526"/>
                </a:lnTo>
                <a:lnTo>
                  <a:pt x="4616" y="1524"/>
                </a:lnTo>
                <a:lnTo>
                  <a:pt x="4618" y="1517"/>
                </a:lnTo>
                <a:lnTo>
                  <a:pt x="4621" y="1512"/>
                </a:lnTo>
                <a:lnTo>
                  <a:pt x="4623" y="1510"/>
                </a:lnTo>
                <a:lnTo>
                  <a:pt x="4625" y="1510"/>
                </a:lnTo>
                <a:lnTo>
                  <a:pt x="4625" y="1510"/>
                </a:lnTo>
                <a:close/>
                <a:moveTo>
                  <a:pt x="4179" y="1491"/>
                </a:moveTo>
                <a:lnTo>
                  <a:pt x="4179" y="1491"/>
                </a:lnTo>
                <a:lnTo>
                  <a:pt x="4108" y="1491"/>
                </a:lnTo>
                <a:lnTo>
                  <a:pt x="4110" y="1493"/>
                </a:lnTo>
                <a:lnTo>
                  <a:pt x="4118" y="1508"/>
                </a:lnTo>
                <a:lnTo>
                  <a:pt x="4120" y="1510"/>
                </a:lnTo>
                <a:lnTo>
                  <a:pt x="4172" y="1510"/>
                </a:lnTo>
                <a:lnTo>
                  <a:pt x="4172" y="1510"/>
                </a:lnTo>
                <a:lnTo>
                  <a:pt x="4179" y="1491"/>
                </a:lnTo>
                <a:lnTo>
                  <a:pt x="4179" y="1491"/>
                </a:lnTo>
                <a:close/>
                <a:moveTo>
                  <a:pt x="4505" y="1491"/>
                </a:moveTo>
                <a:lnTo>
                  <a:pt x="4505" y="1491"/>
                </a:lnTo>
                <a:lnTo>
                  <a:pt x="4486" y="1491"/>
                </a:lnTo>
                <a:lnTo>
                  <a:pt x="4488" y="1496"/>
                </a:lnTo>
                <a:lnTo>
                  <a:pt x="4495" y="1505"/>
                </a:lnTo>
                <a:lnTo>
                  <a:pt x="4498" y="1510"/>
                </a:lnTo>
                <a:lnTo>
                  <a:pt x="4500" y="1510"/>
                </a:lnTo>
                <a:lnTo>
                  <a:pt x="4503" y="1501"/>
                </a:lnTo>
                <a:lnTo>
                  <a:pt x="4505" y="1491"/>
                </a:lnTo>
                <a:lnTo>
                  <a:pt x="4505" y="1491"/>
                </a:lnTo>
                <a:close/>
                <a:moveTo>
                  <a:pt x="4661" y="1491"/>
                </a:moveTo>
                <a:lnTo>
                  <a:pt x="4661" y="1491"/>
                </a:lnTo>
                <a:lnTo>
                  <a:pt x="4557" y="1491"/>
                </a:lnTo>
                <a:lnTo>
                  <a:pt x="4559" y="1493"/>
                </a:lnTo>
                <a:lnTo>
                  <a:pt x="4566" y="1503"/>
                </a:lnTo>
                <a:lnTo>
                  <a:pt x="4569" y="1510"/>
                </a:lnTo>
                <a:lnTo>
                  <a:pt x="4569" y="1510"/>
                </a:lnTo>
                <a:lnTo>
                  <a:pt x="4571" y="1510"/>
                </a:lnTo>
                <a:lnTo>
                  <a:pt x="4625" y="1510"/>
                </a:lnTo>
                <a:lnTo>
                  <a:pt x="4628" y="1508"/>
                </a:lnTo>
                <a:lnTo>
                  <a:pt x="4632" y="1505"/>
                </a:lnTo>
                <a:lnTo>
                  <a:pt x="4642" y="1503"/>
                </a:lnTo>
                <a:lnTo>
                  <a:pt x="4651" y="1501"/>
                </a:lnTo>
                <a:lnTo>
                  <a:pt x="4658" y="1496"/>
                </a:lnTo>
                <a:lnTo>
                  <a:pt x="4661" y="1491"/>
                </a:lnTo>
                <a:lnTo>
                  <a:pt x="4661" y="1491"/>
                </a:lnTo>
                <a:close/>
                <a:moveTo>
                  <a:pt x="4181" y="1470"/>
                </a:moveTo>
                <a:lnTo>
                  <a:pt x="4181" y="1470"/>
                </a:lnTo>
                <a:lnTo>
                  <a:pt x="4099" y="1470"/>
                </a:lnTo>
                <a:lnTo>
                  <a:pt x="4099" y="1470"/>
                </a:lnTo>
                <a:lnTo>
                  <a:pt x="4103" y="1482"/>
                </a:lnTo>
                <a:lnTo>
                  <a:pt x="4110" y="1491"/>
                </a:lnTo>
                <a:lnTo>
                  <a:pt x="4179" y="1491"/>
                </a:lnTo>
                <a:lnTo>
                  <a:pt x="4179" y="1489"/>
                </a:lnTo>
                <a:lnTo>
                  <a:pt x="4181" y="1470"/>
                </a:lnTo>
                <a:lnTo>
                  <a:pt x="4181" y="1470"/>
                </a:lnTo>
                <a:lnTo>
                  <a:pt x="4181" y="1470"/>
                </a:lnTo>
                <a:close/>
                <a:moveTo>
                  <a:pt x="4512" y="1470"/>
                </a:moveTo>
                <a:lnTo>
                  <a:pt x="4512" y="1470"/>
                </a:lnTo>
                <a:lnTo>
                  <a:pt x="4477" y="1470"/>
                </a:lnTo>
                <a:lnTo>
                  <a:pt x="4477" y="1475"/>
                </a:lnTo>
                <a:lnTo>
                  <a:pt x="4484" y="1486"/>
                </a:lnTo>
                <a:lnTo>
                  <a:pt x="4484" y="1491"/>
                </a:lnTo>
                <a:lnTo>
                  <a:pt x="4505" y="1491"/>
                </a:lnTo>
                <a:lnTo>
                  <a:pt x="4505" y="1486"/>
                </a:lnTo>
                <a:lnTo>
                  <a:pt x="4512" y="1470"/>
                </a:lnTo>
                <a:lnTo>
                  <a:pt x="4512" y="1470"/>
                </a:lnTo>
                <a:lnTo>
                  <a:pt x="4512" y="1470"/>
                </a:lnTo>
                <a:close/>
                <a:moveTo>
                  <a:pt x="4666" y="1470"/>
                </a:moveTo>
                <a:lnTo>
                  <a:pt x="4666" y="1470"/>
                </a:lnTo>
                <a:lnTo>
                  <a:pt x="4543" y="1470"/>
                </a:lnTo>
                <a:lnTo>
                  <a:pt x="4550" y="1479"/>
                </a:lnTo>
                <a:lnTo>
                  <a:pt x="4557" y="1491"/>
                </a:lnTo>
                <a:lnTo>
                  <a:pt x="4658" y="1491"/>
                </a:lnTo>
                <a:lnTo>
                  <a:pt x="4663" y="1486"/>
                </a:lnTo>
                <a:lnTo>
                  <a:pt x="4666" y="1470"/>
                </a:lnTo>
                <a:lnTo>
                  <a:pt x="4666" y="1470"/>
                </a:lnTo>
                <a:close/>
                <a:moveTo>
                  <a:pt x="3636" y="1453"/>
                </a:moveTo>
                <a:lnTo>
                  <a:pt x="3636" y="1453"/>
                </a:lnTo>
                <a:lnTo>
                  <a:pt x="3577" y="1453"/>
                </a:lnTo>
                <a:lnTo>
                  <a:pt x="3579" y="1456"/>
                </a:lnTo>
                <a:lnTo>
                  <a:pt x="3586" y="1463"/>
                </a:lnTo>
                <a:lnTo>
                  <a:pt x="3593" y="1463"/>
                </a:lnTo>
                <a:lnTo>
                  <a:pt x="3607" y="1460"/>
                </a:lnTo>
                <a:lnTo>
                  <a:pt x="3619" y="1456"/>
                </a:lnTo>
                <a:lnTo>
                  <a:pt x="3633" y="1453"/>
                </a:lnTo>
                <a:lnTo>
                  <a:pt x="3636" y="1453"/>
                </a:lnTo>
                <a:lnTo>
                  <a:pt x="3636" y="1453"/>
                </a:lnTo>
                <a:close/>
                <a:moveTo>
                  <a:pt x="4184" y="1453"/>
                </a:moveTo>
                <a:lnTo>
                  <a:pt x="4184" y="1453"/>
                </a:lnTo>
                <a:lnTo>
                  <a:pt x="4089" y="1453"/>
                </a:lnTo>
                <a:lnTo>
                  <a:pt x="4094" y="1463"/>
                </a:lnTo>
                <a:lnTo>
                  <a:pt x="4099" y="1470"/>
                </a:lnTo>
                <a:lnTo>
                  <a:pt x="4181" y="1470"/>
                </a:lnTo>
                <a:lnTo>
                  <a:pt x="4184" y="1453"/>
                </a:lnTo>
                <a:lnTo>
                  <a:pt x="4184" y="1453"/>
                </a:lnTo>
                <a:lnTo>
                  <a:pt x="4184" y="1453"/>
                </a:lnTo>
                <a:close/>
                <a:moveTo>
                  <a:pt x="4512" y="1453"/>
                </a:moveTo>
                <a:lnTo>
                  <a:pt x="4512" y="1453"/>
                </a:lnTo>
                <a:lnTo>
                  <a:pt x="4477" y="1453"/>
                </a:lnTo>
                <a:lnTo>
                  <a:pt x="4477" y="1465"/>
                </a:lnTo>
                <a:lnTo>
                  <a:pt x="4477" y="1470"/>
                </a:lnTo>
                <a:lnTo>
                  <a:pt x="4512" y="1470"/>
                </a:lnTo>
                <a:lnTo>
                  <a:pt x="4512" y="1458"/>
                </a:lnTo>
                <a:lnTo>
                  <a:pt x="4512" y="1456"/>
                </a:lnTo>
                <a:lnTo>
                  <a:pt x="4512" y="1453"/>
                </a:lnTo>
                <a:lnTo>
                  <a:pt x="4512" y="1453"/>
                </a:lnTo>
                <a:close/>
                <a:moveTo>
                  <a:pt x="4670" y="1453"/>
                </a:moveTo>
                <a:lnTo>
                  <a:pt x="4670" y="1453"/>
                </a:lnTo>
                <a:lnTo>
                  <a:pt x="4519" y="1453"/>
                </a:lnTo>
                <a:lnTo>
                  <a:pt x="4519" y="1453"/>
                </a:lnTo>
                <a:lnTo>
                  <a:pt x="4524" y="1456"/>
                </a:lnTo>
                <a:lnTo>
                  <a:pt x="4531" y="1458"/>
                </a:lnTo>
                <a:lnTo>
                  <a:pt x="4538" y="1465"/>
                </a:lnTo>
                <a:lnTo>
                  <a:pt x="4543" y="1470"/>
                </a:lnTo>
                <a:lnTo>
                  <a:pt x="4668" y="1470"/>
                </a:lnTo>
                <a:lnTo>
                  <a:pt x="4668" y="1470"/>
                </a:lnTo>
                <a:lnTo>
                  <a:pt x="4670" y="1456"/>
                </a:lnTo>
                <a:lnTo>
                  <a:pt x="4670" y="1453"/>
                </a:lnTo>
                <a:lnTo>
                  <a:pt x="4670" y="1453"/>
                </a:lnTo>
                <a:close/>
                <a:moveTo>
                  <a:pt x="3671" y="1432"/>
                </a:moveTo>
                <a:lnTo>
                  <a:pt x="3671" y="1432"/>
                </a:lnTo>
                <a:lnTo>
                  <a:pt x="3572" y="1432"/>
                </a:lnTo>
                <a:lnTo>
                  <a:pt x="3574" y="1439"/>
                </a:lnTo>
                <a:lnTo>
                  <a:pt x="3577" y="1453"/>
                </a:lnTo>
                <a:lnTo>
                  <a:pt x="3638" y="1453"/>
                </a:lnTo>
                <a:lnTo>
                  <a:pt x="3640" y="1449"/>
                </a:lnTo>
                <a:lnTo>
                  <a:pt x="3650" y="1444"/>
                </a:lnTo>
                <a:lnTo>
                  <a:pt x="3664" y="1437"/>
                </a:lnTo>
                <a:lnTo>
                  <a:pt x="3671" y="1432"/>
                </a:lnTo>
                <a:lnTo>
                  <a:pt x="3671" y="1432"/>
                </a:lnTo>
                <a:close/>
                <a:moveTo>
                  <a:pt x="4184" y="1432"/>
                </a:moveTo>
                <a:lnTo>
                  <a:pt x="4184" y="1432"/>
                </a:lnTo>
                <a:lnTo>
                  <a:pt x="4080" y="1432"/>
                </a:lnTo>
                <a:lnTo>
                  <a:pt x="4082" y="1437"/>
                </a:lnTo>
                <a:lnTo>
                  <a:pt x="4089" y="1451"/>
                </a:lnTo>
                <a:lnTo>
                  <a:pt x="4089" y="1453"/>
                </a:lnTo>
                <a:lnTo>
                  <a:pt x="4184" y="1453"/>
                </a:lnTo>
                <a:lnTo>
                  <a:pt x="4184" y="1432"/>
                </a:lnTo>
                <a:lnTo>
                  <a:pt x="4184" y="1432"/>
                </a:lnTo>
                <a:close/>
                <a:moveTo>
                  <a:pt x="4668" y="1432"/>
                </a:moveTo>
                <a:lnTo>
                  <a:pt x="4668" y="1432"/>
                </a:lnTo>
                <a:lnTo>
                  <a:pt x="4474" y="1432"/>
                </a:lnTo>
                <a:lnTo>
                  <a:pt x="4474" y="1446"/>
                </a:lnTo>
                <a:lnTo>
                  <a:pt x="4477" y="1453"/>
                </a:lnTo>
                <a:lnTo>
                  <a:pt x="4512" y="1453"/>
                </a:lnTo>
                <a:lnTo>
                  <a:pt x="4514" y="1451"/>
                </a:lnTo>
                <a:lnTo>
                  <a:pt x="4517" y="1451"/>
                </a:lnTo>
                <a:lnTo>
                  <a:pt x="4519" y="1453"/>
                </a:lnTo>
                <a:lnTo>
                  <a:pt x="4670" y="1453"/>
                </a:lnTo>
                <a:lnTo>
                  <a:pt x="4670" y="1439"/>
                </a:lnTo>
                <a:lnTo>
                  <a:pt x="4668" y="1432"/>
                </a:lnTo>
                <a:lnTo>
                  <a:pt x="4668" y="1432"/>
                </a:lnTo>
                <a:close/>
                <a:moveTo>
                  <a:pt x="3723" y="1413"/>
                </a:moveTo>
                <a:lnTo>
                  <a:pt x="3723" y="1413"/>
                </a:lnTo>
                <a:lnTo>
                  <a:pt x="3567" y="1413"/>
                </a:lnTo>
                <a:lnTo>
                  <a:pt x="3570" y="1420"/>
                </a:lnTo>
                <a:lnTo>
                  <a:pt x="3572" y="1432"/>
                </a:lnTo>
                <a:lnTo>
                  <a:pt x="3671" y="1432"/>
                </a:lnTo>
                <a:lnTo>
                  <a:pt x="3681" y="1427"/>
                </a:lnTo>
                <a:lnTo>
                  <a:pt x="3699" y="1420"/>
                </a:lnTo>
                <a:lnTo>
                  <a:pt x="3711" y="1418"/>
                </a:lnTo>
                <a:lnTo>
                  <a:pt x="3721" y="1413"/>
                </a:lnTo>
                <a:lnTo>
                  <a:pt x="3723" y="1413"/>
                </a:lnTo>
                <a:lnTo>
                  <a:pt x="3723" y="1413"/>
                </a:lnTo>
                <a:close/>
                <a:moveTo>
                  <a:pt x="4186" y="1413"/>
                </a:moveTo>
                <a:lnTo>
                  <a:pt x="4186" y="1413"/>
                </a:lnTo>
                <a:lnTo>
                  <a:pt x="4073" y="1413"/>
                </a:lnTo>
                <a:lnTo>
                  <a:pt x="4075" y="1413"/>
                </a:lnTo>
                <a:lnTo>
                  <a:pt x="4077" y="1423"/>
                </a:lnTo>
                <a:lnTo>
                  <a:pt x="4080" y="1432"/>
                </a:lnTo>
                <a:lnTo>
                  <a:pt x="4184" y="1432"/>
                </a:lnTo>
                <a:lnTo>
                  <a:pt x="4184" y="1432"/>
                </a:lnTo>
                <a:lnTo>
                  <a:pt x="4184" y="1415"/>
                </a:lnTo>
                <a:lnTo>
                  <a:pt x="4186" y="1413"/>
                </a:lnTo>
                <a:lnTo>
                  <a:pt x="4186" y="1413"/>
                </a:lnTo>
                <a:close/>
                <a:moveTo>
                  <a:pt x="4434" y="1413"/>
                </a:moveTo>
                <a:lnTo>
                  <a:pt x="4434" y="1413"/>
                </a:lnTo>
                <a:lnTo>
                  <a:pt x="4418" y="1413"/>
                </a:lnTo>
                <a:lnTo>
                  <a:pt x="4420" y="1418"/>
                </a:lnTo>
                <a:lnTo>
                  <a:pt x="4422" y="1423"/>
                </a:lnTo>
                <a:lnTo>
                  <a:pt x="4427" y="1420"/>
                </a:lnTo>
                <a:lnTo>
                  <a:pt x="4429" y="1418"/>
                </a:lnTo>
                <a:lnTo>
                  <a:pt x="4434" y="1413"/>
                </a:lnTo>
                <a:lnTo>
                  <a:pt x="4434" y="1413"/>
                </a:lnTo>
                <a:lnTo>
                  <a:pt x="4434" y="1413"/>
                </a:lnTo>
                <a:close/>
                <a:moveTo>
                  <a:pt x="4656" y="1413"/>
                </a:moveTo>
                <a:lnTo>
                  <a:pt x="4656" y="1413"/>
                </a:lnTo>
                <a:lnTo>
                  <a:pt x="4472" y="1413"/>
                </a:lnTo>
                <a:lnTo>
                  <a:pt x="4472" y="1423"/>
                </a:lnTo>
                <a:lnTo>
                  <a:pt x="4474" y="1432"/>
                </a:lnTo>
                <a:lnTo>
                  <a:pt x="4666" y="1432"/>
                </a:lnTo>
                <a:lnTo>
                  <a:pt x="4663" y="1423"/>
                </a:lnTo>
                <a:lnTo>
                  <a:pt x="4656" y="1413"/>
                </a:lnTo>
                <a:lnTo>
                  <a:pt x="4656" y="1413"/>
                </a:lnTo>
                <a:close/>
                <a:moveTo>
                  <a:pt x="3761" y="1392"/>
                </a:moveTo>
                <a:lnTo>
                  <a:pt x="3761" y="1392"/>
                </a:lnTo>
                <a:lnTo>
                  <a:pt x="3565" y="1392"/>
                </a:lnTo>
                <a:lnTo>
                  <a:pt x="3567" y="1401"/>
                </a:lnTo>
                <a:lnTo>
                  <a:pt x="3567" y="1413"/>
                </a:lnTo>
                <a:lnTo>
                  <a:pt x="3723" y="1413"/>
                </a:lnTo>
                <a:lnTo>
                  <a:pt x="3728" y="1408"/>
                </a:lnTo>
                <a:lnTo>
                  <a:pt x="3737" y="1404"/>
                </a:lnTo>
                <a:lnTo>
                  <a:pt x="3751" y="1397"/>
                </a:lnTo>
                <a:lnTo>
                  <a:pt x="3761" y="1392"/>
                </a:lnTo>
                <a:lnTo>
                  <a:pt x="3761" y="1392"/>
                </a:lnTo>
                <a:close/>
                <a:moveTo>
                  <a:pt x="4200" y="1392"/>
                </a:moveTo>
                <a:lnTo>
                  <a:pt x="4200" y="1392"/>
                </a:lnTo>
                <a:lnTo>
                  <a:pt x="4068" y="1392"/>
                </a:lnTo>
                <a:lnTo>
                  <a:pt x="4068" y="1397"/>
                </a:lnTo>
                <a:lnTo>
                  <a:pt x="4070" y="1408"/>
                </a:lnTo>
                <a:lnTo>
                  <a:pt x="4073" y="1408"/>
                </a:lnTo>
                <a:lnTo>
                  <a:pt x="4073" y="1413"/>
                </a:lnTo>
                <a:lnTo>
                  <a:pt x="4186" y="1413"/>
                </a:lnTo>
                <a:lnTo>
                  <a:pt x="4186" y="1408"/>
                </a:lnTo>
                <a:lnTo>
                  <a:pt x="4191" y="1404"/>
                </a:lnTo>
                <a:lnTo>
                  <a:pt x="4195" y="1397"/>
                </a:lnTo>
                <a:lnTo>
                  <a:pt x="4200" y="1392"/>
                </a:lnTo>
                <a:lnTo>
                  <a:pt x="4200" y="1392"/>
                </a:lnTo>
                <a:close/>
                <a:moveTo>
                  <a:pt x="4446" y="1392"/>
                </a:moveTo>
                <a:lnTo>
                  <a:pt x="4446" y="1392"/>
                </a:lnTo>
                <a:lnTo>
                  <a:pt x="4415" y="1392"/>
                </a:lnTo>
                <a:lnTo>
                  <a:pt x="4415" y="1397"/>
                </a:lnTo>
                <a:lnTo>
                  <a:pt x="4415" y="1408"/>
                </a:lnTo>
                <a:lnTo>
                  <a:pt x="4418" y="1413"/>
                </a:lnTo>
                <a:lnTo>
                  <a:pt x="4434" y="1413"/>
                </a:lnTo>
                <a:lnTo>
                  <a:pt x="4436" y="1408"/>
                </a:lnTo>
                <a:lnTo>
                  <a:pt x="4439" y="1404"/>
                </a:lnTo>
                <a:lnTo>
                  <a:pt x="4443" y="1399"/>
                </a:lnTo>
                <a:lnTo>
                  <a:pt x="4443" y="1397"/>
                </a:lnTo>
                <a:lnTo>
                  <a:pt x="4443" y="1397"/>
                </a:lnTo>
                <a:lnTo>
                  <a:pt x="4446" y="1392"/>
                </a:lnTo>
                <a:lnTo>
                  <a:pt x="4446" y="1392"/>
                </a:lnTo>
                <a:close/>
                <a:moveTo>
                  <a:pt x="4644" y="1392"/>
                </a:moveTo>
                <a:lnTo>
                  <a:pt x="4644" y="1392"/>
                </a:lnTo>
                <a:lnTo>
                  <a:pt x="4472" y="1392"/>
                </a:lnTo>
                <a:lnTo>
                  <a:pt x="4472" y="1397"/>
                </a:lnTo>
                <a:lnTo>
                  <a:pt x="4472" y="1413"/>
                </a:lnTo>
                <a:lnTo>
                  <a:pt x="4656" y="1413"/>
                </a:lnTo>
                <a:lnTo>
                  <a:pt x="4647" y="1399"/>
                </a:lnTo>
                <a:lnTo>
                  <a:pt x="4644" y="1392"/>
                </a:lnTo>
                <a:lnTo>
                  <a:pt x="4644" y="1392"/>
                </a:lnTo>
                <a:close/>
                <a:moveTo>
                  <a:pt x="3789" y="1375"/>
                </a:moveTo>
                <a:lnTo>
                  <a:pt x="3789" y="1375"/>
                </a:lnTo>
                <a:lnTo>
                  <a:pt x="3560" y="1375"/>
                </a:lnTo>
                <a:lnTo>
                  <a:pt x="3560" y="1380"/>
                </a:lnTo>
                <a:lnTo>
                  <a:pt x="3565" y="1392"/>
                </a:lnTo>
                <a:lnTo>
                  <a:pt x="3761" y="1392"/>
                </a:lnTo>
                <a:lnTo>
                  <a:pt x="3770" y="1389"/>
                </a:lnTo>
                <a:lnTo>
                  <a:pt x="3787" y="1375"/>
                </a:lnTo>
                <a:lnTo>
                  <a:pt x="3789" y="1375"/>
                </a:lnTo>
                <a:lnTo>
                  <a:pt x="3789" y="1375"/>
                </a:lnTo>
                <a:close/>
                <a:moveTo>
                  <a:pt x="4229" y="1375"/>
                </a:moveTo>
                <a:lnTo>
                  <a:pt x="4229" y="1375"/>
                </a:lnTo>
                <a:lnTo>
                  <a:pt x="4061" y="1375"/>
                </a:lnTo>
                <a:lnTo>
                  <a:pt x="4063" y="1382"/>
                </a:lnTo>
                <a:lnTo>
                  <a:pt x="4068" y="1392"/>
                </a:lnTo>
                <a:lnTo>
                  <a:pt x="4200" y="1392"/>
                </a:lnTo>
                <a:lnTo>
                  <a:pt x="4203" y="1389"/>
                </a:lnTo>
                <a:lnTo>
                  <a:pt x="4214" y="1385"/>
                </a:lnTo>
                <a:lnTo>
                  <a:pt x="4229" y="1375"/>
                </a:lnTo>
                <a:lnTo>
                  <a:pt x="4229" y="1375"/>
                </a:lnTo>
                <a:close/>
                <a:moveTo>
                  <a:pt x="4628" y="1375"/>
                </a:moveTo>
                <a:lnTo>
                  <a:pt x="4628" y="1375"/>
                </a:lnTo>
                <a:lnTo>
                  <a:pt x="4415" y="1375"/>
                </a:lnTo>
                <a:lnTo>
                  <a:pt x="4415" y="1380"/>
                </a:lnTo>
                <a:lnTo>
                  <a:pt x="4415" y="1392"/>
                </a:lnTo>
                <a:lnTo>
                  <a:pt x="4446" y="1392"/>
                </a:lnTo>
                <a:lnTo>
                  <a:pt x="4446" y="1392"/>
                </a:lnTo>
                <a:lnTo>
                  <a:pt x="4453" y="1389"/>
                </a:lnTo>
                <a:lnTo>
                  <a:pt x="4458" y="1385"/>
                </a:lnTo>
                <a:lnTo>
                  <a:pt x="4467" y="1385"/>
                </a:lnTo>
                <a:lnTo>
                  <a:pt x="4472" y="1387"/>
                </a:lnTo>
                <a:lnTo>
                  <a:pt x="4472" y="1392"/>
                </a:lnTo>
                <a:lnTo>
                  <a:pt x="4644" y="1392"/>
                </a:lnTo>
                <a:lnTo>
                  <a:pt x="4637" y="1382"/>
                </a:lnTo>
                <a:lnTo>
                  <a:pt x="4628" y="1375"/>
                </a:lnTo>
                <a:lnTo>
                  <a:pt x="4628" y="1375"/>
                </a:lnTo>
                <a:close/>
                <a:moveTo>
                  <a:pt x="3808" y="1354"/>
                </a:moveTo>
                <a:lnTo>
                  <a:pt x="3808" y="1354"/>
                </a:lnTo>
                <a:lnTo>
                  <a:pt x="3553" y="1354"/>
                </a:lnTo>
                <a:lnTo>
                  <a:pt x="3558" y="1363"/>
                </a:lnTo>
                <a:lnTo>
                  <a:pt x="3558" y="1375"/>
                </a:lnTo>
                <a:lnTo>
                  <a:pt x="3789" y="1375"/>
                </a:lnTo>
                <a:lnTo>
                  <a:pt x="3801" y="1363"/>
                </a:lnTo>
                <a:lnTo>
                  <a:pt x="3808" y="1354"/>
                </a:lnTo>
                <a:lnTo>
                  <a:pt x="3808" y="1354"/>
                </a:lnTo>
                <a:close/>
                <a:moveTo>
                  <a:pt x="4245" y="1354"/>
                </a:moveTo>
                <a:lnTo>
                  <a:pt x="4245" y="1354"/>
                </a:lnTo>
                <a:lnTo>
                  <a:pt x="4058" y="1354"/>
                </a:lnTo>
                <a:lnTo>
                  <a:pt x="4061" y="1366"/>
                </a:lnTo>
                <a:lnTo>
                  <a:pt x="4061" y="1375"/>
                </a:lnTo>
                <a:lnTo>
                  <a:pt x="4226" y="1375"/>
                </a:lnTo>
                <a:lnTo>
                  <a:pt x="4231" y="1371"/>
                </a:lnTo>
                <a:lnTo>
                  <a:pt x="4245" y="1354"/>
                </a:lnTo>
                <a:lnTo>
                  <a:pt x="4245" y="1354"/>
                </a:lnTo>
                <a:close/>
                <a:moveTo>
                  <a:pt x="4614" y="1354"/>
                </a:moveTo>
                <a:lnTo>
                  <a:pt x="4614" y="1354"/>
                </a:lnTo>
                <a:lnTo>
                  <a:pt x="4410" y="1354"/>
                </a:lnTo>
                <a:lnTo>
                  <a:pt x="4415" y="1359"/>
                </a:lnTo>
                <a:lnTo>
                  <a:pt x="4415" y="1375"/>
                </a:lnTo>
                <a:lnTo>
                  <a:pt x="4628" y="1375"/>
                </a:lnTo>
                <a:lnTo>
                  <a:pt x="4625" y="1371"/>
                </a:lnTo>
                <a:lnTo>
                  <a:pt x="4616" y="1359"/>
                </a:lnTo>
                <a:lnTo>
                  <a:pt x="4614" y="1354"/>
                </a:lnTo>
                <a:lnTo>
                  <a:pt x="4614" y="1354"/>
                </a:lnTo>
                <a:close/>
                <a:moveTo>
                  <a:pt x="4677" y="1354"/>
                </a:moveTo>
                <a:lnTo>
                  <a:pt x="4677" y="1354"/>
                </a:lnTo>
                <a:lnTo>
                  <a:pt x="4644" y="1354"/>
                </a:lnTo>
                <a:lnTo>
                  <a:pt x="4644" y="1359"/>
                </a:lnTo>
                <a:lnTo>
                  <a:pt x="4649" y="1366"/>
                </a:lnTo>
                <a:lnTo>
                  <a:pt x="4654" y="1371"/>
                </a:lnTo>
                <a:lnTo>
                  <a:pt x="4656" y="1373"/>
                </a:lnTo>
                <a:lnTo>
                  <a:pt x="4658" y="1373"/>
                </a:lnTo>
                <a:lnTo>
                  <a:pt x="4663" y="1373"/>
                </a:lnTo>
                <a:lnTo>
                  <a:pt x="4668" y="1371"/>
                </a:lnTo>
                <a:lnTo>
                  <a:pt x="4670" y="1366"/>
                </a:lnTo>
                <a:lnTo>
                  <a:pt x="4673" y="1359"/>
                </a:lnTo>
                <a:lnTo>
                  <a:pt x="4677" y="1356"/>
                </a:lnTo>
                <a:lnTo>
                  <a:pt x="4677" y="1354"/>
                </a:lnTo>
                <a:lnTo>
                  <a:pt x="4677" y="1354"/>
                </a:lnTo>
                <a:close/>
                <a:moveTo>
                  <a:pt x="3822" y="1335"/>
                </a:moveTo>
                <a:lnTo>
                  <a:pt x="3822" y="1335"/>
                </a:lnTo>
                <a:lnTo>
                  <a:pt x="3539" y="1335"/>
                </a:lnTo>
                <a:lnTo>
                  <a:pt x="3546" y="1345"/>
                </a:lnTo>
                <a:lnTo>
                  <a:pt x="3553" y="1354"/>
                </a:lnTo>
                <a:lnTo>
                  <a:pt x="3553" y="1354"/>
                </a:lnTo>
                <a:lnTo>
                  <a:pt x="3808" y="1354"/>
                </a:lnTo>
                <a:lnTo>
                  <a:pt x="3813" y="1349"/>
                </a:lnTo>
                <a:lnTo>
                  <a:pt x="3822" y="1335"/>
                </a:lnTo>
                <a:lnTo>
                  <a:pt x="3822" y="1335"/>
                </a:lnTo>
                <a:close/>
                <a:moveTo>
                  <a:pt x="4264" y="1335"/>
                </a:moveTo>
                <a:lnTo>
                  <a:pt x="4264" y="1335"/>
                </a:lnTo>
                <a:lnTo>
                  <a:pt x="4056" y="1335"/>
                </a:lnTo>
                <a:lnTo>
                  <a:pt x="4056" y="1342"/>
                </a:lnTo>
                <a:lnTo>
                  <a:pt x="4056" y="1352"/>
                </a:lnTo>
                <a:lnTo>
                  <a:pt x="4058" y="1354"/>
                </a:lnTo>
                <a:lnTo>
                  <a:pt x="4245" y="1354"/>
                </a:lnTo>
                <a:lnTo>
                  <a:pt x="4247" y="1349"/>
                </a:lnTo>
                <a:lnTo>
                  <a:pt x="4264" y="1335"/>
                </a:lnTo>
                <a:lnTo>
                  <a:pt x="4264" y="1335"/>
                </a:lnTo>
                <a:close/>
                <a:moveTo>
                  <a:pt x="4604" y="1335"/>
                </a:moveTo>
                <a:lnTo>
                  <a:pt x="4604" y="1335"/>
                </a:lnTo>
                <a:lnTo>
                  <a:pt x="4401" y="1335"/>
                </a:lnTo>
                <a:lnTo>
                  <a:pt x="4403" y="1335"/>
                </a:lnTo>
                <a:lnTo>
                  <a:pt x="4410" y="1347"/>
                </a:lnTo>
                <a:lnTo>
                  <a:pt x="4410" y="1354"/>
                </a:lnTo>
                <a:lnTo>
                  <a:pt x="4614" y="1354"/>
                </a:lnTo>
                <a:lnTo>
                  <a:pt x="4609" y="1347"/>
                </a:lnTo>
                <a:lnTo>
                  <a:pt x="4604" y="1335"/>
                </a:lnTo>
                <a:lnTo>
                  <a:pt x="4604" y="1335"/>
                </a:lnTo>
                <a:close/>
                <a:moveTo>
                  <a:pt x="4684" y="1335"/>
                </a:moveTo>
                <a:lnTo>
                  <a:pt x="4684" y="1335"/>
                </a:lnTo>
                <a:lnTo>
                  <a:pt x="4647" y="1335"/>
                </a:lnTo>
                <a:lnTo>
                  <a:pt x="4644" y="1347"/>
                </a:lnTo>
                <a:lnTo>
                  <a:pt x="4644" y="1354"/>
                </a:lnTo>
                <a:lnTo>
                  <a:pt x="4644" y="1354"/>
                </a:lnTo>
                <a:lnTo>
                  <a:pt x="4677" y="1354"/>
                </a:lnTo>
                <a:lnTo>
                  <a:pt x="4680" y="1349"/>
                </a:lnTo>
                <a:lnTo>
                  <a:pt x="4682" y="1345"/>
                </a:lnTo>
                <a:lnTo>
                  <a:pt x="4687" y="1340"/>
                </a:lnTo>
                <a:lnTo>
                  <a:pt x="4687" y="1338"/>
                </a:lnTo>
                <a:lnTo>
                  <a:pt x="4687" y="1335"/>
                </a:lnTo>
                <a:lnTo>
                  <a:pt x="4684" y="1335"/>
                </a:lnTo>
                <a:lnTo>
                  <a:pt x="4684" y="1335"/>
                </a:lnTo>
                <a:close/>
                <a:moveTo>
                  <a:pt x="3832" y="1316"/>
                </a:moveTo>
                <a:lnTo>
                  <a:pt x="3832" y="1316"/>
                </a:lnTo>
                <a:lnTo>
                  <a:pt x="3518" y="1316"/>
                </a:lnTo>
                <a:lnTo>
                  <a:pt x="3525" y="1321"/>
                </a:lnTo>
                <a:lnTo>
                  <a:pt x="3536" y="1333"/>
                </a:lnTo>
                <a:lnTo>
                  <a:pt x="3539" y="1335"/>
                </a:lnTo>
                <a:lnTo>
                  <a:pt x="3822" y="1335"/>
                </a:lnTo>
                <a:lnTo>
                  <a:pt x="3822" y="1333"/>
                </a:lnTo>
                <a:lnTo>
                  <a:pt x="3832" y="1316"/>
                </a:lnTo>
                <a:lnTo>
                  <a:pt x="3832" y="1316"/>
                </a:lnTo>
                <a:lnTo>
                  <a:pt x="3832" y="1316"/>
                </a:lnTo>
                <a:close/>
                <a:moveTo>
                  <a:pt x="4278" y="1316"/>
                </a:moveTo>
                <a:lnTo>
                  <a:pt x="4278" y="1316"/>
                </a:lnTo>
                <a:lnTo>
                  <a:pt x="4058" y="1316"/>
                </a:lnTo>
                <a:lnTo>
                  <a:pt x="4058" y="1328"/>
                </a:lnTo>
                <a:lnTo>
                  <a:pt x="4056" y="1335"/>
                </a:lnTo>
                <a:lnTo>
                  <a:pt x="4264" y="1335"/>
                </a:lnTo>
                <a:lnTo>
                  <a:pt x="4264" y="1333"/>
                </a:lnTo>
                <a:lnTo>
                  <a:pt x="4271" y="1323"/>
                </a:lnTo>
                <a:lnTo>
                  <a:pt x="4278" y="1316"/>
                </a:lnTo>
                <a:lnTo>
                  <a:pt x="4278" y="1316"/>
                </a:lnTo>
                <a:close/>
                <a:moveTo>
                  <a:pt x="4618" y="1316"/>
                </a:moveTo>
                <a:lnTo>
                  <a:pt x="4618" y="1316"/>
                </a:lnTo>
                <a:lnTo>
                  <a:pt x="4387" y="1316"/>
                </a:lnTo>
                <a:lnTo>
                  <a:pt x="4387" y="1316"/>
                </a:lnTo>
                <a:lnTo>
                  <a:pt x="4399" y="1328"/>
                </a:lnTo>
                <a:lnTo>
                  <a:pt x="4401" y="1335"/>
                </a:lnTo>
                <a:lnTo>
                  <a:pt x="4604" y="1335"/>
                </a:lnTo>
                <a:lnTo>
                  <a:pt x="4604" y="1333"/>
                </a:lnTo>
                <a:lnTo>
                  <a:pt x="4604" y="1330"/>
                </a:lnTo>
                <a:lnTo>
                  <a:pt x="4604" y="1328"/>
                </a:lnTo>
                <a:lnTo>
                  <a:pt x="4614" y="1319"/>
                </a:lnTo>
                <a:lnTo>
                  <a:pt x="4618" y="1316"/>
                </a:lnTo>
                <a:lnTo>
                  <a:pt x="4618" y="1316"/>
                </a:lnTo>
                <a:close/>
                <a:moveTo>
                  <a:pt x="4675" y="1316"/>
                </a:moveTo>
                <a:lnTo>
                  <a:pt x="4675" y="1316"/>
                </a:lnTo>
                <a:lnTo>
                  <a:pt x="4656" y="1316"/>
                </a:lnTo>
                <a:lnTo>
                  <a:pt x="4656" y="1319"/>
                </a:lnTo>
                <a:lnTo>
                  <a:pt x="4647" y="1330"/>
                </a:lnTo>
                <a:lnTo>
                  <a:pt x="4647" y="1335"/>
                </a:lnTo>
                <a:lnTo>
                  <a:pt x="4684" y="1335"/>
                </a:lnTo>
                <a:lnTo>
                  <a:pt x="4684" y="1333"/>
                </a:lnTo>
                <a:lnTo>
                  <a:pt x="4682" y="1333"/>
                </a:lnTo>
                <a:lnTo>
                  <a:pt x="4680" y="1333"/>
                </a:lnTo>
                <a:lnTo>
                  <a:pt x="4677" y="1328"/>
                </a:lnTo>
                <a:lnTo>
                  <a:pt x="4675" y="1323"/>
                </a:lnTo>
                <a:lnTo>
                  <a:pt x="4675" y="1316"/>
                </a:lnTo>
                <a:lnTo>
                  <a:pt x="4675" y="1316"/>
                </a:lnTo>
                <a:lnTo>
                  <a:pt x="4675" y="1316"/>
                </a:lnTo>
                <a:close/>
                <a:moveTo>
                  <a:pt x="3844" y="1295"/>
                </a:moveTo>
                <a:lnTo>
                  <a:pt x="3844" y="1295"/>
                </a:lnTo>
                <a:lnTo>
                  <a:pt x="3508" y="1295"/>
                </a:lnTo>
                <a:lnTo>
                  <a:pt x="3510" y="1304"/>
                </a:lnTo>
                <a:lnTo>
                  <a:pt x="3515" y="1314"/>
                </a:lnTo>
                <a:lnTo>
                  <a:pt x="3518" y="1316"/>
                </a:lnTo>
                <a:lnTo>
                  <a:pt x="3832" y="1316"/>
                </a:lnTo>
                <a:lnTo>
                  <a:pt x="3836" y="1304"/>
                </a:lnTo>
                <a:lnTo>
                  <a:pt x="3839" y="1300"/>
                </a:lnTo>
                <a:lnTo>
                  <a:pt x="3844" y="1297"/>
                </a:lnTo>
                <a:lnTo>
                  <a:pt x="3844" y="1295"/>
                </a:lnTo>
                <a:lnTo>
                  <a:pt x="3844" y="1295"/>
                </a:lnTo>
                <a:close/>
                <a:moveTo>
                  <a:pt x="4051" y="1295"/>
                </a:moveTo>
                <a:lnTo>
                  <a:pt x="4051" y="1295"/>
                </a:lnTo>
                <a:lnTo>
                  <a:pt x="4011" y="1295"/>
                </a:lnTo>
                <a:lnTo>
                  <a:pt x="4016" y="1304"/>
                </a:lnTo>
                <a:lnTo>
                  <a:pt x="4025" y="1312"/>
                </a:lnTo>
                <a:lnTo>
                  <a:pt x="4032" y="1309"/>
                </a:lnTo>
                <a:lnTo>
                  <a:pt x="4040" y="1304"/>
                </a:lnTo>
                <a:lnTo>
                  <a:pt x="4049" y="1297"/>
                </a:lnTo>
                <a:lnTo>
                  <a:pt x="4051" y="1295"/>
                </a:lnTo>
                <a:lnTo>
                  <a:pt x="4051" y="1295"/>
                </a:lnTo>
                <a:close/>
                <a:moveTo>
                  <a:pt x="4304" y="1295"/>
                </a:moveTo>
                <a:lnTo>
                  <a:pt x="4304" y="1295"/>
                </a:lnTo>
                <a:lnTo>
                  <a:pt x="4058" y="1295"/>
                </a:lnTo>
                <a:lnTo>
                  <a:pt x="4058" y="1309"/>
                </a:lnTo>
                <a:lnTo>
                  <a:pt x="4058" y="1316"/>
                </a:lnTo>
                <a:lnTo>
                  <a:pt x="4278" y="1316"/>
                </a:lnTo>
                <a:lnTo>
                  <a:pt x="4278" y="1314"/>
                </a:lnTo>
                <a:lnTo>
                  <a:pt x="4285" y="1302"/>
                </a:lnTo>
                <a:lnTo>
                  <a:pt x="4297" y="1297"/>
                </a:lnTo>
                <a:lnTo>
                  <a:pt x="4304" y="1295"/>
                </a:lnTo>
                <a:lnTo>
                  <a:pt x="4304" y="1295"/>
                </a:lnTo>
                <a:close/>
                <a:moveTo>
                  <a:pt x="4635" y="1295"/>
                </a:moveTo>
                <a:lnTo>
                  <a:pt x="4635" y="1295"/>
                </a:lnTo>
                <a:lnTo>
                  <a:pt x="4375" y="1295"/>
                </a:lnTo>
                <a:lnTo>
                  <a:pt x="4377" y="1300"/>
                </a:lnTo>
                <a:lnTo>
                  <a:pt x="4387" y="1316"/>
                </a:lnTo>
                <a:lnTo>
                  <a:pt x="4618" y="1316"/>
                </a:lnTo>
                <a:lnTo>
                  <a:pt x="4621" y="1309"/>
                </a:lnTo>
                <a:lnTo>
                  <a:pt x="4632" y="1300"/>
                </a:lnTo>
                <a:lnTo>
                  <a:pt x="4635" y="1295"/>
                </a:lnTo>
                <a:lnTo>
                  <a:pt x="4635" y="1295"/>
                </a:lnTo>
                <a:close/>
                <a:moveTo>
                  <a:pt x="4684" y="1295"/>
                </a:moveTo>
                <a:lnTo>
                  <a:pt x="4684" y="1295"/>
                </a:lnTo>
                <a:lnTo>
                  <a:pt x="4658" y="1295"/>
                </a:lnTo>
                <a:lnTo>
                  <a:pt x="4661" y="1300"/>
                </a:lnTo>
                <a:lnTo>
                  <a:pt x="4658" y="1309"/>
                </a:lnTo>
                <a:lnTo>
                  <a:pt x="4654" y="1316"/>
                </a:lnTo>
                <a:lnTo>
                  <a:pt x="4675" y="1316"/>
                </a:lnTo>
                <a:lnTo>
                  <a:pt x="4675" y="1309"/>
                </a:lnTo>
                <a:lnTo>
                  <a:pt x="4677" y="1302"/>
                </a:lnTo>
                <a:lnTo>
                  <a:pt x="4682" y="1297"/>
                </a:lnTo>
                <a:lnTo>
                  <a:pt x="4684" y="1295"/>
                </a:lnTo>
                <a:lnTo>
                  <a:pt x="4684" y="1295"/>
                </a:lnTo>
                <a:close/>
                <a:moveTo>
                  <a:pt x="3851" y="1276"/>
                </a:moveTo>
                <a:lnTo>
                  <a:pt x="3851" y="1276"/>
                </a:lnTo>
                <a:lnTo>
                  <a:pt x="3501" y="1276"/>
                </a:lnTo>
                <a:lnTo>
                  <a:pt x="3508" y="1288"/>
                </a:lnTo>
                <a:lnTo>
                  <a:pt x="3508" y="1295"/>
                </a:lnTo>
                <a:lnTo>
                  <a:pt x="3844" y="1295"/>
                </a:lnTo>
                <a:lnTo>
                  <a:pt x="3846" y="1293"/>
                </a:lnTo>
                <a:lnTo>
                  <a:pt x="3851" y="1288"/>
                </a:lnTo>
                <a:lnTo>
                  <a:pt x="3851" y="1283"/>
                </a:lnTo>
                <a:lnTo>
                  <a:pt x="3851" y="1278"/>
                </a:lnTo>
                <a:lnTo>
                  <a:pt x="3851" y="1276"/>
                </a:lnTo>
                <a:lnTo>
                  <a:pt x="3851" y="1276"/>
                </a:lnTo>
                <a:close/>
                <a:moveTo>
                  <a:pt x="4358" y="1276"/>
                </a:moveTo>
                <a:lnTo>
                  <a:pt x="4358" y="1276"/>
                </a:lnTo>
                <a:lnTo>
                  <a:pt x="4009" y="1276"/>
                </a:lnTo>
                <a:lnTo>
                  <a:pt x="4011" y="1290"/>
                </a:lnTo>
                <a:lnTo>
                  <a:pt x="4011" y="1295"/>
                </a:lnTo>
                <a:lnTo>
                  <a:pt x="4051" y="1295"/>
                </a:lnTo>
                <a:lnTo>
                  <a:pt x="4054" y="1290"/>
                </a:lnTo>
                <a:lnTo>
                  <a:pt x="4058" y="1288"/>
                </a:lnTo>
                <a:lnTo>
                  <a:pt x="4058" y="1295"/>
                </a:lnTo>
                <a:lnTo>
                  <a:pt x="4058" y="1295"/>
                </a:lnTo>
                <a:lnTo>
                  <a:pt x="4302" y="1295"/>
                </a:lnTo>
                <a:lnTo>
                  <a:pt x="4311" y="1295"/>
                </a:lnTo>
                <a:lnTo>
                  <a:pt x="4330" y="1295"/>
                </a:lnTo>
                <a:lnTo>
                  <a:pt x="4340" y="1293"/>
                </a:lnTo>
                <a:lnTo>
                  <a:pt x="4344" y="1290"/>
                </a:lnTo>
                <a:lnTo>
                  <a:pt x="4351" y="1286"/>
                </a:lnTo>
                <a:lnTo>
                  <a:pt x="4354" y="1281"/>
                </a:lnTo>
                <a:lnTo>
                  <a:pt x="4358" y="1278"/>
                </a:lnTo>
                <a:lnTo>
                  <a:pt x="4358" y="1276"/>
                </a:lnTo>
                <a:lnTo>
                  <a:pt x="4358" y="1276"/>
                </a:lnTo>
                <a:close/>
                <a:moveTo>
                  <a:pt x="4762" y="1276"/>
                </a:moveTo>
                <a:lnTo>
                  <a:pt x="4762" y="1276"/>
                </a:lnTo>
                <a:lnTo>
                  <a:pt x="4368" y="1276"/>
                </a:lnTo>
                <a:lnTo>
                  <a:pt x="4368" y="1276"/>
                </a:lnTo>
                <a:lnTo>
                  <a:pt x="4370" y="1281"/>
                </a:lnTo>
                <a:lnTo>
                  <a:pt x="4373" y="1286"/>
                </a:lnTo>
                <a:lnTo>
                  <a:pt x="4375" y="1295"/>
                </a:lnTo>
                <a:lnTo>
                  <a:pt x="4635" y="1295"/>
                </a:lnTo>
                <a:lnTo>
                  <a:pt x="4635" y="1293"/>
                </a:lnTo>
                <a:lnTo>
                  <a:pt x="4642" y="1288"/>
                </a:lnTo>
                <a:lnTo>
                  <a:pt x="4647" y="1288"/>
                </a:lnTo>
                <a:lnTo>
                  <a:pt x="4649" y="1288"/>
                </a:lnTo>
                <a:lnTo>
                  <a:pt x="4654" y="1290"/>
                </a:lnTo>
                <a:lnTo>
                  <a:pt x="4658" y="1295"/>
                </a:lnTo>
                <a:lnTo>
                  <a:pt x="4658" y="1295"/>
                </a:lnTo>
                <a:lnTo>
                  <a:pt x="4684" y="1295"/>
                </a:lnTo>
                <a:lnTo>
                  <a:pt x="4687" y="1293"/>
                </a:lnTo>
                <a:lnTo>
                  <a:pt x="4692" y="1290"/>
                </a:lnTo>
                <a:lnTo>
                  <a:pt x="4696" y="1290"/>
                </a:lnTo>
                <a:lnTo>
                  <a:pt x="4701" y="1290"/>
                </a:lnTo>
                <a:lnTo>
                  <a:pt x="4708" y="1293"/>
                </a:lnTo>
                <a:lnTo>
                  <a:pt x="4722" y="1290"/>
                </a:lnTo>
                <a:lnTo>
                  <a:pt x="4739" y="1286"/>
                </a:lnTo>
                <a:lnTo>
                  <a:pt x="4755" y="1278"/>
                </a:lnTo>
                <a:lnTo>
                  <a:pt x="4762" y="1276"/>
                </a:lnTo>
                <a:lnTo>
                  <a:pt x="4762" y="1276"/>
                </a:lnTo>
                <a:close/>
                <a:moveTo>
                  <a:pt x="3834" y="1255"/>
                </a:moveTo>
                <a:lnTo>
                  <a:pt x="3834" y="1255"/>
                </a:lnTo>
                <a:lnTo>
                  <a:pt x="3730" y="1255"/>
                </a:lnTo>
                <a:lnTo>
                  <a:pt x="3728" y="1257"/>
                </a:lnTo>
                <a:lnTo>
                  <a:pt x="3728" y="1255"/>
                </a:lnTo>
                <a:lnTo>
                  <a:pt x="3499" y="1255"/>
                </a:lnTo>
                <a:lnTo>
                  <a:pt x="3499" y="1269"/>
                </a:lnTo>
                <a:lnTo>
                  <a:pt x="3501" y="1276"/>
                </a:lnTo>
                <a:lnTo>
                  <a:pt x="3851" y="1276"/>
                </a:lnTo>
                <a:lnTo>
                  <a:pt x="3851" y="1274"/>
                </a:lnTo>
                <a:lnTo>
                  <a:pt x="3841" y="1262"/>
                </a:lnTo>
                <a:lnTo>
                  <a:pt x="3834" y="1255"/>
                </a:lnTo>
                <a:lnTo>
                  <a:pt x="3834" y="1255"/>
                </a:lnTo>
                <a:close/>
                <a:moveTo>
                  <a:pt x="4788" y="1255"/>
                </a:moveTo>
                <a:lnTo>
                  <a:pt x="4788" y="1255"/>
                </a:lnTo>
                <a:lnTo>
                  <a:pt x="4004" y="1255"/>
                </a:lnTo>
                <a:lnTo>
                  <a:pt x="4004" y="1257"/>
                </a:lnTo>
                <a:lnTo>
                  <a:pt x="4007" y="1260"/>
                </a:lnTo>
                <a:lnTo>
                  <a:pt x="4007" y="1267"/>
                </a:lnTo>
                <a:lnTo>
                  <a:pt x="4007" y="1271"/>
                </a:lnTo>
                <a:lnTo>
                  <a:pt x="4009" y="1276"/>
                </a:lnTo>
                <a:lnTo>
                  <a:pt x="4358" y="1276"/>
                </a:lnTo>
                <a:lnTo>
                  <a:pt x="4361" y="1276"/>
                </a:lnTo>
                <a:lnTo>
                  <a:pt x="4366" y="1274"/>
                </a:lnTo>
                <a:lnTo>
                  <a:pt x="4368" y="1276"/>
                </a:lnTo>
                <a:lnTo>
                  <a:pt x="4762" y="1276"/>
                </a:lnTo>
                <a:lnTo>
                  <a:pt x="4772" y="1271"/>
                </a:lnTo>
                <a:lnTo>
                  <a:pt x="4788" y="1255"/>
                </a:lnTo>
                <a:lnTo>
                  <a:pt x="4788" y="1255"/>
                </a:lnTo>
                <a:close/>
                <a:moveTo>
                  <a:pt x="3721" y="1238"/>
                </a:moveTo>
                <a:lnTo>
                  <a:pt x="3721" y="1238"/>
                </a:lnTo>
                <a:lnTo>
                  <a:pt x="3482" y="1238"/>
                </a:lnTo>
                <a:lnTo>
                  <a:pt x="3482" y="1238"/>
                </a:lnTo>
                <a:lnTo>
                  <a:pt x="3487" y="1243"/>
                </a:lnTo>
                <a:lnTo>
                  <a:pt x="3489" y="1243"/>
                </a:lnTo>
                <a:lnTo>
                  <a:pt x="3494" y="1245"/>
                </a:lnTo>
                <a:lnTo>
                  <a:pt x="3496" y="1250"/>
                </a:lnTo>
                <a:lnTo>
                  <a:pt x="3496" y="1252"/>
                </a:lnTo>
                <a:lnTo>
                  <a:pt x="3496" y="1255"/>
                </a:lnTo>
                <a:lnTo>
                  <a:pt x="3728" y="1255"/>
                </a:lnTo>
                <a:lnTo>
                  <a:pt x="3725" y="1255"/>
                </a:lnTo>
                <a:lnTo>
                  <a:pt x="3725" y="1252"/>
                </a:lnTo>
                <a:lnTo>
                  <a:pt x="3725" y="1252"/>
                </a:lnTo>
                <a:lnTo>
                  <a:pt x="3725" y="1248"/>
                </a:lnTo>
                <a:lnTo>
                  <a:pt x="3725" y="1245"/>
                </a:lnTo>
                <a:lnTo>
                  <a:pt x="3723" y="1243"/>
                </a:lnTo>
                <a:lnTo>
                  <a:pt x="3721" y="1238"/>
                </a:lnTo>
                <a:lnTo>
                  <a:pt x="3721" y="1238"/>
                </a:lnTo>
                <a:close/>
                <a:moveTo>
                  <a:pt x="3796" y="1238"/>
                </a:moveTo>
                <a:lnTo>
                  <a:pt x="3796" y="1238"/>
                </a:lnTo>
                <a:lnTo>
                  <a:pt x="3763" y="1238"/>
                </a:lnTo>
                <a:lnTo>
                  <a:pt x="3754" y="1245"/>
                </a:lnTo>
                <a:lnTo>
                  <a:pt x="3740" y="1255"/>
                </a:lnTo>
                <a:lnTo>
                  <a:pt x="3730" y="1255"/>
                </a:lnTo>
                <a:lnTo>
                  <a:pt x="3834" y="1255"/>
                </a:lnTo>
                <a:lnTo>
                  <a:pt x="3827" y="1252"/>
                </a:lnTo>
                <a:lnTo>
                  <a:pt x="3813" y="1243"/>
                </a:lnTo>
                <a:lnTo>
                  <a:pt x="3803" y="1238"/>
                </a:lnTo>
                <a:lnTo>
                  <a:pt x="3799" y="1238"/>
                </a:lnTo>
                <a:lnTo>
                  <a:pt x="3796" y="1238"/>
                </a:lnTo>
                <a:lnTo>
                  <a:pt x="3796" y="1238"/>
                </a:lnTo>
                <a:close/>
                <a:moveTo>
                  <a:pt x="4805" y="1238"/>
                </a:moveTo>
                <a:lnTo>
                  <a:pt x="4805" y="1238"/>
                </a:lnTo>
                <a:lnTo>
                  <a:pt x="3969" y="1238"/>
                </a:lnTo>
                <a:lnTo>
                  <a:pt x="3973" y="1243"/>
                </a:lnTo>
                <a:lnTo>
                  <a:pt x="3983" y="1250"/>
                </a:lnTo>
                <a:lnTo>
                  <a:pt x="3985" y="1250"/>
                </a:lnTo>
                <a:lnTo>
                  <a:pt x="3990" y="1252"/>
                </a:lnTo>
                <a:lnTo>
                  <a:pt x="3992" y="1252"/>
                </a:lnTo>
                <a:lnTo>
                  <a:pt x="3997" y="1252"/>
                </a:lnTo>
                <a:lnTo>
                  <a:pt x="3999" y="1252"/>
                </a:lnTo>
                <a:lnTo>
                  <a:pt x="4004" y="1255"/>
                </a:lnTo>
                <a:lnTo>
                  <a:pt x="4788" y="1255"/>
                </a:lnTo>
                <a:lnTo>
                  <a:pt x="4791" y="1255"/>
                </a:lnTo>
                <a:lnTo>
                  <a:pt x="4805" y="1238"/>
                </a:lnTo>
                <a:lnTo>
                  <a:pt x="4805" y="1238"/>
                </a:lnTo>
                <a:close/>
                <a:moveTo>
                  <a:pt x="3702" y="1217"/>
                </a:moveTo>
                <a:lnTo>
                  <a:pt x="3702" y="1217"/>
                </a:lnTo>
                <a:lnTo>
                  <a:pt x="3475" y="1217"/>
                </a:lnTo>
                <a:lnTo>
                  <a:pt x="3477" y="1226"/>
                </a:lnTo>
                <a:lnTo>
                  <a:pt x="3477" y="1231"/>
                </a:lnTo>
                <a:lnTo>
                  <a:pt x="3482" y="1236"/>
                </a:lnTo>
                <a:lnTo>
                  <a:pt x="3482" y="1238"/>
                </a:lnTo>
                <a:lnTo>
                  <a:pt x="3721" y="1238"/>
                </a:lnTo>
                <a:lnTo>
                  <a:pt x="3721" y="1238"/>
                </a:lnTo>
                <a:lnTo>
                  <a:pt x="3716" y="1231"/>
                </a:lnTo>
                <a:lnTo>
                  <a:pt x="3709" y="1226"/>
                </a:lnTo>
                <a:lnTo>
                  <a:pt x="3704" y="1219"/>
                </a:lnTo>
                <a:lnTo>
                  <a:pt x="3702" y="1217"/>
                </a:lnTo>
                <a:lnTo>
                  <a:pt x="3702" y="1217"/>
                </a:lnTo>
                <a:close/>
                <a:moveTo>
                  <a:pt x="3789" y="1217"/>
                </a:moveTo>
                <a:lnTo>
                  <a:pt x="3789" y="1217"/>
                </a:lnTo>
                <a:lnTo>
                  <a:pt x="3782" y="1217"/>
                </a:lnTo>
                <a:lnTo>
                  <a:pt x="3780" y="1219"/>
                </a:lnTo>
                <a:lnTo>
                  <a:pt x="3777" y="1224"/>
                </a:lnTo>
                <a:lnTo>
                  <a:pt x="3775" y="1226"/>
                </a:lnTo>
                <a:lnTo>
                  <a:pt x="3773" y="1231"/>
                </a:lnTo>
                <a:lnTo>
                  <a:pt x="3766" y="1236"/>
                </a:lnTo>
                <a:lnTo>
                  <a:pt x="3763" y="1238"/>
                </a:lnTo>
                <a:lnTo>
                  <a:pt x="3796" y="1238"/>
                </a:lnTo>
                <a:lnTo>
                  <a:pt x="3794" y="1236"/>
                </a:lnTo>
                <a:lnTo>
                  <a:pt x="3794" y="1231"/>
                </a:lnTo>
                <a:lnTo>
                  <a:pt x="3792" y="1226"/>
                </a:lnTo>
                <a:lnTo>
                  <a:pt x="3789" y="1224"/>
                </a:lnTo>
                <a:lnTo>
                  <a:pt x="3789" y="1222"/>
                </a:lnTo>
                <a:lnTo>
                  <a:pt x="3789" y="1217"/>
                </a:lnTo>
                <a:lnTo>
                  <a:pt x="3789" y="1217"/>
                </a:lnTo>
                <a:close/>
                <a:moveTo>
                  <a:pt x="3943" y="1217"/>
                </a:moveTo>
                <a:lnTo>
                  <a:pt x="3943" y="1217"/>
                </a:lnTo>
                <a:lnTo>
                  <a:pt x="3822" y="1217"/>
                </a:lnTo>
                <a:lnTo>
                  <a:pt x="3822" y="1222"/>
                </a:lnTo>
                <a:lnTo>
                  <a:pt x="3832" y="1226"/>
                </a:lnTo>
                <a:lnTo>
                  <a:pt x="3846" y="1231"/>
                </a:lnTo>
                <a:lnTo>
                  <a:pt x="3865" y="1234"/>
                </a:lnTo>
                <a:lnTo>
                  <a:pt x="3884" y="1234"/>
                </a:lnTo>
                <a:lnTo>
                  <a:pt x="3893" y="1236"/>
                </a:lnTo>
                <a:lnTo>
                  <a:pt x="3903" y="1236"/>
                </a:lnTo>
                <a:lnTo>
                  <a:pt x="3914" y="1234"/>
                </a:lnTo>
                <a:lnTo>
                  <a:pt x="3929" y="1231"/>
                </a:lnTo>
                <a:lnTo>
                  <a:pt x="3936" y="1226"/>
                </a:lnTo>
                <a:lnTo>
                  <a:pt x="3938" y="1222"/>
                </a:lnTo>
                <a:lnTo>
                  <a:pt x="3943" y="1219"/>
                </a:lnTo>
                <a:lnTo>
                  <a:pt x="3943" y="1217"/>
                </a:lnTo>
                <a:lnTo>
                  <a:pt x="3943" y="1217"/>
                </a:lnTo>
                <a:close/>
                <a:moveTo>
                  <a:pt x="4819" y="1217"/>
                </a:moveTo>
                <a:lnTo>
                  <a:pt x="4819" y="1217"/>
                </a:lnTo>
                <a:lnTo>
                  <a:pt x="3955" y="1217"/>
                </a:lnTo>
                <a:lnTo>
                  <a:pt x="3957" y="1222"/>
                </a:lnTo>
                <a:lnTo>
                  <a:pt x="3966" y="1231"/>
                </a:lnTo>
                <a:lnTo>
                  <a:pt x="3969" y="1238"/>
                </a:lnTo>
                <a:lnTo>
                  <a:pt x="4805" y="1238"/>
                </a:lnTo>
                <a:lnTo>
                  <a:pt x="4805" y="1236"/>
                </a:lnTo>
                <a:lnTo>
                  <a:pt x="4819" y="1219"/>
                </a:lnTo>
                <a:lnTo>
                  <a:pt x="4819" y="1217"/>
                </a:lnTo>
                <a:lnTo>
                  <a:pt x="4819" y="1217"/>
                </a:lnTo>
                <a:close/>
                <a:moveTo>
                  <a:pt x="3784" y="1217"/>
                </a:moveTo>
                <a:lnTo>
                  <a:pt x="3784" y="1217"/>
                </a:lnTo>
                <a:lnTo>
                  <a:pt x="3782" y="1217"/>
                </a:lnTo>
                <a:lnTo>
                  <a:pt x="3782" y="1217"/>
                </a:lnTo>
                <a:lnTo>
                  <a:pt x="3789" y="1217"/>
                </a:lnTo>
                <a:lnTo>
                  <a:pt x="3789" y="1217"/>
                </a:lnTo>
                <a:lnTo>
                  <a:pt x="3784" y="1217"/>
                </a:lnTo>
                <a:lnTo>
                  <a:pt x="3784" y="1217"/>
                </a:lnTo>
                <a:close/>
                <a:moveTo>
                  <a:pt x="3692" y="1198"/>
                </a:moveTo>
                <a:lnTo>
                  <a:pt x="3692" y="1198"/>
                </a:lnTo>
                <a:lnTo>
                  <a:pt x="3468" y="1198"/>
                </a:lnTo>
                <a:lnTo>
                  <a:pt x="3473" y="1212"/>
                </a:lnTo>
                <a:lnTo>
                  <a:pt x="3473" y="1217"/>
                </a:lnTo>
                <a:lnTo>
                  <a:pt x="3702" y="1217"/>
                </a:lnTo>
                <a:lnTo>
                  <a:pt x="3699" y="1215"/>
                </a:lnTo>
                <a:lnTo>
                  <a:pt x="3697" y="1210"/>
                </a:lnTo>
                <a:lnTo>
                  <a:pt x="3695" y="1208"/>
                </a:lnTo>
                <a:lnTo>
                  <a:pt x="3695" y="1203"/>
                </a:lnTo>
                <a:lnTo>
                  <a:pt x="3692" y="1198"/>
                </a:lnTo>
                <a:lnTo>
                  <a:pt x="3692" y="1198"/>
                </a:lnTo>
                <a:close/>
                <a:moveTo>
                  <a:pt x="3780" y="1198"/>
                </a:moveTo>
                <a:lnTo>
                  <a:pt x="3780" y="1198"/>
                </a:lnTo>
                <a:lnTo>
                  <a:pt x="3751" y="1198"/>
                </a:lnTo>
                <a:lnTo>
                  <a:pt x="3754" y="1198"/>
                </a:lnTo>
                <a:lnTo>
                  <a:pt x="3763" y="1205"/>
                </a:lnTo>
                <a:lnTo>
                  <a:pt x="3770" y="1205"/>
                </a:lnTo>
                <a:lnTo>
                  <a:pt x="3780" y="1198"/>
                </a:lnTo>
                <a:lnTo>
                  <a:pt x="3780" y="1198"/>
                </a:lnTo>
                <a:close/>
                <a:moveTo>
                  <a:pt x="4840" y="1198"/>
                </a:moveTo>
                <a:lnTo>
                  <a:pt x="4840" y="1198"/>
                </a:lnTo>
                <a:lnTo>
                  <a:pt x="3806" y="1198"/>
                </a:lnTo>
                <a:lnTo>
                  <a:pt x="3815" y="1210"/>
                </a:lnTo>
                <a:lnTo>
                  <a:pt x="3822" y="1217"/>
                </a:lnTo>
                <a:lnTo>
                  <a:pt x="3943" y="1217"/>
                </a:lnTo>
                <a:lnTo>
                  <a:pt x="3945" y="1217"/>
                </a:lnTo>
                <a:lnTo>
                  <a:pt x="3947" y="1217"/>
                </a:lnTo>
                <a:lnTo>
                  <a:pt x="3952" y="1217"/>
                </a:lnTo>
                <a:lnTo>
                  <a:pt x="3955" y="1217"/>
                </a:lnTo>
                <a:lnTo>
                  <a:pt x="4819" y="1217"/>
                </a:lnTo>
                <a:lnTo>
                  <a:pt x="4826" y="1212"/>
                </a:lnTo>
                <a:lnTo>
                  <a:pt x="4838" y="1203"/>
                </a:lnTo>
                <a:lnTo>
                  <a:pt x="4840" y="1198"/>
                </a:lnTo>
                <a:lnTo>
                  <a:pt x="4840" y="1198"/>
                </a:lnTo>
                <a:close/>
                <a:moveTo>
                  <a:pt x="3678" y="1179"/>
                </a:moveTo>
                <a:lnTo>
                  <a:pt x="3678" y="1179"/>
                </a:lnTo>
                <a:lnTo>
                  <a:pt x="3459" y="1179"/>
                </a:lnTo>
                <a:lnTo>
                  <a:pt x="3461" y="1184"/>
                </a:lnTo>
                <a:lnTo>
                  <a:pt x="3468" y="1196"/>
                </a:lnTo>
                <a:lnTo>
                  <a:pt x="3468" y="1198"/>
                </a:lnTo>
                <a:lnTo>
                  <a:pt x="3692" y="1198"/>
                </a:lnTo>
                <a:lnTo>
                  <a:pt x="3690" y="1196"/>
                </a:lnTo>
                <a:lnTo>
                  <a:pt x="3685" y="1184"/>
                </a:lnTo>
                <a:lnTo>
                  <a:pt x="3678" y="1179"/>
                </a:lnTo>
                <a:lnTo>
                  <a:pt x="3678" y="1179"/>
                </a:lnTo>
                <a:close/>
                <a:moveTo>
                  <a:pt x="4859" y="1179"/>
                </a:moveTo>
                <a:lnTo>
                  <a:pt x="4859" y="1179"/>
                </a:lnTo>
                <a:lnTo>
                  <a:pt x="3725" y="1179"/>
                </a:lnTo>
                <a:lnTo>
                  <a:pt x="3737" y="1189"/>
                </a:lnTo>
                <a:lnTo>
                  <a:pt x="3751" y="1198"/>
                </a:lnTo>
                <a:lnTo>
                  <a:pt x="3780" y="1198"/>
                </a:lnTo>
                <a:lnTo>
                  <a:pt x="3780" y="1198"/>
                </a:lnTo>
                <a:lnTo>
                  <a:pt x="3792" y="1193"/>
                </a:lnTo>
                <a:lnTo>
                  <a:pt x="3799" y="1191"/>
                </a:lnTo>
                <a:lnTo>
                  <a:pt x="3806" y="1196"/>
                </a:lnTo>
                <a:lnTo>
                  <a:pt x="3806" y="1198"/>
                </a:lnTo>
                <a:lnTo>
                  <a:pt x="4843" y="1198"/>
                </a:lnTo>
                <a:lnTo>
                  <a:pt x="4850" y="1191"/>
                </a:lnTo>
                <a:lnTo>
                  <a:pt x="4859" y="1179"/>
                </a:lnTo>
                <a:lnTo>
                  <a:pt x="4859" y="1179"/>
                </a:lnTo>
                <a:close/>
                <a:moveTo>
                  <a:pt x="3664" y="1160"/>
                </a:moveTo>
                <a:lnTo>
                  <a:pt x="3664" y="1160"/>
                </a:lnTo>
                <a:lnTo>
                  <a:pt x="3388" y="1160"/>
                </a:lnTo>
                <a:lnTo>
                  <a:pt x="3395" y="1170"/>
                </a:lnTo>
                <a:lnTo>
                  <a:pt x="3407" y="1177"/>
                </a:lnTo>
                <a:lnTo>
                  <a:pt x="3414" y="1177"/>
                </a:lnTo>
                <a:lnTo>
                  <a:pt x="3423" y="1175"/>
                </a:lnTo>
                <a:lnTo>
                  <a:pt x="3435" y="1172"/>
                </a:lnTo>
                <a:lnTo>
                  <a:pt x="3444" y="1170"/>
                </a:lnTo>
                <a:lnTo>
                  <a:pt x="3451" y="1170"/>
                </a:lnTo>
                <a:lnTo>
                  <a:pt x="3456" y="1175"/>
                </a:lnTo>
                <a:lnTo>
                  <a:pt x="3459" y="1179"/>
                </a:lnTo>
                <a:lnTo>
                  <a:pt x="3678" y="1179"/>
                </a:lnTo>
                <a:lnTo>
                  <a:pt x="3676" y="1175"/>
                </a:lnTo>
                <a:lnTo>
                  <a:pt x="3666" y="1165"/>
                </a:lnTo>
                <a:lnTo>
                  <a:pt x="3664" y="1160"/>
                </a:lnTo>
                <a:lnTo>
                  <a:pt x="3664" y="1160"/>
                </a:lnTo>
                <a:close/>
                <a:moveTo>
                  <a:pt x="4869" y="1160"/>
                </a:moveTo>
                <a:lnTo>
                  <a:pt x="4869" y="1160"/>
                </a:lnTo>
                <a:lnTo>
                  <a:pt x="3704" y="1160"/>
                </a:lnTo>
                <a:lnTo>
                  <a:pt x="3709" y="1167"/>
                </a:lnTo>
                <a:lnTo>
                  <a:pt x="3718" y="1177"/>
                </a:lnTo>
                <a:lnTo>
                  <a:pt x="3725" y="1179"/>
                </a:lnTo>
                <a:lnTo>
                  <a:pt x="4859" y="1179"/>
                </a:lnTo>
                <a:lnTo>
                  <a:pt x="4859" y="1177"/>
                </a:lnTo>
                <a:lnTo>
                  <a:pt x="4869" y="1165"/>
                </a:lnTo>
                <a:lnTo>
                  <a:pt x="4869" y="1160"/>
                </a:lnTo>
                <a:lnTo>
                  <a:pt x="4869" y="1160"/>
                </a:lnTo>
                <a:close/>
                <a:moveTo>
                  <a:pt x="3664" y="1139"/>
                </a:moveTo>
                <a:lnTo>
                  <a:pt x="3664" y="1139"/>
                </a:lnTo>
                <a:lnTo>
                  <a:pt x="3385" y="1139"/>
                </a:lnTo>
                <a:lnTo>
                  <a:pt x="3385" y="1141"/>
                </a:lnTo>
                <a:lnTo>
                  <a:pt x="3388" y="1158"/>
                </a:lnTo>
                <a:lnTo>
                  <a:pt x="3388" y="1160"/>
                </a:lnTo>
                <a:lnTo>
                  <a:pt x="3664" y="1160"/>
                </a:lnTo>
                <a:lnTo>
                  <a:pt x="3662" y="1153"/>
                </a:lnTo>
                <a:lnTo>
                  <a:pt x="3662" y="1149"/>
                </a:lnTo>
                <a:lnTo>
                  <a:pt x="3662" y="1144"/>
                </a:lnTo>
                <a:lnTo>
                  <a:pt x="3664" y="1139"/>
                </a:lnTo>
                <a:lnTo>
                  <a:pt x="3664" y="1139"/>
                </a:lnTo>
                <a:close/>
                <a:moveTo>
                  <a:pt x="4869" y="1139"/>
                </a:moveTo>
                <a:lnTo>
                  <a:pt x="4869" y="1139"/>
                </a:lnTo>
                <a:lnTo>
                  <a:pt x="3695" y="1139"/>
                </a:lnTo>
                <a:lnTo>
                  <a:pt x="3695" y="1141"/>
                </a:lnTo>
                <a:lnTo>
                  <a:pt x="3699" y="1156"/>
                </a:lnTo>
                <a:lnTo>
                  <a:pt x="3704" y="1160"/>
                </a:lnTo>
                <a:lnTo>
                  <a:pt x="4869" y="1160"/>
                </a:lnTo>
                <a:lnTo>
                  <a:pt x="4871" y="1153"/>
                </a:lnTo>
                <a:lnTo>
                  <a:pt x="4869" y="1139"/>
                </a:lnTo>
                <a:lnTo>
                  <a:pt x="4869" y="1139"/>
                </a:lnTo>
                <a:close/>
                <a:moveTo>
                  <a:pt x="4866" y="1123"/>
                </a:moveTo>
                <a:lnTo>
                  <a:pt x="4866" y="1123"/>
                </a:lnTo>
                <a:lnTo>
                  <a:pt x="3392" y="1123"/>
                </a:lnTo>
                <a:lnTo>
                  <a:pt x="3392" y="1123"/>
                </a:lnTo>
                <a:lnTo>
                  <a:pt x="3390" y="1127"/>
                </a:lnTo>
                <a:lnTo>
                  <a:pt x="3385" y="1132"/>
                </a:lnTo>
                <a:lnTo>
                  <a:pt x="3385" y="1139"/>
                </a:lnTo>
                <a:lnTo>
                  <a:pt x="3664" y="1139"/>
                </a:lnTo>
                <a:lnTo>
                  <a:pt x="3664" y="1139"/>
                </a:lnTo>
                <a:lnTo>
                  <a:pt x="3669" y="1134"/>
                </a:lnTo>
                <a:lnTo>
                  <a:pt x="3671" y="1132"/>
                </a:lnTo>
                <a:lnTo>
                  <a:pt x="3676" y="1127"/>
                </a:lnTo>
                <a:lnTo>
                  <a:pt x="3681" y="1125"/>
                </a:lnTo>
                <a:lnTo>
                  <a:pt x="3683" y="1125"/>
                </a:lnTo>
                <a:lnTo>
                  <a:pt x="3688" y="1127"/>
                </a:lnTo>
                <a:lnTo>
                  <a:pt x="3690" y="1130"/>
                </a:lnTo>
                <a:lnTo>
                  <a:pt x="3695" y="1139"/>
                </a:lnTo>
                <a:lnTo>
                  <a:pt x="4869" y="1139"/>
                </a:lnTo>
                <a:lnTo>
                  <a:pt x="4869" y="1134"/>
                </a:lnTo>
                <a:lnTo>
                  <a:pt x="4866" y="1123"/>
                </a:lnTo>
                <a:lnTo>
                  <a:pt x="4866" y="1123"/>
                </a:lnTo>
                <a:close/>
                <a:moveTo>
                  <a:pt x="4864" y="1099"/>
                </a:moveTo>
                <a:lnTo>
                  <a:pt x="4864" y="1099"/>
                </a:lnTo>
                <a:lnTo>
                  <a:pt x="3428" y="1099"/>
                </a:lnTo>
                <a:lnTo>
                  <a:pt x="3428" y="1101"/>
                </a:lnTo>
                <a:lnTo>
                  <a:pt x="3425" y="1106"/>
                </a:lnTo>
                <a:lnTo>
                  <a:pt x="3423" y="1111"/>
                </a:lnTo>
                <a:lnTo>
                  <a:pt x="3421" y="1113"/>
                </a:lnTo>
                <a:lnTo>
                  <a:pt x="3418" y="1115"/>
                </a:lnTo>
                <a:lnTo>
                  <a:pt x="3414" y="1115"/>
                </a:lnTo>
                <a:lnTo>
                  <a:pt x="3407" y="1115"/>
                </a:lnTo>
                <a:lnTo>
                  <a:pt x="3404" y="1115"/>
                </a:lnTo>
                <a:lnTo>
                  <a:pt x="3399" y="1115"/>
                </a:lnTo>
                <a:lnTo>
                  <a:pt x="3395" y="1118"/>
                </a:lnTo>
                <a:lnTo>
                  <a:pt x="3392" y="1123"/>
                </a:lnTo>
                <a:lnTo>
                  <a:pt x="4866" y="1123"/>
                </a:lnTo>
                <a:lnTo>
                  <a:pt x="4866" y="1113"/>
                </a:lnTo>
                <a:lnTo>
                  <a:pt x="4864" y="1099"/>
                </a:lnTo>
                <a:lnTo>
                  <a:pt x="4864" y="1099"/>
                </a:lnTo>
                <a:close/>
                <a:moveTo>
                  <a:pt x="4857" y="1082"/>
                </a:moveTo>
                <a:lnTo>
                  <a:pt x="4857" y="1082"/>
                </a:lnTo>
                <a:lnTo>
                  <a:pt x="3442" y="1082"/>
                </a:lnTo>
                <a:lnTo>
                  <a:pt x="3437" y="1089"/>
                </a:lnTo>
                <a:lnTo>
                  <a:pt x="3430" y="1099"/>
                </a:lnTo>
                <a:lnTo>
                  <a:pt x="3428" y="1099"/>
                </a:lnTo>
                <a:lnTo>
                  <a:pt x="4864" y="1099"/>
                </a:lnTo>
                <a:lnTo>
                  <a:pt x="4862" y="1089"/>
                </a:lnTo>
                <a:lnTo>
                  <a:pt x="4857" y="1082"/>
                </a:lnTo>
                <a:lnTo>
                  <a:pt x="4857" y="1082"/>
                </a:lnTo>
                <a:close/>
                <a:moveTo>
                  <a:pt x="4845" y="1061"/>
                </a:moveTo>
                <a:lnTo>
                  <a:pt x="4845" y="1061"/>
                </a:lnTo>
                <a:lnTo>
                  <a:pt x="3449" y="1061"/>
                </a:lnTo>
                <a:lnTo>
                  <a:pt x="3444" y="1075"/>
                </a:lnTo>
                <a:lnTo>
                  <a:pt x="3442" y="1082"/>
                </a:lnTo>
                <a:lnTo>
                  <a:pt x="4857" y="1082"/>
                </a:lnTo>
                <a:lnTo>
                  <a:pt x="4850" y="1071"/>
                </a:lnTo>
                <a:lnTo>
                  <a:pt x="4845" y="1061"/>
                </a:lnTo>
                <a:lnTo>
                  <a:pt x="4845" y="1061"/>
                </a:lnTo>
                <a:close/>
                <a:moveTo>
                  <a:pt x="4831" y="1042"/>
                </a:moveTo>
                <a:lnTo>
                  <a:pt x="4831" y="1042"/>
                </a:lnTo>
                <a:lnTo>
                  <a:pt x="3454" y="1042"/>
                </a:lnTo>
                <a:lnTo>
                  <a:pt x="3449" y="1059"/>
                </a:lnTo>
                <a:lnTo>
                  <a:pt x="3447" y="1061"/>
                </a:lnTo>
                <a:lnTo>
                  <a:pt x="4845" y="1061"/>
                </a:lnTo>
                <a:lnTo>
                  <a:pt x="4838" y="1054"/>
                </a:lnTo>
                <a:lnTo>
                  <a:pt x="4831" y="1042"/>
                </a:lnTo>
                <a:lnTo>
                  <a:pt x="4831" y="1042"/>
                </a:lnTo>
                <a:lnTo>
                  <a:pt x="4831" y="1042"/>
                </a:lnTo>
                <a:close/>
                <a:moveTo>
                  <a:pt x="4977" y="1042"/>
                </a:moveTo>
                <a:lnTo>
                  <a:pt x="4977" y="1042"/>
                </a:lnTo>
                <a:lnTo>
                  <a:pt x="4932" y="1042"/>
                </a:lnTo>
                <a:lnTo>
                  <a:pt x="4932" y="1045"/>
                </a:lnTo>
                <a:lnTo>
                  <a:pt x="4937" y="1054"/>
                </a:lnTo>
                <a:lnTo>
                  <a:pt x="4949" y="1059"/>
                </a:lnTo>
                <a:lnTo>
                  <a:pt x="4958" y="1059"/>
                </a:lnTo>
                <a:lnTo>
                  <a:pt x="4966" y="1052"/>
                </a:lnTo>
                <a:lnTo>
                  <a:pt x="4975" y="1045"/>
                </a:lnTo>
                <a:lnTo>
                  <a:pt x="4977" y="1042"/>
                </a:lnTo>
                <a:lnTo>
                  <a:pt x="4977" y="1042"/>
                </a:lnTo>
                <a:close/>
                <a:moveTo>
                  <a:pt x="2783" y="1023"/>
                </a:moveTo>
                <a:lnTo>
                  <a:pt x="2783" y="1023"/>
                </a:lnTo>
                <a:lnTo>
                  <a:pt x="2771" y="1023"/>
                </a:lnTo>
                <a:lnTo>
                  <a:pt x="2771" y="1026"/>
                </a:lnTo>
                <a:lnTo>
                  <a:pt x="2776" y="1026"/>
                </a:lnTo>
                <a:lnTo>
                  <a:pt x="2778" y="1028"/>
                </a:lnTo>
                <a:lnTo>
                  <a:pt x="2778" y="1028"/>
                </a:lnTo>
                <a:lnTo>
                  <a:pt x="2781" y="1026"/>
                </a:lnTo>
                <a:lnTo>
                  <a:pt x="2783" y="1023"/>
                </a:lnTo>
                <a:lnTo>
                  <a:pt x="2783" y="1023"/>
                </a:lnTo>
                <a:close/>
                <a:moveTo>
                  <a:pt x="4859" y="1023"/>
                </a:moveTo>
                <a:lnTo>
                  <a:pt x="4859" y="1023"/>
                </a:lnTo>
                <a:lnTo>
                  <a:pt x="3454" y="1023"/>
                </a:lnTo>
                <a:lnTo>
                  <a:pt x="3454" y="1040"/>
                </a:lnTo>
                <a:lnTo>
                  <a:pt x="3454" y="1042"/>
                </a:lnTo>
                <a:lnTo>
                  <a:pt x="4831" y="1042"/>
                </a:lnTo>
                <a:lnTo>
                  <a:pt x="4831" y="1037"/>
                </a:lnTo>
                <a:lnTo>
                  <a:pt x="4838" y="1033"/>
                </a:lnTo>
                <a:lnTo>
                  <a:pt x="4847" y="1028"/>
                </a:lnTo>
                <a:lnTo>
                  <a:pt x="4859" y="1026"/>
                </a:lnTo>
                <a:lnTo>
                  <a:pt x="4859" y="1023"/>
                </a:lnTo>
                <a:lnTo>
                  <a:pt x="4859" y="1023"/>
                </a:lnTo>
                <a:close/>
                <a:moveTo>
                  <a:pt x="4987" y="1023"/>
                </a:moveTo>
                <a:lnTo>
                  <a:pt x="4987" y="1023"/>
                </a:lnTo>
                <a:lnTo>
                  <a:pt x="4940" y="1023"/>
                </a:lnTo>
                <a:lnTo>
                  <a:pt x="4937" y="1028"/>
                </a:lnTo>
                <a:lnTo>
                  <a:pt x="4932" y="1037"/>
                </a:lnTo>
                <a:lnTo>
                  <a:pt x="4932" y="1042"/>
                </a:lnTo>
                <a:lnTo>
                  <a:pt x="4977" y="1042"/>
                </a:lnTo>
                <a:lnTo>
                  <a:pt x="4982" y="1035"/>
                </a:lnTo>
                <a:lnTo>
                  <a:pt x="4987" y="1023"/>
                </a:lnTo>
                <a:lnTo>
                  <a:pt x="4987" y="1023"/>
                </a:lnTo>
                <a:close/>
                <a:moveTo>
                  <a:pt x="2833" y="1004"/>
                </a:moveTo>
                <a:lnTo>
                  <a:pt x="2833" y="1004"/>
                </a:lnTo>
                <a:lnTo>
                  <a:pt x="2759" y="1004"/>
                </a:lnTo>
                <a:lnTo>
                  <a:pt x="2762" y="1007"/>
                </a:lnTo>
                <a:lnTo>
                  <a:pt x="2764" y="1012"/>
                </a:lnTo>
                <a:lnTo>
                  <a:pt x="2769" y="1014"/>
                </a:lnTo>
                <a:lnTo>
                  <a:pt x="2771" y="1019"/>
                </a:lnTo>
                <a:lnTo>
                  <a:pt x="2774" y="1023"/>
                </a:lnTo>
                <a:lnTo>
                  <a:pt x="2783" y="1023"/>
                </a:lnTo>
                <a:lnTo>
                  <a:pt x="2783" y="1021"/>
                </a:lnTo>
                <a:lnTo>
                  <a:pt x="2785" y="1016"/>
                </a:lnTo>
                <a:lnTo>
                  <a:pt x="2788" y="1012"/>
                </a:lnTo>
                <a:lnTo>
                  <a:pt x="2790" y="1009"/>
                </a:lnTo>
                <a:lnTo>
                  <a:pt x="2792" y="1007"/>
                </a:lnTo>
                <a:lnTo>
                  <a:pt x="2795" y="1007"/>
                </a:lnTo>
                <a:lnTo>
                  <a:pt x="2807" y="1009"/>
                </a:lnTo>
                <a:lnTo>
                  <a:pt x="2818" y="1007"/>
                </a:lnTo>
                <a:lnTo>
                  <a:pt x="2833" y="1004"/>
                </a:lnTo>
                <a:lnTo>
                  <a:pt x="2833" y="1004"/>
                </a:lnTo>
                <a:lnTo>
                  <a:pt x="2833" y="1004"/>
                </a:lnTo>
                <a:close/>
                <a:moveTo>
                  <a:pt x="3248" y="1004"/>
                </a:moveTo>
                <a:lnTo>
                  <a:pt x="3248" y="1004"/>
                </a:lnTo>
                <a:lnTo>
                  <a:pt x="3220" y="1004"/>
                </a:lnTo>
                <a:lnTo>
                  <a:pt x="3225" y="1012"/>
                </a:lnTo>
                <a:lnTo>
                  <a:pt x="3225" y="1014"/>
                </a:lnTo>
                <a:lnTo>
                  <a:pt x="3229" y="1014"/>
                </a:lnTo>
                <a:lnTo>
                  <a:pt x="3234" y="1014"/>
                </a:lnTo>
                <a:lnTo>
                  <a:pt x="3239" y="1012"/>
                </a:lnTo>
                <a:lnTo>
                  <a:pt x="3241" y="1012"/>
                </a:lnTo>
                <a:lnTo>
                  <a:pt x="3246" y="1007"/>
                </a:lnTo>
                <a:lnTo>
                  <a:pt x="3248" y="1004"/>
                </a:lnTo>
                <a:lnTo>
                  <a:pt x="3248" y="1004"/>
                </a:lnTo>
                <a:lnTo>
                  <a:pt x="3248" y="1004"/>
                </a:lnTo>
                <a:close/>
                <a:moveTo>
                  <a:pt x="4873" y="1004"/>
                </a:moveTo>
                <a:lnTo>
                  <a:pt x="4873" y="1004"/>
                </a:lnTo>
                <a:lnTo>
                  <a:pt x="3754" y="1004"/>
                </a:lnTo>
                <a:lnTo>
                  <a:pt x="3754" y="1004"/>
                </a:lnTo>
                <a:lnTo>
                  <a:pt x="3742" y="1009"/>
                </a:lnTo>
                <a:lnTo>
                  <a:pt x="3728" y="1012"/>
                </a:lnTo>
                <a:lnTo>
                  <a:pt x="3718" y="1012"/>
                </a:lnTo>
                <a:lnTo>
                  <a:pt x="3707" y="1009"/>
                </a:lnTo>
                <a:lnTo>
                  <a:pt x="3695" y="1004"/>
                </a:lnTo>
                <a:lnTo>
                  <a:pt x="3329" y="1004"/>
                </a:lnTo>
                <a:lnTo>
                  <a:pt x="3336" y="1009"/>
                </a:lnTo>
                <a:lnTo>
                  <a:pt x="3343" y="1014"/>
                </a:lnTo>
                <a:lnTo>
                  <a:pt x="3352" y="1016"/>
                </a:lnTo>
                <a:lnTo>
                  <a:pt x="3364" y="1016"/>
                </a:lnTo>
                <a:lnTo>
                  <a:pt x="3369" y="1014"/>
                </a:lnTo>
                <a:lnTo>
                  <a:pt x="3373" y="1014"/>
                </a:lnTo>
                <a:lnTo>
                  <a:pt x="3385" y="1014"/>
                </a:lnTo>
                <a:lnTo>
                  <a:pt x="3395" y="1019"/>
                </a:lnTo>
                <a:lnTo>
                  <a:pt x="3399" y="1021"/>
                </a:lnTo>
                <a:lnTo>
                  <a:pt x="3409" y="1021"/>
                </a:lnTo>
                <a:lnTo>
                  <a:pt x="3423" y="1016"/>
                </a:lnTo>
                <a:lnTo>
                  <a:pt x="3435" y="1014"/>
                </a:lnTo>
                <a:lnTo>
                  <a:pt x="3437" y="1012"/>
                </a:lnTo>
                <a:lnTo>
                  <a:pt x="3442" y="1012"/>
                </a:lnTo>
                <a:lnTo>
                  <a:pt x="3444" y="1012"/>
                </a:lnTo>
                <a:lnTo>
                  <a:pt x="3449" y="1009"/>
                </a:lnTo>
                <a:lnTo>
                  <a:pt x="3449" y="1009"/>
                </a:lnTo>
                <a:lnTo>
                  <a:pt x="3454" y="1012"/>
                </a:lnTo>
                <a:lnTo>
                  <a:pt x="3454" y="1012"/>
                </a:lnTo>
                <a:lnTo>
                  <a:pt x="3456" y="1016"/>
                </a:lnTo>
                <a:lnTo>
                  <a:pt x="3456" y="1023"/>
                </a:lnTo>
                <a:lnTo>
                  <a:pt x="3456" y="1023"/>
                </a:lnTo>
                <a:lnTo>
                  <a:pt x="4859" y="1023"/>
                </a:lnTo>
                <a:lnTo>
                  <a:pt x="4869" y="1016"/>
                </a:lnTo>
                <a:lnTo>
                  <a:pt x="4871" y="1012"/>
                </a:lnTo>
                <a:lnTo>
                  <a:pt x="4873" y="1007"/>
                </a:lnTo>
                <a:lnTo>
                  <a:pt x="4873" y="1004"/>
                </a:lnTo>
                <a:lnTo>
                  <a:pt x="4873" y="1004"/>
                </a:lnTo>
                <a:close/>
                <a:moveTo>
                  <a:pt x="4989" y="1004"/>
                </a:moveTo>
                <a:lnTo>
                  <a:pt x="4989" y="1004"/>
                </a:lnTo>
                <a:lnTo>
                  <a:pt x="4947" y="1004"/>
                </a:lnTo>
                <a:lnTo>
                  <a:pt x="4947" y="1012"/>
                </a:lnTo>
                <a:lnTo>
                  <a:pt x="4944" y="1016"/>
                </a:lnTo>
                <a:lnTo>
                  <a:pt x="4940" y="1023"/>
                </a:lnTo>
                <a:lnTo>
                  <a:pt x="4987" y="1023"/>
                </a:lnTo>
                <a:lnTo>
                  <a:pt x="4989" y="1021"/>
                </a:lnTo>
                <a:lnTo>
                  <a:pt x="4989" y="1004"/>
                </a:lnTo>
                <a:lnTo>
                  <a:pt x="4989" y="1004"/>
                </a:lnTo>
                <a:close/>
                <a:moveTo>
                  <a:pt x="2859" y="983"/>
                </a:moveTo>
                <a:lnTo>
                  <a:pt x="2859" y="983"/>
                </a:lnTo>
                <a:lnTo>
                  <a:pt x="2717" y="983"/>
                </a:lnTo>
                <a:lnTo>
                  <a:pt x="2717" y="983"/>
                </a:lnTo>
                <a:lnTo>
                  <a:pt x="2722" y="990"/>
                </a:lnTo>
                <a:lnTo>
                  <a:pt x="2726" y="995"/>
                </a:lnTo>
                <a:lnTo>
                  <a:pt x="2729" y="1000"/>
                </a:lnTo>
                <a:lnTo>
                  <a:pt x="2731" y="1002"/>
                </a:lnTo>
                <a:lnTo>
                  <a:pt x="2738" y="1002"/>
                </a:lnTo>
                <a:lnTo>
                  <a:pt x="2748" y="1002"/>
                </a:lnTo>
                <a:lnTo>
                  <a:pt x="2755" y="1002"/>
                </a:lnTo>
                <a:lnTo>
                  <a:pt x="2759" y="1004"/>
                </a:lnTo>
                <a:lnTo>
                  <a:pt x="2833" y="1004"/>
                </a:lnTo>
                <a:lnTo>
                  <a:pt x="2844" y="997"/>
                </a:lnTo>
                <a:lnTo>
                  <a:pt x="2854" y="988"/>
                </a:lnTo>
                <a:lnTo>
                  <a:pt x="2859" y="983"/>
                </a:lnTo>
                <a:lnTo>
                  <a:pt x="2859" y="983"/>
                </a:lnTo>
                <a:close/>
                <a:moveTo>
                  <a:pt x="3270" y="983"/>
                </a:moveTo>
                <a:lnTo>
                  <a:pt x="3270" y="983"/>
                </a:lnTo>
                <a:lnTo>
                  <a:pt x="3213" y="983"/>
                </a:lnTo>
                <a:lnTo>
                  <a:pt x="3213" y="986"/>
                </a:lnTo>
                <a:lnTo>
                  <a:pt x="3220" y="1002"/>
                </a:lnTo>
                <a:lnTo>
                  <a:pt x="3220" y="1004"/>
                </a:lnTo>
                <a:lnTo>
                  <a:pt x="3248" y="1004"/>
                </a:lnTo>
                <a:lnTo>
                  <a:pt x="3253" y="1000"/>
                </a:lnTo>
                <a:lnTo>
                  <a:pt x="3258" y="997"/>
                </a:lnTo>
                <a:lnTo>
                  <a:pt x="3262" y="995"/>
                </a:lnTo>
                <a:lnTo>
                  <a:pt x="3267" y="993"/>
                </a:lnTo>
                <a:lnTo>
                  <a:pt x="3270" y="988"/>
                </a:lnTo>
                <a:lnTo>
                  <a:pt x="3270" y="983"/>
                </a:lnTo>
                <a:lnTo>
                  <a:pt x="3270" y="983"/>
                </a:lnTo>
                <a:close/>
                <a:moveTo>
                  <a:pt x="3662" y="983"/>
                </a:moveTo>
                <a:lnTo>
                  <a:pt x="3662" y="983"/>
                </a:lnTo>
                <a:lnTo>
                  <a:pt x="3300" y="983"/>
                </a:lnTo>
                <a:lnTo>
                  <a:pt x="3300" y="983"/>
                </a:lnTo>
                <a:lnTo>
                  <a:pt x="3305" y="990"/>
                </a:lnTo>
                <a:lnTo>
                  <a:pt x="3317" y="995"/>
                </a:lnTo>
                <a:lnTo>
                  <a:pt x="3329" y="1002"/>
                </a:lnTo>
                <a:lnTo>
                  <a:pt x="3331" y="1004"/>
                </a:lnTo>
                <a:lnTo>
                  <a:pt x="3695" y="1004"/>
                </a:lnTo>
                <a:lnTo>
                  <a:pt x="3692" y="1002"/>
                </a:lnTo>
                <a:lnTo>
                  <a:pt x="3678" y="997"/>
                </a:lnTo>
                <a:lnTo>
                  <a:pt x="3669" y="995"/>
                </a:lnTo>
                <a:lnTo>
                  <a:pt x="3664" y="988"/>
                </a:lnTo>
                <a:lnTo>
                  <a:pt x="3662" y="983"/>
                </a:lnTo>
                <a:lnTo>
                  <a:pt x="3662" y="983"/>
                </a:lnTo>
                <a:close/>
                <a:moveTo>
                  <a:pt x="4814" y="983"/>
                </a:moveTo>
                <a:lnTo>
                  <a:pt x="4814" y="983"/>
                </a:lnTo>
                <a:lnTo>
                  <a:pt x="3756" y="983"/>
                </a:lnTo>
                <a:lnTo>
                  <a:pt x="3756" y="986"/>
                </a:lnTo>
                <a:lnTo>
                  <a:pt x="3758" y="997"/>
                </a:lnTo>
                <a:lnTo>
                  <a:pt x="3754" y="1004"/>
                </a:lnTo>
                <a:lnTo>
                  <a:pt x="4873" y="1004"/>
                </a:lnTo>
                <a:lnTo>
                  <a:pt x="4873" y="1002"/>
                </a:lnTo>
                <a:lnTo>
                  <a:pt x="4873" y="997"/>
                </a:lnTo>
                <a:lnTo>
                  <a:pt x="4869" y="995"/>
                </a:lnTo>
                <a:lnTo>
                  <a:pt x="4869" y="993"/>
                </a:lnTo>
                <a:lnTo>
                  <a:pt x="4864" y="993"/>
                </a:lnTo>
                <a:lnTo>
                  <a:pt x="4862" y="993"/>
                </a:lnTo>
                <a:lnTo>
                  <a:pt x="4852" y="995"/>
                </a:lnTo>
                <a:lnTo>
                  <a:pt x="4840" y="995"/>
                </a:lnTo>
                <a:lnTo>
                  <a:pt x="4829" y="995"/>
                </a:lnTo>
                <a:lnTo>
                  <a:pt x="4824" y="995"/>
                </a:lnTo>
                <a:lnTo>
                  <a:pt x="4821" y="990"/>
                </a:lnTo>
                <a:lnTo>
                  <a:pt x="4814" y="983"/>
                </a:lnTo>
                <a:lnTo>
                  <a:pt x="4814" y="983"/>
                </a:lnTo>
                <a:close/>
                <a:moveTo>
                  <a:pt x="4930" y="983"/>
                </a:moveTo>
                <a:lnTo>
                  <a:pt x="4930" y="983"/>
                </a:lnTo>
                <a:lnTo>
                  <a:pt x="4911" y="983"/>
                </a:lnTo>
                <a:lnTo>
                  <a:pt x="4911" y="988"/>
                </a:lnTo>
                <a:lnTo>
                  <a:pt x="4911" y="993"/>
                </a:lnTo>
                <a:lnTo>
                  <a:pt x="4911" y="995"/>
                </a:lnTo>
                <a:lnTo>
                  <a:pt x="4914" y="995"/>
                </a:lnTo>
                <a:lnTo>
                  <a:pt x="4918" y="995"/>
                </a:lnTo>
                <a:lnTo>
                  <a:pt x="4918" y="993"/>
                </a:lnTo>
                <a:lnTo>
                  <a:pt x="4923" y="990"/>
                </a:lnTo>
                <a:lnTo>
                  <a:pt x="4925" y="986"/>
                </a:lnTo>
                <a:lnTo>
                  <a:pt x="4930" y="983"/>
                </a:lnTo>
                <a:lnTo>
                  <a:pt x="4930" y="983"/>
                </a:lnTo>
                <a:lnTo>
                  <a:pt x="4930" y="983"/>
                </a:lnTo>
                <a:close/>
                <a:moveTo>
                  <a:pt x="4982" y="983"/>
                </a:moveTo>
                <a:lnTo>
                  <a:pt x="4982" y="983"/>
                </a:lnTo>
                <a:lnTo>
                  <a:pt x="4932" y="983"/>
                </a:lnTo>
                <a:lnTo>
                  <a:pt x="4932" y="983"/>
                </a:lnTo>
                <a:lnTo>
                  <a:pt x="4935" y="988"/>
                </a:lnTo>
                <a:lnTo>
                  <a:pt x="4937" y="990"/>
                </a:lnTo>
                <a:lnTo>
                  <a:pt x="4940" y="995"/>
                </a:lnTo>
                <a:lnTo>
                  <a:pt x="4944" y="997"/>
                </a:lnTo>
                <a:lnTo>
                  <a:pt x="4947" y="1004"/>
                </a:lnTo>
                <a:lnTo>
                  <a:pt x="4947" y="1004"/>
                </a:lnTo>
                <a:lnTo>
                  <a:pt x="4989" y="1004"/>
                </a:lnTo>
                <a:lnTo>
                  <a:pt x="4989" y="1004"/>
                </a:lnTo>
                <a:lnTo>
                  <a:pt x="4989" y="993"/>
                </a:lnTo>
                <a:lnTo>
                  <a:pt x="4982" y="983"/>
                </a:lnTo>
                <a:lnTo>
                  <a:pt x="4982" y="983"/>
                </a:lnTo>
                <a:close/>
                <a:moveTo>
                  <a:pt x="2868" y="967"/>
                </a:moveTo>
                <a:lnTo>
                  <a:pt x="2868" y="967"/>
                </a:lnTo>
                <a:lnTo>
                  <a:pt x="2710" y="967"/>
                </a:lnTo>
                <a:lnTo>
                  <a:pt x="2707" y="969"/>
                </a:lnTo>
                <a:lnTo>
                  <a:pt x="2710" y="971"/>
                </a:lnTo>
                <a:lnTo>
                  <a:pt x="2710" y="976"/>
                </a:lnTo>
                <a:lnTo>
                  <a:pt x="2712" y="978"/>
                </a:lnTo>
                <a:lnTo>
                  <a:pt x="2714" y="983"/>
                </a:lnTo>
                <a:lnTo>
                  <a:pt x="2856" y="983"/>
                </a:lnTo>
                <a:lnTo>
                  <a:pt x="2863" y="978"/>
                </a:lnTo>
                <a:lnTo>
                  <a:pt x="2868" y="976"/>
                </a:lnTo>
                <a:lnTo>
                  <a:pt x="2870" y="974"/>
                </a:lnTo>
                <a:lnTo>
                  <a:pt x="2870" y="971"/>
                </a:lnTo>
                <a:lnTo>
                  <a:pt x="2870" y="969"/>
                </a:lnTo>
                <a:lnTo>
                  <a:pt x="2870" y="969"/>
                </a:lnTo>
                <a:lnTo>
                  <a:pt x="2868" y="967"/>
                </a:lnTo>
                <a:lnTo>
                  <a:pt x="2868" y="967"/>
                </a:lnTo>
                <a:close/>
                <a:moveTo>
                  <a:pt x="3147" y="967"/>
                </a:moveTo>
                <a:lnTo>
                  <a:pt x="3147" y="967"/>
                </a:lnTo>
                <a:lnTo>
                  <a:pt x="3133" y="967"/>
                </a:lnTo>
                <a:lnTo>
                  <a:pt x="3133" y="969"/>
                </a:lnTo>
                <a:lnTo>
                  <a:pt x="3135" y="976"/>
                </a:lnTo>
                <a:lnTo>
                  <a:pt x="3137" y="978"/>
                </a:lnTo>
                <a:lnTo>
                  <a:pt x="3140" y="978"/>
                </a:lnTo>
                <a:lnTo>
                  <a:pt x="3144" y="978"/>
                </a:lnTo>
                <a:lnTo>
                  <a:pt x="3147" y="976"/>
                </a:lnTo>
                <a:lnTo>
                  <a:pt x="3147" y="971"/>
                </a:lnTo>
                <a:lnTo>
                  <a:pt x="3147" y="969"/>
                </a:lnTo>
                <a:lnTo>
                  <a:pt x="3147" y="967"/>
                </a:lnTo>
                <a:lnTo>
                  <a:pt x="3147" y="967"/>
                </a:lnTo>
                <a:close/>
                <a:moveTo>
                  <a:pt x="3260" y="967"/>
                </a:moveTo>
                <a:lnTo>
                  <a:pt x="3260" y="967"/>
                </a:lnTo>
                <a:lnTo>
                  <a:pt x="3203" y="967"/>
                </a:lnTo>
                <a:lnTo>
                  <a:pt x="3206" y="971"/>
                </a:lnTo>
                <a:lnTo>
                  <a:pt x="3210" y="983"/>
                </a:lnTo>
                <a:lnTo>
                  <a:pt x="3270" y="983"/>
                </a:lnTo>
                <a:lnTo>
                  <a:pt x="3270" y="981"/>
                </a:lnTo>
                <a:lnTo>
                  <a:pt x="3270" y="976"/>
                </a:lnTo>
                <a:lnTo>
                  <a:pt x="3267" y="971"/>
                </a:lnTo>
                <a:lnTo>
                  <a:pt x="3262" y="969"/>
                </a:lnTo>
                <a:lnTo>
                  <a:pt x="3260" y="967"/>
                </a:lnTo>
                <a:lnTo>
                  <a:pt x="3260" y="967"/>
                </a:lnTo>
                <a:close/>
                <a:moveTo>
                  <a:pt x="3659" y="967"/>
                </a:moveTo>
                <a:lnTo>
                  <a:pt x="3659" y="967"/>
                </a:lnTo>
                <a:lnTo>
                  <a:pt x="3298" y="967"/>
                </a:lnTo>
                <a:lnTo>
                  <a:pt x="3298" y="976"/>
                </a:lnTo>
                <a:lnTo>
                  <a:pt x="3300" y="983"/>
                </a:lnTo>
                <a:lnTo>
                  <a:pt x="3662" y="983"/>
                </a:lnTo>
                <a:lnTo>
                  <a:pt x="3659" y="978"/>
                </a:lnTo>
                <a:lnTo>
                  <a:pt x="3659" y="967"/>
                </a:lnTo>
                <a:lnTo>
                  <a:pt x="3659" y="967"/>
                </a:lnTo>
                <a:lnTo>
                  <a:pt x="3659" y="967"/>
                </a:lnTo>
                <a:close/>
                <a:moveTo>
                  <a:pt x="4803" y="967"/>
                </a:moveTo>
                <a:lnTo>
                  <a:pt x="4803" y="967"/>
                </a:lnTo>
                <a:lnTo>
                  <a:pt x="3751" y="967"/>
                </a:lnTo>
                <a:lnTo>
                  <a:pt x="3754" y="969"/>
                </a:lnTo>
                <a:lnTo>
                  <a:pt x="3754" y="983"/>
                </a:lnTo>
                <a:lnTo>
                  <a:pt x="4814" y="983"/>
                </a:lnTo>
                <a:lnTo>
                  <a:pt x="4814" y="983"/>
                </a:lnTo>
                <a:lnTo>
                  <a:pt x="4807" y="978"/>
                </a:lnTo>
                <a:lnTo>
                  <a:pt x="4805" y="974"/>
                </a:lnTo>
                <a:lnTo>
                  <a:pt x="4803" y="969"/>
                </a:lnTo>
                <a:lnTo>
                  <a:pt x="4803" y="967"/>
                </a:lnTo>
                <a:lnTo>
                  <a:pt x="4803" y="967"/>
                </a:lnTo>
                <a:close/>
                <a:moveTo>
                  <a:pt x="4970" y="967"/>
                </a:moveTo>
                <a:lnTo>
                  <a:pt x="4970" y="967"/>
                </a:lnTo>
                <a:lnTo>
                  <a:pt x="4914" y="967"/>
                </a:lnTo>
                <a:lnTo>
                  <a:pt x="4914" y="967"/>
                </a:lnTo>
                <a:lnTo>
                  <a:pt x="4911" y="971"/>
                </a:lnTo>
                <a:lnTo>
                  <a:pt x="4909" y="978"/>
                </a:lnTo>
                <a:lnTo>
                  <a:pt x="4909" y="981"/>
                </a:lnTo>
                <a:lnTo>
                  <a:pt x="4909" y="983"/>
                </a:lnTo>
                <a:lnTo>
                  <a:pt x="4930" y="983"/>
                </a:lnTo>
                <a:lnTo>
                  <a:pt x="4930" y="983"/>
                </a:lnTo>
                <a:lnTo>
                  <a:pt x="4932" y="983"/>
                </a:lnTo>
                <a:lnTo>
                  <a:pt x="4982" y="983"/>
                </a:lnTo>
                <a:lnTo>
                  <a:pt x="4980" y="981"/>
                </a:lnTo>
                <a:lnTo>
                  <a:pt x="4973" y="969"/>
                </a:lnTo>
                <a:lnTo>
                  <a:pt x="4970" y="967"/>
                </a:lnTo>
                <a:lnTo>
                  <a:pt x="4970" y="967"/>
                </a:lnTo>
                <a:close/>
                <a:moveTo>
                  <a:pt x="2873" y="945"/>
                </a:moveTo>
                <a:lnTo>
                  <a:pt x="2873" y="945"/>
                </a:lnTo>
                <a:lnTo>
                  <a:pt x="2719" y="945"/>
                </a:lnTo>
                <a:lnTo>
                  <a:pt x="2719" y="950"/>
                </a:lnTo>
                <a:lnTo>
                  <a:pt x="2717" y="952"/>
                </a:lnTo>
                <a:lnTo>
                  <a:pt x="2712" y="952"/>
                </a:lnTo>
                <a:lnTo>
                  <a:pt x="2712" y="957"/>
                </a:lnTo>
                <a:lnTo>
                  <a:pt x="2710" y="962"/>
                </a:lnTo>
                <a:lnTo>
                  <a:pt x="2710" y="967"/>
                </a:lnTo>
                <a:lnTo>
                  <a:pt x="2868" y="967"/>
                </a:lnTo>
                <a:lnTo>
                  <a:pt x="2868" y="964"/>
                </a:lnTo>
                <a:lnTo>
                  <a:pt x="2866" y="962"/>
                </a:lnTo>
                <a:lnTo>
                  <a:pt x="2863" y="957"/>
                </a:lnTo>
                <a:lnTo>
                  <a:pt x="2866" y="952"/>
                </a:lnTo>
                <a:lnTo>
                  <a:pt x="2870" y="948"/>
                </a:lnTo>
                <a:lnTo>
                  <a:pt x="2873" y="945"/>
                </a:lnTo>
                <a:lnTo>
                  <a:pt x="2873" y="945"/>
                </a:lnTo>
                <a:close/>
                <a:moveTo>
                  <a:pt x="3147" y="945"/>
                </a:moveTo>
                <a:lnTo>
                  <a:pt x="3147" y="945"/>
                </a:lnTo>
                <a:lnTo>
                  <a:pt x="3123" y="945"/>
                </a:lnTo>
                <a:lnTo>
                  <a:pt x="3125" y="948"/>
                </a:lnTo>
                <a:lnTo>
                  <a:pt x="3130" y="955"/>
                </a:lnTo>
                <a:lnTo>
                  <a:pt x="3133" y="964"/>
                </a:lnTo>
                <a:lnTo>
                  <a:pt x="3133" y="967"/>
                </a:lnTo>
                <a:lnTo>
                  <a:pt x="3149" y="967"/>
                </a:lnTo>
                <a:lnTo>
                  <a:pt x="3149" y="962"/>
                </a:lnTo>
                <a:lnTo>
                  <a:pt x="3147" y="957"/>
                </a:lnTo>
                <a:lnTo>
                  <a:pt x="3147" y="952"/>
                </a:lnTo>
                <a:lnTo>
                  <a:pt x="3147" y="948"/>
                </a:lnTo>
                <a:lnTo>
                  <a:pt x="3147" y="945"/>
                </a:lnTo>
                <a:lnTo>
                  <a:pt x="3147" y="945"/>
                </a:lnTo>
                <a:close/>
                <a:moveTo>
                  <a:pt x="3255" y="945"/>
                </a:moveTo>
                <a:lnTo>
                  <a:pt x="3255" y="945"/>
                </a:lnTo>
                <a:lnTo>
                  <a:pt x="3192" y="945"/>
                </a:lnTo>
                <a:lnTo>
                  <a:pt x="3196" y="952"/>
                </a:lnTo>
                <a:lnTo>
                  <a:pt x="3201" y="962"/>
                </a:lnTo>
                <a:lnTo>
                  <a:pt x="3203" y="967"/>
                </a:lnTo>
                <a:lnTo>
                  <a:pt x="3262" y="967"/>
                </a:lnTo>
                <a:lnTo>
                  <a:pt x="3260" y="964"/>
                </a:lnTo>
                <a:lnTo>
                  <a:pt x="3255" y="960"/>
                </a:lnTo>
                <a:lnTo>
                  <a:pt x="3251" y="957"/>
                </a:lnTo>
                <a:lnTo>
                  <a:pt x="3248" y="952"/>
                </a:lnTo>
                <a:lnTo>
                  <a:pt x="3248" y="952"/>
                </a:lnTo>
                <a:lnTo>
                  <a:pt x="3248" y="950"/>
                </a:lnTo>
                <a:lnTo>
                  <a:pt x="3253" y="948"/>
                </a:lnTo>
                <a:lnTo>
                  <a:pt x="3255" y="945"/>
                </a:lnTo>
                <a:lnTo>
                  <a:pt x="3255" y="945"/>
                </a:lnTo>
                <a:lnTo>
                  <a:pt x="3255" y="945"/>
                </a:lnTo>
                <a:close/>
                <a:moveTo>
                  <a:pt x="3685" y="945"/>
                </a:moveTo>
                <a:lnTo>
                  <a:pt x="3685" y="945"/>
                </a:lnTo>
                <a:lnTo>
                  <a:pt x="3296" y="945"/>
                </a:lnTo>
                <a:lnTo>
                  <a:pt x="3298" y="960"/>
                </a:lnTo>
                <a:lnTo>
                  <a:pt x="3298" y="967"/>
                </a:lnTo>
                <a:lnTo>
                  <a:pt x="3659" y="967"/>
                </a:lnTo>
                <a:lnTo>
                  <a:pt x="3662" y="955"/>
                </a:lnTo>
                <a:lnTo>
                  <a:pt x="3666" y="952"/>
                </a:lnTo>
                <a:lnTo>
                  <a:pt x="3676" y="952"/>
                </a:lnTo>
                <a:lnTo>
                  <a:pt x="3685" y="948"/>
                </a:lnTo>
                <a:lnTo>
                  <a:pt x="3685" y="945"/>
                </a:lnTo>
                <a:lnTo>
                  <a:pt x="3685" y="945"/>
                </a:lnTo>
                <a:close/>
                <a:moveTo>
                  <a:pt x="4833" y="945"/>
                </a:moveTo>
                <a:lnTo>
                  <a:pt x="4833" y="945"/>
                </a:lnTo>
                <a:lnTo>
                  <a:pt x="3742" y="945"/>
                </a:lnTo>
                <a:lnTo>
                  <a:pt x="3747" y="952"/>
                </a:lnTo>
                <a:lnTo>
                  <a:pt x="3751" y="967"/>
                </a:lnTo>
                <a:lnTo>
                  <a:pt x="4803" y="967"/>
                </a:lnTo>
                <a:lnTo>
                  <a:pt x="4803" y="967"/>
                </a:lnTo>
                <a:lnTo>
                  <a:pt x="4805" y="962"/>
                </a:lnTo>
                <a:lnTo>
                  <a:pt x="4807" y="957"/>
                </a:lnTo>
                <a:lnTo>
                  <a:pt x="4810" y="955"/>
                </a:lnTo>
                <a:lnTo>
                  <a:pt x="4814" y="955"/>
                </a:lnTo>
                <a:lnTo>
                  <a:pt x="4817" y="952"/>
                </a:lnTo>
                <a:lnTo>
                  <a:pt x="4824" y="952"/>
                </a:lnTo>
                <a:lnTo>
                  <a:pt x="4833" y="945"/>
                </a:lnTo>
                <a:lnTo>
                  <a:pt x="4833" y="945"/>
                </a:lnTo>
                <a:lnTo>
                  <a:pt x="4833" y="945"/>
                </a:lnTo>
                <a:close/>
                <a:moveTo>
                  <a:pt x="4895" y="945"/>
                </a:moveTo>
                <a:lnTo>
                  <a:pt x="4895" y="945"/>
                </a:lnTo>
                <a:lnTo>
                  <a:pt x="4859" y="945"/>
                </a:lnTo>
                <a:lnTo>
                  <a:pt x="4859" y="952"/>
                </a:lnTo>
                <a:lnTo>
                  <a:pt x="4859" y="960"/>
                </a:lnTo>
                <a:lnTo>
                  <a:pt x="4864" y="962"/>
                </a:lnTo>
                <a:lnTo>
                  <a:pt x="4873" y="962"/>
                </a:lnTo>
                <a:lnTo>
                  <a:pt x="4880" y="955"/>
                </a:lnTo>
                <a:lnTo>
                  <a:pt x="4892" y="948"/>
                </a:lnTo>
                <a:lnTo>
                  <a:pt x="4895" y="945"/>
                </a:lnTo>
                <a:lnTo>
                  <a:pt x="4895" y="945"/>
                </a:lnTo>
                <a:close/>
                <a:moveTo>
                  <a:pt x="4966" y="945"/>
                </a:moveTo>
                <a:lnTo>
                  <a:pt x="4966" y="945"/>
                </a:lnTo>
                <a:lnTo>
                  <a:pt x="4909" y="945"/>
                </a:lnTo>
                <a:lnTo>
                  <a:pt x="4909" y="948"/>
                </a:lnTo>
                <a:lnTo>
                  <a:pt x="4911" y="952"/>
                </a:lnTo>
                <a:lnTo>
                  <a:pt x="4914" y="960"/>
                </a:lnTo>
                <a:lnTo>
                  <a:pt x="4914" y="967"/>
                </a:lnTo>
                <a:lnTo>
                  <a:pt x="4970" y="967"/>
                </a:lnTo>
                <a:lnTo>
                  <a:pt x="4966" y="957"/>
                </a:lnTo>
                <a:lnTo>
                  <a:pt x="4966" y="950"/>
                </a:lnTo>
                <a:lnTo>
                  <a:pt x="4966" y="948"/>
                </a:lnTo>
                <a:lnTo>
                  <a:pt x="4966" y="945"/>
                </a:lnTo>
                <a:lnTo>
                  <a:pt x="4966" y="945"/>
                </a:lnTo>
                <a:close/>
                <a:moveTo>
                  <a:pt x="2892" y="926"/>
                </a:moveTo>
                <a:lnTo>
                  <a:pt x="2892" y="926"/>
                </a:lnTo>
                <a:lnTo>
                  <a:pt x="2719" y="926"/>
                </a:lnTo>
                <a:lnTo>
                  <a:pt x="2719" y="926"/>
                </a:lnTo>
                <a:lnTo>
                  <a:pt x="2722" y="934"/>
                </a:lnTo>
                <a:lnTo>
                  <a:pt x="2722" y="938"/>
                </a:lnTo>
                <a:lnTo>
                  <a:pt x="2719" y="945"/>
                </a:lnTo>
                <a:lnTo>
                  <a:pt x="2719" y="945"/>
                </a:lnTo>
                <a:lnTo>
                  <a:pt x="2870" y="945"/>
                </a:lnTo>
                <a:lnTo>
                  <a:pt x="2873" y="943"/>
                </a:lnTo>
                <a:lnTo>
                  <a:pt x="2877" y="938"/>
                </a:lnTo>
                <a:lnTo>
                  <a:pt x="2885" y="934"/>
                </a:lnTo>
                <a:lnTo>
                  <a:pt x="2887" y="929"/>
                </a:lnTo>
                <a:lnTo>
                  <a:pt x="2892" y="926"/>
                </a:lnTo>
                <a:lnTo>
                  <a:pt x="2892" y="926"/>
                </a:lnTo>
                <a:close/>
                <a:moveTo>
                  <a:pt x="3154" y="926"/>
                </a:moveTo>
                <a:lnTo>
                  <a:pt x="3154" y="926"/>
                </a:lnTo>
                <a:lnTo>
                  <a:pt x="3092" y="926"/>
                </a:lnTo>
                <a:lnTo>
                  <a:pt x="3099" y="929"/>
                </a:lnTo>
                <a:lnTo>
                  <a:pt x="3111" y="936"/>
                </a:lnTo>
                <a:lnTo>
                  <a:pt x="3116" y="938"/>
                </a:lnTo>
                <a:lnTo>
                  <a:pt x="3121" y="943"/>
                </a:lnTo>
                <a:lnTo>
                  <a:pt x="3123" y="945"/>
                </a:lnTo>
                <a:lnTo>
                  <a:pt x="3147" y="945"/>
                </a:lnTo>
                <a:lnTo>
                  <a:pt x="3147" y="943"/>
                </a:lnTo>
                <a:lnTo>
                  <a:pt x="3149" y="941"/>
                </a:lnTo>
                <a:lnTo>
                  <a:pt x="3149" y="941"/>
                </a:lnTo>
                <a:lnTo>
                  <a:pt x="3154" y="941"/>
                </a:lnTo>
                <a:lnTo>
                  <a:pt x="3161" y="941"/>
                </a:lnTo>
                <a:lnTo>
                  <a:pt x="3163" y="941"/>
                </a:lnTo>
                <a:lnTo>
                  <a:pt x="3168" y="938"/>
                </a:lnTo>
                <a:lnTo>
                  <a:pt x="3170" y="938"/>
                </a:lnTo>
                <a:lnTo>
                  <a:pt x="3170" y="938"/>
                </a:lnTo>
                <a:lnTo>
                  <a:pt x="3168" y="936"/>
                </a:lnTo>
                <a:lnTo>
                  <a:pt x="3163" y="931"/>
                </a:lnTo>
                <a:lnTo>
                  <a:pt x="3154" y="926"/>
                </a:lnTo>
                <a:lnTo>
                  <a:pt x="3154" y="926"/>
                </a:lnTo>
                <a:close/>
                <a:moveTo>
                  <a:pt x="3697" y="926"/>
                </a:moveTo>
                <a:lnTo>
                  <a:pt x="3697" y="926"/>
                </a:lnTo>
                <a:lnTo>
                  <a:pt x="3343" y="926"/>
                </a:lnTo>
                <a:lnTo>
                  <a:pt x="3340" y="926"/>
                </a:lnTo>
                <a:lnTo>
                  <a:pt x="3336" y="929"/>
                </a:lnTo>
                <a:lnTo>
                  <a:pt x="3333" y="931"/>
                </a:lnTo>
                <a:lnTo>
                  <a:pt x="3329" y="934"/>
                </a:lnTo>
                <a:lnTo>
                  <a:pt x="3329" y="934"/>
                </a:lnTo>
                <a:lnTo>
                  <a:pt x="3326" y="931"/>
                </a:lnTo>
                <a:lnTo>
                  <a:pt x="3326" y="931"/>
                </a:lnTo>
                <a:lnTo>
                  <a:pt x="3326" y="929"/>
                </a:lnTo>
                <a:lnTo>
                  <a:pt x="3326" y="926"/>
                </a:lnTo>
                <a:lnTo>
                  <a:pt x="3182" y="926"/>
                </a:lnTo>
                <a:lnTo>
                  <a:pt x="3187" y="938"/>
                </a:lnTo>
                <a:lnTo>
                  <a:pt x="3189" y="945"/>
                </a:lnTo>
                <a:lnTo>
                  <a:pt x="3255" y="945"/>
                </a:lnTo>
                <a:lnTo>
                  <a:pt x="3260" y="943"/>
                </a:lnTo>
                <a:lnTo>
                  <a:pt x="3265" y="941"/>
                </a:lnTo>
                <a:lnTo>
                  <a:pt x="3267" y="938"/>
                </a:lnTo>
                <a:lnTo>
                  <a:pt x="3272" y="936"/>
                </a:lnTo>
                <a:lnTo>
                  <a:pt x="3274" y="934"/>
                </a:lnTo>
                <a:lnTo>
                  <a:pt x="3279" y="929"/>
                </a:lnTo>
                <a:lnTo>
                  <a:pt x="3284" y="926"/>
                </a:lnTo>
                <a:lnTo>
                  <a:pt x="3286" y="926"/>
                </a:lnTo>
                <a:lnTo>
                  <a:pt x="3291" y="926"/>
                </a:lnTo>
                <a:lnTo>
                  <a:pt x="3293" y="931"/>
                </a:lnTo>
                <a:lnTo>
                  <a:pt x="3296" y="941"/>
                </a:lnTo>
                <a:lnTo>
                  <a:pt x="3296" y="945"/>
                </a:lnTo>
                <a:lnTo>
                  <a:pt x="3685" y="945"/>
                </a:lnTo>
                <a:lnTo>
                  <a:pt x="3695" y="936"/>
                </a:lnTo>
                <a:lnTo>
                  <a:pt x="3699" y="926"/>
                </a:lnTo>
                <a:lnTo>
                  <a:pt x="3697" y="926"/>
                </a:lnTo>
                <a:lnTo>
                  <a:pt x="3697" y="926"/>
                </a:lnTo>
                <a:close/>
                <a:moveTo>
                  <a:pt x="4857" y="926"/>
                </a:moveTo>
                <a:lnTo>
                  <a:pt x="4857" y="926"/>
                </a:lnTo>
                <a:lnTo>
                  <a:pt x="3742" y="926"/>
                </a:lnTo>
                <a:lnTo>
                  <a:pt x="3740" y="929"/>
                </a:lnTo>
                <a:lnTo>
                  <a:pt x="3737" y="934"/>
                </a:lnTo>
                <a:lnTo>
                  <a:pt x="3737" y="936"/>
                </a:lnTo>
                <a:lnTo>
                  <a:pt x="3740" y="938"/>
                </a:lnTo>
                <a:lnTo>
                  <a:pt x="3742" y="945"/>
                </a:lnTo>
                <a:lnTo>
                  <a:pt x="4833" y="945"/>
                </a:lnTo>
                <a:lnTo>
                  <a:pt x="4843" y="936"/>
                </a:lnTo>
                <a:lnTo>
                  <a:pt x="4850" y="931"/>
                </a:lnTo>
                <a:lnTo>
                  <a:pt x="4854" y="926"/>
                </a:lnTo>
                <a:lnTo>
                  <a:pt x="4857" y="926"/>
                </a:lnTo>
                <a:lnTo>
                  <a:pt x="4857" y="926"/>
                </a:lnTo>
                <a:close/>
                <a:moveTo>
                  <a:pt x="4994" y="926"/>
                </a:moveTo>
                <a:lnTo>
                  <a:pt x="4994" y="926"/>
                </a:lnTo>
                <a:lnTo>
                  <a:pt x="4866" y="926"/>
                </a:lnTo>
                <a:lnTo>
                  <a:pt x="4864" y="931"/>
                </a:lnTo>
                <a:lnTo>
                  <a:pt x="4862" y="941"/>
                </a:lnTo>
                <a:lnTo>
                  <a:pt x="4859" y="945"/>
                </a:lnTo>
                <a:lnTo>
                  <a:pt x="4897" y="945"/>
                </a:lnTo>
                <a:lnTo>
                  <a:pt x="4902" y="941"/>
                </a:lnTo>
                <a:lnTo>
                  <a:pt x="4904" y="938"/>
                </a:lnTo>
                <a:lnTo>
                  <a:pt x="4909" y="943"/>
                </a:lnTo>
                <a:lnTo>
                  <a:pt x="4911" y="945"/>
                </a:lnTo>
                <a:lnTo>
                  <a:pt x="4966" y="945"/>
                </a:lnTo>
                <a:lnTo>
                  <a:pt x="4968" y="945"/>
                </a:lnTo>
                <a:lnTo>
                  <a:pt x="4973" y="943"/>
                </a:lnTo>
                <a:lnTo>
                  <a:pt x="4975" y="941"/>
                </a:lnTo>
                <a:lnTo>
                  <a:pt x="4980" y="938"/>
                </a:lnTo>
                <a:lnTo>
                  <a:pt x="4984" y="936"/>
                </a:lnTo>
                <a:lnTo>
                  <a:pt x="4989" y="936"/>
                </a:lnTo>
                <a:lnTo>
                  <a:pt x="4991" y="934"/>
                </a:lnTo>
                <a:lnTo>
                  <a:pt x="4991" y="929"/>
                </a:lnTo>
                <a:lnTo>
                  <a:pt x="4994" y="926"/>
                </a:lnTo>
                <a:lnTo>
                  <a:pt x="4994" y="926"/>
                </a:lnTo>
                <a:close/>
                <a:moveTo>
                  <a:pt x="2922" y="905"/>
                </a:moveTo>
                <a:lnTo>
                  <a:pt x="2922" y="905"/>
                </a:lnTo>
                <a:lnTo>
                  <a:pt x="2717" y="905"/>
                </a:lnTo>
                <a:lnTo>
                  <a:pt x="2719" y="917"/>
                </a:lnTo>
                <a:lnTo>
                  <a:pt x="2719" y="926"/>
                </a:lnTo>
                <a:lnTo>
                  <a:pt x="2892" y="926"/>
                </a:lnTo>
                <a:lnTo>
                  <a:pt x="2896" y="922"/>
                </a:lnTo>
                <a:lnTo>
                  <a:pt x="2906" y="922"/>
                </a:lnTo>
                <a:lnTo>
                  <a:pt x="2915" y="922"/>
                </a:lnTo>
                <a:lnTo>
                  <a:pt x="2920" y="915"/>
                </a:lnTo>
                <a:lnTo>
                  <a:pt x="2922" y="905"/>
                </a:lnTo>
                <a:lnTo>
                  <a:pt x="2922" y="905"/>
                </a:lnTo>
                <a:close/>
                <a:moveTo>
                  <a:pt x="3125" y="905"/>
                </a:moveTo>
                <a:lnTo>
                  <a:pt x="3125" y="905"/>
                </a:lnTo>
                <a:lnTo>
                  <a:pt x="3057" y="905"/>
                </a:lnTo>
                <a:lnTo>
                  <a:pt x="3064" y="912"/>
                </a:lnTo>
                <a:lnTo>
                  <a:pt x="3071" y="917"/>
                </a:lnTo>
                <a:lnTo>
                  <a:pt x="3076" y="922"/>
                </a:lnTo>
                <a:lnTo>
                  <a:pt x="3090" y="924"/>
                </a:lnTo>
                <a:lnTo>
                  <a:pt x="3092" y="926"/>
                </a:lnTo>
                <a:lnTo>
                  <a:pt x="3156" y="926"/>
                </a:lnTo>
                <a:lnTo>
                  <a:pt x="3151" y="922"/>
                </a:lnTo>
                <a:lnTo>
                  <a:pt x="3142" y="917"/>
                </a:lnTo>
                <a:lnTo>
                  <a:pt x="3137" y="912"/>
                </a:lnTo>
                <a:lnTo>
                  <a:pt x="3125" y="905"/>
                </a:lnTo>
                <a:lnTo>
                  <a:pt x="3125" y="905"/>
                </a:lnTo>
                <a:close/>
                <a:moveTo>
                  <a:pt x="3331" y="905"/>
                </a:moveTo>
                <a:lnTo>
                  <a:pt x="3331" y="905"/>
                </a:lnTo>
                <a:lnTo>
                  <a:pt x="3166" y="905"/>
                </a:lnTo>
                <a:lnTo>
                  <a:pt x="3175" y="915"/>
                </a:lnTo>
                <a:lnTo>
                  <a:pt x="3182" y="924"/>
                </a:lnTo>
                <a:lnTo>
                  <a:pt x="3182" y="926"/>
                </a:lnTo>
                <a:lnTo>
                  <a:pt x="3326" y="926"/>
                </a:lnTo>
                <a:lnTo>
                  <a:pt x="3329" y="924"/>
                </a:lnTo>
                <a:lnTo>
                  <a:pt x="3329" y="919"/>
                </a:lnTo>
                <a:lnTo>
                  <a:pt x="3331" y="915"/>
                </a:lnTo>
                <a:lnTo>
                  <a:pt x="3331" y="908"/>
                </a:lnTo>
                <a:lnTo>
                  <a:pt x="3331" y="905"/>
                </a:lnTo>
                <a:lnTo>
                  <a:pt x="3331" y="905"/>
                </a:lnTo>
                <a:close/>
                <a:moveTo>
                  <a:pt x="3659" y="905"/>
                </a:moveTo>
                <a:lnTo>
                  <a:pt x="3659" y="905"/>
                </a:lnTo>
                <a:lnTo>
                  <a:pt x="3553" y="905"/>
                </a:lnTo>
                <a:lnTo>
                  <a:pt x="3553" y="915"/>
                </a:lnTo>
                <a:lnTo>
                  <a:pt x="3546" y="922"/>
                </a:lnTo>
                <a:lnTo>
                  <a:pt x="3534" y="922"/>
                </a:lnTo>
                <a:lnTo>
                  <a:pt x="3518" y="924"/>
                </a:lnTo>
                <a:lnTo>
                  <a:pt x="3503" y="924"/>
                </a:lnTo>
                <a:lnTo>
                  <a:pt x="3489" y="924"/>
                </a:lnTo>
                <a:lnTo>
                  <a:pt x="3475" y="922"/>
                </a:lnTo>
                <a:lnTo>
                  <a:pt x="3461" y="912"/>
                </a:lnTo>
                <a:lnTo>
                  <a:pt x="3447" y="905"/>
                </a:lnTo>
                <a:lnTo>
                  <a:pt x="3411" y="905"/>
                </a:lnTo>
                <a:lnTo>
                  <a:pt x="3404" y="908"/>
                </a:lnTo>
                <a:lnTo>
                  <a:pt x="3397" y="917"/>
                </a:lnTo>
                <a:lnTo>
                  <a:pt x="3388" y="922"/>
                </a:lnTo>
                <a:lnTo>
                  <a:pt x="3376" y="922"/>
                </a:lnTo>
                <a:lnTo>
                  <a:pt x="3364" y="922"/>
                </a:lnTo>
                <a:lnTo>
                  <a:pt x="3352" y="922"/>
                </a:lnTo>
                <a:lnTo>
                  <a:pt x="3350" y="922"/>
                </a:lnTo>
                <a:lnTo>
                  <a:pt x="3345" y="924"/>
                </a:lnTo>
                <a:lnTo>
                  <a:pt x="3343" y="926"/>
                </a:lnTo>
                <a:lnTo>
                  <a:pt x="3697" y="926"/>
                </a:lnTo>
                <a:lnTo>
                  <a:pt x="3692" y="922"/>
                </a:lnTo>
                <a:lnTo>
                  <a:pt x="3685" y="917"/>
                </a:lnTo>
                <a:lnTo>
                  <a:pt x="3673" y="912"/>
                </a:lnTo>
                <a:lnTo>
                  <a:pt x="3664" y="910"/>
                </a:lnTo>
                <a:lnTo>
                  <a:pt x="3659" y="905"/>
                </a:lnTo>
                <a:lnTo>
                  <a:pt x="3659" y="905"/>
                </a:lnTo>
                <a:close/>
                <a:moveTo>
                  <a:pt x="5003" y="905"/>
                </a:moveTo>
                <a:lnTo>
                  <a:pt x="5003" y="905"/>
                </a:lnTo>
                <a:lnTo>
                  <a:pt x="3740" y="905"/>
                </a:lnTo>
                <a:lnTo>
                  <a:pt x="3742" y="905"/>
                </a:lnTo>
                <a:lnTo>
                  <a:pt x="3744" y="908"/>
                </a:lnTo>
                <a:lnTo>
                  <a:pt x="3747" y="912"/>
                </a:lnTo>
                <a:lnTo>
                  <a:pt x="3749" y="917"/>
                </a:lnTo>
                <a:lnTo>
                  <a:pt x="3747" y="919"/>
                </a:lnTo>
                <a:lnTo>
                  <a:pt x="3747" y="922"/>
                </a:lnTo>
                <a:lnTo>
                  <a:pt x="3742" y="924"/>
                </a:lnTo>
                <a:lnTo>
                  <a:pt x="3742" y="926"/>
                </a:lnTo>
                <a:lnTo>
                  <a:pt x="4854" y="926"/>
                </a:lnTo>
                <a:lnTo>
                  <a:pt x="4857" y="924"/>
                </a:lnTo>
                <a:lnTo>
                  <a:pt x="4862" y="922"/>
                </a:lnTo>
                <a:lnTo>
                  <a:pt x="4862" y="922"/>
                </a:lnTo>
                <a:lnTo>
                  <a:pt x="4866" y="922"/>
                </a:lnTo>
                <a:lnTo>
                  <a:pt x="4866" y="922"/>
                </a:lnTo>
                <a:lnTo>
                  <a:pt x="4866" y="922"/>
                </a:lnTo>
                <a:lnTo>
                  <a:pt x="4866" y="924"/>
                </a:lnTo>
                <a:lnTo>
                  <a:pt x="4866" y="926"/>
                </a:lnTo>
                <a:lnTo>
                  <a:pt x="4991" y="926"/>
                </a:lnTo>
                <a:lnTo>
                  <a:pt x="4991" y="922"/>
                </a:lnTo>
                <a:lnTo>
                  <a:pt x="4996" y="915"/>
                </a:lnTo>
                <a:lnTo>
                  <a:pt x="4999" y="908"/>
                </a:lnTo>
                <a:lnTo>
                  <a:pt x="5003" y="905"/>
                </a:lnTo>
                <a:lnTo>
                  <a:pt x="5003" y="905"/>
                </a:lnTo>
                <a:close/>
                <a:moveTo>
                  <a:pt x="3430" y="905"/>
                </a:moveTo>
                <a:lnTo>
                  <a:pt x="3430" y="905"/>
                </a:lnTo>
                <a:lnTo>
                  <a:pt x="3416" y="905"/>
                </a:lnTo>
                <a:lnTo>
                  <a:pt x="3411" y="905"/>
                </a:lnTo>
                <a:lnTo>
                  <a:pt x="3447" y="905"/>
                </a:lnTo>
                <a:lnTo>
                  <a:pt x="3444" y="905"/>
                </a:lnTo>
                <a:lnTo>
                  <a:pt x="3430" y="905"/>
                </a:lnTo>
                <a:lnTo>
                  <a:pt x="3430" y="905"/>
                </a:lnTo>
                <a:close/>
                <a:moveTo>
                  <a:pt x="2929" y="889"/>
                </a:moveTo>
                <a:lnTo>
                  <a:pt x="2929" y="889"/>
                </a:lnTo>
                <a:lnTo>
                  <a:pt x="2719" y="889"/>
                </a:lnTo>
                <a:lnTo>
                  <a:pt x="2719" y="891"/>
                </a:lnTo>
                <a:lnTo>
                  <a:pt x="2717" y="905"/>
                </a:lnTo>
                <a:lnTo>
                  <a:pt x="2717" y="905"/>
                </a:lnTo>
                <a:lnTo>
                  <a:pt x="2922" y="905"/>
                </a:lnTo>
                <a:lnTo>
                  <a:pt x="2922" y="903"/>
                </a:lnTo>
                <a:lnTo>
                  <a:pt x="2927" y="891"/>
                </a:lnTo>
                <a:lnTo>
                  <a:pt x="2929" y="889"/>
                </a:lnTo>
                <a:lnTo>
                  <a:pt x="2929" y="889"/>
                </a:lnTo>
                <a:close/>
                <a:moveTo>
                  <a:pt x="2981" y="889"/>
                </a:moveTo>
                <a:lnTo>
                  <a:pt x="2981" y="889"/>
                </a:lnTo>
                <a:lnTo>
                  <a:pt x="2960" y="889"/>
                </a:lnTo>
                <a:lnTo>
                  <a:pt x="2962" y="889"/>
                </a:lnTo>
                <a:lnTo>
                  <a:pt x="2972" y="889"/>
                </a:lnTo>
                <a:lnTo>
                  <a:pt x="2981" y="889"/>
                </a:lnTo>
                <a:lnTo>
                  <a:pt x="2981" y="889"/>
                </a:lnTo>
                <a:close/>
                <a:moveTo>
                  <a:pt x="3104" y="889"/>
                </a:moveTo>
                <a:lnTo>
                  <a:pt x="3104" y="889"/>
                </a:lnTo>
                <a:lnTo>
                  <a:pt x="3040" y="889"/>
                </a:lnTo>
                <a:lnTo>
                  <a:pt x="3045" y="893"/>
                </a:lnTo>
                <a:lnTo>
                  <a:pt x="3052" y="905"/>
                </a:lnTo>
                <a:lnTo>
                  <a:pt x="3057" y="905"/>
                </a:lnTo>
                <a:lnTo>
                  <a:pt x="3125" y="905"/>
                </a:lnTo>
                <a:lnTo>
                  <a:pt x="3123" y="905"/>
                </a:lnTo>
                <a:lnTo>
                  <a:pt x="3109" y="896"/>
                </a:lnTo>
                <a:lnTo>
                  <a:pt x="3104" y="889"/>
                </a:lnTo>
                <a:lnTo>
                  <a:pt x="3104" y="889"/>
                </a:lnTo>
                <a:close/>
                <a:moveTo>
                  <a:pt x="3324" y="889"/>
                </a:moveTo>
                <a:lnTo>
                  <a:pt x="3324" y="889"/>
                </a:lnTo>
                <a:lnTo>
                  <a:pt x="3144" y="889"/>
                </a:lnTo>
                <a:lnTo>
                  <a:pt x="3151" y="893"/>
                </a:lnTo>
                <a:lnTo>
                  <a:pt x="3163" y="905"/>
                </a:lnTo>
                <a:lnTo>
                  <a:pt x="3166" y="905"/>
                </a:lnTo>
                <a:lnTo>
                  <a:pt x="3331" y="905"/>
                </a:lnTo>
                <a:lnTo>
                  <a:pt x="3331" y="905"/>
                </a:lnTo>
                <a:lnTo>
                  <a:pt x="3329" y="903"/>
                </a:lnTo>
                <a:lnTo>
                  <a:pt x="3326" y="900"/>
                </a:lnTo>
                <a:lnTo>
                  <a:pt x="3324" y="898"/>
                </a:lnTo>
                <a:lnTo>
                  <a:pt x="3324" y="893"/>
                </a:lnTo>
                <a:lnTo>
                  <a:pt x="3324" y="889"/>
                </a:lnTo>
                <a:lnTo>
                  <a:pt x="3324" y="889"/>
                </a:lnTo>
                <a:lnTo>
                  <a:pt x="3324" y="889"/>
                </a:lnTo>
                <a:close/>
                <a:moveTo>
                  <a:pt x="3643" y="889"/>
                </a:moveTo>
                <a:lnTo>
                  <a:pt x="3643" y="889"/>
                </a:lnTo>
                <a:lnTo>
                  <a:pt x="3541" y="889"/>
                </a:lnTo>
                <a:lnTo>
                  <a:pt x="3546" y="893"/>
                </a:lnTo>
                <a:lnTo>
                  <a:pt x="3553" y="905"/>
                </a:lnTo>
                <a:lnTo>
                  <a:pt x="3553" y="905"/>
                </a:lnTo>
                <a:lnTo>
                  <a:pt x="3659" y="905"/>
                </a:lnTo>
                <a:lnTo>
                  <a:pt x="3657" y="905"/>
                </a:lnTo>
                <a:lnTo>
                  <a:pt x="3645" y="889"/>
                </a:lnTo>
                <a:lnTo>
                  <a:pt x="3643" y="889"/>
                </a:lnTo>
                <a:lnTo>
                  <a:pt x="3643" y="889"/>
                </a:lnTo>
                <a:close/>
                <a:moveTo>
                  <a:pt x="5027" y="889"/>
                </a:moveTo>
                <a:lnTo>
                  <a:pt x="5027" y="889"/>
                </a:lnTo>
                <a:lnTo>
                  <a:pt x="3718" y="889"/>
                </a:lnTo>
                <a:lnTo>
                  <a:pt x="3721" y="889"/>
                </a:lnTo>
                <a:lnTo>
                  <a:pt x="3728" y="898"/>
                </a:lnTo>
                <a:lnTo>
                  <a:pt x="3728" y="903"/>
                </a:lnTo>
                <a:lnTo>
                  <a:pt x="3733" y="905"/>
                </a:lnTo>
                <a:lnTo>
                  <a:pt x="3737" y="905"/>
                </a:lnTo>
                <a:lnTo>
                  <a:pt x="3740" y="905"/>
                </a:lnTo>
                <a:lnTo>
                  <a:pt x="5003" y="905"/>
                </a:lnTo>
                <a:lnTo>
                  <a:pt x="5006" y="905"/>
                </a:lnTo>
                <a:lnTo>
                  <a:pt x="5010" y="900"/>
                </a:lnTo>
                <a:lnTo>
                  <a:pt x="5013" y="898"/>
                </a:lnTo>
                <a:lnTo>
                  <a:pt x="5020" y="896"/>
                </a:lnTo>
                <a:lnTo>
                  <a:pt x="5022" y="891"/>
                </a:lnTo>
                <a:lnTo>
                  <a:pt x="5027" y="889"/>
                </a:lnTo>
                <a:lnTo>
                  <a:pt x="5027" y="889"/>
                </a:lnTo>
                <a:close/>
                <a:moveTo>
                  <a:pt x="5072" y="889"/>
                </a:moveTo>
                <a:lnTo>
                  <a:pt x="5072" y="889"/>
                </a:lnTo>
                <a:lnTo>
                  <a:pt x="5046" y="889"/>
                </a:lnTo>
                <a:lnTo>
                  <a:pt x="5053" y="889"/>
                </a:lnTo>
                <a:lnTo>
                  <a:pt x="5065" y="889"/>
                </a:lnTo>
                <a:lnTo>
                  <a:pt x="5072" y="889"/>
                </a:lnTo>
                <a:lnTo>
                  <a:pt x="5072" y="889"/>
                </a:lnTo>
                <a:close/>
                <a:moveTo>
                  <a:pt x="3014" y="867"/>
                </a:moveTo>
                <a:lnTo>
                  <a:pt x="3014" y="867"/>
                </a:lnTo>
                <a:lnTo>
                  <a:pt x="2842" y="867"/>
                </a:lnTo>
                <a:lnTo>
                  <a:pt x="2842" y="872"/>
                </a:lnTo>
                <a:lnTo>
                  <a:pt x="2835" y="874"/>
                </a:lnTo>
                <a:lnTo>
                  <a:pt x="2825" y="874"/>
                </a:lnTo>
                <a:lnTo>
                  <a:pt x="2816" y="874"/>
                </a:lnTo>
                <a:lnTo>
                  <a:pt x="2802" y="874"/>
                </a:lnTo>
                <a:lnTo>
                  <a:pt x="2790" y="874"/>
                </a:lnTo>
                <a:lnTo>
                  <a:pt x="2776" y="874"/>
                </a:lnTo>
                <a:lnTo>
                  <a:pt x="2759" y="872"/>
                </a:lnTo>
                <a:lnTo>
                  <a:pt x="2740" y="872"/>
                </a:lnTo>
                <a:lnTo>
                  <a:pt x="2726" y="874"/>
                </a:lnTo>
                <a:lnTo>
                  <a:pt x="2719" y="879"/>
                </a:lnTo>
                <a:lnTo>
                  <a:pt x="2717" y="889"/>
                </a:lnTo>
                <a:lnTo>
                  <a:pt x="2927" y="889"/>
                </a:lnTo>
                <a:lnTo>
                  <a:pt x="2929" y="884"/>
                </a:lnTo>
                <a:lnTo>
                  <a:pt x="2936" y="879"/>
                </a:lnTo>
                <a:lnTo>
                  <a:pt x="2948" y="884"/>
                </a:lnTo>
                <a:lnTo>
                  <a:pt x="2960" y="889"/>
                </a:lnTo>
                <a:lnTo>
                  <a:pt x="2981" y="889"/>
                </a:lnTo>
                <a:lnTo>
                  <a:pt x="2981" y="889"/>
                </a:lnTo>
                <a:lnTo>
                  <a:pt x="2993" y="879"/>
                </a:lnTo>
                <a:lnTo>
                  <a:pt x="3003" y="874"/>
                </a:lnTo>
                <a:lnTo>
                  <a:pt x="3010" y="870"/>
                </a:lnTo>
                <a:lnTo>
                  <a:pt x="3014" y="867"/>
                </a:lnTo>
                <a:lnTo>
                  <a:pt x="3014" y="867"/>
                </a:lnTo>
                <a:close/>
                <a:moveTo>
                  <a:pt x="3088" y="867"/>
                </a:moveTo>
                <a:lnTo>
                  <a:pt x="3088" y="867"/>
                </a:lnTo>
                <a:lnTo>
                  <a:pt x="3017" y="867"/>
                </a:lnTo>
                <a:lnTo>
                  <a:pt x="3024" y="870"/>
                </a:lnTo>
                <a:lnTo>
                  <a:pt x="3033" y="874"/>
                </a:lnTo>
                <a:lnTo>
                  <a:pt x="3038" y="882"/>
                </a:lnTo>
                <a:lnTo>
                  <a:pt x="3040" y="889"/>
                </a:lnTo>
                <a:lnTo>
                  <a:pt x="3104" y="889"/>
                </a:lnTo>
                <a:lnTo>
                  <a:pt x="3099" y="882"/>
                </a:lnTo>
                <a:lnTo>
                  <a:pt x="3092" y="872"/>
                </a:lnTo>
                <a:lnTo>
                  <a:pt x="3088" y="867"/>
                </a:lnTo>
                <a:lnTo>
                  <a:pt x="3088" y="867"/>
                </a:lnTo>
                <a:close/>
                <a:moveTo>
                  <a:pt x="3338" y="867"/>
                </a:moveTo>
                <a:lnTo>
                  <a:pt x="3338" y="867"/>
                </a:lnTo>
                <a:lnTo>
                  <a:pt x="3121" y="867"/>
                </a:lnTo>
                <a:lnTo>
                  <a:pt x="3130" y="874"/>
                </a:lnTo>
                <a:lnTo>
                  <a:pt x="3142" y="886"/>
                </a:lnTo>
                <a:lnTo>
                  <a:pt x="3144" y="889"/>
                </a:lnTo>
                <a:lnTo>
                  <a:pt x="3324" y="889"/>
                </a:lnTo>
                <a:lnTo>
                  <a:pt x="3324" y="886"/>
                </a:lnTo>
                <a:lnTo>
                  <a:pt x="3329" y="882"/>
                </a:lnTo>
                <a:lnTo>
                  <a:pt x="3329" y="877"/>
                </a:lnTo>
                <a:lnTo>
                  <a:pt x="3333" y="874"/>
                </a:lnTo>
                <a:lnTo>
                  <a:pt x="3338" y="872"/>
                </a:lnTo>
                <a:lnTo>
                  <a:pt x="3338" y="867"/>
                </a:lnTo>
                <a:lnTo>
                  <a:pt x="3338" y="867"/>
                </a:lnTo>
                <a:close/>
                <a:moveTo>
                  <a:pt x="3633" y="867"/>
                </a:moveTo>
                <a:lnTo>
                  <a:pt x="3633" y="867"/>
                </a:lnTo>
                <a:lnTo>
                  <a:pt x="3518" y="867"/>
                </a:lnTo>
                <a:lnTo>
                  <a:pt x="3520" y="872"/>
                </a:lnTo>
                <a:lnTo>
                  <a:pt x="3536" y="884"/>
                </a:lnTo>
                <a:lnTo>
                  <a:pt x="3541" y="889"/>
                </a:lnTo>
                <a:lnTo>
                  <a:pt x="3643" y="889"/>
                </a:lnTo>
                <a:lnTo>
                  <a:pt x="3636" y="874"/>
                </a:lnTo>
                <a:lnTo>
                  <a:pt x="3633" y="867"/>
                </a:lnTo>
                <a:lnTo>
                  <a:pt x="3633" y="867"/>
                </a:lnTo>
                <a:close/>
                <a:moveTo>
                  <a:pt x="5091" y="867"/>
                </a:moveTo>
                <a:lnTo>
                  <a:pt x="5091" y="867"/>
                </a:lnTo>
                <a:lnTo>
                  <a:pt x="3695" y="867"/>
                </a:lnTo>
                <a:lnTo>
                  <a:pt x="3695" y="870"/>
                </a:lnTo>
                <a:lnTo>
                  <a:pt x="3697" y="872"/>
                </a:lnTo>
                <a:lnTo>
                  <a:pt x="3699" y="872"/>
                </a:lnTo>
                <a:lnTo>
                  <a:pt x="3699" y="870"/>
                </a:lnTo>
                <a:lnTo>
                  <a:pt x="3704" y="870"/>
                </a:lnTo>
                <a:lnTo>
                  <a:pt x="3704" y="872"/>
                </a:lnTo>
                <a:lnTo>
                  <a:pt x="3709" y="872"/>
                </a:lnTo>
                <a:lnTo>
                  <a:pt x="3714" y="877"/>
                </a:lnTo>
                <a:lnTo>
                  <a:pt x="3718" y="884"/>
                </a:lnTo>
                <a:lnTo>
                  <a:pt x="3718" y="889"/>
                </a:lnTo>
                <a:lnTo>
                  <a:pt x="5027" y="889"/>
                </a:lnTo>
                <a:lnTo>
                  <a:pt x="5027" y="889"/>
                </a:lnTo>
                <a:lnTo>
                  <a:pt x="5029" y="884"/>
                </a:lnTo>
                <a:lnTo>
                  <a:pt x="5034" y="882"/>
                </a:lnTo>
                <a:lnTo>
                  <a:pt x="5036" y="879"/>
                </a:lnTo>
                <a:lnTo>
                  <a:pt x="5036" y="882"/>
                </a:lnTo>
                <a:lnTo>
                  <a:pt x="5043" y="886"/>
                </a:lnTo>
                <a:lnTo>
                  <a:pt x="5046" y="889"/>
                </a:lnTo>
                <a:lnTo>
                  <a:pt x="5072" y="889"/>
                </a:lnTo>
                <a:lnTo>
                  <a:pt x="5074" y="886"/>
                </a:lnTo>
                <a:lnTo>
                  <a:pt x="5081" y="877"/>
                </a:lnTo>
                <a:lnTo>
                  <a:pt x="5091" y="867"/>
                </a:lnTo>
                <a:lnTo>
                  <a:pt x="5091" y="867"/>
                </a:lnTo>
                <a:close/>
                <a:moveTo>
                  <a:pt x="3073" y="849"/>
                </a:moveTo>
                <a:lnTo>
                  <a:pt x="3073" y="849"/>
                </a:lnTo>
                <a:lnTo>
                  <a:pt x="2849" y="849"/>
                </a:lnTo>
                <a:lnTo>
                  <a:pt x="2842" y="867"/>
                </a:lnTo>
                <a:lnTo>
                  <a:pt x="3014" y="867"/>
                </a:lnTo>
                <a:lnTo>
                  <a:pt x="3017" y="867"/>
                </a:lnTo>
                <a:lnTo>
                  <a:pt x="3017" y="867"/>
                </a:lnTo>
                <a:lnTo>
                  <a:pt x="3088" y="867"/>
                </a:lnTo>
                <a:lnTo>
                  <a:pt x="3081" y="863"/>
                </a:lnTo>
                <a:lnTo>
                  <a:pt x="3073" y="858"/>
                </a:lnTo>
                <a:lnTo>
                  <a:pt x="3073" y="849"/>
                </a:lnTo>
                <a:lnTo>
                  <a:pt x="3073" y="849"/>
                </a:lnTo>
                <a:close/>
                <a:moveTo>
                  <a:pt x="3355" y="849"/>
                </a:moveTo>
                <a:lnTo>
                  <a:pt x="3355" y="849"/>
                </a:lnTo>
                <a:lnTo>
                  <a:pt x="3097" y="849"/>
                </a:lnTo>
                <a:lnTo>
                  <a:pt x="3104" y="853"/>
                </a:lnTo>
                <a:lnTo>
                  <a:pt x="3116" y="863"/>
                </a:lnTo>
                <a:lnTo>
                  <a:pt x="3121" y="867"/>
                </a:lnTo>
                <a:lnTo>
                  <a:pt x="3338" y="867"/>
                </a:lnTo>
                <a:lnTo>
                  <a:pt x="3345" y="860"/>
                </a:lnTo>
                <a:lnTo>
                  <a:pt x="3355" y="849"/>
                </a:lnTo>
                <a:lnTo>
                  <a:pt x="3355" y="849"/>
                </a:lnTo>
                <a:close/>
                <a:moveTo>
                  <a:pt x="3440" y="849"/>
                </a:moveTo>
                <a:lnTo>
                  <a:pt x="3440" y="849"/>
                </a:lnTo>
                <a:lnTo>
                  <a:pt x="3414" y="849"/>
                </a:lnTo>
                <a:lnTo>
                  <a:pt x="3416" y="856"/>
                </a:lnTo>
                <a:lnTo>
                  <a:pt x="3418" y="858"/>
                </a:lnTo>
                <a:lnTo>
                  <a:pt x="3421" y="858"/>
                </a:lnTo>
                <a:lnTo>
                  <a:pt x="3423" y="858"/>
                </a:lnTo>
                <a:lnTo>
                  <a:pt x="3428" y="858"/>
                </a:lnTo>
                <a:lnTo>
                  <a:pt x="3430" y="856"/>
                </a:lnTo>
                <a:lnTo>
                  <a:pt x="3435" y="853"/>
                </a:lnTo>
                <a:lnTo>
                  <a:pt x="3437" y="851"/>
                </a:lnTo>
                <a:lnTo>
                  <a:pt x="3440" y="849"/>
                </a:lnTo>
                <a:lnTo>
                  <a:pt x="3440" y="849"/>
                </a:lnTo>
                <a:lnTo>
                  <a:pt x="3440" y="849"/>
                </a:lnTo>
                <a:close/>
                <a:moveTo>
                  <a:pt x="3626" y="849"/>
                </a:moveTo>
                <a:lnTo>
                  <a:pt x="3626" y="849"/>
                </a:lnTo>
                <a:lnTo>
                  <a:pt x="3487" y="849"/>
                </a:lnTo>
                <a:lnTo>
                  <a:pt x="3503" y="858"/>
                </a:lnTo>
                <a:lnTo>
                  <a:pt x="3518" y="867"/>
                </a:lnTo>
                <a:lnTo>
                  <a:pt x="3633" y="867"/>
                </a:lnTo>
                <a:lnTo>
                  <a:pt x="3629" y="860"/>
                </a:lnTo>
                <a:lnTo>
                  <a:pt x="3626" y="849"/>
                </a:lnTo>
                <a:lnTo>
                  <a:pt x="3626" y="849"/>
                </a:lnTo>
                <a:close/>
                <a:moveTo>
                  <a:pt x="5112" y="849"/>
                </a:moveTo>
                <a:lnTo>
                  <a:pt x="5112" y="849"/>
                </a:lnTo>
                <a:lnTo>
                  <a:pt x="3699" y="849"/>
                </a:lnTo>
                <a:lnTo>
                  <a:pt x="3699" y="849"/>
                </a:lnTo>
                <a:lnTo>
                  <a:pt x="3695" y="860"/>
                </a:lnTo>
                <a:lnTo>
                  <a:pt x="3695" y="865"/>
                </a:lnTo>
                <a:lnTo>
                  <a:pt x="3695" y="867"/>
                </a:lnTo>
                <a:lnTo>
                  <a:pt x="5093" y="867"/>
                </a:lnTo>
                <a:lnTo>
                  <a:pt x="5093" y="865"/>
                </a:lnTo>
                <a:lnTo>
                  <a:pt x="5110" y="851"/>
                </a:lnTo>
                <a:lnTo>
                  <a:pt x="5112" y="849"/>
                </a:lnTo>
                <a:lnTo>
                  <a:pt x="5112" y="849"/>
                </a:lnTo>
                <a:close/>
                <a:moveTo>
                  <a:pt x="3364" y="830"/>
                </a:moveTo>
                <a:lnTo>
                  <a:pt x="3364" y="830"/>
                </a:lnTo>
                <a:lnTo>
                  <a:pt x="2849" y="830"/>
                </a:lnTo>
                <a:lnTo>
                  <a:pt x="2849" y="849"/>
                </a:lnTo>
                <a:lnTo>
                  <a:pt x="2849" y="849"/>
                </a:lnTo>
                <a:lnTo>
                  <a:pt x="3073" y="849"/>
                </a:lnTo>
                <a:lnTo>
                  <a:pt x="3071" y="849"/>
                </a:lnTo>
                <a:lnTo>
                  <a:pt x="3073" y="839"/>
                </a:lnTo>
                <a:lnTo>
                  <a:pt x="3078" y="839"/>
                </a:lnTo>
                <a:lnTo>
                  <a:pt x="3088" y="841"/>
                </a:lnTo>
                <a:lnTo>
                  <a:pt x="3095" y="846"/>
                </a:lnTo>
                <a:lnTo>
                  <a:pt x="3099" y="849"/>
                </a:lnTo>
                <a:lnTo>
                  <a:pt x="3355" y="849"/>
                </a:lnTo>
                <a:lnTo>
                  <a:pt x="3355" y="849"/>
                </a:lnTo>
                <a:lnTo>
                  <a:pt x="3364" y="832"/>
                </a:lnTo>
                <a:lnTo>
                  <a:pt x="3364" y="830"/>
                </a:lnTo>
                <a:lnTo>
                  <a:pt x="3364" y="830"/>
                </a:lnTo>
                <a:close/>
                <a:moveTo>
                  <a:pt x="3456" y="830"/>
                </a:moveTo>
                <a:lnTo>
                  <a:pt x="3456" y="830"/>
                </a:lnTo>
                <a:lnTo>
                  <a:pt x="3399" y="830"/>
                </a:lnTo>
                <a:lnTo>
                  <a:pt x="3404" y="832"/>
                </a:lnTo>
                <a:lnTo>
                  <a:pt x="3411" y="846"/>
                </a:lnTo>
                <a:lnTo>
                  <a:pt x="3414" y="849"/>
                </a:lnTo>
                <a:lnTo>
                  <a:pt x="3442" y="849"/>
                </a:lnTo>
                <a:lnTo>
                  <a:pt x="3444" y="849"/>
                </a:lnTo>
                <a:lnTo>
                  <a:pt x="3449" y="841"/>
                </a:lnTo>
                <a:lnTo>
                  <a:pt x="3454" y="834"/>
                </a:lnTo>
                <a:lnTo>
                  <a:pt x="3456" y="830"/>
                </a:lnTo>
                <a:lnTo>
                  <a:pt x="3456" y="830"/>
                </a:lnTo>
                <a:close/>
                <a:moveTo>
                  <a:pt x="3636" y="830"/>
                </a:moveTo>
                <a:lnTo>
                  <a:pt x="3636" y="830"/>
                </a:lnTo>
                <a:lnTo>
                  <a:pt x="3480" y="830"/>
                </a:lnTo>
                <a:lnTo>
                  <a:pt x="3477" y="832"/>
                </a:lnTo>
                <a:lnTo>
                  <a:pt x="3475" y="832"/>
                </a:lnTo>
                <a:lnTo>
                  <a:pt x="3470" y="834"/>
                </a:lnTo>
                <a:lnTo>
                  <a:pt x="3468" y="837"/>
                </a:lnTo>
                <a:lnTo>
                  <a:pt x="3470" y="839"/>
                </a:lnTo>
                <a:lnTo>
                  <a:pt x="3475" y="841"/>
                </a:lnTo>
                <a:lnTo>
                  <a:pt x="3480" y="846"/>
                </a:lnTo>
                <a:lnTo>
                  <a:pt x="3487" y="849"/>
                </a:lnTo>
                <a:lnTo>
                  <a:pt x="3487" y="849"/>
                </a:lnTo>
                <a:lnTo>
                  <a:pt x="3626" y="849"/>
                </a:lnTo>
                <a:lnTo>
                  <a:pt x="3626" y="849"/>
                </a:lnTo>
                <a:lnTo>
                  <a:pt x="3631" y="832"/>
                </a:lnTo>
                <a:lnTo>
                  <a:pt x="3636" y="830"/>
                </a:lnTo>
                <a:lnTo>
                  <a:pt x="3636" y="830"/>
                </a:lnTo>
                <a:close/>
                <a:moveTo>
                  <a:pt x="5133" y="830"/>
                </a:moveTo>
                <a:lnTo>
                  <a:pt x="5133" y="830"/>
                </a:lnTo>
                <a:lnTo>
                  <a:pt x="3761" y="830"/>
                </a:lnTo>
                <a:lnTo>
                  <a:pt x="3761" y="832"/>
                </a:lnTo>
                <a:lnTo>
                  <a:pt x="3763" y="837"/>
                </a:lnTo>
                <a:lnTo>
                  <a:pt x="3763" y="839"/>
                </a:lnTo>
                <a:lnTo>
                  <a:pt x="3763" y="841"/>
                </a:lnTo>
                <a:lnTo>
                  <a:pt x="3756" y="846"/>
                </a:lnTo>
                <a:lnTo>
                  <a:pt x="3744" y="849"/>
                </a:lnTo>
                <a:lnTo>
                  <a:pt x="3733" y="849"/>
                </a:lnTo>
                <a:lnTo>
                  <a:pt x="3725" y="841"/>
                </a:lnTo>
                <a:lnTo>
                  <a:pt x="3716" y="839"/>
                </a:lnTo>
                <a:lnTo>
                  <a:pt x="3707" y="841"/>
                </a:lnTo>
                <a:lnTo>
                  <a:pt x="3699" y="849"/>
                </a:lnTo>
                <a:lnTo>
                  <a:pt x="5112" y="849"/>
                </a:lnTo>
                <a:lnTo>
                  <a:pt x="5126" y="834"/>
                </a:lnTo>
                <a:lnTo>
                  <a:pt x="5133" y="830"/>
                </a:lnTo>
                <a:lnTo>
                  <a:pt x="5133" y="830"/>
                </a:lnTo>
                <a:close/>
                <a:moveTo>
                  <a:pt x="3699" y="811"/>
                </a:moveTo>
                <a:lnTo>
                  <a:pt x="3699" y="811"/>
                </a:lnTo>
                <a:lnTo>
                  <a:pt x="2835" y="811"/>
                </a:lnTo>
                <a:lnTo>
                  <a:pt x="2842" y="815"/>
                </a:lnTo>
                <a:lnTo>
                  <a:pt x="2849" y="825"/>
                </a:lnTo>
                <a:lnTo>
                  <a:pt x="2849" y="830"/>
                </a:lnTo>
                <a:lnTo>
                  <a:pt x="3364" y="830"/>
                </a:lnTo>
                <a:lnTo>
                  <a:pt x="3366" y="825"/>
                </a:lnTo>
                <a:lnTo>
                  <a:pt x="3371" y="820"/>
                </a:lnTo>
                <a:lnTo>
                  <a:pt x="3378" y="815"/>
                </a:lnTo>
                <a:lnTo>
                  <a:pt x="3381" y="815"/>
                </a:lnTo>
                <a:lnTo>
                  <a:pt x="3385" y="815"/>
                </a:lnTo>
                <a:lnTo>
                  <a:pt x="3390" y="815"/>
                </a:lnTo>
                <a:lnTo>
                  <a:pt x="3397" y="820"/>
                </a:lnTo>
                <a:lnTo>
                  <a:pt x="3399" y="830"/>
                </a:lnTo>
                <a:lnTo>
                  <a:pt x="3454" y="830"/>
                </a:lnTo>
                <a:lnTo>
                  <a:pt x="3454" y="830"/>
                </a:lnTo>
                <a:lnTo>
                  <a:pt x="3456" y="825"/>
                </a:lnTo>
                <a:lnTo>
                  <a:pt x="3461" y="820"/>
                </a:lnTo>
                <a:lnTo>
                  <a:pt x="3468" y="818"/>
                </a:lnTo>
                <a:lnTo>
                  <a:pt x="3475" y="815"/>
                </a:lnTo>
                <a:lnTo>
                  <a:pt x="3482" y="815"/>
                </a:lnTo>
                <a:lnTo>
                  <a:pt x="3487" y="815"/>
                </a:lnTo>
                <a:lnTo>
                  <a:pt x="3489" y="818"/>
                </a:lnTo>
                <a:lnTo>
                  <a:pt x="3489" y="820"/>
                </a:lnTo>
                <a:lnTo>
                  <a:pt x="3487" y="823"/>
                </a:lnTo>
                <a:lnTo>
                  <a:pt x="3484" y="825"/>
                </a:lnTo>
                <a:lnTo>
                  <a:pt x="3482" y="830"/>
                </a:lnTo>
                <a:lnTo>
                  <a:pt x="3480" y="830"/>
                </a:lnTo>
                <a:lnTo>
                  <a:pt x="3633" y="830"/>
                </a:lnTo>
                <a:lnTo>
                  <a:pt x="3643" y="818"/>
                </a:lnTo>
                <a:lnTo>
                  <a:pt x="3652" y="818"/>
                </a:lnTo>
                <a:lnTo>
                  <a:pt x="3662" y="820"/>
                </a:lnTo>
                <a:lnTo>
                  <a:pt x="3676" y="823"/>
                </a:lnTo>
                <a:lnTo>
                  <a:pt x="3685" y="818"/>
                </a:lnTo>
                <a:lnTo>
                  <a:pt x="3690" y="815"/>
                </a:lnTo>
                <a:lnTo>
                  <a:pt x="3699" y="811"/>
                </a:lnTo>
                <a:lnTo>
                  <a:pt x="3699" y="811"/>
                </a:lnTo>
                <a:close/>
                <a:moveTo>
                  <a:pt x="5150" y="811"/>
                </a:moveTo>
                <a:lnTo>
                  <a:pt x="5150" y="811"/>
                </a:lnTo>
                <a:lnTo>
                  <a:pt x="3744" y="811"/>
                </a:lnTo>
                <a:lnTo>
                  <a:pt x="3747" y="813"/>
                </a:lnTo>
                <a:lnTo>
                  <a:pt x="3749" y="815"/>
                </a:lnTo>
                <a:lnTo>
                  <a:pt x="3754" y="820"/>
                </a:lnTo>
                <a:lnTo>
                  <a:pt x="3756" y="825"/>
                </a:lnTo>
                <a:lnTo>
                  <a:pt x="3761" y="830"/>
                </a:lnTo>
                <a:lnTo>
                  <a:pt x="3761" y="830"/>
                </a:lnTo>
                <a:lnTo>
                  <a:pt x="5133" y="830"/>
                </a:lnTo>
                <a:lnTo>
                  <a:pt x="5138" y="823"/>
                </a:lnTo>
                <a:lnTo>
                  <a:pt x="5150" y="811"/>
                </a:lnTo>
                <a:lnTo>
                  <a:pt x="5150" y="811"/>
                </a:lnTo>
                <a:close/>
                <a:moveTo>
                  <a:pt x="5164" y="789"/>
                </a:moveTo>
                <a:lnTo>
                  <a:pt x="5164" y="789"/>
                </a:lnTo>
                <a:lnTo>
                  <a:pt x="2790" y="789"/>
                </a:lnTo>
                <a:lnTo>
                  <a:pt x="2792" y="792"/>
                </a:lnTo>
                <a:lnTo>
                  <a:pt x="2797" y="794"/>
                </a:lnTo>
                <a:lnTo>
                  <a:pt x="2802" y="794"/>
                </a:lnTo>
                <a:lnTo>
                  <a:pt x="2816" y="799"/>
                </a:lnTo>
                <a:lnTo>
                  <a:pt x="2833" y="806"/>
                </a:lnTo>
                <a:lnTo>
                  <a:pt x="2835" y="811"/>
                </a:lnTo>
                <a:lnTo>
                  <a:pt x="3699" y="811"/>
                </a:lnTo>
                <a:lnTo>
                  <a:pt x="3699" y="808"/>
                </a:lnTo>
                <a:lnTo>
                  <a:pt x="3704" y="804"/>
                </a:lnTo>
                <a:lnTo>
                  <a:pt x="3709" y="799"/>
                </a:lnTo>
                <a:lnTo>
                  <a:pt x="3714" y="799"/>
                </a:lnTo>
                <a:lnTo>
                  <a:pt x="3721" y="799"/>
                </a:lnTo>
                <a:lnTo>
                  <a:pt x="3730" y="799"/>
                </a:lnTo>
                <a:lnTo>
                  <a:pt x="3742" y="806"/>
                </a:lnTo>
                <a:lnTo>
                  <a:pt x="3744" y="811"/>
                </a:lnTo>
                <a:lnTo>
                  <a:pt x="5150" y="811"/>
                </a:lnTo>
                <a:lnTo>
                  <a:pt x="5157" y="801"/>
                </a:lnTo>
                <a:lnTo>
                  <a:pt x="5164" y="789"/>
                </a:lnTo>
                <a:lnTo>
                  <a:pt x="5164" y="789"/>
                </a:lnTo>
                <a:close/>
                <a:moveTo>
                  <a:pt x="5171" y="771"/>
                </a:moveTo>
                <a:lnTo>
                  <a:pt x="5171" y="771"/>
                </a:lnTo>
                <a:lnTo>
                  <a:pt x="2830" y="771"/>
                </a:lnTo>
                <a:lnTo>
                  <a:pt x="2830" y="771"/>
                </a:lnTo>
                <a:lnTo>
                  <a:pt x="2823" y="775"/>
                </a:lnTo>
                <a:lnTo>
                  <a:pt x="2816" y="778"/>
                </a:lnTo>
                <a:lnTo>
                  <a:pt x="2807" y="780"/>
                </a:lnTo>
                <a:lnTo>
                  <a:pt x="2799" y="782"/>
                </a:lnTo>
                <a:lnTo>
                  <a:pt x="2795" y="785"/>
                </a:lnTo>
                <a:lnTo>
                  <a:pt x="2790" y="785"/>
                </a:lnTo>
                <a:lnTo>
                  <a:pt x="2790" y="787"/>
                </a:lnTo>
                <a:lnTo>
                  <a:pt x="2790" y="789"/>
                </a:lnTo>
                <a:lnTo>
                  <a:pt x="5164" y="789"/>
                </a:lnTo>
                <a:lnTo>
                  <a:pt x="5166" y="780"/>
                </a:lnTo>
                <a:lnTo>
                  <a:pt x="5171" y="771"/>
                </a:lnTo>
                <a:lnTo>
                  <a:pt x="5171" y="771"/>
                </a:lnTo>
                <a:close/>
                <a:moveTo>
                  <a:pt x="5410" y="771"/>
                </a:moveTo>
                <a:lnTo>
                  <a:pt x="5410" y="771"/>
                </a:lnTo>
                <a:lnTo>
                  <a:pt x="5410" y="771"/>
                </a:lnTo>
                <a:lnTo>
                  <a:pt x="5410" y="771"/>
                </a:lnTo>
                <a:lnTo>
                  <a:pt x="5410" y="771"/>
                </a:lnTo>
                <a:lnTo>
                  <a:pt x="5410" y="771"/>
                </a:lnTo>
                <a:close/>
                <a:moveTo>
                  <a:pt x="5176" y="752"/>
                </a:moveTo>
                <a:lnTo>
                  <a:pt x="5176" y="752"/>
                </a:lnTo>
                <a:lnTo>
                  <a:pt x="2896" y="752"/>
                </a:lnTo>
                <a:lnTo>
                  <a:pt x="2894" y="754"/>
                </a:lnTo>
                <a:lnTo>
                  <a:pt x="2892" y="756"/>
                </a:lnTo>
                <a:lnTo>
                  <a:pt x="2887" y="756"/>
                </a:lnTo>
                <a:lnTo>
                  <a:pt x="2866" y="761"/>
                </a:lnTo>
                <a:lnTo>
                  <a:pt x="2842" y="768"/>
                </a:lnTo>
                <a:lnTo>
                  <a:pt x="2830" y="771"/>
                </a:lnTo>
                <a:lnTo>
                  <a:pt x="5171" y="771"/>
                </a:lnTo>
                <a:lnTo>
                  <a:pt x="5176" y="756"/>
                </a:lnTo>
                <a:lnTo>
                  <a:pt x="5176" y="752"/>
                </a:lnTo>
                <a:lnTo>
                  <a:pt x="5176" y="752"/>
                </a:lnTo>
                <a:close/>
                <a:moveTo>
                  <a:pt x="5426" y="752"/>
                </a:moveTo>
                <a:lnTo>
                  <a:pt x="5426" y="752"/>
                </a:lnTo>
                <a:lnTo>
                  <a:pt x="5414" y="752"/>
                </a:lnTo>
                <a:lnTo>
                  <a:pt x="5412" y="754"/>
                </a:lnTo>
                <a:lnTo>
                  <a:pt x="5412" y="766"/>
                </a:lnTo>
                <a:lnTo>
                  <a:pt x="5412" y="771"/>
                </a:lnTo>
                <a:lnTo>
                  <a:pt x="5412" y="771"/>
                </a:lnTo>
                <a:lnTo>
                  <a:pt x="5412" y="768"/>
                </a:lnTo>
                <a:lnTo>
                  <a:pt x="5417" y="759"/>
                </a:lnTo>
                <a:lnTo>
                  <a:pt x="5426" y="752"/>
                </a:lnTo>
                <a:lnTo>
                  <a:pt x="5426" y="752"/>
                </a:lnTo>
                <a:close/>
                <a:moveTo>
                  <a:pt x="5183" y="733"/>
                </a:moveTo>
                <a:lnTo>
                  <a:pt x="5183" y="733"/>
                </a:lnTo>
                <a:lnTo>
                  <a:pt x="2901" y="733"/>
                </a:lnTo>
                <a:lnTo>
                  <a:pt x="2899" y="735"/>
                </a:lnTo>
                <a:lnTo>
                  <a:pt x="2899" y="737"/>
                </a:lnTo>
                <a:lnTo>
                  <a:pt x="2899" y="742"/>
                </a:lnTo>
                <a:lnTo>
                  <a:pt x="2899" y="747"/>
                </a:lnTo>
                <a:lnTo>
                  <a:pt x="2896" y="752"/>
                </a:lnTo>
                <a:lnTo>
                  <a:pt x="2896" y="752"/>
                </a:lnTo>
                <a:lnTo>
                  <a:pt x="5176" y="752"/>
                </a:lnTo>
                <a:lnTo>
                  <a:pt x="5180" y="737"/>
                </a:lnTo>
                <a:lnTo>
                  <a:pt x="5183" y="733"/>
                </a:lnTo>
                <a:lnTo>
                  <a:pt x="5183" y="733"/>
                </a:lnTo>
                <a:close/>
                <a:moveTo>
                  <a:pt x="5443" y="733"/>
                </a:moveTo>
                <a:lnTo>
                  <a:pt x="5443" y="733"/>
                </a:lnTo>
                <a:lnTo>
                  <a:pt x="5421" y="733"/>
                </a:lnTo>
                <a:lnTo>
                  <a:pt x="5417" y="737"/>
                </a:lnTo>
                <a:lnTo>
                  <a:pt x="5414" y="752"/>
                </a:lnTo>
                <a:lnTo>
                  <a:pt x="5424" y="752"/>
                </a:lnTo>
                <a:lnTo>
                  <a:pt x="5426" y="749"/>
                </a:lnTo>
                <a:lnTo>
                  <a:pt x="5438" y="737"/>
                </a:lnTo>
                <a:lnTo>
                  <a:pt x="5443" y="733"/>
                </a:lnTo>
                <a:lnTo>
                  <a:pt x="5443" y="733"/>
                </a:lnTo>
                <a:close/>
                <a:moveTo>
                  <a:pt x="5188" y="712"/>
                </a:moveTo>
                <a:lnTo>
                  <a:pt x="5188" y="712"/>
                </a:lnTo>
                <a:lnTo>
                  <a:pt x="2941" y="712"/>
                </a:lnTo>
                <a:lnTo>
                  <a:pt x="2936" y="719"/>
                </a:lnTo>
                <a:lnTo>
                  <a:pt x="2934" y="721"/>
                </a:lnTo>
                <a:lnTo>
                  <a:pt x="2929" y="721"/>
                </a:lnTo>
                <a:lnTo>
                  <a:pt x="2922" y="721"/>
                </a:lnTo>
                <a:lnTo>
                  <a:pt x="2913" y="723"/>
                </a:lnTo>
                <a:lnTo>
                  <a:pt x="2903" y="728"/>
                </a:lnTo>
                <a:lnTo>
                  <a:pt x="2901" y="733"/>
                </a:lnTo>
                <a:lnTo>
                  <a:pt x="5183" y="733"/>
                </a:lnTo>
                <a:lnTo>
                  <a:pt x="5185" y="721"/>
                </a:lnTo>
                <a:lnTo>
                  <a:pt x="5188" y="712"/>
                </a:lnTo>
                <a:lnTo>
                  <a:pt x="5188" y="712"/>
                </a:lnTo>
                <a:close/>
                <a:moveTo>
                  <a:pt x="5464" y="712"/>
                </a:moveTo>
                <a:lnTo>
                  <a:pt x="5464" y="712"/>
                </a:lnTo>
                <a:lnTo>
                  <a:pt x="5428" y="712"/>
                </a:lnTo>
                <a:lnTo>
                  <a:pt x="5426" y="723"/>
                </a:lnTo>
                <a:lnTo>
                  <a:pt x="5421" y="733"/>
                </a:lnTo>
                <a:lnTo>
                  <a:pt x="5443" y="733"/>
                </a:lnTo>
                <a:lnTo>
                  <a:pt x="5450" y="726"/>
                </a:lnTo>
                <a:lnTo>
                  <a:pt x="5464" y="712"/>
                </a:lnTo>
                <a:lnTo>
                  <a:pt x="5464" y="712"/>
                </a:lnTo>
                <a:close/>
                <a:moveTo>
                  <a:pt x="5183" y="695"/>
                </a:moveTo>
                <a:lnTo>
                  <a:pt x="5183" y="695"/>
                </a:lnTo>
                <a:lnTo>
                  <a:pt x="2962" y="695"/>
                </a:lnTo>
                <a:lnTo>
                  <a:pt x="2953" y="700"/>
                </a:lnTo>
                <a:lnTo>
                  <a:pt x="2946" y="709"/>
                </a:lnTo>
                <a:lnTo>
                  <a:pt x="2941" y="712"/>
                </a:lnTo>
                <a:lnTo>
                  <a:pt x="5188" y="712"/>
                </a:lnTo>
                <a:lnTo>
                  <a:pt x="5188" y="704"/>
                </a:lnTo>
                <a:lnTo>
                  <a:pt x="5185" y="695"/>
                </a:lnTo>
                <a:lnTo>
                  <a:pt x="5183" y="695"/>
                </a:lnTo>
                <a:lnTo>
                  <a:pt x="5183" y="695"/>
                </a:lnTo>
                <a:close/>
                <a:moveTo>
                  <a:pt x="5483" y="695"/>
                </a:moveTo>
                <a:lnTo>
                  <a:pt x="5483" y="695"/>
                </a:lnTo>
                <a:lnTo>
                  <a:pt x="5424" y="695"/>
                </a:lnTo>
                <a:lnTo>
                  <a:pt x="5426" y="697"/>
                </a:lnTo>
                <a:lnTo>
                  <a:pt x="5428" y="712"/>
                </a:lnTo>
                <a:lnTo>
                  <a:pt x="5428" y="712"/>
                </a:lnTo>
                <a:lnTo>
                  <a:pt x="5464" y="712"/>
                </a:lnTo>
                <a:lnTo>
                  <a:pt x="5471" y="704"/>
                </a:lnTo>
                <a:lnTo>
                  <a:pt x="5483" y="695"/>
                </a:lnTo>
                <a:lnTo>
                  <a:pt x="5483" y="695"/>
                </a:lnTo>
                <a:close/>
                <a:moveTo>
                  <a:pt x="5124" y="674"/>
                </a:moveTo>
                <a:lnTo>
                  <a:pt x="5124" y="674"/>
                </a:lnTo>
                <a:lnTo>
                  <a:pt x="5105" y="674"/>
                </a:lnTo>
                <a:lnTo>
                  <a:pt x="5103" y="674"/>
                </a:lnTo>
                <a:lnTo>
                  <a:pt x="5098" y="674"/>
                </a:lnTo>
                <a:lnTo>
                  <a:pt x="5098" y="674"/>
                </a:lnTo>
                <a:lnTo>
                  <a:pt x="3128" y="674"/>
                </a:lnTo>
                <a:lnTo>
                  <a:pt x="3125" y="674"/>
                </a:lnTo>
                <a:lnTo>
                  <a:pt x="3111" y="678"/>
                </a:lnTo>
                <a:lnTo>
                  <a:pt x="3109" y="678"/>
                </a:lnTo>
                <a:lnTo>
                  <a:pt x="3104" y="678"/>
                </a:lnTo>
                <a:lnTo>
                  <a:pt x="3102" y="678"/>
                </a:lnTo>
                <a:lnTo>
                  <a:pt x="3102" y="678"/>
                </a:lnTo>
                <a:lnTo>
                  <a:pt x="3097" y="676"/>
                </a:lnTo>
                <a:lnTo>
                  <a:pt x="3095" y="674"/>
                </a:lnTo>
                <a:lnTo>
                  <a:pt x="3007" y="674"/>
                </a:lnTo>
                <a:lnTo>
                  <a:pt x="3010" y="676"/>
                </a:lnTo>
                <a:lnTo>
                  <a:pt x="3012" y="678"/>
                </a:lnTo>
                <a:lnTo>
                  <a:pt x="3014" y="681"/>
                </a:lnTo>
                <a:lnTo>
                  <a:pt x="3017" y="686"/>
                </a:lnTo>
                <a:lnTo>
                  <a:pt x="3017" y="686"/>
                </a:lnTo>
                <a:lnTo>
                  <a:pt x="3017" y="688"/>
                </a:lnTo>
                <a:lnTo>
                  <a:pt x="3014" y="688"/>
                </a:lnTo>
                <a:lnTo>
                  <a:pt x="3010" y="688"/>
                </a:lnTo>
                <a:lnTo>
                  <a:pt x="2996" y="683"/>
                </a:lnTo>
                <a:lnTo>
                  <a:pt x="2977" y="683"/>
                </a:lnTo>
                <a:lnTo>
                  <a:pt x="2965" y="690"/>
                </a:lnTo>
                <a:lnTo>
                  <a:pt x="2962" y="695"/>
                </a:lnTo>
                <a:lnTo>
                  <a:pt x="5183" y="695"/>
                </a:lnTo>
                <a:lnTo>
                  <a:pt x="5183" y="688"/>
                </a:lnTo>
                <a:lnTo>
                  <a:pt x="5178" y="681"/>
                </a:lnTo>
                <a:lnTo>
                  <a:pt x="5173" y="678"/>
                </a:lnTo>
                <a:lnTo>
                  <a:pt x="5169" y="676"/>
                </a:lnTo>
                <a:lnTo>
                  <a:pt x="5162" y="674"/>
                </a:lnTo>
                <a:lnTo>
                  <a:pt x="5150" y="678"/>
                </a:lnTo>
                <a:lnTo>
                  <a:pt x="5140" y="681"/>
                </a:lnTo>
                <a:lnTo>
                  <a:pt x="5128" y="683"/>
                </a:lnTo>
                <a:lnTo>
                  <a:pt x="5126" y="683"/>
                </a:lnTo>
                <a:lnTo>
                  <a:pt x="5124" y="681"/>
                </a:lnTo>
                <a:lnTo>
                  <a:pt x="5124" y="678"/>
                </a:lnTo>
                <a:lnTo>
                  <a:pt x="5121" y="676"/>
                </a:lnTo>
                <a:lnTo>
                  <a:pt x="5124" y="674"/>
                </a:lnTo>
                <a:lnTo>
                  <a:pt x="5124" y="674"/>
                </a:lnTo>
                <a:close/>
                <a:moveTo>
                  <a:pt x="5497" y="674"/>
                </a:moveTo>
                <a:lnTo>
                  <a:pt x="5497" y="674"/>
                </a:lnTo>
                <a:lnTo>
                  <a:pt x="5417" y="674"/>
                </a:lnTo>
                <a:lnTo>
                  <a:pt x="5419" y="683"/>
                </a:lnTo>
                <a:lnTo>
                  <a:pt x="5424" y="695"/>
                </a:lnTo>
                <a:lnTo>
                  <a:pt x="5483" y="695"/>
                </a:lnTo>
                <a:lnTo>
                  <a:pt x="5485" y="688"/>
                </a:lnTo>
                <a:lnTo>
                  <a:pt x="5497" y="674"/>
                </a:lnTo>
                <a:lnTo>
                  <a:pt x="5497" y="674"/>
                </a:lnTo>
                <a:lnTo>
                  <a:pt x="5497" y="674"/>
                </a:lnTo>
                <a:close/>
                <a:moveTo>
                  <a:pt x="5121" y="662"/>
                </a:moveTo>
                <a:lnTo>
                  <a:pt x="5121" y="662"/>
                </a:lnTo>
                <a:lnTo>
                  <a:pt x="5119" y="662"/>
                </a:lnTo>
                <a:lnTo>
                  <a:pt x="5117" y="664"/>
                </a:lnTo>
                <a:lnTo>
                  <a:pt x="5112" y="667"/>
                </a:lnTo>
                <a:lnTo>
                  <a:pt x="5110" y="671"/>
                </a:lnTo>
                <a:lnTo>
                  <a:pt x="5105" y="674"/>
                </a:lnTo>
                <a:lnTo>
                  <a:pt x="5105" y="674"/>
                </a:lnTo>
                <a:lnTo>
                  <a:pt x="5124" y="674"/>
                </a:lnTo>
                <a:lnTo>
                  <a:pt x="5124" y="671"/>
                </a:lnTo>
                <a:lnTo>
                  <a:pt x="5124" y="667"/>
                </a:lnTo>
                <a:lnTo>
                  <a:pt x="5124" y="662"/>
                </a:lnTo>
                <a:lnTo>
                  <a:pt x="5121" y="662"/>
                </a:lnTo>
                <a:lnTo>
                  <a:pt x="5121" y="662"/>
                </a:lnTo>
                <a:lnTo>
                  <a:pt x="5121" y="662"/>
                </a:lnTo>
                <a:close/>
                <a:moveTo>
                  <a:pt x="3045" y="655"/>
                </a:moveTo>
                <a:lnTo>
                  <a:pt x="3045" y="655"/>
                </a:lnTo>
                <a:lnTo>
                  <a:pt x="3003" y="655"/>
                </a:lnTo>
                <a:lnTo>
                  <a:pt x="3000" y="657"/>
                </a:lnTo>
                <a:lnTo>
                  <a:pt x="3003" y="667"/>
                </a:lnTo>
                <a:lnTo>
                  <a:pt x="3005" y="671"/>
                </a:lnTo>
                <a:lnTo>
                  <a:pt x="3007" y="674"/>
                </a:lnTo>
                <a:lnTo>
                  <a:pt x="3007" y="674"/>
                </a:lnTo>
                <a:lnTo>
                  <a:pt x="3095" y="674"/>
                </a:lnTo>
                <a:lnTo>
                  <a:pt x="3095" y="674"/>
                </a:lnTo>
                <a:lnTo>
                  <a:pt x="3092" y="671"/>
                </a:lnTo>
                <a:lnTo>
                  <a:pt x="3083" y="671"/>
                </a:lnTo>
                <a:lnTo>
                  <a:pt x="3078" y="671"/>
                </a:lnTo>
                <a:lnTo>
                  <a:pt x="3073" y="671"/>
                </a:lnTo>
                <a:lnTo>
                  <a:pt x="3066" y="671"/>
                </a:lnTo>
                <a:lnTo>
                  <a:pt x="3066" y="671"/>
                </a:lnTo>
                <a:lnTo>
                  <a:pt x="3066" y="671"/>
                </a:lnTo>
                <a:lnTo>
                  <a:pt x="3057" y="674"/>
                </a:lnTo>
                <a:lnTo>
                  <a:pt x="3055" y="671"/>
                </a:lnTo>
                <a:lnTo>
                  <a:pt x="3052" y="669"/>
                </a:lnTo>
                <a:lnTo>
                  <a:pt x="3050" y="667"/>
                </a:lnTo>
                <a:lnTo>
                  <a:pt x="3048" y="662"/>
                </a:lnTo>
                <a:lnTo>
                  <a:pt x="3045" y="657"/>
                </a:lnTo>
                <a:lnTo>
                  <a:pt x="3045" y="655"/>
                </a:lnTo>
                <a:lnTo>
                  <a:pt x="3045" y="655"/>
                </a:lnTo>
                <a:close/>
                <a:moveTo>
                  <a:pt x="5105" y="655"/>
                </a:moveTo>
                <a:lnTo>
                  <a:pt x="5105" y="655"/>
                </a:lnTo>
                <a:lnTo>
                  <a:pt x="3203" y="655"/>
                </a:lnTo>
                <a:lnTo>
                  <a:pt x="3203" y="655"/>
                </a:lnTo>
                <a:lnTo>
                  <a:pt x="3203" y="660"/>
                </a:lnTo>
                <a:lnTo>
                  <a:pt x="3203" y="662"/>
                </a:lnTo>
                <a:lnTo>
                  <a:pt x="3203" y="667"/>
                </a:lnTo>
                <a:lnTo>
                  <a:pt x="3201" y="669"/>
                </a:lnTo>
                <a:lnTo>
                  <a:pt x="3199" y="671"/>
                </a:lnTo>
                <a:lnTo>
                  <a:pt x="3194" y="671"/>
                </a:lnTo>
                <a:lnTo>
                  <a:pt x="3189" y="669"/>
                </a:lnTo>
                <a:lnTo>
                  <a:pt x="3170" y="662"/>
                </a:lnTo>
                <a:lnTo>
                  <a:pt x="3156" y="662"/>
                </a:lnTo>
                <a:lnTo>
                  <a:pt x="3149" y="664"/>
                </a:lnTo>
                <a:lnTo>
                  <a:pt x="3140" y="669"/>
                </a:lnTo>
                <a:lnTo>
                  <a:pt x="3125" y="674"/>
                </a:lnTo>
                <a:lnTo>
                  <a:pt x="5098" y="674"/>
                </a:lnTo>
                <a:lnTo>
                  <a:pt x="5095" y="671"/>
                </a:lnTo>
                <a:lnTo>
                  <a:pt x="5098" y="662"/>
                </a:lnTo>
                <a:lnTo>
                  <a:pt x="5105" y="655"/>
                </a:lnTo>
                <a:lnTo>
                  <a:pt x="5105" y="655"/>
                </a:lnTo>
                <a:close/>
                <a:moveTo>
                  <a:pt x="5528" y="655"/>
                </a:moveTo>
                <a:lnTo>
                  <a:pt x="5528" y="655"/>
                </a:lnTo>
                <a:lnTo>
                  <a:pt x="5412" y="655"/>
                </a:lnTo>
                <a:lnTo>
                  <a:pt x="5412" y="657"/>
                </a:lnTo>
                <a:lnTo>
                  <a:pt x="5414" y="669"/>
                </a:lnTo>
                <a:lnTo>
                  <a:pt x="5417" y="674"/>
                </a:lnTo>
                <a:lnTo>
                  <a:pt x="5497" y="674"/>
                </a:lnTo>
                <a:lnTo>
                  <a:pt x="5504" y="667"/>
                </a:lnTo>
                <a:lnTo>
                  <a:pt x="5516" y="662"/>
                </a:lnTo>
                <a:lnTo>
                  <a:pt x="5525" y="660"/>
                </a:lnTo>
                <a:lnTo>
                  <a:pt x="5528" y="655"/>
                </a:lnTo>
                <a:lnTo>
                  <a:pt x="5528" y="655"/>
                </a:lnTo>
                <a:close/>
                <a:moveTo>
                  <a:pt x="3045" y="634"/>
                </a:moveTo>
                <a:lnTo>
                  <a:pt x="3045" y="634"/>
                </a:lnTo>
                <a:lnTo>
                  <a:pt x="3005" y="634"/>
                </a:lnTo>
                <a:lnTo>
                  <a:pt x="3003" y="645"/>
                </a:lnTo>
                <a:lnTo>
                  <a:pt x="3003" y="655"/>
                </a:lnTo>
                <a:lnTo>
                  <a:pt x="3045" y="655"/>
                </a:lnTo>
                <a:lnTo>
                  <a:pt x="3045" y="650"/>
                </a:lnTo>
                <a:lnTo>
                  <a:pt x="3045" y="648"/>
                </a:lnTo>
                <a:lnTo>
                  <a:pt x="3045" y="641"/>
                </a:lnTo>
                <a:lnTo>
                  <a:pt x="3045" y="634"/>
                </a:lnTo>
                <a:lnTo>
                  <a:pt x="3045" y="634"/>
                </a:lnTo>
                <a:lnTo>
                  <a:pt x="3045" y="634"/>
                </a:lnTo>
                <a:close/>
                <a:moveTo>
                  <a:pt x="3135" y="634"/>
                </a:moveTo>
                <a:lnTo>
                  <a:pt x="3135" y="634"/>
                </a:lnTo>
                <a:lnTo>
                  <a:pt x="3062" y="634"/>
                </a:lnTo>
                <a:lnTo>
                  <a:pt x="3062" y="636"/>
                </a:lnTo>
                <a:lnTo>
                  <a:pt x="3062" y="641"/>
                </a:lnTo>
                <a:lnTo>
                  <a:pt x="3064" y="645"/>
                </a:lnTo>
                <a:lnTo>
                  <a:pt x="3066" y="648"/>
                </a:lnTo>
                <a:lnTo>
                  <a:pt x="3069" y="650"/>
                </a:lnTo>
                <a:lnTo>
                  <a:pt x="3073" y="650"/>
                </a:lnTo>
                <a:lnTo>
                  <a:pt x="3081" y="648"/>
                </a:lnTo>
                <a:lnTo>
                  <a:pt x="3095" y="645"/>
                </a:lnTo>
                <a:lnTo>
                  <a:pt x="3109" y="643"/>
                </a:lnTo>
                <a:lnTo>
                  <a:pt x="3121" y="638"/>
                </a:lnTo>
                <a:lnTo>
                  <a:pt x="3130" y="636"/>
                </a:lnTo>
                <a:lnTo>
                  <a:pt x="3135" y="634"/>
                </a:lnTo>
                <a:lnTo>
                  <a:pt x="3135" y="634"/>
                </a:lnTo>
                <a:lnTo>
                  <a:pt x="3135" y="634"/>
                </a:lnTo>
                <a:lnTo>
                  <a:pt x="3135" y="634"/>
                </a:lnTo>
                <a:close/>
                <a:moveTo>
                  <a:pt x="5140" y="634"/>
                </a:moveTo>
                <a:lnTo>
                  <a:pt x="5140" y="634"/>
                </a:lnTo>
                <a:lnTo>
                  <a:pt x="3206" y="634"/>
                </a:lnTo>
                <a:lnTo>
                  <a:pt x="3203" y="643"/>
                </a:lnTo>
                <a:lnTo>
                  <a:pt x="3203" y="648"/>
                </a:lnTo>
                <a:lnTo>
                  <a:pt x="3203" y="650"/>
                </a:lnTo>
                <a:lnTo>
                  <a:pt x="3203" y="655"/>
                </a:lnTo>
                <a:lnTo>
                  <a:pt x="5105" y="655"/>
                </a:lnTo>
                <a:lnTo>
                  <a:pt x="5105" y="652"/>
                </a:lnTo>
                <a:lnTo>
                  <a:pt x="5119" y="645"/>
                </a:lnTo>
                <a:lnTo>
                  <a:pt x="5136" y="636"/>
                </a:lnTo>
                <a:lnTo>
                  <a:pt x="5140" y="634"/>
                </a:lnTo>
                <a:lnTo>
                  <a:pt x="5140" y="634"/>
                </a:lnTo>
                <a:close/>
                <a:moveTo>
                  <a:pt x="5532" y="634"/>
                </a:moveTo>
                <a:lnTo>
                  <a:pt x="5532" y="634"/>
                </a:lnTo>
                <a:lnTo>
                  <a:pt x="5414" y="634"/>
                </a:lnTo>
                <a:lnTo>
                  <a:pt x="5412" y="643"/>
                </a:lnTo>
                <a:lnTo>
                  <a:pt x="5410" y="655"/>
                </a:lnTo>
                <a:lnTo>
                  <a:pt x="5528" y="655"/>
                </a:lnTo>
                <a:lnTo>
                  <a:pt x="5528" y="650"/>
                </a:lnTo>
                <a:lnTo>
                  <a:pt x="5530" y="638"/>
                </a:lnTo>
                <a:lnTo>
                  <a:pt x="5532" y="634"/>
                </a:lnTo>
                <a:lnTo>
                  <a:pt x="5532" y="634"/>
                </a:lnTo>
                <a:close/>
                <a:moveTo>
                  <a:pt x="3033" y="619"/>
                </a:moveTo>
                <a:lnTo>
                  <a:pt x="3033" y="619"/>
                </a:lnTo>
                <a:lnTo>
                  <a:pt x="3024" y="622"/>
                </a:lnTo>
                <a:lnTo>
                  <a:pt x="3012" y="626"/>
                </a:lnTo>
                <a:lnTo>
                  <a:pt x="3005" y="631"/>
                </a:lnTo>
                <a:lnTo>
                  <a:pt x="3005" y="634"/>
                </a:lnTo>
                <a:lnTo>
                  <a:pt x="3045" y="634"/>
                </a:lnTo>
                <a:lnTo>
                  <a:pt x="3048" y="631"/>
                </a:lnTo>
                <a:lnTo>
                  <a:pt x="3048" y="626"/>
                </a:lnTo>
                <a:lnTo>
                  <a:pt x="3045" y="622"/>
                </a:lnTo>
                <a:lnTo>
                  <a:pt x="3043" y="619"/>
                </a:lnTo>
                <a:lnTo>
                  <a:pt x="3033" y="619"/>
                </a:lnTo>
                <a:lnTo>
                  <a:pt x="3033" y="619"/>
                </a:lnTo>
                <a:close/>
                <a:moveTo>
                  <a:pt x="3149" y="615"/>
                </a:moveTo>
                <a:lnTo>
                  <a:pt x="3149" y="615"/>
                </a:lnTo>
                <a:lnTo>
                  <a:pt x="3062" y="615"/>
                </a:lnTo>
                <a:lnTo>
                  <a:pt x="3062" y="622"/>
                </a:lnTo>
                <a:lnTo>
                  <a:pt x="3064" y="631"/>
                </a:lnTo>
                <a:lnTo>
                  <a:pt x="3062" y="634"/>
                </a:lnTo>
                <a:lnTo>
                  <a:pt x="3137" y="634"/>
                </a:lnTo>
                <a:lnTo>
                  <a:pt x="3137" y="634"/>
                </a:lnTo>
                <a:lnTo>
                  <a:pt x="3140" y="631"/>
                </a:lnTo>
                <a:lnTo>
                  <a:pt x="3142" y="629"/>
                </a:lnTo>
                <a:lnTo>
                  <a:pt x="3147" y="624"/>
                </a:lnTo>
                <a:lnTo>
                  <a:pt x="3149" y="619"/>
                </a:lnTo>
                <a:lnTo>
                  <a:pt x="3149" y="615"/>
                </a:lnTo>
                <a:lnTo>
                  <a:pt x="3149" y="615"/>
                </a:lnTo>
                <a:close/>
                <a:moveTo>
                  <a:pt x="5164" y="615"/>
                </a:moveTo>
                <a:lnTo>
                  <a:pt x="5164" y="615"/>
                </a:lnTo>
                <a:lnTo>
                  <a:pt x="3218" y="615"/>
                </a:lnTo>
                <a:lnTo>
                  <a:pt x="3213" y="619"/>
                </a:lnTo>
                <a:lnTo>
                  <a:pt x="3208" y="631"/>
                </a:lnTo>
                <a:lnTo>
                  <a:pt x="3206" y="634"/>
                </a:lnTo>
                <a:lnTo>
                  <a:pt x="5140" y="634"/>
                </a:lnTo>
                <a:lnTo>
                  <a:pt x="5147" y="631"/>
                </a:lnTo>
                <a:lnTo>
                  <a:pt x="5162" y="619"/>
                </a:lnTo>
                <a:lnTo>
                  <a:pt x="5164" y="615"/>
                </a:lnTo>
                <a:lnTo>
                  <a:pt x="5164" y="615"/>
                </a:lnTo>
                <a:close/>
                <a:moveTo>
                  <a:pt x="5539" y="615"/>
                </a:moveTo>
                <a:lnTo>
                  <a:pt x="5539" y="615"/>
                </a:lnTo>
                <a:lnTo>
                  <a:pt x="5428" y="615"/>
                </a:lnTo>
                <a:lnTo>
                  <a:pt x="5424" y="622"/>
                </a:lnTo>
                <a:lnTo>
                  <a:pt x="5417" y="631"/>
                </a:lnTo>
                <a:lnTo>
                  <a:pt x="5414" y="634"/>
                </a:lnTo>
                <a:lnTo>
                  <a:pt x="5532" y="634"/>
                </a:lnTo>
                <a:lnTo>
                  <a:pt x="5535" y="626"/>
                </a:lnTo>
                <a:lnTo>
                  <a:pt x="5539" y="615"/>
                </a:lnTo>
                <a:lnTo>
                  <a:pt x="5539" y="615"/>
                </a:lnTo>
                <a:close/>
                <a:moveTo>
                  <a:pt x="3031" y="596"/>
                </a:moveTo>
                <a:lnTo>
                  <a:pt x="3031" y="596"/>
                </a:lnTo>
                <a:lnTo>
                  <a:pt x="2972" y="596"/>
                </a:lnTo>
                <a:lnTo>
                  <a:pt x="2974" y="598"/>
                </a:lnTo>
                <a:lnTo>
                  <a:pt x="2984" y="605"/>
                </a:lnTo>
                <a:lnTo>
                  <a:pt x="2996" y="610"/>
                </a:lnTo>
                <a:lnTo>
                  <a:pt x="3010" y="610"/>
                </a:lnTo>
                <a:lnTo>
                  <a:pt x="3022" y="608"/>
                </a:lnTo>
                <a:lnTo>
                  <a:pt x="3026" y="600"/>
                </a:lnTo>
                <a:lnTo>
                  <a:pt x="3029" y="598"/>
                </a:lnTo>
                <a:lnTo>
                  <a:pt x="3031" y="596"/>
                </a:lnTo>
                <a:lnTo>
                  <a:pt x="3031" y="596"/>
                </a:lnTo>
                <a:close/>
                <a:moveTo>
                  <a:pt x="3154" y="596"/>
                </a:moveTo>
                <a:lnTo>
                  <a:pt x="3154" y="596"/>
                </a:lnTo>
                <a:lnTo>
                  <a:pt x="3052" y="596"/>
                </a:lnTo>
                <a:lnTo>
                  <a:pt x="3052" y="598"/>
                </a:lnTo>
                <a:lnTo>
                  <a:pt x="3059" y="610"/>
                </a:lnTo>
                <a:lnTo>
                  <a:pt x="3059" y="615"/>
                </a:lnTo>
                <a:lnTo>
                  <a:pt x="3149" y="615"/>
                </a:lnTo>
                <a:lnTo>
                  <a:pt x="3149" y="615"/>
                </a:lnTo>
                <a:lnTo>
                  <a:pt x="3149" y="603"/>
                </a:lnTo>
                <a:lnTo>
                  <a:pt x="3154" y="596"/>
                </a:lnTo>
                <a:lnTo>
                  <a:pt x="3154" y="596"/>
                </a:lnTo>
                <a:close/>
                <a:moveTo>
                  <a:pt x="5185" y="596"/>
                </a:moveTo>
                <a:lnTo>
                  <a:pt x="5185" y="596"/>
                </a:lnTo>
                <a:lnTo>
                  <a:pt x="3255" y="596"/>
                </a:lnTo>
                <a:lnTo>
                  <a:pt x="3258" y="596"/>
                </a:lnTo>
                <a:lnTo>
                  <a:pt x="3260" y="598"/>
                </a:lnTo>
                <a:lnTo>
                  <a:pt x="3265" y="600"/>
                </a:lnTo>
                <a:lnTo>
                  <a:pt x="3267" y="605"/>
                </a:lnTo>
                <a:lnTo>
                  <a:pt x="3267" y="608"/>
                </a:lnTo>
                <a:lnTo>
                  <a:pt x="3267" y="612"/>
                </a:lnTo>
                <a:lnTo>
                  <a:pt x="3253" y="615"/>
                </a:lnTo>
                <a:lnTo>
                  <a:pt x="3244" y="612"/>
                </a:lnTo>
                <a:lnTo>
                  <a:pt x="3229" y="608"/>
                </a:lnTo>
                <a:lnTo>
                  <a:pt x="3220" y="610"/>
                </a:lnTo>
                <a:lnTo>
                  <a:pt x="3218" y="615"/>
                </a:lnTo>
                <a:lnTo>
                  <a:pt x="5164" y="615"/>
                </a:lnTo>
                <a:lnTo>
                  <a:pt x="5173" y="605"/>
                </a:lnTo>
                <a:lnTo>
                  <a:pt x="5185" y="596"/>
                </a:lnTo>
                <a:lnTo>
                  <a:pt x="5185" y="596"/>
                </a:lnTo>
                <a:close/>
                <a:moveTo>
                  <a:pt x="5539" y="596"/>
                </a:moveTo>
                <a:lnTo>
                  <a:pt x="5539" y="596"/>
                </a:lnTo>
                <a:lnTo>
                  <a:pt x="5450" y="596"/>
                </a:lnTo>
                <a:lnTo>
                  <a:pt x="5447" y="598"/>
                </a:lnTo>
                <a:lnTo>
                  <a:pt x="5433" y="610"/>
                </a:lnTo>
                <a:lnTo>
                  <a:pt x="5428" y="615"/>
                </a:lnTo>
                <a:lnTo>
                  <a:pt x="5539" y="615"/>
                </a:lnTo>
                <a:lnTo>
                  <a:pt x="5542" y="612"/>
                </a:lnTo>
                <a:lnTo>
                  <a:pt x="5542" y="608"/>
                </a:lnTo>
                <a:lnTo>
                  <a:pt x="5542" y="605"/>
                </a:lnTo>
                <a:lnTo>
                  <a:pt x="5539" y="603"/>
                </a:lnTo>
                <a:lnTo>
                  <a:pt x="5539" y="600"/>
                </a:lnTo>
                <a:lnTo>
                  <a:pt x="5539" y="598"/>
                </a:lnTo>
                <a:lnTo>
                  <a:pt x="5539" y="596"/>
                </a:lnTo>
                <a:lnTo>
                  <a:pt x="5539" y="596"/>
                </a:lnTo>
                <a:lnTo>
                  <a:pt x="5539" y="596"/>
                </a:lnTo>
                <a:close/>
                <a:moveTo>
                  <a:pt x="3173" y="574"/>
                </a:moveTo>
                <a:lnTo>
                  <a:pt x="3173" y="574"/>
                </a:lnTo>
                <a:lnTo>
                  <a:pt x="2962" y="574"/>
                </a:lnTo>
                <a:lnTo>
                  <a:pt x="2962" y="577"/>
                </a:lnTo>
                <a:lnTo>
                  <a:pt x="2965" y="589"/>
                </a:lnTo>
                <a:lnTo>
                  <a:pt x="2972" y="596"/>
                </a:lnTo>
                <a:lnTo>
                  <a:pt x="3031" y="596"/>
                </a:lnTo>
                <a:lnTo>
                  <a:pt x="3031" y="596"/>
                </a:lnTo>
                <a:lnTo>
                  <a:pt x="3031" y="591"/>
                </a:lnTo>
                <a:lnTo>
                  <a:pt x="3036" y="589"/>
                </a:lnTo>
                <a:lnTo>
                  <a:pt x="3038" y="584"/>
                </a:lnTo>
                <a:lnTo>
                  <a:pt x="3043" y="582"/>
                </a:lnTo>
                <a:lnTo>
                  <a:pt x="3045" y="582"/>
                </a:lnTo>
                <a:lnTo>
                  <a:pt x="3048" y="582"/>
                </a:lnTo>
                <a:lnTo>
                  <a:pt x="3050" y="582"/>
                </a:lnTo>
                <a:lnTo>
                  <a:pt x="3050" y="584"/>
                </a:lnTo>
                <a:lnTo>
                  <a:pt x="3052" y="596"/>
                </a:lnTo>
                <a:lnTo>
                  <a:pt x="3154" y="596"/>
                </a:lnTo>
                <a:lnTo>
                  <a:pt x="3156" y="593"/>
                </a:lnTo>
                <a:lnTo>
                  <a:pt x="3163" y="584"/>
                </a:lnTo>
                <a:lnTo>
                  <a:pt x="3168" y="579"/>
                </a:lnTo>
                <a:lnTo>
                  <a:pt x="3170" y="577"/>
                </a:lnTo>
                <a:lnTo>
                  <a:pt x="3173" y="574"/>
                </a:lnTo>
                <a:lnTo>
                  <a:pt x="3173" y="574"/>
                </a:lnTo>
                <a:close/>
                <a:moveTo>
                  <a:pt x="5313" y="574"/>
                </a:moveTo>
                <a:lnTo>
                  <a:pt x="5313" y="574"/>
                </a:lnTo>
                <a:lnTo>
                  <a:pt x="3345" y="574"/>
                </a:lnTo>
                <a:lnTo>
                  <a:pt x="3343" y="577"/>
                </a:lnTo>
                <a:lnTo>
                  <a:pt x="3331" y="579"/>
                </a:lnTo>
                <a:lnTo>
                  <a:pt x="3314" y="579"/>
                </a:lnTo>
                <a:lnTo>
                  <a:pt x="3293" y="582"/>
                </a:lnTo>
                <a:lnTo>
                  <a:pt x="3277" y="582"/>
                </a:lnTo>
                <a:lnTo>
                  <a:pt x="3260" y="584"/>
                </a:lnTo>
                <a:lnTo>
                  <a:pt x="3248" y="584"/>
                </a:lnTo>
                <a:lnTo>
                  <a:pt x="3246" y="589"/>
                </a:lnTo>
                <a:lnTo>
                  <a:pt x="3246" y="589"/>
                </a:lnTo>
                <a:lnTo>
                  <a:pt x="3248" y="591"/>
                </a:lnTo>
                <a:lnTo>
                  <a:pt x="3253" y="593"/>
                </a:lnTo>
                <a:lnTo>
                  <a:pt x="3255" y="596"/>
                </a:lnTo>
                <a:lnTo>
                  <a:pt x="5185" y="596"/>
                </a:lnTo>
                <a:lnTo>
                  <a:pt x="5188" y="593"/>
                </a:lnTo>
                <a:lnTo>
                  <a:pt x="5197" y="584"/>
                </a:lnTo>
                <a:lnTo>
                  <a:pt x="5206" y="582"/>
                </a:lnTo>
                <a:lnTo>
                  <a:pt x="5221" y="582"/>
                </a:lnTo>
                <a:lnTo>
                  <a:pt x="5240" y="582"/>
                </a:lnTo>
                <a:lnTo>
                  <a:pt x="5261" y="584"/>
                </a:lnTo>
                <a:lnTo>
                  <a:pt x="5284" y="582"/>
                </a:lnTo>
                <a:lnTo>
                  <a:pt x="5306" y="579"/>
                </a:lnTo>
                <a:lnTo>
                  <a:pt x="5313" y="574"/>
                </a:lnTo>
                <a:lnTo>
                  <a:pt x="5313" y="574"/>
                </a:lnTo>
                <a:close/>
                <a:moveTo>
                  <a:pt x="5402" y="574"/>
                </a:moveTo>
                <a:lnTo>
                  <a:pt x="5402" y="574"/>
                </a:lnTo>
                <a:lnTo>
                  <a:pt x="5339" y="574"/>
                </a:lnTo>
                <a:lnTo>
                  <a:pt x="5348" y="584"/>
                </a:lnTo>
                <a:lnTo>
                  <a:pt x="5365" y="589"/>
                </a:lnTo>
                <a:lnTo>
                  <a:pt x="5377" y="589"/>
                </a:lnTo>
                <a:lnTo>
                  <a:pt x="5381" y="589"/>
                </a:lnTo>
                <a:lnTo>
                  <a:pt x="5384" y="589"/>
                </a:lnTo>
                <a:lnTo>
                  <a:pt x="5386" y="589"/>
                </a:lnTo>
                <a:lnTo>
                  <a:pt x="5388" y="589"/>
                </a:lnTo>
                <a:lnTo>
                  <a:pt x="5388" y="589"/>
                </a:lnTo>
                <a:lnTo>
                  <a:pt x="5391" y="584"/>
                </a:lnTo>
                <a:lnTo>
                  <a:pt x="5395" y="584"/>
                </a:lnTo>
                <a:lnTo>
                  <a:pt x="5398" y="579"/>
                </a:lnTo>
                <a:lnTo>
                  <a:pt x="5402" y="574"/>
                </a:lnTo>
                <a:lnTo>
                  <a:pt x="5402" y="574"/>
                </a:lnTo>
                <a:close/>
                <a:moveTo>
                  <a:pt x="5547" y="574"/>
                </a:moveTo>
                <a:lnTo>
                  <a:pt x="5547" y="574"/>
                </a:lnTo>
                <a:lnTo>
                  <a:pt x="5490" y="574"/>
                </a:lnTo>
                <a:lnTo>
                  <a:pt x="5480" y="582"/>
                </a:lnTo>
                <a:lnTo>
                  <a:pt x="5462" y="589"/>
                </a:lnTo>
                <a:lnTo>
                  <a:pt x="5450" y="596"/>
                </a:lnTo>
                <a:lnTo>
                  <a:pt x="5537" y="596"/>
                </a:lnTo>
                <a:lnTo>
                  <a:pt x="5537" y="591"/>
                </a:lnTo>
                <a:lnTo>
                  <a:pt x="5542" y="589"/>
                </a:lnTo>
                <a:lnTo>
                  <a:pt x="5544" y="577"/>
                </a:lnTo>
                <a:lnTo>
                  <a:pt x="5547" y="574"/>
                </a:lnTo>
                <a:lnTo>
                  <a:pt x="5547" y="574"/>
                </a:lnTo>
                <a:close/>
                <a:moveTo>
                  <a:pt x="3180" y="558"/>
                </a:moveTo>
                <a:lnTo>
                  <a:pt x="3180" y="558"/>
                </a:lnTo>
                <a:lnTo>
                  <a:pt x="2962" y="558"/>
                </a:lnTo>
                <a:lnTo>
                  <a:pt x="2962" y="565"/>
                </a:lnTo>
                <a:lnTo>
                  <a:pt x="2962" y="572"/>
                </a:lnTo>
                <a:lnTo>
                  <a:pt x="2962" y="574"/>
                </a:lnTo>
                <a:lnTo>
                  <a:pt x="3173" y="574"/>
                </a:lnTo>
                <a:lnTo>
                  <a:pt x="3175" y="572"/>
                </a:lnTo>
                <a:lnTo>
                  <a:pt x="3177" y="572"/>
                </a:lnTo>
                <a:lnTo>
                  <a:pt x="3177" y="567"/>
                </a:lnTo>
                <a:lnTo>
                  <a:pt x="3180" y="563"/>
                </a:lnTo>
                <a:lnTo>
                  <a:pt x="3180" y="558"/>
                </a:lnTo>
                <a:lnTo>
                  <a:pt x="3180" y="558"/>
                </a:lnTo>
                <a:lnTo>
                  <a:pt x="3180" y="558"/>
                </a:lnTo>
                <a:close/>
                <a:moveTo>
                  <a:pt x="3267" y="558"/>
                </a:moveTo>
                <a:lnTo>
                  <a:pt x="3267" y="558"/>
                </a:lnTo>
                <a:lnTo>
                  <a:pt x="3232" y="558"/>
                </a:lnTo>
                <a:lnTo>
                  <a:pt x="3234" y="560"/>
                </a:lnTo>
                <a:lnTo>
                  <a:pt x="3236" y="565"/>
                </a:lnTo>
                <a:lnTo>
                  <a:pt x="3239" y="567"/>
                </a:lnTo>
                <a:lnTo>
                  <a:pt x="3244" y="567"/>
                </a:lnTo>
                <a:lnTo>
                  <a:pt x="3258" y="560"/>
                </a:lnTo>
                <a:lnTo>
                  <a:pt x="3267" y="558"/>
                </a:lnTo>
                <a:lnTo>
                  <a:pt x="3267" y="558"/>
                </a:lnTo>
                <a:close/>
                <a:moveTo>
                  <a:pt x="5428" y="558"/>
                </a:moveTo>
                <a:lnTo>
                  <a:pt x="5428" y="558"/>
                </a:lnTo>
                <a:lnTo>
                  <a:pt x="3411" y="558"/>
                </a:lnTo>
                <a:lnTo>
                  <a:pt x="3411" y="558"/>
                </a:lnTo>
                <a:lnTo>
                  <a:pt x="3404" y="563"/>
                </a:lnTo>
                <a:lnTo>
                  <a:pt x="3395" y="560"/>
                </a:lnTo>
                <a:lnTo>
                  <a:pt x="3383" y="558"/>
                </a:lnTo>
                <a:lnTo>
                  <a:pt x="3381" y="558"/>
                </a:lnTo>
                <a:lnTo>
                  <a:pt x="3338" y="558"/>
                </a:lnTo>
                <a:lnTo>
                  <a:pt x="3338" y="558"/>
                </a:lnTo>
                <a:lnTo>
                  <a:pt x="3343" y="560"/>
                </a:lnTo>
                <a:lnTo>
                  <a:pt x="3343" y="565"/>
                </a:lnTo>
                <a:lnTo>
                  <a:pt x="3345" y="567"/>
                </a:lnTo>
                <a:lnTo>
                  <a:pt x="3347" y="572"/>
                </a:lnTo>
                <a:lnTo>
                  <a:pt x="3345" y="574"/>
                </a:lnTo>
                <a:lnTo>
                  <a:pt x="3345" y="574"/>
                </a:lnTo>
                <a:lnTo>
                  <a:pt x="5315" y="574"/>
                </a:lnTo>
                <a:lnTo>
                  <a:pt x="5317" y="574"/>
                </a:lnTo>
                <a:lnTo>
                  <a:pt x="5329" y="572"/>
                </a:lnTo>
                <a:lnTo>
                  <a:pt x="5336" y="574"/>
                </a:lnTo>
                <a:lnTo>
                  <a:pt x="5339" y="574"/>
                </a:lnTo>
                <a:lnTo>
                  <a:pt x="5402" y="574"/>
                </a:lnTo>
                <a:lnTo>
                  <a:pt x="5405" y="574"/>
                </a:lnTo>
                <a:lnTo>
                  <a:pt x="5424" y="560"/>
                </a:lnTo>
                <a:lnTo>
                  <a:pt x="5428" y="558"/>
                </a:lnTo>
                <a:lnTo>
                  <a:pt x="5428" y="558"/>
                </a:lnTo>
                <a:close/>
                <a:moveTo>
                  <a:pt x="5667" y="558"/>
                </a:moveTo>
                <a:lnTo>
                  <a:pt x="5667" y="558"/>
                </a:lnTo>
                <a:lnTo>
                  <a:pt x="5518" y="558"/>
                </a:lnTo>
                <a:lnTo>
                  <a:pt x="5514" y="558"/>
                </a:lnTo>
                <a:lnTo>
                  <a:pt x="5502" y="567"/>
                </a:lnTo>
                <a:lnTo>
                  <a:pt x="5495" y="574"/>
                </a:lnTo>
                <a:lnTo>
                  <a:pt x="5490" y="574"/>
                </a:lnTo>
                <a:lnTo>
                  <a:pt x="5547" y="574"/>
                </a:lnTo>
                <a:lnTo>
                  <a:pt x="5549" y="567"/>
                </a:lnTo>
                <a:lnTo>
                  <a:pt x="5558" y="563"/>
                </a:lnTo>
                <a:lnTo>
                  <a:pt x="5570" y="558"/>
                </a:lnTo>
                <a:lnTo>
                  <a:pt x="5589" y="558"/>
                </a:lnTo>
                <a:lnTo>
                  <a:pt x="5608" y="558"/>
                </a:lnTo>
                <a:lnTo>
                  <a:pt x="5620" y="558"/>
                </a:lnTo>
                <a:lnTo>
                  <a:pt x="5627" y="560"/>
                </a:lnTo>
                <a:lnTo>
                  <a:pt x="5634" y="560"/>
                </a:lnTo>
                <a:lnTo>
                  <a:pt x="5651" y="558"/>
                </a:lnTo>
                <a:lnTo>
                  <a:pt x="5667" y="558"/>
                </a:lnTo>
                <a:lnTo>
                  <a:pt x="5667" y="558"/>
                </a:lnTo>
                <a:close/>
                <a:moveTo>
                  <a:pt x="3149" y="537"/>
                </a:moveTo>
                <a:lnTo>
                  <a:pt x="3149" y="537"/>
                </a:lnTo>
                <a:lnTo>
                  <a:pt x="2953" y="537"/>
                </a:lnTo>
                <a:lnTo>
                  <a:pt x="2955" y="541"/>
                </a:lnTo>
                <a:lnTo>
                  <a:pt x="2960" y="556"/>
                </a:lnTo>
                <a:lnTo>
                  <a:pt x="2960" y="558"/>
                </a:lnTo>
                <a:lnTo>
                  <a:pt x="3180" y="558"/>
                </a:lnTo>
                <a:lnTo>
                  <a:pt x="3177" y="556"/>
                </a:lnTo>
                <a:lnTo>
                  <a:pt x="3177" y="551"/>
                </a:lnTo>
                <a:lnTo>
                  <a:pt x="3170" y="549"/>
                </a:lnTo>
                <a:lnTo>
                  <a:pt x="3166" y="546"/>
                </a:lnTo>
                <a:lnTo>
                  <a:pt x="3161" y="544"/>
                </a:lnTo>
                <a:lnTo>
                  <a:pt x="3156" y="541"/>
                </a:lnTo>
                <a:lnTo>
                  <a:pt x="3154" y="541"/>
                </a:lnTo>
                <a:lnTo>
                  <a:pt x="3151" y="541"/>
                </a:lnTo>
                <a:lnTo>
                  <a:pt x="3149" y="537"/>
                </a:lnTo>
                <a:lnTo>
                  <a:pt x="3149" y="537"/>
                </a:lnTo>
                <a:close/>
                <a:moveTo>
                  <a:pt x="3378" y="537"/>
                </a:moveTo>
                <a:lnTo>
                  <a:pt x="3378" y="537"/>
                </a:lnTo>
                <a:lnTo>
                  <a:pt x="3222" y="537"/>
                </a:lnTo>
                <a:lnTo>
                  <a:pt x="3225" y="541"/>
                </a:lnTo>
                <a:lnTo>
                  <a:pt x="3225" y="546"/>
                </a:lnTo>
                <a:lnTo>
                  <a:pt x="3227" y="551"/>
                </a:lnTo>
                <a:lnTo>
                  <a:pt x="3232" y="558"/>
                </a:lnTo>
                <a:lnTo>
                  <a:pt x="3232" y="558"/>
                </a:lnTo>
                <a:lnTo>
                  <a:pt x="3267" y="558"/>
                </a:lnTo>
                <a:lnTo>
                  <a:pt x="3272" y="556"/>
                </a:lnTo>
                <a:lnTo>
                  <a:pt x="3286" y="551"/>
                </a:lnTo>
                <a:lnTo>
                  <a:pt x="3298" y="556"/>
                </a:lnTo>
                <a:lnTo>
                  <a:pt x="3312" y="551"/>
                </a:lnTo>
                <a:lnTo>
                  <a:pt x="3324" y="551"/>
                </a:lnTo>
                <a:lnTo>
                  <a:pt x="3331" y="551"/>
                </a:lnTo>
                <a:lnTo>
                  <a:pt x="3333" y="551"/>
                </a:lnTo>
                <a:lnTo>
                  <a:pt x="3336" y="556"/>
                </a:lnTo>
                <a:lnTo>
                  <a:pt x="3338" y="558"/>
                </a:lnTo>
                <a:lnTo>
                  <a:pt x="3381" y="558"/>
                </a:lnTo>
                <a:lnTo>
                  <a:pt x="3373" y="551"/>
                </a:lnTo>
                <a:lnTo>
                  <a:pt x="3371" y="541"/>
                </a:lnTo>
                <a:lnTo>
                  <a:pt x="3378" y="537"/>
                </a:lnTo>
                <a:lnTo>
                  <a:pt x="3378" y="537"/>
                </a:lnTo>
                <a:close/>
                <a:moveTo>
                  <a:pt x="5452" y="537"/>
                </a:moveTo>
                <a:lnTo>
                  <a:pt x="5452" y="537"/>
                </a:lnTo>
                <a:lnTo>
                  <a:pt x="3397" y="537"/>
                </a:lnTo>
                <a:lnTo>
                  <a:pt x="3397" y="539"/>
                </a:lnTo>
                <a:lnTo>
                  <a:pt x="3407" y="544"/>
                </a:lnTo>
                <a:lnTo>
                  <a:pt x="3411" y="551"/>
                </a:lnTo>
                <a:lnTo>
                  <a:pt x="3411" y="558"/>
                </a:lnTo>
                <a:lnTo>
                  <a:pt x="5428" y="558"/>
                </a:lnTo>
                <a:lnTo>
                  <a:pt x="5440" y="549"/>
                </a:lnTo>
                <a:lnTo>
                  <a:pt x="5452" y="537"/>
                </a:lnTo>
                <a:lnTo>
                  <a:pt x="5452" y="537"/>
                </a:lnTo>
                <a:close/>
                <a:moveTo>
                  <a:pt x="5532" y="537"/>
                </a:moveTo>
                <a:lnTo>
                  <a:pt x="5532" y="537"/>
                </a:lnTo>
                <a:lnTo>
                  <a:pt x="5490" y="537"/>
                </a:lnTo>
                <a:lnTo>
                  <a:pt x="5490" y="539"/>
                </a:lnTo>
                <a:lnTo>
                  <a:pt x="5490" y="541"/>
                </a:lnTo>
                <a:lnTo>
                  <a:pt x="5490" y="546"/>
                </a:lnTo>
                <a:lnTo>
                  <a:pt x="5492" y="551"/>
                </a:lnTo>
                <a:lnTo>
                  <a:pt x="5495" y="551"/>
                </a:lnTo>
                <a:lnTo>
                  <a:pt x="5497" y="551"/>
                </a:lnTo>
                <a:lnTo>
                  <a:pt x="5509" y="551"/>
                </a:lnTo>
                <a:lnTo>
                  <a:pt x="5525" y="541"/>
                </a:lnTo>
                <a:lnTo>
                  <a:pt x="5532" y="537"/>
                </a:lnTo>
                <a:lnTo>
                  <a:pt x="5532" y="537"/>
                </a:lnTo>
                <a:close/>
                <a:moveTo>
                  <a:pt x="5710" y="537"/>
                </a:moveTo>
                <a:lnTo>
                  <a:pt x="5710" y="537"/>
                </a:lnTo>
                <a:lnTo>
                  <a:pt x="5542" y="537"/>
                </a:lnTo>
                <a:lnTo>
                  <a:pt x="5542" y="539"/>
                </a:lnTo>
                <a:lnTo>
                  <a:pt x="5528" y="549"/>
                </a:lnTo>
                <a:lnTo>
                  <a:pt x="5516" y="558"/>
                </a:lnTo>
                <a:lnTo>
                  <a:pt x="5667" y="558"/>
                </a:lnTo>
                <a:lnTo>
                  <a:pt x="5672" y="556"/>
                </a:lnTo>
                <a:lnTo>
                  <a:pt x="5691" y="546"/>
                </a:lnTo>
                <a:lnTo>
                  <a:pt x="5707" y="539"/>
                </a:lnTo>
                <a:lnTo>
                  <a:pt x="5710" y="537"/>
                </a:lnTo>
                <a:lnTo>
                  <a:pt x="5710" y="537"/>
                </a:lnTo>
                <a:close/>
                <a:moveTo>
                  <a:pt x="3163" y="518"/>
                </a:moveTo>
                <a:lnTo>
                  <a:pt x="3163" y="518"/>
                </a:lnTo>
                <a:lnTo>
                  <a:pt x="2972" y="518"/>
                </a:lnTo>
                <a:lnTo>
                  <a:pt x="2965" y="523"/>
                </a:lnTo>
                <a:lnTo>
                  <a:pt x="2958" y="530"/>
                </a:lnTo>
                <a:lnTo>
                  <a:pt x="2953" y="537"/>
                </a:lnTo>
                <a:lnTo>
                  <a:pt x="2953" y="537"/>
                </a:lnTo>
                <a:lnTo>
                  <a:pt x="3149" y="537"/>
                </a:lnTo>
                <a:lnTo>
                  <a:pt x="3149" y="537"/>
                </a:lnTo>
                <a:lnTo>
                  <a:pt x="3149" y="534"/>
                </a:lnTo>
                <a:lnTo>
                  <a:pt x="3151" y="530"/>
                </a:lnTo>
                <a:lnTo>
                  <a:pt x="3154" y="525"/>
                </a:lnTo>
                <a:lnTo>
                  <a:pt x="3159" y="523"/>
                </a:lnTo>
                <a:lnTo>
                  <a:pt x="3163" y="518"/>
                </a:lnTo>
                <a:lnTo>
                  <a:pt x="3163" y="518"/>
                </a:lnTo>
                <a:close/>
                <a:moveTo>
                  <a:pt x="5773" y="518"/>
                </a:moveTo>
                <a:lnTo>
                  <a:pt x="5773" y="518"/>
                </a:lnTo>
                <a:lnTo>
                  <a:pt x="3218" y="518"/>
                </a:lnTo>
                <a:lnTo>
                  <a:pt x="3218" y="518"/>
                </a:lnTo>
                <a:lnTo>
                  <a:pt x="3218" y="527"/>
                </a:lnTo>
                <a:lnTo>
                  <a:pt x="3222" y="537"/>
                </a:lnTo>
                <a:lnTo>
                  <a:pt x="3222" y="537"/>
                </a:lnTo>
                <a:lnTo>
                  <a:pt x="3378" y="537"/>
                </a:lnTo>
                <a:lnTo>
                  <a:pt x="3378" y="534"/>
                </a:lnTo>
                <a:lnTo>
                  <a:pt x="3388" y="534"/>
                </a:lnTo>
                <a:lnTo>
                  <a:pt x="3397" y="537"/>
                </a:lnTo>
                <a:lnTo>
                  <a:pt x="5452" y="537"/>
                </a:lnTo>
                <a:lnTo>
                  <a:pt x="5452" y="537"/>
                </a:lnTo>
                <a:lnTo>
                  <a:pt x="5459" y="530"/>
                </a:lnTo>
                <a:lnTo>
                  <a:pt x="5469" y="525"/>
                </a:lnTo>
                <a:lnTo>
                  <a:pt x="5478" y="523"/>
                </a:lnTo>
                <a:lnTo>
                  <a:pt x="5485" y="523"/>
                </a:lnTo>
                <a:lnTo>
                  <a:pt x="5488" y="527"/>
                </a:lnTo>
                <a:lnTo>
                  <a:pt x="5490" y="532"/>
                </a:lnTo>
                <a:lnTo>
                  <a:pt x="5490" y="537"/>
                </a:lnTo>
                <a:lnTo>
                  <a:pt x="5532" y="537"/>
                </a:lnTo>
                <a:lnTo>
                  <a:pt x="5539" y="534"/>
                </a:lnTo>
                <a:lnTo>
                  <a:pt x="5547" y="530"/>
                </a:lnTo>
                <a:lnTo>
                  <a:pt x="5551" y="527"/>
                </a:lnTo>
                <a:lnTo>
                  <a:pt x="5556" y="525"/>
                </a:lnTo>
                <a:lnTo>
                  <a:pt x="5561" y="523"/>
                </a:lnTo>
                <a:lnTo>
                  <a:pt x="5563" y="520"/>
                </a:lnTo>
                <a:lnTo>
                  <a:pt x="5563" y="520"/>
                </a:lnTo>
                <a:lnTo>
                  <a:pt x="5561" y="523"/>
                </a:lnTo>
                <a:lnTo>
                  <a:pt x="5551" y="527"/>
                </a:lnTo>
                <a:lnTo>
                  <a:pt x="5542" y="537"/>
                </a:lnTo>
                <a:lnTo>
                  <a:pt x="5710" y="537"/>
                </a:lnTo>
                <a:lnTo>
                  <a:pt x="5728" y="527"/>
                </a:lnTo>
                <a:lnTo>
                  <a:pt x="5750" y="523"/>
                </a:lnTo>
                <a:lnTo>
                  <a:pt x="5771" y="518"/>
                </a:lnTo>
                <a:lnTo>
                  <a:pt x="5773" y="518"/>
                </a:lnTo>
                <a:lnTo>
                  <a:pt x="5773" y="518"/>
                </a:lnTo>
                <a:close/>
                <a:moveTo>
                  <a:pt x="5811" y="518"/>
                </a:moveTo>
                <a:lnTo>
                  <a:pt x="5811" y="518"/>
                </a:lnTo>
                <a:lnTo>
                  <a:pt x="5795" y="518"/>
                </a:lnTo>
                <a:lnTo>
                  <a:pt x="5795" y="518"/>
                </a:lnTo>
                <a:lnTo>
                  <a:pt x="5799" y="520"/>
                </a:lnTo>
                <a:lnTo>
                  <a:pt x="5802" y="520"/>
                </a:lnTo>
                <a:lnTo>
                  <a:pt x="5806" y="520"/>
                </a:lnTo>
                <a:lnTo>
                  <a:pt x="5809" y="520"/>
                </a:lnTo>
                <a:lnTo>
                  <a:pt x="5811" y="518"/>
                </a:lnTo>
                <a:lnTo>
                  <a:pt x="5811" y="518"/>
                </a:lnTo>
                <a:close/>
                <a:moveTo>
                  <a:pt x="3208" y="497"/>
                </a:moveTo>
                <a:lnTo>
                  <a:pt x="3208" y="497"/>
                </a:lnTo>
                <a:lnTo>
                  <a:pt x="3007" y="497"/>
                </a:lnTo>
                <a:lnTo>
                  <a:pt x="2993" y="504"/>
                </a:lnTo>
                <a:lnTo>
                  <a:pt x="2979" y="511"/>
                </a:lnTo>
                <a:lnTo>
                  <a:pt x="2972" y="518"/>
                </a:lnTo>
                <a:lnTo>
                  <a:pt x="3163" y="518"/>
                </a:lnTo>
                <a:lnTo>
                  <a:pt x="3168" y="513"/>
                </a:lnTo>
                <a:lnTo>
                  <a:pt x="3180" y="511"/>
                </a:lnTo>
                <a:lnTo>
                  <a:pt x="3189" y="508"/>
                </a:lnTo>
                <a:lnTo>
                  <a:pt x="3203" y="504"/>
                </a:lnTo>
                <a:lnTo>
                  <a:pt x="3208" y="497"/>
                </a:lnTo>
                <a:lnTo>
                  <a:pt x="3208" y="497"/>
                </a:lnTo>
                <a:close/>
                <a:moveTo>
                  <a:pt x="5799" y="497"/>
                </a:moveTo>
                <a:lnTo>
                  <a:pt x="5799" y="497"/>
                </a:lnTo>
                <a:lnTo>
                  <a:pt x="3232" y="497"/>
                </a:lnTo>
                <a:lnTo>
                  <a:pt x="3229" y="499"/>
                </a:lnTo>
                <a:lnTo>
                  <a:pt x="3220" y="508"/>
                </a:lnTo>
                <a:lnTo>
                  <a:pt x="3218" y="518"/>
                </a:lnTo>
                <a:lnTo>
                  <a:pt x="5773" y="518"/>
                </a:lnTo>
                <a:lnTo>
                  <a:pt x="5785" y="515"/>
                </a:lnTo>
                <a:lnTo>
                  <a:pt x="5795" y="518"/>
                </a:lnTo>
                <a:lnTo>
                  <a:pt x="5811" y="518"/>
                </a:lnTo>
                <a:lnTo>
                  <a:pt x="5813" y="518"/>
                </a:lnTo>
                <a:lnTo>
                  <a:pt x="5813" y="515"/>
                </a:lnTo>
                <a:lnTo>
                  <a:pt x="5813" y="511"/>
                </a:lnTo>
                <a:lnTo>
                  <a:pt x="5809" y="508"/>
                </a:lnTo>
                <a:lnTo>
                  <a:pt x="5806" y="504"/>
                </a:lnTo>
                <a:lnTo>
                  <a:pt x="5802" y="499"/>
                </a:lnTo>
                <a:lnTo>
                  <a:pt x="5799" y="497"/>
                </a:lnTo>
                <a:lnTo>
                  <a:pt x="5799" y="497"/>
                </a:lnTo>
                <a:close/>
                <a:moveTo>
                  <a:pt x="3225" y="478"/>
                </a:moveTo>
                <a:lnTo>
                  <a:pt x="3225" y="478"/>
                </a:lnTo>
                <a:lnTo>
                  <a:pt x="3043" y="478"/>
                </a:lnTo>
                <a:lnTo>
                  <a:pt x="3031" y="487"/>
                </a:lnTo>
                <a:lnTo>
                  <a:pt x="3012" y="497"/>
                </a:lnTo>
                <a:lnTo>
                  <a:pt x="3007" y="497"/>
                </a:lnTo>
                <a:lnTo>
                  <a:pt x="3208" y="497"/>
                </a:lnTo>
                <a:lnTo>
                  <a:pt x="3215" y="492"/>
                </a:lnTo>
                <a:lnTo>
                  <a:pt x="3225" y="478"/>
                </a:lnTo>
                <a:lnTo>
                  <a:pt x="3225" y="478"/>
                </a:lnTo>
                <a:lnTo>
                  <a:pt x="3225" y="478"/>
                </a:lnTo>
                <a:close/>
                <a:moveTo>
                  <a:pt x="5788" y="478"/>
                </a:moveTo>
                <a:lnTo>
                  <a:pt x="5788" y="478"/>
                </a:lnTo>
                <a:lnTo>
                  <a:pt x="3525" y="478"/>
                </a:lnTo>
                <a:lnTo>
                  <a:pt x="3525" y="478"/>
                </a:lnTo>
                <a:lnTo>
                  <a:pt x="3522" y="480"/>
                </a:lnTo>
                <a:lnTo>
                  <a:pt x="3518" y="480"/>
                </a:lnTo>
                <a:lnTo>
                  <a:pt x="3515" y="482"/>
                </a:lnTo>
                <a:lnTo>
                  <a:pt x="3513" y="482"/>
                </a:lnTo>
                <a:lnTo>
                  <a:pt x="3510" y="482"/>
                </a:lnTo>
                <a:lnTo>
                  <a:pt x="3503" y="482"/>
                </a:lnTo>
                <a:lnTo>
                  <a:pt x="3499" y="480"/>
                </a:lnTo>
                <a:lnTo>
                  <a:pt x="3496" y="478"/>
                </a:lnTo>
                <a:lnTo>
                  <a:pt x="3468" y="478"/>
                </a:lnTo>
                <a:lnTo>
                  <a:pt x="3468" y="478"/>
                </a:lnTo>
                <a:lnTo>
                  <a:pt x="3466" y="480"/>
                </a:lnTo>
                <a:lnTo>
                  <a:pt x="3461" y="482"/>
                </a:lnTo>
                <a:lnTo>
                  <a:pt x="3459" y="482"/>
                </a:lnTo>
                <a:lnTo>
                  <a:pt x="3454" y="485"/>
                </a:lnTo>
                <a:lnTo>
                  <a:pt x="3454" y="482"/>
                </a:lnTo>
                <a:lnTo>
                  <a:pt x="3449" y="480"/>
                </a:lnTo>
                <a:lnTo>
                  <a:pt x="3449" y="478"/>
                </a:lnTo>
                <a:lnTo>
                  <a:pt x="3262" y="478"/>
                </a:lnTo>
                <a:lnTo>
                  <a:pt x="3262" y="478"/>
                </a:lnTo>
                <a:lnTo>
                  <a:pt x="3246" y="492"/>
                </a:lnTo>
                <a:lnTo>
                  <a:pt x="3232" y="497"/>
                </a:lnTo>
                <a:lnTo>
                  <a:pt x="5799" y="497"/>
                </a:lnTo>
                <a:lnTo>
                  <a:pt x="5797" y="494"/>
                </a:lnTo>
                <a:lnTo>
                  <a:pt x="5792" y="492"/>
                </a:lnTo>
                <a:lnTo>
                  <a:pt x="5790" y="487"/>
                </a:lnTo>
                <a:lnTo>
                  <a:pt x="5788" y="485"/>
                </a:lnTo>
                <a:lnTo>
                  <a:pt x="5788" y="480"/>
                </a:lnTo>
                <a:lnTo>
                  <a:pt x="5788" y="478"/>
                </a:lnTo>
                <a:lnTo>
                  <a:pt x="5788" y="478"/>
                </a:lnTo>
                <a:lnTo>
                  <a:pt x="5788" y="478"/>
                </a:lnTo>
                <a:close/>
                <a:moveTo>
                  <a:pt x="3482" y="471"/>
                </a:moveTo>
                <a:lnTo>
                  <a:pt x="3482" y="471"/>
                </a:lnTo>
                <a:lnTo>
                  <a:pt x="3480" y="471"/>
                </a:lnTo>
                <a:lnTo>
                  <a:pt x="3477" y="473"/>
                </a:lnTo>
                <a:lnTo>
                  <a:pt x="3475" y="473"/>
                </a:lnTo>
                <a:lnTo>
                  <a:pt x="3475" y="475"/>
                </a:lnTo>
                <a:lnTo>
                  <a:pt x="3475" y="475"/>
                </a:lnTo>
                <a:lnTo>
                  <a:pt x="3473" y="478"/>
                </a:lnTo>
                <a:lnTo>
                  <a:pt x="3470" y="478"/>
                </a:lnTo>
                <a:lnTo>
                  <a:pt x="3496" y="478"/>
                </a:lnTo>
                <a:lnTo>
                  <a:pt x="3494" y="478"/>
                </a:lnTo>
                <a:lnTo>
                  <a:pt x="3489" y="475"/>
                </a:lnTo>
                <a:lnTo>
                  <a:pt x="3484" y="473"/>
                </a:lnTo>
                <a:lnTo>
                  <a:pt x="3482" y="471"/>
                </a:lnTo>
                <a:lnTo>
                  <a:pt x="3482" y="471"/>
                </a:lnTo>
                <a:close/>
                <a:moveTo>
                  <a:pt x="3227" y="459"/>
                </a:moveTo>
                <a:lnTo>
                  <a:pt x="3227" y="459"/>
                </a:lnTo>
                <a:lnTo>
                  <a:pt x="3066" y="459"/>
                </a:lnTo>
                <a:lnTo>
                  <a:pt x="3052" y="471"/>
                </a:lnTo>
                <a:lnTo>
                  <a:pt x="3043" y="478"/>
                </a:lnTo>
                <a:lnTo>
                  <a:pt x="3225" y="478"/>
                </a:lnTo>
                <a:lnTo>
                  <a:pt x="3227" y="468"/>
                </a:lnTo>
                <a:lnTo>
                  <a:pt x="3227" y="461"/>
                </a:lnTo>
                <a:lnTo>
                  <a:pt x="3227" y="459"/>
                </a:lnTo>
                <a:lnTo>
                  <a:pt x="3227" y="459"/>
                </a:lnTo>
                <a:close/>
                <a:moveTo>
                  <a:pt x="3449" y="459"/>
                </a:moveTo>
                <a:lnTo>
                  <a:pt x="3449" y="459"/>
                </a:lnTo>
                <a:lnTo>
                  <a:pt x="3286" y="459"/>
                </a:lnTo>
                <a:lnTo>
                  <a:pt x="3286" y="461"/>
                </a:lnTo>
                <a:lnTo>
                  <a:pt x="3277" y="468"/>
                </a:lnTo>
                <a:lnTo>
                  <a:pt x="3262" y="478"/>
                </a:lnTo>
                <a:lnTo>
                  <a:pt x="3451" y="478"/>
                </a:lnTo>
                <a:lnTo>
                  <a:pt x="3451" y="478"/>
                </a:lnTo>
                <a:lnTo>
                  <a:pt x="3451" y="471"/>
                </a:lnTo>
                <a:lnTo>
                  <a:pt x="3451" y="463"/>
                </a:lnTo>
                <a:lnTo>
                  <a:pt x="3449" y="461"/>
                </a:lnTo>
                <a:lnTo>
                  <a:pt x="3449" y="459"/>
                </a:lnTo>
                <a:lnTo>
                  <a:pt x="3449" y="459"/>
                </a:lnTo>
                <a:close/>
                <a:moveTo>
                  <a:pt x="5816" y="459"/>
                </a:moveTo>
                <a:lnTo>
                  <a:pt x="5816" y="459"/>
                </a:lnTo>
                <a:lnTo>
                  <a:pt x="3527" y="459"/>
                </a:lnTo>
                <a:lnTo>
                  <a:pt x="3527" y="461"/>
                </a:lnTo>
                <a:lnTo>
                  <a:pt x="3527" y="466"/>
                </a:lnTo>
                <a:lnTo>
                  <a:pt x="3527" y="473"/>
                </a:lnTo>
                <a:lnTo>
                  <a:pt x="3527" y="478"/>
                </a:lnTo>
                <a:lnTo>
                  <a:pt x="3525" y="478"/>
                </a:lnTo>
                <a:lnTo>
                  <a:pt x="5788" y="478"/>
                </a:lnTo>
                <a:lnTo>
                  <a:pt x="5790" y="478"/>
                </a:lnTo>
                <a:lnTo>
                  <a:pt x="5795" y="478"/>
                </a:lnTo>
                <a:lnTo>
                  <a:pt x="5802" y="475"/>
                </a:lnTo>
                <a:lnTo>
                  <a:pt x="5806" y="473"/>
                </a:lnTo>
                <a:lnTo>
                  <a:pt x="5809" y="468"/>
                </a:lnTo>
                <a:lnTo>
                  <a:pt x="5813" y="463"/>
                </a:lnTo>
                <a:lnTo>
                  <a:pt x="5816" y="461"/>
                </a:lnTo>
                <a:lnTo>
                  <a:pt x="5816" y="459"/>
                </a:lnTo>
                <a:lnTo>
                  <a:pt x="5816" y="459"/>
                </a:lnTo>
                <a:close/>
                <a:moveTo>
                  <a:pt x="3529" y="440"/>
                </a:moveTo>
                <a:lnTo>
                  <a:pt x="3529" y="440"/>
                </a:lnTo>
                <a:lnTo>
                  <a:pt x="3085" y="440"/>
                </a:lnTo>
                <a:lnTo>
                  <a:pt x="3073" y="452"/>
                </a:lnTo>
                <a:lnTo>
                  <a:pt x="3064" y="459"/>
                </a:lnTo>
                <a:lnTo>
                  <a:pt x="3225" y="459"/>
                </a:lnTo>
                <a:lnTo>
                  <a:pt x="3225" y="459"/>
                </a:lnTo>
                <a:lnTo>
                  <a:pt x="3227" y="454"/>
                </a:lnTo>
                <a:lnTo>
                  <a:pt x="3236" y="452"/>
                </a:lnTo>
                <a:lnTo>
                  <a:pt x="3251" y="452"/>
                </a:lnTo>
                <a:lnTo>
                  <a:pt x="3265" y="452"/>
                </a:lnTo>
                <a:lnTo>
                  <a:pt x="3279" y="452"/>
                </a:lnTo>
                <a:lnTo>
                  <a:pt x="3286" y="454"/>
                </a:lnTo>
                <a:lnTo>
                  <a:pt x="3286" y="459"/>
                </a:lnTo>
                <a:lnTo>
                  <a:pt x="3449" y="459"/>
                </a:lnTo>
                <a:lnTo>
                  <a:pt x="3449" y="456"/>
                </a:lnTo>
                <a:lnTo>
                  <a:pt x="3444" y="452"/>
                </a:lnTo>
                <a:lnTo>
                  <a:pt x="3440" y="447"/>
                </a:lnTo>
                <a:lnTo>
                  <a:pt x="3435" y="447"/>
                </a:lnTo>
                <a:lnTo>
                  <a:pt x="3435" y="442"/>
                </a:lnTo>
                <a:lnTo>
                  <a:pt x="3435" y="442"/>
                </a:lnTo>
                <a:lnTo>
                  <a:pt x="3435" y="440"/>
                </a:lnTo>
                <a:lnTo>
                  <a:pt x="3440" y="440"/>
                </a:lnTo>
                <a:lnTo>
                  <a:pt x="3442" y="442"/>
                </a:lnTo>
                <a:lnTo>
                  <a:pt x="3449" y="442"/>
                </a:lnTo>
                <a:lnTo>
                  <a:pt x="3454" y="447"/>
                </a:lnTo>
                <a:lnTo>
                  <a:pt x="3468" y="447"/>
                </a:lnTo>
                <a:lnTo>
                  <a:pt x="3482" y="452"/>
                </a:lnTo>
                <a:lnTo>
                  <a:pt x="3501" y="452"/>
                </a:lnTo>
                <a:lnTo>
                  <a:pt x="3522" y="445"/>
                </a:lnTo>
                <a:lnTo>
                  <a:pt x="3529" y="440"/>
                </a:lnTo>
                <a:lnTo>
                  <a:pt x="3529" y="440"/>
                </a:lnTo>
                <a:close/>
                <a:moveTo>
                  <a:pt x="5813" y="440"/>
                </a:moveTo>
                <a:lnTo>
                  <a:pt x="5813" y="440"/>
                </a:lnTo>
                <a:lnTo>
                  <a:pt x="4066" y="440"/>
                </a:lnTo>
                <a:lnTo>
                  <a:pt x="4066" y="440"/>
                </a:lnTo>
                <a:lnTo>
                  <a:pt x="4063" y="442"/>
                </a:lnTo>
                <a:lnTo>
                  <a:pt x="4054" y="447"/>
                </a:lnTo>
                <a:lnTo>
                  <a:pt x="4044" y="452"/>
                </a:lnTo>
                <a:lnTo>
                  <a:pt x="4032" y="454"/>
                </a:lnTo>
                <a:lnTo>
                  <a:pt x="4028" y="454"/>
                </a:lnTo>
                <a:lnTo>
                  <a:pt x="4028" y="452"/>
                </a:lnTo>
                <a:lnTo>
                  <a:pt x="4028" y="452"/>
                </a:lnTo>
                <a:lnTo>
                  <a:pt x="4032" y="447"/>
                </a:lnTo>
                <a:lnTo>
                  <a:pt x="4032" y="442"/>
                </a:lnTo>
                <a:lnTo>
                  <a:pt x="4035" y="440"/>
                </a:lnTo>
                <a:lnTo>
                  <a:pt x="3593" y="440"/>
                </a:lnTo>
                <a:lnTo>
                  <a:pt x="3593" y="445"/>
                </a:lnTo>
                <a:lnTo>
                  <a:pt x="3593" y="447"/>
                </a:lnTo>
                <a:lnTo>
                  <a:pt x="3593" y="452"/>
                </a:lnTo>
                <a:lnTo>
                  <a:pt x="3593" y="454"/>
                </a:lnTo>
                <a:lnTo>
                  <a:pt x="3591" y="456"/>
                </a:lnTo>
                <a:lnTo>
                  <a:pt x="3588" y="454"/>
                </a:lnTo>
                <a:lnTo>
                  <a:pt x="3586" y="452"/>
                </a:lnTo>
                <a:lnTo>
                  <a:pt x="3584" y="447"/>
                </a:lnTo>
                <a:lnTo>
                  <a:pt x="3581" y="445"/>
                </a:lnTo>
                <a:lnTo>
                  <a:pt x="3581" y="440"/>
                </a:lnTo>
                <a:lnTo>
                  <a:pt x="3579" y="440"/>
                </a:lnTo>
                <a:lnTo>
                  <a:pt x="3560" y="440"/>
                </a:lnTo>
                <a:lnTo>
                  <a:pt x="3555" y="442"/>
                </a:lnTo>
                <a:lnTo>
                  <a:pt x="3551" y="447"/>
                </a:lnTo>
                <a:lnTo>
                  <a:pt x="3548" y="447"/>
                </a:lnTo>
                <a:lnTo>
                  <a:pt x="3544" y="447"/>
                </a:lnTo>
                <a:lnTo>
                  <a:pt x="3539" y="447"/>
                </a:lnTo>
                <a:lnTo>
                  <a:pt x="3534" y="452"/>
                </a:lnTo>
                <a:lnTo>
                  <a:pt x="3529" y="452"/>
                </a:lnTo>
                <a:lnTo>
                  <a:pt x="3527" y="454"/>
                </a:lnTo>
                <a:lnTo>
                  <a:pt x="3525" y="459"/>
                </a:lnTo>
                <a:lnTo>
                  <a:pt x="3525" y="459"/>
                </a:lnTo>
                <a:lnTo>
                  <a:pt x="5816" y="459"/>
                </a:lnTo>
                <a:lnTo>
                  <a:pt x="5816" y="452"/>
                </a:lnTo>
                <a:lnTo>
                  <a:pt x="5813" y="440"/>
                </a:lnTo>
                <a:lnTo>
                  <a:pt x="5813" y="440"/>
                </a:lnTo>
                <a:lnTo>
                  <a:pt x="5813" y="440"/>
                </a:lnTo>
                <a:close/>
                <a:moveTo>
                  <a:pt x="3574" y="435"/>
                </a:moveTo>
                <a:lnTo>
                  <a:pt x="3574" y="435"/>
                </a:lnTo>
                <a:lnTo>
                  <a:pt x="3570" y="437"/>
                </a:lnTo>
                <a:lnTo>
                  <a:pt x="3560" y="440"/>
                </a:lnTo>
                <a:lnTo>
                  <a:pt x="3560" y="440"/>
                </a:lnTo>
                <a:lnTo>
                  <a:pt x="3581" y="440"/>
                </a:lnTo>
                <a:lnTo>
                  <a:pt x="3581" y="437"/>
                </a:lnTo>
                <a:lnTo>
                  <a:pt x="3577" y="435"/>
                </a:lnTo>
                <a:lnTo>
                  <a:pt x="3574" y="435"/>
                </a:lnTo>
                <a:lnTo>
                  <a:pt x="3574" y="435"/>
                </a:lnTo>
                <a:close/>
                <a:moveTo>
                  <a:pt x="3551" y="419"/>
                </a:moveTo>
                <a:lnTo>
                  <a:pt x="3551" y="419"/>
                </a:lnTo>
                <a:lnTo>
                  <a:pt x="3104" y="419"/>
                </a:lnTo>
                <a:lnTo>
                  <a:pt x="3104" y="419"/>
                </a:lnTo>
                <a:lnTo>
                  <a:pt x="3090" y="437"/>
                </a:lnTo>
                <a:lnTo>
                  <a:pt x="3088" y="440"/>
                </a:lnTo>
                <a:lnTo>
                  <a:pt x="3532" y="440"/>
                </a:lnTo>
                <a:lnTo>
                  <a:pt x="3541" y="435"/>
                </a:lnTo>
                <a:lnTo>
                  <a:pt x="3555" y="430"/>
                </a:lnTo>
                <a:lnTo>
                  <a:pt x="3558" y="426"/>
                </a:lnTo>
                <a:lnTo>
                  <a:pt x="3553" y="421"/>
                </a:lnTo>
                <a:lnTo>
                  <a:pt x="3551" y="419"/>
                </a:lnTo>
                <a:lnTo>
                  <a:pt x="3551" y="419"/>
                </a:lnTo>
                <a:close/>
                <a:moveTo>
                  <a:pt x="4056" y="419"/>
                </a:moveTo>
                <a:lnTo>
                  <a:pt x="4056" y="419"/>
                </a:lnTo>
                <a:lnTo>
                  <a:pt x="3643" y="419"/>
                </a:lnTo>
                <a:lnTo>
                  <a:pt x="3643" y="421"/>
                </a:lnTo>
                <a:lnTo>
                  <a:pt x="3638" y="426"/>
                </a:lnTo>
                <a:lnTo>
                  <a:pt x="3636" y="430"/>
                </a:lnTo>
                <a:lnTo>
                  <a:pt x="3633" y="435"/>
                </a:lnTo>
                <a:lnTo>
                  <a:pt x="3631" y="435"/>
                </a:lnTo>
                <a:lnTo>
                  <a:pt x="3629" y="437"/>
                </a:lnTo>
                <a:lnTo>
                  <a:pt x="3624" y="435"/>
                </a:lnTo>
                <a:lnTo>
                  <a:pt x="3624" y="435"/>
                </a:lnTo>
                <a:lnTo>
                  <a:pt x="3624" y="423"/>
                </a:lnTo>
                <a:lnTo>
                  <a:pt x="3624" y="419"/>
                </a:lnTo>
                <a:lnTo>
                  <a:pt x="3588" y="419"/>
                </a:lnTo>
                <a:lnTo>
                  <a:pt x="3588" y="423"/>
                </a:lnTo>
                <a:lnTo>
                  <a:pt x="3591" y="428"/>
                </a:lnTo>
                <a:lnTo>
                  <a:pt x="3593" y="430"/>
                </a:lnTo>
                <a:lnTo>
                  <a:pt x="3593" y="435"/>
                </a:lnTo>
                <a:lnTo>
                  <a:pt x="3596" y="437"/>
                </a:lnTo>
                <a:lnTo>
                  <a:pt x="3596" y="440"/>
                </a:lnTo>
                <a:lnTo>
                  <a:pt x="4035" y="440"/>
                </a:lnTo>
                <a:lnTo>
                  <a:pt x="4040" y="437"/>
                </a:lnTo>
                <a:lnTo>
                  <a:pt x="4042" y="435"/>
                </a:lnTo>
                <a:lnTo>
                  <a:pt x="4047" y="430"/>
                </a:lnTo>
                <a:lnTo>
                  <a:pt x="4051" y="426"/>
                </a:lnTo>
                <a:lnTo>
                  <a:pt x="4056" y="421"/>
                </a:lnTo>
                <a:lnTo>
                  <a:pt x="4056" y="419"/>
                </a:lnTo>
                <a:lnTo>
                  <a:pt x="4056" y="419"/>
                </a:lnTo>
                <a:close/>
                <a:moveTo>
                  <a:pt x="5806" y="419"/>
                </a:moveTo>
                <a:lnTo>
                  <a:pt x="5806" y="419"/>
                </a:lnTo>
                <a:lnTo>
                  <a:pt x="4082" y="419"/>
                </a:lnTo>
                <a:lnTo>
                  <a:pt x="4075" y="430"/>
                </a:lnTo>
                <a:lnTo>
                  <a:pt x="4068" y="437"/>
                </a:lnTo>
                <a:lnTo>
                  <a:pt x="4068" y="440"/>
                </a:lnTo>
                <a:lnTo>
                  <a:pt x="5813" y="440"/>
                </a:lnTo>
                <a:lnTo>
                  <a:pt x="5809" y="430"/>
                </a:lnTo>
                <a:lnTo>
                  <a:pt x="5806" y="419"/>
                </a:lnTo>
                <a:lnTo>
                  <a:pt x="5806" y="419"/>
                </a:lnTo>
                <a:close/>
                <a:moveTo>
                  <a:pt x="3477" y="402"/>
                </a:moveTo>
                <a:lnTo>
                  <a:pt x="3477" y="402"/>
                </a:lnTo>
                <a:lnTo>
                  <a:pt x="3118" y="402"/>
                </a:lnTo>
                <a:lnTo>
                  <a:pt x="3116" y="404"/>
                </a:lnTo>
                <a:lnTo>
                  <a:pt x="3104" y="419"/>
                </a:lnTo>
                <a:lnTo>
                  <a:pt x="3551" y="419"/>
                </a:lnTo>
                <a:lnTo>
                  <a:pt x="3539" y="416"/>
                </a:lnTo>
                <a:lnTo>
                  <a:pt x="3525" y="409"/>
                </a:lnTo>
                <a:lnTo>
                  <a:pt x="3508" y="404"/>
                </a:lnTo>
                <a:lnTo>
                  <a:pt x="3487" y="402"/>
                </a:lnTo>
                <a:lnTo>
                  <a:pt x="3477" y="402"/>
                </a:lnTo>
                <a:lnTo>
                  <a:pt x="3477" y="402"/>
                </a:lnTo>
                <a:close/>
                <a:moveTo>
                  <a:pt x="3631" y="402"/>
                </a:moveTo>
                <a:lnTo>
                  <a:pt x="3631" y="402"/>
                </a:lnTo>
                <a:lnTo>
                  <a:pt x="3588" y="402"/>
                </a:lnTo>
                <a:lnTo>
                  <a:pt x="3588" y="402"/>
                </a:lnTo>
                <a:lnTo>
                  <a:pt x="3588" y="407"/>
                </a:lnTo>
                <a:lnTo>
                  <a:pt x="3588" y="411"/>
                </a:lnTo>
                <a:lnTo>
                  <a:pt x="3588" y="419"/>
                </a:lnTo>
                <a:lnTo>
                  <a:pt x="3588" y="419"/>
                </a:lnTo>
                <a:lnTo>
                  <a:pt x="3624" y="419"/>
                </a:lnTo>
                <a:lnTo>
                  <a:pt x="3629" y="414"/>
                </a:lnTo>
                <a:lnTo>
                  <a:pt x="3631" y="404"/>
                </a:lnTo>
                <a:lnTo>
                  <a:pt x="3631" y="402"/>
                </a:lnTo>
                <a:lnTo>
                  <a:pt x="3631" y="402"/>
                </a:lnTo>
                <a:close/>
                <a:moveTo>
                  <a:pt x="4068" y="402"/>
                </a:moveTo>
                <a:lnTo>
                  <a:pt x="4068" y="402"/>
                </a:lnTo>
                <a:lnTo>
                  <a:pt x="3995" y="402"/>
                </a:lnTo>
                <a:lnTo>
                  <a:pt x="3995" y="402"/>
                </a:lnTo>
                <a:lnTo>
                  <a:pt x="3988" y="404"/>
                </a:lnTo>
                <a:lnTo>
                  <a:pt x="3978" y="404"/>
                </a:lnTo>
                <a:lnTo>
                  <a:pt x="3971" y="402"/>
                </a:lnTo>
                <a:lnTo>
                  <a:pt x="3844" y="402"/>
                </a:lnTo>
                <a:lnTo>
                  <a:pt x="3839" y="404"/>
                </a:lnTo>
                <a:lnTo>
                  <a:pt x="3832" y="404"/>
                </a:lnTo>
                <a:lnTo>
                  <a:pt x="3827" y="402"/>
                </a:lnTo>
                <a:lnTo>
                  <a:pt x="3766" y="402"/>
                </a:lnTo>
                <a:lnTo>
                  <a:pt x="3766" y="402"/>
                </a:lnTo>
                <a:lnTo>
                  <a:pt x="3761" y="404"/>
                </a:lnTo>
                <a:lnTo>
                  <a:pt x="3761" y="407"/>
                </a:lnTo>
                <a:lnTo>
                  <a:pt x="3761" y="407"/>
                </a:lnTo>
                <a:lnTo>
                  <a:pt x="3758" y="409"/>
                </a:lnTo>
                <a:lnTo>
                  <a:pt x="3756" y="409"/>
                </a:lnTo>
                <a:lnTo>
                  <a:pt x="3756" y="407"/>
                </a:lnTo>
                <a:lnTo>
                  <a:pt x="3749" y="407"/>
                </a:lnTo>
                <a:lnTo>
                  <a:pt x="3744" y="404"/>
                </a:lnTo>
                <a:lnTo>
                  <a:pt x="3737" y="402"/>
                </a:lnTo>
                <a:lnTo>
                  <a:pt x="3733" y="402"/>
                </a:lnTo>
                <a:lnTo>
                  <a:pt x="3716" y="402"/>
                </a:lnTo>
                <a:lnTo>
                  <a:pt x="3711" y="404"/>
                </a:lnTo>
                <a:lnTo>
                  <a:pt x="3704" y="409"/>
                </a:lnTo>
                <a:lnTo>
                  <a:pt x="3692" y="414"/>
                </a:lnTo>
                <a:lnTo>
                  <a:pt x="3673" y="414"/>
                </a:lnTo>
                <a:lnTo>
                  <a:pt x="3662" y="414"/>
                </a:lnTo>
                <a:lnTo>
                  <a:pt x="3650" y="414"/>
                </a:lnTo>
                <a:lnTo>
                  <a:pt x="3643" y="419"/>
                </a:lnTo>
                <a:lnTo>
                  <a:pt x="3643" y="419"/>
                </a:lnTo>
                <a:lnTo>
                  <a:pt x="4056" y="419"/>
                </a:lnTo>
                <a:lnTo>
                  <a:pt x="4061" y="419"/>
                </a:lnTo>
                <a:lnTo>
                  <a:pt x="4063" y="411"/>
                </a:lnTo>
                <a:lnTo>
                  <a:pt x="4066" y="407"/>
                </a:lnTo>
                <a:lnTo>
                  <a:pt x="4068" y="402"/>
                </a:lnTo>
                <a:lnTo>
                  <a:pt x="4068" y="402"/>
                </a:lnTo>
                <a:lnTo>
                  <a:pt x="4068" y="402"/>
                </a:lnTo>
                <a:close/>
                <a:moveTo>
                  <a:pt x="5816" y="402"/>
                </a:moveTo>
                <a:lnTo>
                  <a:pt x="5816" y="402"/>
                </a:lnTo>
                <a:lnTo>
                  <a:pt x="4155" y="402"/>
                </a:lnTo>
                <a:lnTo>
                  <a:pt x="4158" y="402"/>
                </a:lnTo>
                <a:lnTo>
                  <a:pt x="4158" y="404"/>
                </a:lnTo>
                <a:lnTo>
                  <a:pt x="4158" y="407"/>
                </a:lnTo>
                <a:lnTo>
                  <a:pt x="4155" y="409"/>
                </a:lnTo>
                <a:lnTo>
                  <a:pt x="4153" y="411"/>
                </a:lnTo>
                <a:lnTo>
                  <a:pt x="4139" y="416"/>
                </a:lnTo>
                <a:lnTo>
                  <a:pt x="4125" y="411"/>
                </a:lnTo>
                <a:lnTo>
                  <a:pt x="4120" y="404"/>
                </a:lnTo>
                <a:lnTo>
                  <a:pt x="4118" y="402"/>
                </a:lnTo>
                <a:lnTo>
                  <a:pt x="4101" y="402"/>
                </a:lnTo>
                <a:lnTo>
                  <a:pt x="4096" y="404"/>
                </a:lnTo>
                <a:lnTo>
                  <a:pt x="4089" y="409"/>
                </a:lnTo>
                <a:lnTo>
                  <a:pt x="4082" y="419"/>
                </a:lnTo>
                <a:lnTo>
                  <a:pt x="4082" y="419"/>
                </a:lnTo>
                <a:lnTo>
                  <a:pt x="5809" y="419"/>
                </a:lnTo>
                <a:lnTo>
                  <a:pt x="5809" y="419"/>
                </a:lnTo>
                <a:lnTo>
                  <a:pt x="5811" y="411"/>
                </a:lnTo>
                <a:lnTo>
                  <a:pt x="5816" y="407"/>
                </a:lnTo>
                <a:lnTo>
                  <a:pt x="5816" y="402"/>
                </a:lnTo>
                <a:lnTo>
                  <a:pt x="5816" y="402"/>
                </a:lnTo>
                <a:lnTo>
                  <a:pt x="5816" y="402"/>
                </a:lnTo>
                <a:close/>
                <a:moveTo>
                  <a:pt x="3725" y="400"/>
                </a:moveTo>
                <a:lnTo>
                  <a:pt x="3725" y="400"/>
                </a:lnTo>
                <a:lnTo>
                  <a:pt x="3716" y="400"/>
                </a:lnTo>
                <a:lnTo>
                  <a:pt x="3716" y="402"/>
                </a:lnTo>
                <a:lnTo>
                  <a:pt x="3733" y="402"/>
                </a:lnTo>
                <a:lnTo>
                  <a:pt x="3725" y="400"/>
                </a:lnTo>
                <a:lnTo>
                  <a:pt x="3725" y="400"/>
                </a:lnTo>
                <a:close/>
                <a:moveTo>
                  <a:pt x="4110" y="397"/>
                </a:moveTo>
                <a:lnTo>
                  <a:pt x="4110" y="397"/>
                </a:lnTo>
                <a:lnTo>
                  <a:pt x="4106" y="397"/>
                </a:lnTo>
                <a:lnTo>
                  <a:pt x="4103" y="400"/>
                </a:lnTo>
                <a:lnTo>
                  <a:pt x="4101" y="402"/>
                </a:lnTo>
                <a:lnTo>
                  <a:pt x="4118" y="402"/>
                </a:lnTo>
                <a:lnTo>
                  <a:pt x="4118" y="402"/>
                </a:lnTo>
                <a:lnTo>
                  <a:pt x="4115" y="400"/>
                </a:lnTo>
                <a:lnTo>
                  <a:pt x="4110" y="397"/>
                </a:lnTo>
                <a:lnTo>
                  <a:pt x="4110" y="397"/>
                </a:lnTo>
                <a:close/>
                <a:moveTo>
                  <a:pt x="3813" y="395"/>
                </a:moveTo>
                <a:lnTo>
                  <a:pt x="3813" y="395"/>
                </a:lnTo>
                <a:lnTo>
                  <a:pt x="3808" y="395"/>
                </a:lnTo>
                <a:lnTo>
                  <a:pt x="3803" y="397"/>
                </a:lnTo>
                <a:lnTo>
                  <a:pt x="3792" y="400"/>
                </a:lnTo>
                <a:lnTo>
                  <a:pt x="3780" y="397"/>
                </a:lnTo>
                <a:lnTo>
                  <a:pt x="3773" y="397"/>
                </a:lnTo>
                <a:lnTo>
                  <a:pt x="3766" y="402"/>
                </a:lnTo>
                <a:lnTo>
                  <a:pt x="3827" y="402"/>
                </a:lnTo>
                <a:lnTo>
                  <a:pt x="3825" y="402"/>
                </a:lnTo>
                <a:lnTo>
                  <a:pt x="3822" y="397"/>
                </a:lnTo>
                <a:lnTo>
                  <a:pt x="3820" y="395"/>
                </a:lnTo>
                <a:lnTo>
                  <a:pt x="3818" y="395"/>
                </a:lnTo>
                <a:lnTo>
                  <a:pt x="3813" y="395"/>
                </a:lnTo>
                <a:lnTo>
                  <a:pt x="3813" y="395"/>
                </a:lnTo>
                <a:close/>
                <a:moveTo>
                  <a:pt x="3610" y="393"/>
                </a:moveTo>
                <a:lnTo>
                  <a:pt x="3610" y="393"/>
                </a:lnTo>
                <a:lnTo>
                  <a:pt x="3596" y="395"/>
                </a:lnTo>
                <a:lnTo>
                  <a:pt x="3588" y="400"/>
                </a:lnTo>
                <a:lnTo>
                  <a:pt x="3588" y="402"/>
                </a:lnTo>
                <a:lnTo>
                  <a:pt x="3631" y="402"/>
                </a:lnTo>
                <a:lnTo>
                  <a:pt x="3629" y="397"/>
                </a:lnTo>
                <a:lnTo>
                  <a:pt x="3619" y="393"/>
                </a:lnTo>
                <a:lnTo>
                  <a:pt x="3610" y="393"/>
                </a:lnTo>
                <a:lnTo>
                  <a:pt x="3610" y="393"/>
                </a:lnTo>
                <a:close/>
                <a:moveTo>
                  <a:pt x="3414" y="381"/>
                </a:moveTo>
                <a:lnTo>
                  <a:pt x="3414" y="381"/>
                </a:lnTo>
                <a:lnTo>
                  <a:pt x="3163" y="381"/>
                </a:lnTo>
                <a:lnTo>
                  <a:pt x="3144" y="388"/>
                </a:lnTo>
                <a:lnTo>
                  <a:pt x="3128" y="393"/>
                </a:lnTo>
                <a:lnTo>
                  <a:pt x="3121" y="397"/>
                </a:lnTo>
                <a:lnTo>
                  <a:pt x="3118" y="402"/>
                </a:lnTo>
                <a:lnTo>
                  <a:pt x="3477" y="402"/>
                </a:lnTo>
                <a:lnTo>
                  <a:pt x="3459" y="397"/>
                </a:lnTo>
                <a:lnTo>
                  <a:pt x="3433" y="388"/>
                </a:lnTo>
                <a:lnTo>
                  <a:pt x="3414" y="381"/>
                </a:lnTo>
                <a:lnTo>
                  <a:pt x="3414" y="381"/>
                </a:lnTo>
                <a:close/>
                <a:moveTo>
                  <a:pt x="3907" y="381"/>
                </a:moveTo>
                <a:lnTo>
                  <a:pt x="3907" y="381"/>
                </a:lnTo>
                <a:lnTo>
                  <a:pt x="3865" y="381"/>
                </a:lnTo>
                <a:lnTo>
                  <a:pt x="3860" y="386"/>
                </a:lnTo>
                <a:lnTo>
                  <a:pt x="3855" y="390"/>
                </a:lnTo>
                <a:lnTo>
                  <a:pt x="3846" y="400"/>
                </a:lnTo>
                <a:lnTo>
                  <a:pt x="3844" y="402"/>
                </a:lnTo>
                <a:lnTo>
                  <a:pt x="3971" y="402"/>
                </a:lnTo>
                <a:lnTo>
                  <a:pt x="3969" y="400"/>
                </a:lnTo>
                <a:lnTo>
                  <a:pt x="3964" y="400"/>
                </a:lnTo>
                <a:lnTo>
                  <a:pt x="3962" y="397"/>
                </a:lnTo>
                <a:lnTo>
                  <a:pt x="3955" y="393"/>
                </a:lnTo>
                <a:lnTo>
                  <a:pt x="3945" y="390"/>
                </a:lnTo>
                <a:lnTo>
                  <a:pt x="3936" y="388"/>
                </a:lnTo>
                <a:lnTo>
                  <a:pt x="3924" y="388"/>
                </a:lnTo>
                <a:lnTo>
                  <a:pt x="3912" y="383"/>
                </a:lnTo>
                <a:lnTo>
                  <a:pt x="3907" y="381"/>
                </a:lnTo>
                <a:lnTo>
                  <a:pt x="3907" y="381"/>
                </a:lnTo>
                <a:close/>
                <a:moveTo>
                  <a:pt x="4061" y="381"/>
                </a:moveTo>
                <a:lnTo>
                  <a:pt x="4061" y="381"/>
                </a:lnTo>
                <a:lnTo>
                  <a:pt x="3981" y="381"/>
                </a:lnTo>
                <a:lnTo>
                  <a:pt x="3988" y="388"/>
                </a:lnTo>
                <a:lnTo>
                  <a:pt x="3992" y="390"/>
                </a:lnTo>
                <a:lnTo>
                  <a:pt x="3995" y="395"/>
                </a:lnTo>
                <a:lnTo>
                  <a:pt x="3997" y="400"/>
                </a:lnTo>
                <a:lnTo>
                  <a:pt x="3995" y="402"/>
                </a:lnTo>
                <a:lnTo>
                  <a:pt x="4066" y="402"/>
                </a:lnTo>
                <a:lnTo>
                  <a:pt x="4066" y="397"/>
                </a:lnTo>
                <a:lnTo>
                  <a:pt x="4066" y="395"/>
                </a:lnTo>
                <a:lnTo>
                  <a:pt x="4063" y="388"/>
                </a:lnTo>
                <a:lnTo>
                  <a:pt x="4061" y="381"/>
                </a:lnTo>
                <a:lnTo>
                  <a:pt x="4061" y="381"/>
                </a:lnTo>
                <a:close/>
                <a:moveTo>
                  <a:pt x="4118" y="381"/>
                </a:moveTo>
                <a:lnTo>
                  <a:pt x="4118" y="381"/>
                </a:lnTo>
                <a:lnTo>
                  <a:pt x="4084" y="381"/>
                </a:lnTo>
                <a:lnTo>
                  <a:pt x="4084" y="386"/>
                </a:lnTo>
                <a:lnTo>
                  <a:pt x="4084" y="390"/>
                </a:lnTo>
                <a:lnTo>
                  <a:pt x="4084" y="395"/>
                </a:lnTo>
                <a:lnTo>
                  <a:pt x="4084" y="400"/>
                </a:lnTo>
                <a:lnTo>
                  <a:pt x="4087" y="400"/>
                </a:lnTo>
                <a:lnTo>
                  <a:pt x="4089" y="400"/>
                </a:lnTo>
                <a:lnTo>
                  <a:pt x="4094" y="397"/>
                </a:lnTo>
                <a:lnTo>
                  <a:pt x="4096" y="393"/>
                </a:lnTo>
                <a:lnTo>
                  <a:pt x="4103" y="388"/>
                </a:lnTo>
                <a:lnTo>
                  <a:pt x="4108" y="386"/>
                </a:lnTo>
                <a:lnTo>
                  <a:pt x="4113" y="383"/>
                </a:lnTo>
                <a:lnTo>
                  <a:pt x="4118" y="381"/>
                </a:lnTo>
                <a:lnTo>
                  <a:pt x="4118" y="381"/>
                </a:lnTo>
                <a:close/>
                <a:moveTo>
                  <a:pt x="5795" y="381"/>
                </a:moveTo>
                <a:lnTo>
                  <a:pt x="5795" y="381"/>
                </a:lnTo>
                <a:lnTo>
                  <a:pt x="5665" y="381"/>
                </a:lnTo>
                <a:lnTo>
                  <a:pt x="5665" y="383"/>
                </a:lnTo>
                <a:lnTo>
                  <a:pt x="5662" y="388"/>
                </a:lnTo>
                <a:lnTo>
                  <a:pt x="5660" y="393"/>
                </a:lnTo>
                <a:lnTo>
                  <a:pt x="5658" y="395"/>
                </a:lnTo>
                <a:lnTo>
                  <a:pt x="5658" y="397"/>
                </a:lnTo>
                <a:lnTo>
                  <a:pt x="5658" y="397"/>
                </a:lnTo>
                <a:lnTo>
                  <a:pt x="5655" y="397"/>
                </a:lnTo>
                <a:lnTo>
                  <a:pt x="5651" y="397"/>
                </a:lnTo>
                <a:lnTo>
                  <a:pt x="5648" y="395"/>
                </a:lnTo>
                <a:lnTo>
                  <a:pt x="5643" y="390"/>
                </a:lnTo>
                <a:lnTo>
                  <a:pt x="5639" y="386"/>
                </a:lnTo>
                <a:lnTo>
                  <a:pt x="5634" y="381"/>
                </a:lnTo>
                <a:lnTo>
                  <a:pt x="4148" y="381"/>
                </a:lnTo>
                <a:lnTo>
                  <a:pt x="4151" y="386"/>
                </a:lnTo>
                <a:lnTo>
                  <a:pt x="4151" y="390"/>
                </a:lnTo>
                <a:lnTo>
                  <a:pt x="4151" y="395"/>
                </a:lnTo>
                <a:lnTo>
                  <a:pt x="4155" y="400"/>
                </a:lnTo>
                <a:lnTo>
                  <a:pt x="4155" y="402"/>
                </a:lnTo>
                <a:lnTo>
                  <a:pt x="5816" y="402"/>
                </a:lnTo>
                <a:lnTo>
                  <a:pt x="5813" y="397"/>
                </a:lnTo>
                <a:lnTo>
                  <a:pt x="5809" y="390"/>
                </a:lnTo>
                <a:lnTo>
                  <a:pt x="5806" y="388"/>
                </a:lnTo>
                <a:lnTo>
                  <a:pt x="5802" y="383"/>
                </a:lnTo>
                <a:lnTo>
                  <a:pt x="5795" y="381"/>
                </a:lnTo>
                <a:lnTo>
                  <a:pt x="5795" y="381"/>
                </a:lnTo>
                <a:close/>
                <a:moveTo>
                  <a:pt x="3888" y="378"/>
                </a:moveTo>
                <a:lnTo>
                  <a:pt x="3888" y="378"/>
                </a:lnTo>
                <a:lnTo>
                  <a:pt x="3879" y="378"/>
                </a:lnTo>
                <a:lnTo>
                  <a:pt x="3867" y="381"/>
                </a:lnTo>
                <a:lnTo>
                  <a:pt x="3865" y="381"/>
                </a:lnTo>
                <a:lnTo>
                  <a:pt x="3907" y="381"/>
                </a:lnTo>
                <a:lnTo>
                  <a:pt x="3900" y="378"/>
                </a:lnTo>
                <a:lnTo>
                  <a:pt x="3888" y="378"/>
                </a:lnTo>
                <a:lnTo>
                  <a:pt x="3888" y="378"/>
                </a:lnTo>
                <a:close/>
                <a:moveTo>
                  <a:pt x="5684" y="364"/>
                </a:moveTo>
                <a:lnTo>
                  <a:pt x="5684" y="364"/>
                </a:lnTo>
                <a:lnTo>
                  <a:pt x="5674" y="367"/>
                </a:lnTo>
                <a:lnTo>
                  <a:pt x="5674" y="369"/>
                </a:lnTo>
                <a:lnTo>
                  <a:pt x="5669" y="371"/>
                </a:lnTo>
                <a:lnTo>
                  <a:pt x="5667" y="378"/>
                </a:lnTo>
                <a:lnTo>
                  <a:pt x="5665" y="381"/>
                </a:lnTo>
                <a:lnTo>
                  <a:pt x="5795" y="381"/>
                </a:lnTo>
                <a:lnTo>
                  <a:pt x="5795" y="381"/>
                </a:lnTo>
                <a:lnTo>
                  <a:pt x="5790" y="378"/>
                </a:lnTo>
                <a:lnTo>
                  <a:pt x="5776" y="378"/>
                </a:lnTo>
                <a:lnTo>
                  <a:pt x="5759" y="378"/>
                </a:lnTo>
                <a:lnTo>
                  <a:pt x="5738" y="378"/>
                </a:lnTo>
                <a:lnTo>
                  <a:pt x="5721" y="378"/>
                </a:lnTo>
                <a:lnTo>
                  <a:pt x="5710" y="376"/>
                </a:lnTo>
                <a:lnTo>
                  <a:pt x="5700" y="371"/>
                </a:lnTo>
                <a:lnTo>
                  <a:pt x="5691" y="367"/>
                </a:lnTo>
                <a:lnTo>
                  <a:pt x="5684" y="364"/>
                </a:lnTo>
                <a:lnTo>
                  <a:pt x="5684" y="364"/>
                </a:lnTo>
                <a:close/>
                <a:moveTo>
                  <a:pt x="3352" y="362"/>
                </a:moveTo>
                <a:lnTo>
                  <a:pt x="3352" y="362"/>
                </a:lnTo>
                <a:lnTo>
                  <a:pt x="3234" y="362"/>
                </a:lnTo>
                <a:lnTo>
                  <a:pt x="3218" y="367"/>
                </a:lnTo>
                <a:lnTo>
                  <a:pt x="3192" y="374"/>
                </a:lnTo>
                <a:lnTo>
                  <a:pt x="3166" y="381"/>
                </a:lnTo>
                <a:lnTo>
                  <a:pt x="3163" y="381"/>
                </a:lnTo>
                <a:lnTo>
                  <a:pt x="3414" y="381"/>
                </a:lnTo>
                <a:lnTo>
                  <a:pt x="3414" y="381"/>
                </a:lnTo>
                <a:lnTo>
                  <a:pt x="3399" y="374"/>
                </a:lnTo>
                <a:lnTo>
                  <a:pt x="3390" y="371"/>
                </a:lnTo>
                <a:lnTo>
                  <a:pt x="3381" y="369"/>
                </a:lnTo>
                <a:lnTo>
                  <a:pt x="3371" y="367"/>
                </a:lnTo>
                <a:lnTo>
                  <a:pt x="3352" y="362"/>
                </a:lnTo>
                <a:lnTo>
                  <a:pt x="3352" y="362"/>
                </a:lnTo>
                <a:lnTo>
                  <a:pt x="3352" y="362"/>
                </a:lnTo>
                <a:close/>
                <a:moveTo>
                  <a:pt x="4058" y="362"/>
                </a:moveTo>
                <a:lnTo>
                  <a:pt x="4058" y="362"/>
                </a:lnTo>
                <a:lnTo>
                  <a:pt x="3959" y="362"/>
                </a:lnTo>
                <a:lnTo>
                  <a:pt x="3962" y="367"/>
                </a:lnTo>
                <a:lnTo>
                  <a:pt x="3964" y="371"/>
                </a:lnTo>
                <a:lnTo>
                  <a:pt x="3971" y="376"/>
                </a:lnTo>
                <a:lnTo>
                  <a:pt x="3981" y="381"/>
                </a:lnTo>
                <a:lnTo>
                  <a:pt x="3981" y="381"/>
                </a:lnTo>
                <a:lnTo>
                  <a:pt x="4061" y="381"/>
                </a:lnTo>
                <a:lnTo>
                  <a:pt x="4061" y="374"/>
                </a:lnTo>
                <a:lnTo>
                  <a:pt x="4058" y="362"/>
                </a:lnTo>
                <a:lnTo>
                  <a:pt x="4058" y="362"/>
                </a:lnTo>
                <a:close/>
                <a:moveTo>
                  <a:pt x="5478" y="362"/>
                </a:moveTo>
                <a:lnTo>
                  <a:pt x="5478" y="362"/>
                </a:lnTo>
                <a:lnTo>
                  <a:pt x="4243" y="362"/>
                </a:lnTo>
                <a:lnTo>
                  <a:pt x="4243" y="364"/>
                </a:lnTo>
                <a:lnTo>
                  <a:pt x="4243" y="369"/>
                </a:lnTo>
                <a:lnTo>
                  <a:pt x="4240" y="371"/>
                </a:lnTo>
                <a:lnTo>
                  <a:pt x="4240" y="376"/>
                </a:lnTo>
                <a:lnTo>
                  <a:pt x="4236" y="378"/>
                </a:lnTo>
                <a:lnTo>
                  <a:pt x="4233" y="378"/>
                </a:lnTo>
                <a:lnTo>
                  <a:pt x="4229" y="376"/>
                </a:lnTo>
                <a:lnTo>
                  <a:pt x="4224" y="374"/>
                </a:lnTo>
                <a:lnTo>
                  <a:pt x="4221" y="371"/>
                </a:lnTo>
                <a:lnTo>
                  <a:pt x="4221" y="364"/>
                </a:lnTo>
                <a:lnTo>
                  <a:pt x="4221" y="362"/>
                </a:lnTo>
                <a:lnTo>
                  <a:pt x="4084" y="362"/>
                </a:lnTo>
                <a:lnTo>
                  <a:pt x="4084" y="362"/>
                </a:lnTo>
                <a:lnTo>
                  <a:pt x="4087" y="369"/>
                </a:lnTo>
                <a:lnTo>
                  <a:pt x="4087" y="376"/>
                </a:lnTo>
                <a:lnTo>
                  <a:pt x="4084" y="381"/>
                </a:lnTo>
                <a:lnTo>
                  <a:pt x="4118" y="381"/>
                </a:lnTo>
                <a:lnTo>
                  <a:pt x="4122" y="381"/>
                </a:lnTo>
                <a:lnTo>
                  <a:pt x="4132" y="378"/>
                </a:lnTo>
                <a:lnTo>
                  <a:pt x="4139" y="376"/>
                </a:lnTo>
                <a:lnTo>
                  <a:pt x="4146" y="378"/>
                </a:lnTo>
                <a:lnTo>
                  <a:pt x="4148" y="381"/>
                </a:lnTo>
                <a:lnTo>
                  <a:pt x="5634" y="381"/>
                </a:lnTo>
                <a:lnTo>
                  <a:pt x="5629" y="378"/>
                </a:lnTo>
                <a:lnTo>
                  <a:pt x="5615" y="374"/>
                </a:lnTo>
                <a:lnTo>
                  <a:pt x="5599" y="371"/>
                </a:lnTo>
                <a:lnTo>
                  <a:pt x="5582" y="371"/>
                </a:lnTo>
                <a:lnTo>
                  <a:pt x="5570" y="371"/>
                </a:lnTo>
                <a:lnTo>
                  <a:pt x="5549" y="374"/>
                </a:lnTo>
                <a:lnTo>
                  <a:pt x="5528" y="376"/>
                </a:lnTo>
                <a:lnTo>
                  <a:pt x="5514" y="378"/>
                </a:lnTo>
                <a:lnTo>
                  <a:pt x="5502" y="378"/>
                </a:lnTo>
                <a:lnTo>
                  <a:pt x="5492" y="371"/>
                </a:lnTo>
                <a:lnTo>
                  <a:pt x="5480" y="362"/>
                </a:lnTo>
                <a:lnTo>
                  <a:pt x="5478" y="362"/>
                </a:lnTo>
                <a:lnTo>
                  <a:pt x="5478" y="362"/>
                </a:lnTo>
                <a:close/>
                <a:moveTo>
                  <a:pt x="3279" y="355"/>
                </a:moveTo>
                <a:lnTo>
                  <a:pt x="3279" y="355"/>
                </a:lnTo>
                <a:lnTo>
                  <a:pt x="3258" y="357"/>
                </a:lnTo>
                <a:lnTo>
                  <a:pt x="3241" y="360"/>
                </a:lnTo>
                <a:lnTo>
                  <a:pt x="3234" y="362"/>
                </a:lnTo>
                <a:lnTo>
                  <a:pt x="3352" y="362"/>
                </a:lnTo>
                <a:lnTo>
                  <a:pt x="3329" y="357"/>
                </a:lnTo>
                <a:lnTo>
                  <a:pt x="3303" y="357"/>
                </a:lnTo>
                <a:lnTo>
                  <a:pt x="3279" y="355"/>
                </a:lnTo>
                <a:lnTo>
                  <a:pt x="3279" y="355"/>
                </a:lnTo>
                <a:close/>
                <a:moveTo>
                  <a:pt x="4063" y="341"/>
                </a:moveTo>
                <a:lnTo>
                  <a:pt x="4063" y="341"/>
                </a:lnTo>
                <a:lnTo>
                  <a:pt x="3978" y="341"/>
                </a:lnTo>
                <a:lnTo>
                  <a:pt x="3973" y="343"/>
                </a:lnTo>
                <a:lnTo>
                  <a:pt x="3966" y="345"/>
                </a:lnTo>
                <a:lnTo>
                  <a:pt x="3964" y="348"/>
                </a:lnTo>
                <a:lnTo>
                  <a:pt x="3962" y="352"/>
                </a:lnTo>
                <a:lnTo>
                  <a:pt x="3959" y="357"/>
                </a:lnTo>
                <a:lnTo>
                  <a:pt x="3959" y="360"/>
                </a:lnTo>
                <a:lnTo>
                  <a:pt x="3959" y="362"/>
                </a:lnTo>
                <a:lnTo>
                  <a:pt x="4058" y="362"/>
                </a:lnTo>
                <a:lnTo>
                  <a:pt x="4058" y="360"/>
                </a:lnTo>
                <a:lnTo>
                  <a:pt x="4061" y="352"/>
                </a:lnTo>
                <a:lnTo>
                  <a:pt x="4061" y="348"/>
                </a:lnTo>
                <a:lnTo>
                  <a:pt x="4063" y="345"/>
                </a:lnTo>
                <a:lnTo>
                  <a:pt x="4063" y="341"/>
                </a:lnTo>
                <a:lnTo>
                  <a:pt x="4063" y="341"/>
                </a:lnTo>
                <a:close/>
                <a:moveTo>
                  <a:pt x="4203" y="341"/>
                </a:moveTo>
                <a:lnTo>
                  <a:pt x="4203" y="341"/>
                </a:lnTo>
                <a:lnTo>
                  <a:pt x="4132" y="341"/>
                </a:lnTo>
                <a:lnTo>
                  <a:pt x="4132" y="343"/>
                </a:lnTo>
                <a:lnTo>
                  <a:pt x="4129" y="348"/>
                </a:lnTo>
                <a:lnTo>
                  <a:pt x="4127" y="352"/>
                </a:lnTo>
                <a:lnTo>
                  <a:pt x="4125" y="355"/>
                </a:lnTo>
                <a:lnTo>
                  <a:pt x="4122" y="355"/>
                </a:lnTo>
                <a:lnTo>
                  <a:pt x="4118" y="357"/>
                </a:lnTo>
                <a:lnTo>
                  <a:pt x="4115" y="357"/>
                </a:lnTo>
                <a:lnTo>
                  <a:pt x="4110" y="357"/>
                </a:lnTo>
                <a:lnTo>
                  <a:pt x="4108" y="355"/>
                </a:lnTo>
                <a:lnTo>
                  <a:pt x="4106" y="352"/>
                </a:lnTo>
                <a:lnTo>
                  <a:pt x="4106" y="345"/>
                </a:lnTo>
                <a:lnTo>
                  <a:pt x="4103" y="341"/>
                </a:lnTo>
                <a:lnTo>
                  <a:pt x="4082" y="341"/>
                </a:lnTo>
                <a:lnTo>
                  <a:pt x="4080" y="345"/>
                </a:lnTo>
                <a:lnTo>
                  <a:pt x="4082" y="350"/>
                </a:lnTo>
                <a:lnTo>
                  <a:pt x="4082" y="355"/>
                </a:lnTo>
                <a:lnTo>
                  <a:pt x="4084" y="357"/>
                </a:lnTo>
                <a:lnTo>
                  <a:pt x="4084" y="362"/>
                </a:lnTo>
                <a:lnTo>
                  <a:pt x="4221" y="362"/>
                </a:lnTo>
                <a:lnTo>
                  <a:pt x="4221" y="357"/>
                </a:lnTo>
                <a:lnTo>
                  <a:pt x="4219" y="355"/>
                </a:lnTo>
                <a:lnTo>
                  <a:pt x="4217" y="350"/>
                </a:lnTo>
                <a:lnTo>
                  <a:pt x="4214" y="348"/>
                </a:lnTo>
                <a:lnTo>
                  <a:pt x="4207" y="345"/>
                </a:lnTo>
                <a:lnTo>
                  <a:pt x="4203" y="341"/>
                </a:lnTo>
                <a:lnTo>
                  <a:pt x="4203" y="341"/>
                </a:lnTo>
                <a:close/>
                <a:moveTo>
                  <a:pt x="5332" y="341"/>
                </a:moveTo>
                <a:lnTo>
                  <a:pt x="5332" y="341"/>
                </a:lnTo>
                <a:lnTo>
                  <a:pt x="5098" y="341"/>
                </a:lnTo>
                <a:lnTo>
                  <a:pt x="5091" y="343"/>
                </a:lnTo>
                <a:lnTo>
                  <a:pt x="5077" y="343"/>
                </a:lnTo>
                <a:lnTo>
                  <a:pt x="5067" y="343"/>
                </a:lnTo>
                <a:lnTo>
                  <a:pt x="5062" y="345"/>
                </a:lnTo>
                <a:lnTo>
                  <a:pt x="5060" y="345"/>
                </a:lnTo>
                <a:lnTo>
                  <a:pt x="5055" y="343"/>
                </a:lnTo>
                <a:lnTo>
                  <a:pt x="5055" y="341"/>
                </a:lnTo>
                <a:lnTo>
                  <a:pt x="5034" y="341"/>
                </a:lnTo>
                <a:lnTo>
                  <a:pt x="5025" y="348"/>
                </a:lnTo>
                <a:lnTo>
                  <a:pt x="5015" y="357"/>
                </a:lnTo>
                <a:lnTo>
                  <a:pt x="5008" y="357"/>
                </a:lnTo>
                <a:lnTo>
                  <a:pt x="5001" y="357"/>
                </a:lnTo>
                <a:lnTo>
                  <a:pt x="4994" y="352"/>
                </a:lnTo>
                <a:lnTo>
                  <a:pt x="4989" y="345"/>
                </a:lnTo>
                <a:lnTo>
                  <a:pt x="4987" y="341"/>
                </a:lnTo>
                <a:lnTo>
                  <a:pt x="4233" y="341"/>
                </a:lnTo>
                <a:lnTo>
                  <a:pt x="4238" y="345"/>
                </a:lnTo>
                <a:lnTo>
                  <a:pt x="4240" y="348"/>
                </a:lnTo>
                <a:lnTo>
                  <a:pt x="4243" y="355"/>
                </a:lnTo>
                <a:lnTo>
                  <a:pt x="4243" y="357"/>
                </a:lnTo>
                <a:lnTo>
                  <a:pt x="4243" y="362"/>
                </a:lnTo>
                <a:lnTo>
                  <a:pt x="5478" y="362"/>
                </a:lnTo>
                <a:lnTo>
                  <a:pt x="5469" y="357"/>
                </a:lnTo>
                <a:lnTo>
                  <a:pt x="5459" y="352"/>
                </a:lnTo>
                <a:lnTo>
                  <a:pt x="5452" y="348"/>
                </a:lnTo>
                <a:lnTo>
                  <a:pt x="5438" y="348"/>
                </a:lnTo>
                <a:lnTo>
                  <a:pt x="5417" y="348"/>
                </a:lnTo>
                <a:lnTo>
                  <a:pt x="5400" y="350"/>
                </a:lnTo>
                <a:lnTo>
                  <a:pt x="5384" y="352"/>
                </a:lnTo>
                <a:lnTo>
                  <a:pt x="5369" y="352"/>
                </a:lnTo>
                <a:lnTo>
                  <a:pt x="5355" y="355"/>
                </a:lnTo>
                <a:lnTo>
                  <a:pt x="5353" y="355"/>
                </a:lnTo>
                <a:lnTo>
                  <a:pt x="5353" y="352"/>
                </a:lnTo>
                <a:lnTo>
                  <a:pt x="5351" y="352"/>
                </a:lnTo>
                <a:lnTo>
                  <a:pt x="5346" y="350"/>
                </a:lnTo>
                <a:lnTo>
                  <a:pt x="5341" y="345"/>
                </a:lnTo>
                <a:lnTo>
                  <a:pt x="5332" y="341"/>
                </a:lnTo>
                <a:lnTo>
                  <a:pt x="5332" y="341"/>
                </a:lnTo>
                <a:close/>
                <a:moveTo>
                  <a:pt x="5046" y="336"/>
                </a:moveTo>
                <a:lnTo>
                  <a:pt x="5046" y="336"/>
                </a:lnTo>
                <a:lnTo>
                  <a:pt x="5043" y="336"/>
                </a:lnTo>
                <a:lnTo>
                  <a:pt x="5036" y="341"/>
                </a:lnTo>
                <a:lnTo>
                  <a:pt x="5034" y="341"/>
                </a:lnTo>
                <a:lnTo>
                  <a:pt x="5055" y="341"/>
                </a:lnTo>
                <a:lnTo>
                  <a:pt x="5055" y="341"/>
                </a:lnTo>
                <a:lnTo>
                  <a:pt x="5051" y="341"/>
                </a:lnTo>
                <a:lnTo>
                  <a:pt x="5048" y="338"/>
                </a:lnTo>
                <a:lnTo>
                  <a:pt x="5046" y="336"/>
                </a:lnTo>
                <a:lnTo>
                  <a:pt x="5046" y="336"/>
                </a:lnTo>
                <a:close/>
                <a:moveTo>
                  <a:pt x="4058" y="324"/>
                </a:moveTo>
                <a:lnTo>
                  <a:pt x="4058" y="324"/>
                </a:lnTo>
                <a:lnTo>
                  <a:pt x="3997" y="324"/>
                </a:lnTo>
                <a:lnTo>
                  <a:pt x="3992" y="326"/>
                </a:lnTo>
                <a:lnTo>
                  <a:pt x="3990" y="331"/>
                </a:lnTo>
                <a:lnTo>
                  <a:pt x="3988" y="334"/>
                </a:lnTo>
                <a:lnTo>
                  <a:pt x="3983" y="338"/>
                </a:lnTo>
                <a:lnTo>
                  <a:pt x="3981" y="341"/>
                </a:lnTo>
                <a:lnTo>
                  <a:pt x="3978" y="341"/>
                </a:lnTo>
                <a:lnTo>
                  <a:pt x="3978" y="341"/>
                </a:lnTo>
                <a:lnTo>
                  <a:pt x="4063" y="341"/>
                </a:lnTo>
                <a:lnTo>
                  <a:pt x="4066" y="341"/>
                </a:lnTo>
                <a:lnTo>
                  <a:pt x="4068" y="338"/>
                </a:lnTo>
                <a:lnTo>
                  <a:pt x="4068" y="334"/>
                </a:lnTo>
                <a:lnTo>
                  <a:pt x="4068" y="331"/>
                </a:lnTo>
                <a:lnTo>
                  <a:pt x="4066" y="326"/>
                </a:lnTo>
                <a:lnTo>
                  <a:pt x="4061" y="324"/>
                </a:lnTo>
                <a:lnTo>
                  <a:pt x="4058" y="324"/>
                </a:lnTo>
                <a:lnTo>
                  <a:pt x="4058" y="324"/>
                </a:lnTo>
                <a:close/>
                <a:moveTo>
                  <a:pt x="4103" y="324"/>
                </a:moveTo>
                <a:lnTo>
                  <a:pt x="4103" y="324"/>
                </a:lnTo>
                <a:lnTo>
                  <a:pt x="4094" y="324"/>
                </a:lnTo>
                <a:lnTo>
                  <a:pt x="4092" y="326"/>
                </a:lnTo>
                <a:lnTo>
                  <a:pt x="4087" y="334"/>
                </a:lnTo>
                <a:lnTo>
                  <a:pt x="4082" y="336"/>
                </a:lnTo>
                <a:lnTo>
                  <a:pt x="4082" y="341"/>
                </a:lnTo>
                <a:lnTo>
                  <a:pt x="4082" y="341"/>
                </a:lnTo>
                <a:lnTo>
                  <a:pt x="4082" y="341"/>
                </a:lnTo>
                <a:lnTo>
                  <a:pt x="4106" y="341"/>
                </a:lnTo>
                <a:lnTo>
                  <a:pt x="4106" y="341"/>
                </a:lnTo>
                <a:lnTo>
                  <a:pt x="4106" y="336"/>
                </a:lnTo>
                <a:lnTo>
                  <a:pt x="4106" y="329"/>
                </a:lnTo>
                <a:lnTo>
                  <a:pt x="4106" y="324"/>
                </a:lnTo>
                <a:lnTo>
                  <a:pt x="4103" y="324"/>
                </a:lnTo>
                <a:lnTo>
                  <a:pt x="4103" y="324"/>
                </a:lnTo>
                <a:close/>
                <a:moveTo>
                  <a:pt x="4167" y="324"/>
                </a:moveTo>
                <a:lnTo>
                  <a:pt x="4167" y="324"/>
                </a:lnTo>
                <a:lnTo>
                  <a:pt x="4136" y="324"/>
                </a:lnTo>
                <a:lnTo>
                  <a:pt x="4134" y="326"/>
                </a:lnTo>
                <a:lnTo>
                  <a:pt x="4132" y="334"/>
                </a:lnTo>
                <a:lnTo>
                  <a:pt x="4132" y="338"/>
                </a:lnTo>
                <a:lnTo>
                  <a:pt x="4132" y="341"/>
                </a:lnTo>
                <a:lnTo>
                  <a:pt x="4203" y="341"/>
                </a:lnTo>
                <a:lnTo>
                  <a:pt x="4200" y="341"/>
                </a:lnTo>
                <a:lnTo>
                  <a:pt x="4193" y="341"/>
                </a:lnTo>
                <a:lnTo>
                  <a:pt x="4186" y="338"/>
                </a:lnTo>
                <a:lnTo>
                  <a:pt x="4181" y="334"/>
                </a:lnTo>
                <a:lnTo>
                  <a:pt x="4172" y="324"/>
                </a:lnTo>
                <a:lnTo>
                  <a:pt x="4167" y="324"/>
                </a:lnTo>
                <a:lnTo>
                  <a:pt x="4167" y="324"/>
                </a:lnTo>
                <a:close/>
                <a:moveTo>
                  <a:pt x="4984" y="324"/>
                </a:moveTo>
                <a:lnTo>
                  <a:pt x="4984" y="324"/>
                </a:lnTo>
                <a:lnTo>
                  <a:pt x="4198" y="324"/>
                </a:lnTo>
                <a:lnTo>
                  <a:pt x="4200" y="324"/>
                </a:lnTo>
                <a:lnTo>
                  <a:pt x="4214" y="331"/>
                </a:lnTo>
                <a:lnTo>
                  <a:pt x="4229" y="341"/>
                </a:lnTo>
                <a:lnTo>
                  <a:pt x="4233" y="341"/>
                </a:lnTo>
                <a:lnTo>
                  <a:pt x="4989" y="341"/>
                </a:lnTo>
                <a:lnTo>
                  <a:pt x="4987" y="341"/>
                </a:lnTo>
                <a:lnTo>
                  <a:pt x="4984" y="331"/>
                </a:lnTo>
                <a:lnTo>
                  <a:pt x="4984" y="324"/>
                </a:lnTo>
                <a:lnTo>
                  <a:pt x="4984" y="324"/>
                </a:lnTo>
                <a:lnTo>
                  <a:pt x="4984" y="324"/>
                </a:lnTo>
                <a:close/>
                <a:moveTo>
                  <a:pt x="5301" y="324"/>
                </a:moveTo>
                <a:lnTo>
                  <a:pt x="5301" y="324"/>
                </a:lnTo>
                <a:lnTo>
                  <a:pt x="5154" y="324"/>
                </a:lnTo>
                <a:lnTo>
                  <a:pt x="5154" y="324"/>
                </a:lnTo>
                <a:lnTo>
                  <a:pt x="5152" y="326"/>
                </a:lnTo>
                <a:lnTo>
                  <a:pt x="5147" y="334"/>
                </a:lnTo>
                <a:lnTo>
                  <a:pt x="5143" y="336"/>
                </a:lnTo>
                <a:lnTo>
                  <a:pt x="5136" y="336"/>
                </a:lnTo>
                <a:lnTo>
                  <a:pt x="5126" y="336"/>
                </a:lnTo>
                <a:lnTo>
                  <a:pt x="5114" y="341"/>
                </a:lnTo>
                <a:lnTo>
                  <a:pt x="5105" y="341"/>
                </a:lnTo>
                <a:lnTo>
                  <a:pt x="5098" y="341"/>
                </a:lnTo>
                <a:lnTo>
                  <a:pt x="5334" y="341"/>
                </a:lnTo>
                <a:lnTo>
                  <a:pt x="5334" y="341"/>
                </a:lnTo>
                <a:lnTo>
                  <a:pt x="5325" y="338"/>
                </a:lnTo>
                <a:lnTo>
                  <a:pt x="5310" y="326"/>
                </a:lnTo>
                <a:lnTo>
                  <a:pt x="5301" y="324"/>
                </a:lnTo>
                <a:lnTo>
                  <a:pt x="5301" y="324"/>
                </a:lnTo>
                <a:close/>
                <a:moveTo>
                  <a:pt x="4099" y="315"/>
                </a:moveTo>
                <a:lnTo>
                  <a:pt x="4099" y="315"/>
                </a:lnTo>
                <a:lnTo>
                  <a:pt x="4096" y="317"/>
                </a:lnTo>
                <a:lnTo>
                  <a:pt x="4094" y="322"/>
                </a:lnTo>
                <a:lnTo>
                  <a:pt x="4094" y="324"/>
                </a:lnTo>
                <a:lnTo>
                  <a:pt x="4103" y="324"/>
                </a:lnTo>
                <a:lnTo>
                  <a:pt x="4103" y="322"/>
                </a:lnTo>
                <a:lnTo>
                  <a:pt x="4101" y="317"/>
                </a:lnTo>
                <a:lnTo>
                  <a:pt x="4099" y="315"/>
                </a:lnTo>
                <a:lnTo>
                  <a:pt x="4099" y="315"/>
                </a:lnTo>
                <a:close/>
                <a:moveTo>
                  <a:pt x="4146" y="315"/>
                </a:moveTo>
                <a:lnTo>
                  <a:pt x="4146" y="315"/>
                </a:lnTo>
                <a:lnTo>
                  <a:pt x="4136" y="324"/>
                </a:lnTo>
                <a:lnTo>
                  <a:pt x="4136" y="324"/>
                </a:lnTo>
                <a:lnTo>
                  <a:pt x="4167" y="324"/>
                </a:lnTo>
                <a:lnTo>
                  <a:pt x="4158" y="317"/>
                </a:lnTo>
                <a:lnTo>
                  <a:pt x="4146" y="315"/>
                </a:lnTo>
                <a:lnTo>
                  <a:pt x="4146" y="315"/>
                </a:lnTo>
                <a:close/>
                <a:moveTo>
                  <a:pt x="4030" y="303"/>
                </a:moveTo>
                <a:lnTo>
                  <a:pt x="4030" y="303"/>
                </a:lnTo>
                <a:lnTo>
                  <a:pt x="4016" y="303"/>
                </a:lnTo>
                <a:lnTo>
                  <a:pt x="4009" y="310"/>
                </a:lnTo>
                <a:lnTo>
                  <a:pt x="4002" y="319"/>
                </a:lnTo>
                <a:lnTo>
                  <a:pt x="3997" y="324"/>
                </a:lnTo>
                <a:lnTo>
                  <a:pt x="4058" y="324"/>
                </a:lnTo>
                <a:lnTo>
                  <a:pt x="4042" y="310"/>
                </a:lnTo>
                <a:lnTo>
                  <a:pt x="4030" y="303"/>
                </a:lnTo>
                <a:lnTo>
                  <a:pt x="4030" y="303"/>
                </a:lnTo>
                <a:close/>
                <a:moveTo>
                  <a:pt x="4980" y="303"/>
                </a:moveTo>
                <a:lnTo>
                  <a:pt x="4980" y="303"/>
                </a:lnTo>
                <a:lnTo>
                  <a:pt x="4890" y="303"/>
                </a:lnTo>
                <a:lnTo>
                  <a:pt x="4890" y="303"/>
                </a:lnTo>
                <a:lnTo>
                  <a:pt x="4880" y="308"/>
                </a:lnTo>
                <a:lnTo>
                  <a:pt x="4871" y="315"/>
                </a:lnTo>
                <a:lnTo>
                  <a:pt x="4859" y="317"/>
                </a:lnTo>
                <a:lnTo>
                  <a:pt x="4847" y="319"/>
                </a:lnTo>
                <a:lnTo>
                  <a:pt x="4838" y="317"/>
                </a:lnTo>
                <a:lnTo>
                  <a:pt x="4829" y="308"/>
                </a:lnTo>
                <a:lnTo>
                  <a:pt x="4810" y="305"/>
                </a:lnTo>
                <a:lnTo>
                  <a:pt x="4800" y="303"/>
                </a:lnTo>
                <a:lnTo>
                  <a:pt x="4252" y="303"/>
                </a:lnTo>
                <a:lnTo>
                  <a:pt x="4247" y="305"/>
                </a:lnTo>
                <a:lnTo>
                  <a:pt x="4243" y="308"/>
                </a:lnTo>
                <a:lnTo>
                  <a:pt x="4238" y="308"/>
                </a:lnTo>
                <a:lnTo>
                  <a:pt x="4229" y="305"/>
                </a:lnTo>
                <a:lnTo>
                  <a:pt x="4217" y="305"/>
                </a:lnTo>
                <a:lnTo>
                  <a:pt x="4207" y="305"/>
                </a:lnTo>
                <a:lnTo>
                  <a:pt x="4200" y="305"/>
                </a:lnTo>
                <a:lnTo>
                  <a:pt x="4198" y="305"/>
                </a:lnTo>
                <a:lnTo>
                  <a:pt x="4193" y="305"/>
                </a:lnTo>
                <a:lnTo>
                  <a:pt x="4188" y="308"/>
                </a:lnTo>
                <a:lnTo>
                  <a:pt x="4186" y="308"/>
                </a:lnTo>
                <a:lnTo>
                  <a:pt x="4186" y="308"/>
                </a:lnTo>
                <a:lnTo>
                  <a:pt x="4186" y="315"/>
                </a:lnTo>
                <a:lnTo>
                  <a:pt x="4188" y="315"/>
                </a:lnTo>
                <a:lnTo>
                  <a:pt x="4198" y="324"/>
                </a:lnTo>
                <a:lnTo>
                  <a:pt x="4984" y="324"/>
                </a:lnTo>
                <a:lnTo>
                  <a:pt x="4982" y="317"/>
                </a:lnTo>
                <a:lnTo>
                  <a:pt x="4980" y="308"/>
                </a:lnTo>
                <a:lnTo>
                  <a:pt x="4980" y="303"/>
                </a:lnTo>
                <a:lnTo>
                  <a:pt x="4980" y="303"/>
                </a:lnTo>
                <a:close/>
                <a:moveTo>
                  <a:pt x="5197" y="303"/>
                </a:moveTo>
                <a:lnTo>
                  <a:pt x="5197" y="303"/>
                </a:lnTo>
                <a:lnTo>
                  <a:pt x="5162" y="303"/>
                </a:lnTo>
                <a:lnTo>
                  <a:pt x="5162" y="305"/>
                </a:lnTo>
                <a:lnTo>
                  <a:pt x="5162" y="308"/>
                </a:lnTo>
                <a:lnTo>
                  <a:pt x="5162" y="315"/>
                </a:lnTo>
                <a:lnTo>
                  <a:pt x="5159" y="317"/>
                </a:lnTo>
                <a:lnTo>
                  <a:pt x="5154" y="324"/>
                </a:lnTo>
                <a:lnTo>
                  <a:pt x="5299" y="324"/>
                </a:lnTo>
                <a:lnTo>
                  <a:pt x="5294" y="319"/>
                </a:lnTo>
                <a:lnTo>
                  <a:pt x="5284" y="317"/>
                </a:lnTo>
                <a:lnTo>
                  <a:pt x="5280" y="319"/>
                </a:lnTo>
                <a:lnTo>
                  <a:pt x="5265" y="319"/>
                </a:lnTo>
                <a:lnTo>
                  <a:pt x="5251" y="322"/>
                </a:lnTo>
                <a:lnTo>
                  <a:pt x="5237" y="322"/>
                </a:lnTo>
                <a:lnTo>
                  <a:pt x="5228" y="317"/>
                </a:lnTo>
                <a:lnTo>
                  <a:pt x="5221" y="315"/>
                </a:lnTo>
                <a:lnTo>
                  <a:pt x="5214" y="308"/>
                </a:lnTo>
                <a:lnTo>
                  <a:pt x="5209" y="305"/>
                </a:lnTo>
                <a:lnTo>
                  <a:pt x="5199" y="305"/>
                </a:lnTo>
                <a:lnTo>
                  <a:pt x="5199" y="305"/>
                </a:lnTo>
                <a:lnTo>
                  <a:pt x="5197" y="303"/>
                </a:lnTo>
                <a:lnTo>
                  <a:pt x="5197" y="303"/>
                </a:lnTo>
                <a:close/>
                <a:moveTo>
                  <a:pt x="4025" y="300"/>
                </a:moveTo>
                <a:lnTo>
                  <a:pt x="4025" y="300"/>
                </a:lnTo>
                <a:lnTo>
                  <a:pt x="4018" y="303"/>
                </a:lnTo>
                <a:lnTo>
                  <a:pt x="4016" y="303"/>
                </a:lnTo>
                <a:lnTo>
                  <a:pt x="4028" y="303"/>
                </a:lnTo>
                <a:lnTo>
                  <a:pt x="4025" y="300"/>
                </a:lnTo>
                <a:lnTo>
                  <a:pt x="4025" y="300"/>
                </a:lnTo>
                <a:close/>
                <a:moveTo>
                  <a:pt x="4942" y="298"/>
                </a:moveTo>
                <a:lnTo>
                  <a:pt x="4942" y="298"/>
                </a:lnTo>
                <a:lnTo>
                  <a:pt x="4932" y="298"/>
                </a:lnTo>
                <a:lnTo>
                  <a:pt x="4918" y="298"/>
                </a:lnTo>
                <a:lnTo>
                  <a:pt x="4904" y="300"/>
                </a:lnTo>
                <a:lnTo>
                  <a:pt x="4890" y="303"/>
                </a:lnTo>
                <a:lnTo>
                  <a:pt x="4980" y="303"/>
                </a:lnTo>
                <a:lnTo>
                  <a:pt x="4980" y="303"/>
                </a:lnTo>
                <a:lnTo>
                  <a:pt x="4977" y="300"/>
                </a:lnTo>
                <a:lnTo>
                  <a:pt x="4970" y="298"/>
                </a:lnTo>
                <a:lnTo>
                  <a:pt x="4956" y="298"/>
                </a:lnTo>
                <a:lnTo>
                  <a:pt x="4942" y="298"/>
                </a:lnTo>
                <a:lnTo>
                  <a:pt x="4942" y="298"/>
                </a:lnTo>
                <a:close/>
                <a:moveTo>
                  <a:pt x="4729" y="284"/>
                </a:moveTo>
                <a:lnTo>
                  <a:pt x="4729" y="284"/>
                </a:lnTo>
                <a:lnTo>
                  <a:pt x="4290" y="284"/>
                </a:lnTo>
                <a:lnTo>
                  <a:pt x="4283" y="289"/>
                </a:lnTo>
                <a:lnTo>
                  <a:pt x="4271" y="298"/>
                </a:lnTo>
                <a:lnTo>
                  <a:pt x="4257" y="300"/>
                </a:lnTo>
                <a:lnTo>
                  <a:pt x="4252" y="303"/>
                </a:lnTo>
                <a:lnTo>
                  <a:pt x="4800" y="303"/>
                </a:lnTo>
                <a:lnTo>
                  <a:pt x="4795" y="303"/>
                </a:lnTo>
                <a:lnTo>
                  <a:pt x="4777" y="300"/>
                </a:lnTo>
                <a:lnTo>
                  <a:pt x="4760" y="300"/>
                </a:lnTo>
                <a:lnTo>
                  <a:pt x="4743" y="300"/>
                </a:lnTo>
                <a:lnTo>
                  <a:pt x="4736" y="300"/>
                </a:lnTo>
                <a:lnTo>
                  <a:pt x="4734" y="303"/>
                </a:lnTo>
                <a:lnTo>
                  <a:pt x="4729" y="300"/>
                </a:lnTo>
                <a:lnTo>
                  <a:pt x="4727" y="300"/>
                </a:lnTo>
                <a:lnTo>
                  <a:pt x="4722" y="298"/>
                </a:lnTo>
                <a:lnTo>
                  <a:pt x="4720" y="298"/>
                </a:lnTo>
                <a:lnTo>
                  <a:pt x="4720" y="293"/>
                </a:lnTo>
                <a:lnTo>
                  <a:pt x="4720" y="293"/>
                </a:lnTo>
                <a:lnTo>
                  <a:pt x="4727" y="286"/>
                </a:lnTo>
                <a:lnTo>
                  <a:pt x="4729" y="284"/>
                </a:lnTo>
                <a:lnTo>
                  <a:pt x="4729" y="284"/>
                </a:lnTo>
                <a:close/>
                <a:moveTo>
                  <a:pt x="5230" y="284"/>
                </a:moveTo>
                <a:lnTo>
                  <a:pt x="5230" y="284"/>
                </a:lnTo>
                <a:lnTo>
                  <a:pt x="5157" y="284"/>
                </a:lnTo>
                <a:lnTo>
                  <a:pt x="5162" y="286"/>
                </a:lnTo>
                <a:lnTo>
                  <a:pt x="5164" y="291"/>
                </a:lnTo>
                <a:lnTo>
                  <a:pt x="5164" y="293"/>
                </a:lnTo>
                <a:lnTo>
                  <a:pt x="5164" y="298"/>
                </a:lnTo>
                <a:lnTo>
                  <a:pt x="5162" y="303"/>
                </a:lnTo>
                <a:lnTo>
                  <a:pt x="5162" y="303"/>
                </a:lnTo>
                <a:lnTo>
                  <a:pt x="5197" y="303"/>
                </a:lnTo>
                <a:lnTo>
                  <a:pt x="5195" y="303"/>
                </a:lnTo>
                <a:lnTo>
                  <a:pt x="5195" y="298"/>
                </a:lnTo>
                <a:lnTo>
                  <a:pt x="5195" y="298"/>
                </a:lnTo>
                <a:lnTo>
                  <a:pt x="5195" y="293"/>
                </a:lnTo>
                <a:lnTo>
                  <a:pt x="5195" y="293"/>
                </a:lnTo>
                <a:lnTo>
                  <a:pt x="5197" y="293"/>
                </a:lnTo>
                <a:lnTo>
                  <a:pt x="5206" y="291"/>
                </a:lnTo>
                <a:lnTo>
                  <a:pt x="5216" y="286"/>
                </a:lnTo>
                <a:lnTo>
                  <a:pt x="5230" y="284"/>
                </a:lnTo>
                <a:lnTo>
                  <a:pt x="5230" y="284"/>
                </a:lnTo>
                <a:close/>
                <a:moveTo>
                  <a:pt x="4739" y="265"/>
                </a:moveTo>
                <a:lnTo>
                  <a:pt x="4739" y="265"/>
                </a:lnTo>
                <a:lnTo>
                  <a:pt x="4389" y="265"/>
                </a:lnTo>
                <a:lnTo>
                  <a:pt x="4382" y="267"/>
                </a:lnTo>
                <a:lnTo>
                  <a:pt x="4370" y="267"/>
                </a:lnTo>
                <a:lnTo>
                  <a:pt x="4354" y="267"/>
                </a:lnTo>
                <a:lnTo>
                  <a:pt x="4337" y="267"/>
                </a:lnTo>
                <a:lnTo>
                  <a:pt x="4321" y="270"/>
                </a:lnTo>
                <a:lnTo>
                  <a:pt x="4309" y="277"/>
                </a:lnTo>
                <a:lnTo>
                  <a:pt x="4297" y="282"/>
                </a:lnTo>
                <a:lnTo>
                  <a:pt x="4292" y="284"/>
                </a:lnTo>
                <a:lnTo>
                  <a:pt x="4729" y="284"/>
                </a:lnTo>
                <a:lnTo>
                  <a:pt x="4732" y="279"/>
                </a:lnTo>
                <a:lnTo>
                  <a:pt x="4739" y="270"/>
                </a:lnTo>
                <a:lnTo>
                  <a:pt x="4739" y="265"/>
                </a:lnTo>
                <a:lnTo>
                  <a:pt x="4739" y="265"/>
                </a:lnTo>
                <a:close/>
                <a:moveTo>
                  <a:pt x="5230" y="265"/>
                </a:moveTo>
                <a:lnTo>
                  <a:pt x="5230" y="265"/>
                </a:lnTo>
                <a:lnTo>
                  <a:pt x="5110" y="265"/>
                </a:lnTo>
                <a:lnTo>
                  <a:pt x="5110" y="265"/>
                </a:lnTo>
                <a:lnTo>
                  <a:pt x="5107" y="267"/>
                </a:lnTo>
                <a:lnTo>
                  <a:pt x="5107" y="270"/>
                </a:lnTo>
                <a:lnTo>
                  <a:pt x="5107" y="272"/>
                </a:lnTo>
                <a:lnTo>
                  <a:pt x="5110" y="274"/>
                </a:lnTo>
                <a:lnTo>
                  <a:pt x="5114" y="279"/>
                </a:lnTo>
                <a:lnTo>
                  <a:pt x="5131" y="282"/>
                </a:lnTo>
                <a:lnTo>
                  <a:pt x="5145" y="282"/>
                </a:lnTo>
                <a:lnTo>
                  <a:pt x="5154" y="284"/>
                </a:lnTo>
                <a:lnTo>
                  <a:pt x="5157" y="284"/>
                </a:lnTo>
                <a:lnTo>
                  <a:pt x="5230" y="284"/>
                </a:lnTo>
                <a:lnTo>
                  <a:pt x="5230" y="284"/>
                </a:lnTo>
                <a:lnTo>
                  <a:pt x="5240" y="282"/>
                </a:lnTo>
                <a:lnTo>
                  <a:pt x="5244" y="279"/>
                </a:lnTo>
                <a:lnTo>
                  <a:pt x="5244" y="279"/>
                </a:lnTo>
                <a:lnTo>
                  <a:pt x="5242" y="277"/>
                </a:lnTo>
                <a:lnTo>
                  <a:pt x="5240" y="272"/>
                </a:lnTo>
                <a:lnTo>
                  <a:pt x="5235" y="267"/>
                </a:lnTo>
                <a:lnTo>
                  <a:pt x="5230" y="265"/>
                </a:lnTo>
                <a:lnTo>
                  <a:pt x="5230" y="265"/>
                </a:lnTo>
                <a:lnTo>
                  <a:pt x="5230" y="265"/>
                </a:lnTo>
                <a:close/>
                <a:moveTo>
                  <a:pt x="5133" y="251"/>
                </a:moveTo>
                <a:lnTo>
                  <a:pt x="5133" y="251"/>
                </a:lnTo>
                <a:lnTo>
                  <a:pt x="5121" y="256"/>
                </a:lnTo>
                <a:lnTo>
                  <a:pt x="5119" y="258"/>
                </a:lnTo>
                <a:lnTo>
                  <a:pt x="5117" y="260"/>
                </a:lnTo>
                <a:lnTo>
                  <a:pt x="5112" y="263"/>
                </a:lnTo>
                <a:lnTo>
                  <a:pt x="5110" y="265"/>
                </a:lnTo>
                <a:lnTo>
                  <a:pt x="5230" y="265"/>
                </a:lnTo>
                <a:lnTo>
                  <a:pt x="5225" y="263"/>
                </a:lnTo>
                <a:lnTo>
                  <a:pt x="5221" y="263"/>
                </a:lnTo>
                <a:lnTo>
                  <a:pt x="5209" y="260"/>
                </a:lnTo>
                <a:lnTo>
                  <a:pt x="5195" y="258"/>
                </a:lnTo>
                <a:lnTo>
                  <a:pt x="5183" y="253"/>
                </a:lnTo>
                <a:lnTo>
                  <a:pt x="5176" y="253"/>
                </a:lnTo>
                <a:lnTo>
                  <a:pt x="5171" y="253"/>
                </a:lnTo>
                <a:lnTo>
                  <a:pt x="5171" y="253"/>
                </a:lnTo>
                <a:lnTo>
                  <a:pt x="5169" y="256"/>
                </a:lnTo>
                <a:lnTo>
                  <a:pt x="5169" y="258"/>
                </a:lnTo>
                <a:lnTo>
                  <a:pt x="5169" y="258"/>
                </a:lnTo>
                <a:lnTo>
                  <a:pt x="5166" y="258"/>
                </a:lnTo>
                <a:lnTo>
                  <a:pt x="5162" y="258"/>
                </a:lnTo>
                <a:lnTo>
                  <a:pt x="5159" y="258"/>
                </a:lnTo>
                <a:lnTo>
                  <a:pt x="5145" y="253"/>
                </a:lnTo>
                <a:lnTo>
                  <a:pt x="5133" y="251"/>
                </a:lnTo>
                <a:lnTo>
                  <a:pt x="5133" y="251"/>
                </a:lnTo>
                <a:close/>
                <a:moveTo>
                  <a:pt x="4699" y="246"/>
                </a:moveTo>
                <a:lnTo>
                  <a:pt x="4699" y="246"/>
                </a:lnTo>
                <a:lnTo>
                  <a:pt x="4628" y="246"/>
                </a:lnTo>
                <a:lnTo>
                  <a:pt x="4625" y="246"/>
                </a:lnTo>
                <a:lnTo>
                  <a:pt x="4618" y="251"/>
                </a:lnTo>
                <a:lnTo>
                  <a:pt x="4611" y="251"/>
                </a:lnTo>
                <a:lnTo>
                  <a:pt x="4606" y="248"/>
                </a:lnTo>
                <a:lnTo>
                  <a:pt x="4604" y="246"/>
                </a:lnTo>
                <a:lnTo>
                  <a:pt x="4517" y="246"/>
                </a:lnTo>
                <a:lnTo>
                  <a:pt x="4507" y="251"/>
                </a:lnTo>
                <a:lnTo>
                  <a:pt x="4493" y="256"/>
                </a:lnTo>
                <a:lnTo>
                  <a:pt x="4486" y="258"/>
                </a:lnTo>
                <a:lnTo>
                  <a:pt x="4479" y="258"/>
                </a:lnTo>
                <a:lnTo>
                  <a:pt x="4469" y="256"/>
                </a:lnTo>
                <a:lnTo>
                  <a:pt x="4455" y="251"/>
                </a:lnTo>
                <a:lnTo>
                  <a:pt x="4448" y="251"/>
                </a:lnTo>
                <a:lnTo>
                  <a:pt x="4441" y="248"/>
                </a:lnTo>
                <a:lnTo>
                  <a:pt x="4434" y="246"/>
                </a:lnTo>
                <a:lnTo>
                  <a:pt x="4422" y="251"/>
                </a:lnTo>
                <a:lnTo>
                  <a:pt x="4408" y="256"/>
                </a:lnTo>
                <a:lnTo>
                  <a:pt x="4394" y="263"/>
                </a:lnTo>
                <a:lnTo>
                  <a:pt x="4389" y="265"/>
                </a:lnTo>
                <a:lnTo>
                  <a:pt x="4739" y="265"/>
                </a:lnTo>
                <a:lnTo>
                  <a:pt x="4741" y="263"/>
                </a:lnTo>
                <a:lnTo>
                  <a:pt x="4734" y="256"/>
                </a:lnTo>
                <a:lnTo>
                  <a:pt x="4725" y="251"/>
                </a:lnTo>
                <a:lnTo>
                  <a:pt x="4708" y="246"/>
                </a:lnTo>
                <a:lnTo>
                  <a:pt x="4699" y="246"/>
                </a:lnTo>
                <a:lnTo>
                  <a:pt x="4699" y="246"/>
                </a:lnTo>
                <a:close/>
                <a:moveTo>
                  <a:pt x="4656" y="241"/>
                </a:moveTo>
                <a:lnTo>
                  <a:pt x="4656" y="241"/>
                </a:lnTo>
                <a:lnTo>
                  <a:pt x="4640" y="241"/>
                </a:lnTo>
                <a:lnTo>
                  <a:pt x="4628" y="246"/>
                </a:lnTo>
                <a:lnTo>
                  <a:pt x="4699" y="246"/>
                </a:lnTo>
                <a:lnTo>
                  <a:pt x="4694" y="246"/>
                </a:lnTo>
                <a:lnTo>
                  <a:pt x="4682" y="244"/>
                </a:lnTo>
                <a:lnTo>
                  <a:pt x="4670" y="241"/>
                </a:lnTo>
                <a:lnTo>
                  <a:pt x="4656" y="241"/>
                </a:lnTo>
                <a:lnTo>
                  <a:pt x="4656" y="241"/>
                </a:lnTo>
                <a:close/>
                <a:moveTo>
                  <a:pt x="4564" y="225"/>
                </a:moveTo>
                <a:lnTo>
                  <a:pt x="4564" y="225"/>
                </a:lnTo>
                <a:lnTo>
                  <a:pt x="4555" y="227"/>
                </a:lnTo>
                <a:lnTo>
                  <a:pt x="4547" y="230"/>
                </a:lnTo>
                <a:lnTo>
                  <a:pt x="4545" y="232"/>
                </a:lnTo>
                <a:lnTo>
                  <a:pt x="4543" y="232"/>
                </a:lnTo>
                <a:lnTo>
                  <a:pt x="4543" y="234"/>
                </a:lnTo>
                <a:lnTo>
                  <a:pt x="4540" y="234"/>
                </a:lnTo>
                <a:lnTo>
                  <a:pt x="4540" y="234"/>
                </a:lnTo>
                <a:lnTo>
                  <a:pt x="4540" y="234"/>
                </a:lnTo>
                <a:lnTo>
                  <a:pt x="4536" y="237"/>
                </a:lnTo>
                <a:lnTo>
                  <a:pt x="4533" y="239"/>
                </a:lnTo>
                <a:lnTo>
                  <a:pt x="4526" y="241"/>
                </a:lnTo>
                <a:lnTo>
                  <a:pt x="4519" y="246"/>
                </a:lnTo>
                <a:lnTo>
                  <a:pt x="4604" y="246"/>
                </a:lnTo>
                <a:lnTo>
                  <a:pt x="4604" y="246"/>
                </a:lnTo>
                <a:lnTo>
                  <a:pt x="4604" y="244"/>
                </a:lnTo>
                <a:lnTo>
                  <a:pt x="4606" y="244"/>
                </a:lnTo>
                <a:lnTo>
                  <a:pt x="4606" y="244"/>
                </a:lnTo>
                <a:lnTo>
                  <a:pt x="4609" y="244"/>
                </a:lnTo>
                <a:lnTo>
                  <a:pt x="4611" y="244"/>
                </a:lnTo>
                <a:lnTo>
                  <a:pt x="4611" y="244"/>
                </a:lnTo>
                <a:lnTo>
                  <a:pt x="4611" y="244"/>
                </a:lnTo>
                <a:lnTo>
                  <a:pt x="4611" y="244"/>
                </a:lnTo>
                <a:lnTo>
                  <a:pt x="4609" y="241"/>
                </a:lnTo>
                <a:lnTo>
                  <a:pt x="4604" y="239"/>
                </a:lnTo>
                <a:lnTo>
                  <a:pt x="4597" y="237"/>
                </a:lnTo>
                <a:lnTo>
                  <a:pt x="4578" y="230"/>
                </a:lnTo>
                <a:lnTo>
                  <a:pt x="4564" y="225"/>
                </a:lnTo>
                <a:lnTo>
                  <a:pt x="4564" y="225"/>
                </a:lnTo>
                <a:close/>
                <a:moveTo>
                  <a:pt x="3730" y="352"/>
                </a:moveTo>
                <a:lnTo>
                  <a:pt x="3730" y="352"/>
                </a:lnTo>
                <a:lnTo>
                  <a:pt x="3742" y="355"/>
                </a:lnTo>
                <a:lnTo>
                  <a:pt x="3756" y="362"/>
                </a:lnTo>
                <a:lnTo>
                  <a:pt x="3770" y="367"/>
                </a:lnTo>
                <a:lnTo>
                  <a:pt x="3780" y="371"/>
                </a:lnTo>
                <a:lnTo>
                  <a:pt x="3794" y="369"/>
                </a:lnTo>
                <a:lnTo>
                  <a:pt x="3803" y="362"/>
                </a:lnTo>
                <a:lnTo>
                  <a:pt x="3806" y="357"/>
                </a:lnTo>
                <a:lnTo>
                  <a:pt x="3808" y="352"/>
                </a:lnTo>
                <a:lnTo>
                  <a:pt x="3808" y="352"/>
                </a:lnTo>
                <a:lnTo>
                  <a:pt x="3730" y="352"/>
                </a:lnTo>
                <a:lnTo>
                  <a:pt x="3730" y="352"/>
                </a:lnTo>
                <a:close/>
                <a:moveTo>
                  <a:pt x="3714" y="331"/>
                </a:moveTo>
                <a:lnTo>
                  <a:pt x="3714" y="331"/>
                </a:lnTo>
                <a:lnTo>
                  <a:pt x="3714" y="334"/>
                </a:lnTo>
                <a:lnTo>
                  <a:pt x="3714" y="336"/>
                </a:lnTo>
                <a:lnTo>
                  <a:pt x="3711" y="341"/>
                </a:lnTo>
                <a:lnTo>
                  <a:pt x="3714" y="345"/>
                </a:lnTo>
                <a:lnTo>
                  <a:pt x="3714" y="345"/>
                </a:lnTo>
                <a:lnTo>
                  <a:pt x="3728" y="350"/>
                </a:lnTo>
                <a:lnTo>
                  <a:pt x="3730" y="352"/>
                </a:lnTo>
                <a:lnTo>
                  <a:pt x="3808" y="352"/>
                </a:lnTo>
                <a:lnTo>
                  <a:pt x="3806" y="345"/>
                </a:lnTo>
                <a:lnTo>
                  <a:pt x="3803" y="341"/>
                </a:lnTo>
                <a:lnTo>
                  <a:pt x="3801" y="336"/>
                </a:lnTo>
                <a:lnTo>
                  <a:pt x="3799" y="336"/>
                </a:lnTo>
                <a:lnTo>
                  <a:pt x="3794" y="334"/>
                </a:lnTo>
                <a:lnTo>
                  <a:pt x="3794" y="331"/>
                </a:lnTo>
                <a:lnTo>
                  <a:pt x="3714" y="331"/>
                </a:lnTo>
                <a:lnTo>
                  <a:pt x="3714" y="331"/>
                </a:lnTo>
                <a:close/>
                <a:moveTo>
                  <a:pt x="3740" y="312"/>
                </a:moveTo>
                <a:lnTo>
                  <a:pt x="3740" y="312"/>
                </a:lnTo>
                <a:lnTo>
                  <a:pt x="3735" y="315"/>
                </a:lnTo>
                <a:lnTo>
                  <a:pt x="3728" y="319"/>
                </a:lnTo>
                <a:lnTo>
                  <a:pt x="3721" y="322"/>
                </a:lnTo>
                <a:lnTo>
                  <a:pt x="3718" y="324"/>
                </a:lnTo>
                <a:lnTo>
                  <a:pt x="3716" y="329"/>
                </a:lnTo>
                <a:lnTo>
                  <a:pt x="3714" y="331"/>
                </a:lnTo>
                <a:lnTo>
                  <a:pt x="3794" y="331"/>
                </a:lnTo>
                <a:lnTo>
                  <a:pt x="3794" y="331"/>
                </a:lnTo>
                <a:lnTo>
                  <a:pt x="3792" y="326"/>
                </a:lnTo>
                <a:lnTo>
                  <a:pt x="3792" y="322"/>
                </a:lnTo>
                <a:lnTo>
                  <a:pt x="3794" y="319"/>
                </a:lnTo>
                <a:lnTo>
                  <a:pt x="3799" y="315"/>
                </a:lnTo>
                <a:lnTo>
                  <a:pt x="3801" y="312"/>
                </a:lnTo>
                <a:lnTo>
                  <a:pt x="3740" y="312"/>
                </a:lnTo>
                <a:lnTo>
                  <a:pt x="3740" y="312"/>
                </a:lnTo>
                <a:close/>
                <a:moveTo>
                  <a:pt x="3832" y="293"/>
                </a:moveTo>
                <a:lnTo>
                  <a:pt x="3832" y="293"/>
                </a:lnTo>
                <a:lnTo>
                  <a:pt x="3775" y="293"/>
                </a:lnTo>
                <a:lnTo>
                  <a:pt x="3766" y="298"/>
                </a:lnTo>
                <a:lnTo>
                  <a:pt x="3749" y="308"/>
                </a:lnTo>
                <a:lnTo>
                  <a:pt x="3740" y="312"/>
                </a:lnTo>
                <a:lnTo>
                  <a:pt x="3801" y="312"/>
                </a:lnTo>
                <a:lnTo>
                  <a:pt x="3803" y="308"/>
                </a:lnTo>
                <a:lnTo>
                  <a:pt x="3822" y="298"/>
                </a:lnTo>
                <a:lnTo>
                  <a:pt x="3832" y="293"/>
                </a:lnTo>
                <a:lnTo>
                  <a:pt x="3832" y="293"/>
                </a:lnTo>
                <a:close/>
                <a:moveTo>
                  <a:pt x="3969" y="274"/>
                </a:moveTo>
                <a:lnTo>
                  <a:pt x="3969" y="274"/>
                </a:lnTo>
                <a:lnTo>
                  <a:pt x="3801" y="274"/>
                </a:lnTo>
                <a:lnTo>
                  <a:pt x="3794" y="282"/>
                </a:lnTo>
                <a:lnTo>
                  <a:pt x="3780" y="291"/>
                </a:lnTo>
                <a:lnTo>
                  <a:pt x="3775" y="293"/>
                </a:lnTo>
                <a:lnTo>
                  <a:pt x="3832" y="293"/>
                </a:lnTo>
                <a:lnTo>
                  <a:pt x="3844" y="286"/>
                </a:lnTo>
                <a:lnTo>
                  <a:pt x="3865" y="282"/>
                </a:lnTo>
                <a:lnTo>
                  <a:pt x="3884" y="279"/>
                </a:lnTo>
                <a:lnTo>
                  <a:pt x="3907" y="279"/>
                </a:lnTo>
                <a:lnTo>
                  <a:pt x="3931" y="279"/>
                </a:lnTo>
                <a:lnTo>
                  <a:pt x="3947" y="282"/>
                </a:lnTo>
                <a:lnTo>
                  <a:pt x="3962" y="279"/>
                </a:lnTo>
                <a:lnTo>
                  <a:pt x="3969" y="274"/>
                </a:lnTo>
                <a:lnTo>
                  <a:pt x="3969" y="274"/>
                </a:lnTo>
                <a:close/>
                <a:moveTo>
                  <a:pt x="3990" y="253"/>
                </a:moveTo>
                <a:lnTo>
                  <a:pt x="3990" y="253"/>
                </a:lnTo>
                <a:lnTo>
                  <a:pt x="3862" y="253"/>
                </a:lnTo>
                <a:lnTo>
                  <a:pt x="3848" y="258"/>
                </a:lnTo>
                <a:lnTo>
                  <a:pt x="3829" y="260"/>
                </a:lnTo>
                <a:lnTo>
                  <a:pt x="3820" y="263"/>
                </a:lnTo>
                <a:lnTo>
                  <a:pt x="3810" y="265"/>
                </a:lnTo>
                <a:lnTo>
                  <a:pt x="3801" y="272"/>
                </a:lnTo>
                <a:lnTo>
                  <a:pt x="3801" y="274"/>
                </a:lnTo>
                <a:lnTo>
                  <a:pt x="3969" y="274"/>
                </a:lnTo>
                <a:lnTo>
                  <a:pt x="3976" y="270"/>
                </a:lnTo>
                <a:lnTo>
                  <a:pt x="3990" y="260"/>
                </a:lnTo>
                <a:lnTo>
                  <a:pt x="3990" y="253"/>
                </a:lnTo>
                <a:lnTo>
                  <a:pt x="3990" y="253"/>
                </a:lnTo>
                <a:close/>
                <a:moveTo>
                  <a:pt x="3983" y="234"/>
                </a:moveTo>
                <a:lnTo>
                  <a:pt x="3983" y="234"/>
                </a:lnTo>
                <a:lnTo>
                  <a:pt x="3973" y="237"/>
                </a:lnTo>
                <a:lnTo>
                  <a:pt x="3966" y="241"/>
                </a:lnTo>
                <a:lnTo>
                  <a:pt x="3959" y="248"/>
                </a:lnTo>
                <a:lnTo>
                  <a:pt x="3945" y="253"/>
                </a:lnTo>
                <a:lnTo>
                  <a:pt x="3931" y="253"/>
                </a:lnTo>
                <a:lnTo>
                  <a:pt x="3917" y="251"/>
                </a:lnTo>
                <a:lnTo>
                  <a:pt x="3910" y="248"/>
                </a:lnTo>
                <a:lnTo>
                  <a:pt x="3903" y="248"/>
                </a:lnTo>
                <a:lnTo>
                  <a:pt x="3886" y="251"/>
                </a:lnTo>
                <a:lnTo>
                  <a:pt x="3867" y="253"/>
                </a:lnTo>
                <a:lnTo>
                  <a:pt x="3862" y="253"/>
                </a:lnTo>
                <a:lnTo>
                  <a:pt x="3992" y="253"/>
                </a:lnTo>
                <a:lnTo>
                  <a:pt x="3997" y="248"/>
                </a:lnTo>
                <a:lnTo>
                  <a:pt x="3997" y="241"/>
                </a:lnTo>
                <a:lnTo>
                  <a:pt x="3992" y="237"/>
                </a:lnTo>
                <a:lnTo>
                  <a:pt x="3983" y="234"/>
                </a:lnTo>
                <a:lnTo>
                  <a:pt x="3983" y="234"/>
                </a:lnTo>
                <a:close/>
                <a:moveTo>
                  <a:pt x="5197" y="813"/>
                </a:moveTo>
                <a:lnTo>
                  <a:pt x="5197" y="813"/>
                </a:lnTo>
                <a:lnTo>
                  <a:pt x="5197" y="818"/>
                </a:lnTo>
                <a:lnTo>
                  <a:pt x="5199" y="823"/>
                </a:lnTo>
                <a:lnTo>
                  <a:pt x="5202" y="825"/>
                </a:lnTo>
                <a:lnTo>
                  <a:pt x="5206" y="830"/>
                </a:lnTo>
                <a:lnTo>
                  <a:pt x="5211" y="830"/>
                </a:lnTo>
                <a:lnTo>
                  <a:pt x="5216" y="832"/>
                </a:lnTo>
                <a:lnTo>
                  <a:pt x="5221" y="832"/>
                </a:lnTo>
                <a:lnTo>
                  <a:pt x="5221" y="825"/>
                </a:lnTo>
                <a:lnTo>
                  <a:pt x="5221" y="818"/>
                </a:lnTo>
                <a:lnTo>
                  <a:pt x="5221" y="813"/>
                </a:lnTo>
                <a:lnTo>
                  <a:pt x="5197" y="813"/>
                </a:lnTo>
                <a:lnTo>
                  <a:pt x="5197" y="813"/>
                </a:lnTo>
                <a:close/>
                <a:moveTo>
                  <a:pt x="5195" y="797"/>
                </a:moveTo>
                <a:lnTo>
                  <a:pt x="5195" y="797"/>
                </a:lnTo>
                <a:lnTo>
                  <a:pt x="5195" y="808"/>
                </a:lnTo>
                <a:lnTo>
                  <a:pt x="5195" y="813"/>
                </a:lnTo>
                <a:lnTo>
                  <a:pt x="5221" y="813"/>
                </a:lnTo>
                <a:lnTo>
                  <a:pt x="5218" y="806"/>
                </a:lnTo>
                <a:lnTo>
                  <a:pt x="5216" y="797"/>
                </a:lnTo>
                <a:lnTo>
                  <a:pt x="5216" y="797"/>
                </a:lnTo>
                <a:lnTo>
                  <a:pt x="5195" y="797"/>
                </a:lnTo>
                <a:lnTo>
                  <a:pt x="5195" y="797"/>
                </a:lnTo>
                <a:close/>
                <a:moveTo>
                  <a:pt x="5195" y="775"/>
                </a:moveTo>
                <a:lnTo>
                  <a:pt x="5195" y="775"/>
                </a:lnTo>
                <a:lnTo>
                  <a:pt x="5195" y="794"/>
                </a:lnTo>
                <a:lnTo>
                  <a:pt x="5195" y="797"/>
                </a:lnTo>
                <a:lnTo>
                  <a:pt x="5216" y="797"/>
                </a:lnTo>
                <a:lnTo>
                  <a:pt x="5214" y="789"/>
                </a:lnTo>
                <a:lnTo>
                  <a:pt x="5216" y="785"/>
                </a:lnTo>
                <a:lnTo>
                  <a:pt x="5218" y="782"/>
                </a:lnTo>
                <a:lnTo>
                  <a:pt x="5221" y="778"/>
                </a:lnTo>
                <a:lnTo>
                  <a:pt x="5223" y="775"/>
                </a:lnTo>
                <a:lnTo>
                  <a:pt x="5195" y="775"/>
                </a:lnTo>
                <a:lnTo>
                  <a:pt x="5195" y="775"/>
                </a:lnTo>
                <a:close/>
                <a:moveTo>
                  <a:pt x="5195" y="756"/>
                </a:moveTo>
                <a:lnTo>
                  <a:pt x="5195" y="756"/>
                </a:lnTo>
                <a:lnTo>
                  <a:pt x="5195" y="759"/>
                </a:lnTo>
                <a:lnTo>
                  <a:pt x="5195" y="775"/>
                </a:lnTo>
                <a:lnTo>
                  <a:pt x="5195" y="775"/>
                </a:lnTo>
                <a:lnTo>
                  <a:pt x="5225" y="775"/>
                </a:lnTo>
                <a:lnTo>
                  <a:pt x="5228" y="773"/>
                </a:lnTo>
                <a:lnTo>
                  <a:pt x="5230" y="771"/>
                </a:lnTo>
                <a:lnTo>
                  <a:pt x="5232" y="766"/>
                </a:lnTo>
                <a:lnTo>
                  <a:pt x="5232" y="756"/>
                </a:lnTo>
                <a:lnTo>
                  <a:pt x="5195" y="756"/>
                </a:lnTo>
                <a:lnTo>
                  <a:pt x="5195" y="756"/>
                </a:lnTo>
                <a:close/>
                <a:moveTo>
                  <a:pt x="5195" y="737"/>
                </a:moveTo>
                <a:lnTo>
                  <a:pt x="5195" y="737"/>
                </a:lnTo>
                <a:lnTo>
                  <a:pt x="5195" y="742"/>
                </a:lnTo>
                <a:lnTo>
                  <a:pt x="5195" y="756"/>
                </a:lnTo>
                <a:lnTo>
                  <a:pt x="5232" y="756"/>
                </a:lnTo>
                <a:lnTo>
                  <a:pt x="5232" y="754"/>
                </a:lnTo>
                <a:lnTo>
                  <a:pt x="5230" y="742"/>
                </a:lnTo>
                <a:lnTo>
                  <a:pt x="5228" y="737"/>
                </a:lnTo>
                <a:lnTo>
                  <a:pt x="5195" y="737"/>
                </a:lnTo>
                <a:lnTo>
                  <a:pt x="5195" y="737"/>
                </a:lnTo>
                <a:close/>
                <a:moveTo>
                  <a:pt x="5192" y="721"/>
                </a:moveTo>
                <a:lnTo>
                  <a:pt x="5192" y="721"/>
                </a:lnTo>
                <a:lnTo>
                  <a:pt x="5192" y="723"/>
                </a:lnTo>
                <a:lnTo>
                  <a:pt x="5195" y="737"/>
                </a:lnTo>
                <a:lnTo>
                  <a:pt x="5228" y="737"/>
                </a:lnTo>
                <a:lnTo>
                  <a:pt x="5223" y="733"/>
                </a:lnTo>
                <a:lnTo>
                  <a:pt x="5221" y="726"/>
                </a:lnTo>
                <a:lnTo>
                  <a:pt x="5216" y="721"/>
                </a:lnTo>
                <a:lnTo>
                  <a:pt x="5214" y="721"/>
                </a:lnTo>
                <a:lnTo>
                  <a:pt x="5192" y="721"/>
                </a:lnTo>
                <a:lnTo>
                  <a:pt x="5192" y="721"/>
                </a:lnTo>
                <a:close/>
                <a:moveTo>
                  <a:pt x="5185" y="702"/>
                </a:moveTo>
                <a:lnTo>
                  <a:pt x="5185" y="702"/>
                </a:lnTo>
                <a:lnTo>
                  <a:pt x="5188" y="704"/>
                </a:lnTo>
                <a:lnTo>
                  <a:pt x="5192" y="721"/>
                </a:lnTo>
                <a:lnTo>
                  <a:pt x="5216" y="721"/>
                </a:lnTo>
                <a:lnTo>
                  <a:pt x="5214" y="719"/>
                </a:lnTo>
                <a:lnTo>
                  <a:pt x="5211" y="716"/>
                </a:lnTo>
                <a:lnTo>
                  <a:pt x="5211" y="714"/>
                </a:lnTo>
                <a:lnTo>
                  <a:pt x="5214" y="712"/>
                </a:lnTo>
                <a:lnTo>
                  <a:pt x="5216" y="712"/>
                </a:lnTo>
                <a:lnTo>
                  <a:pt x="5218" y="709"/>
                </a:lnTo>
                <a:lnTo>
                  <a:pt x="5221" y="704"/>
                </a:lnTo>
                <a:lnTo>
                  <a:pt x="5223" y="702"/>
                </a:lnTo>
                <a:lnTo>
                  <a:pt x="5185" y="702"/>
                </a:lnTo>
                <a:lnTo>
                  <a:pt x="5185" y="702"/>
                </a:lnTo>
                <a:close/>
                <a:moveTo>
                  <a:pt x="5214" y="683"/>
                </a:moveTo>
                <a:lnTo>
                  <a:pt x="5214" y="683"/>
                </a:lnTo>
                <a:lnTo>
                  <a:pt x="5209" y="683"/>
                </a:lnTo>
                <a:lnTo>
                  <a:pt x="5206" y="683"/>
                </a:lnTo>
                <a:lnTo>
                  <a:pt x="5202" y="686"/>
                </a:lnTo>
                <a:lnTo>
                  <a:pt x="5199" y="686"/>
                </a:lnTo>
                <a:lnTo>
                  <a:pt x="5195" y="686"/>
                </a:lnTo>
                <a:lnTo>
                  <a:pt x="5192" y="686"/>
                </a:lnTo>
                <a:lnTo>
                  <a:pt x="5188" y="688"/>
                </a:lnTo>
                <a:lnTo>
                  <a:pt x="5188" y="688"/>
                </a:lnTo>
                <a:lnTo>
                  <a:pt x="5185" y="693"/>
                </a:lnTo>
                <a:lnTo>
                  <a:pt x="5185" y="697"/>
                </a:lnTo>
                <a:lnTo>
                  <a:pt x="5185" y="702"/>
                </a:lnTo>
                <a:lnTo>
                  <a:pt x="5223" y="702"/>
                </a:lnTo>
                <a:lnTo>
                  <a:pt x="5223" y="700"/>
                </a:lnTo>
                <a:lnTo>
                  <a:pt x="5223" y="697"/>
                </a:lnTo>
                <a:lnTo>
                  <a:pt x="5221" y="695"/>
                </a:lnTo>
                <a:lnTo>
                  <a:pt x="5221" y="695"/>
                </a:lnTo>
                <a:lnTo>
                  <a:pt x="5218" y="693"/>
                </a:lnTo>
                <a:lnTo>
                  <a:pt x="5218" y="688"/>
                </a:lnTo>
                <a:lnTo>
                  <a:pt x="5216" y="686"/>
                </a:lnTo>
                <a:lnTo>
                  <a:pt x="5216" y="683"/>
                </a:lnTo>
                <a:lnTo>
                  <a:pt x="5214" y="683"/>
                </a:lnTo>
                <a:lnTo>
                  <a:pt x="5214" y="683"/>
                </a:lnTo>
                <a:close/>
                <a:moveTo>
                  <a:pt x="5159" y="886"/>
                </a:moveTo>
                <a:lnTo>
                  <a:pt x="5159" y="886"/>
                </a:lnTo>
                <a:lnTo>
                  <a:pt x="5154" y="889"/>
                </a:lnTo>
                <a:lnTo>
                  <a:pt x="5152" y="891"/>
                </a:lnTo>
                <a:lnTo>
                  <a:pt x="5152" y="896"/>
                </a:lnTo>
                <a:lnTo>
                  <a:pt x="5154" y="900"/>
                </a:lnTo>
                <a:lnTo>
                  <a:pt x="5169" y="905"/>
                </a:lnTo>
                <a:lnTo>
                  <a:pt x="5183" y="905"/>
                </a:lnTo>
                <a:lnTo>
                  <a:pt x="5202" y="900"/>
                </a:lnTo>
                <a:lnTo>
                  <a:pt x="5214" y="900"/>
                </a:lnTo>
                <a:lnTo>
                  <a:pt x="5225" y="896"/>
                </a:lnTo>
                <a:lnTo>
                  <a:pt x="5235" y="893"/>
                </a:lnTo>
                <a:lnTo>
                  <a:pt x="5237" y="893"/>
                </a:lnTo>
                <a:lnTo>
                  <a:pt x="5237" y="893"/>
                </a:lnTo>
                <a:lnTo>
                  <a:pt x="5242" y="893"/>
                </a:lnTo>
                <a:lnTo>
                  <a:pt x="5244" y="893"/>
                </a:lnTo>
                <a:lnTo>
                  <a:pt x="5247" y="891"/>
                </a:lnTo>
                <a:lnTo>
                  <a:pt x="5251" y="891"/>
                </a:lnTo>
                <a:lnTo>
                  <a:pt x="5256" y="889"/>
                </a:lnTo>
                <a:lnTo>
                  <a:pt x="5258" y="889"/>
                </a:lnTo>
                <a:lnTo>
                  <a:pt x="5261" y="886"/>
                </a:lnTo>
                <a:lnTo>
                  <a:pt x="5159" y="886"/>
                </a:lnTo>
                <a:lnTo>
                  <a:pt x="5159" y="886"/>
                </a:lnTo>
                <a:close/>
                <a:moveTo>
                  <a:pt x="5183" y="867"/>
                </a:moveTo>
                <a:lnTo>
                  <a:pt x="5183" y="867"/>
                </a:lnTo>
                <a:lnTo>
                  <a:pt x="5183" y="870"/>
                </a:lnTo>
                <a:lnTo>
                  <a:pt x="5183" y="872"/>
                </a:lnTo>
                <a:lnTo>
                  <a:pt x="5183" y="872"/>
                </a:lnTo>
                <a:lnTo>
                  <a:pt x="5178" y="874"/>
                </a:lnTo>
                <a:lnTo>
                  <a:pt x="5176" y="877"/>
                </a:lnTo>
                <a:lnTo>
                  <a:pt x="5169" y="879"/>
                </a:lnTo>
                <a:lnTo>
                  <a:pt x="5164" y="884"/>
                </a:lnTo>
                <a:lnTo>
                  <a:pt x="5162" y="886"/>
                </a:lnTo>
                <a:lnTo>
                  <a:pt x="5159" y="886"/>
                </a:lnTo>
                <a:lnTo>
                  <a:pt x="5261" y="886"/>
                </a:lnTo>
                <a:lnTo>
                  <a:pt x="5261" y="886"/>
                </a:lnTo>
                <a:lnTo>
                  <a:pt x="5263" y="884"/>
                </a:lnTo>
                <a:lnTo>
                  <a:pt x="5263" y="877"/>
                </a:lnTo>
                <a:lnTo>
                  <a:pt x="5258" y="872"/>
                </a:lnTo>
                <a:lnTo>
                  <a:pt x="5251" y="867"/>
                </a:lnTo>
                <a:lnTo>
                  <a:pt x="5183" y="867"/>
                </a:lnTo>
                <a:lnTo>
                  <a:pt x="5183" y="867"/>
                </a:lnTo>
                <a:close/>
                <a:moveTo>
                  <a:pt x="5202" y="846"/>
                </a:moveTo>
                <a:lnTo>
                  <a:pt x="5202" y="846"/>
                </a:lnTo>
                <a:lnTo>
                  <a:pt x="5197" y="846"/>
                </a:lnTo>
                <a:lnTo>
                  <a:pt x="5192" y="851"/>
                </a:lnTo>
                <a:lnTo>
                  <a:pt x="5188" y="856"/>
                </a:lnTo>
                <a:lnTo>
                  <a:pt x="5185" y="858"/>
                </a:lnTo>
                <a:lnTo>
                  <a:pt x="5183" y="865"/>
                </a:lnTo>
                <a:lnTo>
                  <a:pt x="5183" y="867"/>
                </a:lnTo>
                <a:lnTo>
                  <a:pt x="5251" y="867"/>
                </a:lnTo>
                <a:lnTo>
                  <a:pt x="5249" y="865"/>
                </a:lnTo>
                <a:lnTo>
                  <a:pt x="5237" y="863"/>
                </a:lnTo>
                <a:lnTo>
                  <a:pt x="5228" y="860"/>
                </a:lnTo>
                <a:lnTo>
                  <a:pt x="5223" y="863"/>
                </a:lnTo>
                <a:lnTo>
                  <a:pt x="5221" y="860"/>
                </a:lnTo>
                <a:lnTo>
                  <a:pt x="5216" y="858"/>
                </a:lnTo>
                <a:lnTo>
                  <a:pt x="5214" y="858"/>
                </a:lnTo>
                <a:lnTo>
                  <a:pt x="5211" y="853"/>
                </a:lnTo>
                <a:lnTo>
                  <a:pt x="5204" y="849"/>
                </a:lnTo>
                <a:lnTo>
                  <a:pt x="5202" y="846"/>
                </a:lnTo>
                <a:lnTo>
                  <a:pt x="5202" y="846"/>
                </a:lnTo>
                <a:close/>
                <a:moveTo>
                  <a:pt x="5010" y="1106"/>
                </a:moveTo>
                <a:lnTo>
                  <a:pt x="5010" y="1108"/>
                </a:lnTo>
                <a:lnTo>
                  <a:pt x="5010" y="1108"/>
                </a:lnTo>
                <a:lnTo>
                  <a:pt x="5010" y="1106"/>
                </a:lnTo>
                <a:lnTo>
                  <a:pt x="5010" y="1106"/>
                </a:lnTo>
                <a:lnTo>
                  <a:pt x="5010" y="1106"/>
                </a:lnTo>
                <a:close/>
                <a:moveTo>
                  <a:pt x="4994" y="1089"/>
                </a:moveTo>
                <a:lnTo>
                  <a:pt x="4994" y="1089"/>
                </a:lnTo>
                <a:lnTo>
                  <a:pt x="4994" y="1089"/>
                </a:lnTo>
                <a:lnTo>
                  <a:pt x="5003" y="1101"/>
                </a:lnTo>
                <a:lnTo>
                  <a:pt x="5010" y="1106"/>
                </a:lnTo>
                <a:lnTo>
                  <a:pt x="5010" y="1106"/>
                </a:lnTo>
                <a:lnTo>
                  <a:pt x="5013" y="1106"/>
                </a:lnTo>
                <a:lnTo>
                  <a:pt x="5020" y="1106"/>
                </a:lnTo>
                <a:lnTo>
                  <a:pt x="5022" y="1101"/>
                </a:lnTo>
                <a:lnTo>
                  <a:pt x="5025" y="1097"/>
                </a:lnTo>
                <a:lnTo>
                  <a:pt x="5027" y="1089"/>
                </a:lnTo>
                <a:lnTo>
                  <a:pt x="5027" y="1089"/>
                </a:lnTo>
                <a:lnTo>
                  <a:pt x="4994" y="1089"/>
                </a:lnTo>
                <a:lnTo>
                  <a:pt x="4994" y="1089"/>
                </a:lnTo>
                <a:close/>
                <a:moveTo>
                  <a:pt x="5072" y="1068"/>
                </a:moveTo>
                <a:lnTo>
                  <a:pt x="5072" y="1068"/>
                </a:lnTo>
                <a:lnTo>
                  <a:pt x="4987" y="1068"/>
                </a:lnTo>
                <a:lnTo>
                  <a:pt x="4987" y="1071"/>
                </a:lnTo>
                <a:lnTo>
                  <a:pt x="4991" y="1089"/>
                </a:lnTo>
                <a:lnTo>
                  <a:pt x="5027" y="1089"/>
                </a:lnTo>
                <a:lnTo>
                  <a:pt x="5029" y="1085"/>
                </a:lnTo>
                <a:lnTo>
                  <a:pt x="5032" y="1075"/>
                </a:lnTo>
                <a:lnTo>
                  <a:pt x="5036" y="1075"/>
                </a:lnTo>
                <a:lnTo>
                  <a:pt x="5043" y="1078"/>
                </a:lnTo>
                <a:lnTo>
                  <a:pt x="5051" y="1080"/>
                </a:lnTo>
                <a:lnTo>
                  <a:pt x="5058" y="1082"/>
                </a:lnTo>
                <a:lnTo>
                  <a:pt x="5062" y="1080"/>
                </a:lnTo>
                <a:lnTo>
                  <a:pt x="5067" y="1075"/>
                </a:lnTo>
                <a:lnTo>
                  <a:pt x="5072" y="1071"/>
                </a:lnTo>
                <a:lnTo>
                  <a:pt x="5072" y="1068"/>
                </a:lnTo>
                <a:lnTo>
                  <a:pt x="5072" y="1068"/>
                </a:lnTo>
                <a:close/>
                <a:moveTo>
                  <a:pt x="5100" y="1068"/>
                </a:moveTo>
                <a:lnTo>
                  <a:pt x="5100" y="1068"/>
                </a:lnTo>
                <a:lnTo>
                  <a:pt x="5091" y="1068"/>
                </a:lnTo>
                <a:lnTo>
                  <a:pt x="5095" y="1068"/>
                </a:lnTo>
                <a:lnTo>
                  <a:pt x="5100" y="1068"/>
                </a:lnTo>
                <a:lnTo>
                  <a:pt x="5100" y="1068"/>
                </a:lnTo>
                <a:close/>
                <a:moveTo>
                  <a:pt x="5121" y="1047"/>
                </a:moveTo>
                <a:lnTo>
                  <a:pt x="5121" y="1047"/>
                </a:lnTo>
                <a:lnTo>
                  <a:pt x="5013" y="1047"/>
                </a:lnTo>
                <a:lnTo>
                  <a:pt x="5010" y="1049"/>
                </a:lnTo>
                <a:lnTo>
                  <a:pt x="5006" y="1052"/>
                </a:lnTo>
                <a:lnTo>
                  <a:pt x="5003" y="1052"/>
                </a:lnTo>
                <a:lnTo>
                  <a:pt x="4999" y="1054"/>
                </a:lnTo>
                <a:lnTo>
                  <a:pt x="4996" y="1054"/>
                </a:lnTo>
                <a:lnTo>
                  <a:pt x="4991" y="1056"/>
                </a:lnTo>
                <a:lnTo>
                  <a:pt x="4989" y="1056"/>
                </a:lnTo>
                <a:lnTo>
                  <a:pt x="4987" y="1059"/>
                </a:lnTo>
                <a:lnTo>
                  <a:pt x="4987" y="1063"/>
                </a:lnTo>
                <a:lnTo>
                  <a:pt x="4987" y="1063"/>
                </a:lnTo>
                <a:lnTo>
                  <a:pt x="4987" y="1068"/>
                </a:lnTo>
                <a:lnTo>
                  <a:pt x="5072" y="1068"/>
                </a:lnTo>
                <a:lnTo>
                  <a:pt x="5077" y="1063"/>
                </a:lnTo>
                <a:lnTo>
                  <a:pt x="5077" y="1056"/>
                </a:lnTo>
                <a:lnTo>
                  <a:pt x="5079" y="1054"/>
                </a:lnTo>
                <a:lnTo>
                  <a:pt x="5079" y="1052"/>
                </a:lnTo>
                <a:lnTo>
                  <a:pt x="5079" y="1054"/>
                </a:lnTo>
                <a:lnTo>
                  <a:pt x="5079" y="1056"/>
                </a:lnTo>
                <a:lnTo>
                  <a:pt x="5079" y="1059"/>
                </a:lnTo>
                <a:lnTo>
                  <a:pt x="5081" y="1061"/>
                </a:lnTo>
                <a:lnTo>
                  <a:pt x="5084" y="1066"/>
                </a:lnTo>
                <a:lnTo>
                  <a:pt x="5088" y="1068"/>
                </a:lnTo>
                <a:lnTo>
                  <a:pt x="5091" y="1068"/>
                </a:lnTo>
                <a:lnTo>
                  <a:pt x="5100" y="1068"/>
                </a:lnTo>
                <a:lnTo>
                  <a:pt x="5100" y="1068"/>
                </a:lnTo>
                <a:lnTo>
                  <a:pt x="5105" y="1066"/>
                </a:lnTo>
                <a:lnTo>
                  <a:pt x="5107" y="1063"/>
                </a:lnTo>
                <a:lnTo>
                  <a:pt x="5110" y="1059"/>
                </a:lnTo>
                <a:lnTo>
                  <a:pt x="5110" y="1056"/>
                </a:lnTo>
                <a:lnTo>
                  <a:pt x="5110" y="1054"/>
                </a:lnTo>
                <a:lnTo>
                  <a:pt x="5117" y="1049"/>
                </a:lnTo>
                <a:lnTo>
                  <a:pt x="5121" y="1047"/>
                </a:lnTo>
                <a:lnTo>
                  <a:pt x="5121" y="1047"/>
                </a:lnTo>
                <a:close/>
                <a:moveTo>
                  <a:pt x="5162" y="1026"/>
                </a:moveTo>
                <a:lnTo>
                  <a:pt x="5162" y="1026"/>
                </a:lnTo>
                <a:lnTo>
                  <a:pt x="5081" y="1026"/>
                </a:lnTo>
                <a:lnTo>
                  <a:pt x="5079" y="1028"/>
                </a:lnTo>
                <a:lnTo>
                  <a:pt x="5077" y="1026"/>
                </a:lnTo>
                <a:lnTo>
                  <a:pt x="5032" y="1026"/>
                </a:lnTo>
                <a:lnTo>
                  <a:pt x="5029" y="1030"/>
                </a:lnTo>
                <a:lnTo>
                  <a:pt x="5022" y="1037"/>
                </a:lnTo>
                <a:lnTo>
                  <a:pt x="5017" y="1042"/>
                </a:lnTo>
                <a:lnTo>
                  <a:pt x="5013" y="1047"/>
                </a:lnTo>
                <a:lnTo>
                  <a:pt x="5121" y="1047"/>
                </a:lnTo>
                <a:lnTo>
                  <a:pt x="5126" y="1045"/>
                </a:lnTo>
                <a:lnTo>
                  <a:pt x="5138" y="1040"/>
                </a:lnTo>
                <a:lnTo>
                  <a:pt x="5147" y="1037"/>
                </a:lnTo>
                <a:lnTo>
                  <a:pt x="5152" y="1033"/>
                </a:lnTo>
                <a:lnTo>
                  <a:pt x="5162" y="1026"/>
                </a:lnTo>
                <a:lnTo>
                  <a:pt x="5162" y="1026"/>
                </a:lnTo>
                <a:close/>
                <a:moveTo>
                  <a:pt x="5041" y="1023"/>
                </a:moveTo>
                <a:lnTo>
                  <a:pt x="5041" y="1023"/>
                </a:lnTo>
                <a:lnTo>
                  <a:pt x="5034" y="1023"/>
                </a:lnTo>
                <a:lnTo>
                  <a:pt x="5032" y="1026"/>
                </a:lnTo>
                <a:lnTo>
                  <a:pt x="5077" y="1026"/>
                </a:lnTo>
                <a:lnTo>
                  <a:pt x="5067" y="1026"/>
                </a:lnTo>
                <a:lnTo>
                  <a:pt x="5053" y="1023"/>
                </a:lnTo>
                <a:lnTo>
                  <a:pt x="5041" y="1023"/>
                </a:lnTo>
                <a:lnTo>
                  <a:pt x="5041" y="1023"/>
                </a:lnTo>
                <a:close/>
                <a:moveTo>
                  <a:pt x="5178" y="1009"/>
                </a:moveTo>
                <a:lnTo>
                  <a:pt x="5178" y="1009"/>
                </a:lnTo>
                <a:lnTo>
                  <a:pt x="5117" y="1009"/>
                </a:lnTo>
                <a:lnTo>
                  <a:pt x="5110" y="1009"/>
                </a:lnTo>
                <a:lnTo>
                  <a:pt x="5095" y="1016"/>
                </a:lnTo>
                <a:lnTo>
                  <a:pt x="5088" y="1023"/>
                </a:lnTo>
                <a:lnTo>
                  <a:pt x="5081" y="1026"/>
                </a:lnTo>
                <a:lnTo>
                  <a:pt x="5162" y="1026"/>
                </a:lnTo>
                <a:lnTo>
                  <a:pt x="5164" y="1026"/>
                </a:lnTo>
                <a:lnTo>
                  <a:pt x="5173" y="1023"/>
                </a:lnTo>
                <a:lnTo>
                  <a:pt x="5176" y="1016"/>
                </a:lnTo>
                <a:lnTo>
                  <a:pt x="5178" y="1009"/>
                </a:lnTo>
                <a:lnTo>
                  <a:pt x="5178" y="1009"/>
                </a:lnTo>
                <a:close/>
                <a:moveTo>
                  <a:pt x="5178" y="988"/>
                </a:moveTo>
                <a:lnTo>
                  <a:pt x="5178" y="988"/>
                </a:lnTo>
                <a:lnTo>
                  <a:pt x="5140" y="988"/>
                </a:lnTo>
                <a:lnTo>
                  <a:pt x="5138" y="997"/>
                </a:lnTo>
                <a:lnTo>
                  <a:pt x="5131" y="1002"/>
                </a:lnTo>
                <a:lnTo>
                  <a:pt x="5124" y="1004"/>
                </a:lnTo>
                <a:lnTo>
                  <a:pt x="5117" y="1009"/>
                </a:lnTo>
                <a:lnTo>
                  <a:pt x="5178" y="1009"/>
                </a:lnTo>
                <a:lnTo>
                  <a:pt x="5178" y="1009"/>
                </a:lnTo>
                <a:lnTo>
                  <a:pt x="5178" y="993"/>
                </a:lnTo>
                <a:lnTo>
                  <a:pt x="5178" y="988"/>
                </a:lnTo>
                <a:lnTo>
                  <a:pt x="5178" y="988"/>
                </a:lnTo>
                <a:close/>
                <a:moveTo>
                  <a:pt x="5150" y="969"/>
                </a:moveTo>
                <a:lnTo>
                  <a:pt x="5150" y="969"/>
                </a:lnTo>
                <a:lnTo>
                  <a:pt x="5143" y="983"/>
                </a:lnTo>
                <a:lnTo>
                  <a:pt x="5140" y="988"/>
                </a:lnTo>
                <a:lnTo>
                  <a:pt x="5178" y="988"/>
                </a:lnTo>
                <a:lnTo>
                  <a:pt x="5180" y="978"/>
                </a:lnTo>
                <a:lnTo>
                  <a:pt x="5183" y="971"/>
                </a:lnTo>
                <a:lnTo>
                  <a:pt x="5185" y="971"/>
                </a:lnTo>
                <a:lnTo>
                  <a:pt x="5188" y="969"/>
                </a:lnTo>
                <a:lnTo>
                  <a:pt x="5188" y="969"/>
                </a:lnTo>
                <a:lnTo>
                  <a:pt x="5150" y="969"/>
                </a:lnTo>
                <a:lnTo>
                  <a:pt x="5150" y="969"/>
                </a:lnTo>
                <a:close/>
                <a:moveTo>
                  <a:pt x="5154" y="948"/>
                </a:moveTo>
                <a:lnTo>
                  <a:pt x="5154" y="948"/>
                </a:lnTo>
                <a:lnTo>
                  <a:pt x="5154" y="950"/>
                </a:lnTo>
                <a:lnTo>
                  <a:pt x="5152" y="967"/>
                </a:lnTo>
                <a:lnTo>
                  <a:pt x="5150" y="969"/>
                </a:lnTo>
                <a:lnTo>
                  <a:pt x="5188" y="969"/>
                </a:lnTo>
                <a:lnTo>
                  <a:pt x="5190" y="969"/>
                </a:lnTo>
                <a:lnTo>
                  <a:pt x="5192" y="967"/>
                </a:lnTo>
                <a:lnTo>
                  <a:pt x="5195" y="964"/>
                </a:lnTo>
                <a:lnTo>
                  <a:pt x="5195" y="962"/>
                </a:lnTo>
                <a:lnTo>
                  <a:pt x="5195" y="957"/>
                </a:lnTo>
                <a:lnTo>
                  <a:pt x="5192" y="952"/>
                </a:lnTo>
                <a:lnTo>
                  <a:pt x="5190" y="948"/>
                </a:lnTo>
                <a:lnTo>
                  <a:pt x="5154" y="948"/>
                </a:lnTo>
                <a:lnTo>
                  <a:pt x="5154" y="948"/>
                </a:lnTo>
                <a:close/>
                <a:moveTo>
                  <a:pt x="5157" y="929"/>
                </a:moveTo>
                <a:lnTo>
                  <a:pt x="5157" y="929"/>
                </a:lnTo>
                <a:lnTo>
                  <a:pt x="5157" y="934"/>
                </a:lnTo>
                <a:lnTo>
                  <a:pt x="5154" y="948"/>
                </a:lnTo>
                <a:lnTo>
                  <a:pt x="5190" y="948"/>
                </a:lnTo>
                <a:lnTo>
                  <a:pt x="5188" y="945"/>
                </a:lnTo>
                <a:lnTo>
                  <a:pt x="5183" y="931"/>
                </a:lnTo>
                <a:lnTo>
                  <a:pt x="5180" y="929"/>
                </a:lnTo>
                <a:lnTo>
                  <a:pt x="5157" y="929"/>
                </a:lnTo>
                <a:lnTo>
                  <a:pt x="5157" y="929"/>
                </a:lnTo>
                <a:close/>
                <a:moveTo>
                  <a:pt x="5171" y="908"/>
                </a:moveTo>
                <a:lnTo>
                  <a:pt x="5171" y="908"/>
                </a:lnTo>
                <a:lnTo>
                  <a:pt x="5164" y="910"/>
                </a:lnTo>
                <a:lnTo>
                  <a:pt x="5159" y="922"/>
                </a:lnTo>
                <a:lnTo>
                  <a:pt x="5157" y="929"/>
                </a:lnTo>
                <a:lnTo>
                  <a:pt x="5180" y="929"/>
                </a:lnTo>
                <a:lnTo>
                  <a:pt x="5180" y="922"/>
                </a:lnTo>
                <a:lnTo>
                  <a:pt x="5176" y="912"/>
                </a:lnTo>
                <a:lnTo>
                  <a:pt x="5171" y="908"/>
                </a:lnTo>
                <a:lnTo>
                  <a:pt x="5171" y="908"/>
                </a:lnTo>
                <a:close/>
                <a:moveTo>
                  <a:pt x="4836" y="1264"/>
                </a:moveTo>
                <a:lnTo>
                  <a:pt x="4836" y="1264"/>
                </a:lnTo>
                <a:lnTo>
                  <a:pt x="4836" y="1269"/>
                </a:lnTo>
                <a:lnTo>
                  <a:pt x="4836" y="1278"/>
                </a:lnTo>
                <a:lnTo>
                  <a:pt x="4843" y="1281"/>
                </a:lnTo>
                <a:lnTo>
                  <a:pt x="4850" y="1278"/>
                </a:lnTo>
                <a:lnTo>
                  <a:pt x="4857" y="1269"/>
                </a:lnTo>
                <a:lnTo>
                  <a:pt x="4859" y="1264"/>
                </a:lnTo>
                <a:lnTo>
                  <a:pt x="4836" y="1264"/>
                </a:lnTo>
                <a:lnTo>
                  <a:pt x="4836" y="1264"/>
                </a:lnTo>
                <a:close/>
                <a:moveTo>
                  <a:pt x="4843" y="1245"/>
                </a:moveTo>
                <a:lnTo>
                  <a:pt x="4843" y="1245"/>
                </a:lnTo>
                <a:lnTo>
                  <a:pt x="4836" y="1255"/>
                </a:lnTo>
                <a:lnTo>
                  <a:pt x="4836" y="1264"/>
                </a:lnTo>
                <a:lnTo>
                  <a:pt x="4859" y="1264"/>
                </a:lnTo>
                <a:lnTo>
                  <a:pt x="4862" y="1260"/>
                </a:lnTo>
                <a:lnTo>
                  <a:pt x="4864" y="1248"/>
                </a:lnTo>
                <a:lnTo>
                  <a:pt x="4864" y="1245"/>
                </a:lnTo>
                <a:lnTo>
                  <a:pt x="4843" y="1245"/>
                </a:lnTo>
                <a:lnTo>
                  <a:pt x="4843" y="1245"/>
                </a:lnTo>
                <a:close/>
                <a:moveTo>
                  <a:pt x="4859" y="1229"/>
                </a:moveTo>
                <a:lnTo>
                  <a:pt x="4859" y="1229"/>
                </a:lnTo>
                <a:lnTo>
                  <a:pt x="4847" y="1234"/>
                </a:lnTo>
                <a:lnTo>
                  <a:pt x="4840" y="1245"/>
                </a:lnTo>
                <a:lnTo>
                  <a:pt x="4840" y="1245"/>
                </a:lnTo>
                <a:lnTo>
                  <a:pt x="4864" y="1245"/>
                </a:lnTo>
                <a:lnTo>
                  <a:pt x="4864" y="1238"/>
                </a:lnTo>
                <a:lnTo>
                  <a:pt x="4864" y="1238"/>
                </a:lnTo>
                <a:lnTo>
                  <a:pt x="4864" y="1229"/>
                </a:lnTo>
                <a:lnTo>
                  <a:pt x="4859" y="1229"/>
                </a:lnTo>
                <a:lnTo>
                  <a:pt x="4859" y="1229"/>
                </a:lnTo>
                <a:close/>
                <a:moveTo>
                  <a:pt x="5764" y="2471"/>
                </a:moveTo>
                <a:lnTo>
                  <a:pt x="5764" y="2471"/>
                </a:lnTo>
                <a:lnTo>
                  <a:pt x="5740" y="2471"/>
                </a:lnTo>
                <a:lnTo>
                  <a:pt x="5740" y="2474"/>
                </a:lnTo>
                <a:lnTo>
                  <a:pt x="5738" y="2474"/>
                </a:lnTo>
                <a:lnTo>
                  <a:pt x="5738" y="2478"/>
                </a:lnTo>
                <a:lnTo>
                  <a:pt x="5738" y="2483"/>
                </a:lnTo>
                <a:lnTo>
                  <a:pt x="5738" y="2486"/>
                </a:lnTo>
                <a:lnTo>
                  <a:pt x="5738" y="2490"/>
                </a:lnTo>
                <a:lnTo>
                  <a:pt x="5743" y="2490"/>
                </a:lnTo>
                <a:lnTo>
                  <a:pt x="5747" y="2490"/>
                </a:lnTo>
                <a:lnTo>
                  <a:pt x="5750" y="2490"/>
                </a:lnTo>
                <a:lnTo>
                  <a:pt x="5754" y="2486"/>
                </a:lnTo>
                <a:lnTo>
                  <a:pt x="5757" y="2481"/>
                </a:lnTo>
                <a:lnTo>
                  <a:pt x="5759" y="2476"/>
                </a:lnTo>
                <a:lnTo>
                  <a:pt x="5762" y="2474"/>
                </a:lnTo>
                <a:lnTo>
                  <a:pt x="5764" y="2471"/>
                </a:lnTo>
                <a:lnTo>
                  <a:pt x="5764" y="2471"/>
                </a:lnTo>
                <a:close/>
                <a:moveTo>
                  <a:pt x="5714" y="2450"/>
                </a:moveTo>
                <a:lnTo>
                  <a:pt x="5714" y="2450"/>
                </a:lnTo>
                <a:lnTo>
                  <a:pt x="5714" y="2453"/>
                </a:lnTo>
                <a:lnTo>
                  <a:pt x="5714" y="2455"/>
                </a:lnTo>
                <a:lnTo>
                  <a:pt x="5721" y="2457"/>
                </a:lnTo>
                <a:lnTo>
                  <a:pt x="5731" y="2457"/>
                </a:lnTo>
                <a:lnTo>
                  <a:pt x="5738" y="2457"/>
                </a:lnTo>
                <a:lnTo>
                  <a:pt x="5743" y="2462"/>
                </a:lnTo>
                <a:lnTo>
                  <a:pt x="5745" y="2464"/>
                </a:lnTo>
                <a:lnTo>
                  <a:pt x="5743" y="2469"/>
                </a:lnTo>
                <a:lnTo>
                  <a:pt x="5740" y="2471"/>
                </a:lnTo>
                <a:lnTo>
                  <a:pt x="5764" y="2471"/>
                </a:lnTo>
                <a:lnTo>
                  <a:pt x="5764" y="2467"/>
                </a:lnTo>
                <a:lnTo>
                  <a:pt x="5769" y="2457"/>
                </a:lnTo>
                <a:lnTo>
                  <a:pt x="5773" y="2453"/>
                </a:lnTo>
                <a:lnTo>
                  <a:pt x="5773" y="2450"/>
                </a:lnTo>
                <a:lnTo>
                  <a:pt x="5714" y="2450"/>
                </a:lnTo>
                <a:lnTo>
                  <a:pt x="5714" y="2450"/>
                </a:lnTo>
                <a:close/>
                <a:moveTo>
                  <a:pt x="5788" y="2429"/>
                </a:moveTo>
                <a:lnTo>
                  <a:pt x="5788" y="2429"/>
                </a:lnTo>
                <a:lnTo>
                  <a:pt x="5728" y="2429"/>
                </a:lnTo>
                <a:lnTo>
                  <a:pt x="5728" y="2434"/>
                </a:lnTo>
                <a:lnTo>
                  <a:pt x="5726" y="2434"/>
                </a:lnTo>
                <a:lnTo>
                  <a:pt x="5724" y="2438"/>
                </a:lnTo>
                <a:lnTo>
                  <a:pt x="5719" y="2441"/>
                </a:lnTo>
                <a:lnTo>
                  <a:pt x="5717" y="2443"/>
                </a:lnTo>
                <a:lnTo>
                  <a:pt x="5714" y="2448"/>
                </a:lnTo>
                <a:lnTo>
                  <a:pt x="5714" y="2448"/>
                </a:lnTo>
                <a:lnTo>
                  <a:pt x="5714" y="2450"/>
                </a:lnTo>
                <a:lnTo>
                  <a:pt x="5773" y="2450"/>
                </a:lnTo>
                <a:lnTo>
                  <a:pt x="5778" y="2448"/>
                </a:lnTo>
                <a:lnTo>
                  <a:pt x="5783" y="2441"/>
                </a:lnTo>
                <a:lnTo>
                  <a:pt x="5788" y="2436"/>
                </a:lnTo>
                <a:lnTo>
                  <a:pt x="5788" y="2434"/>
                </a:lnTo>
                <a:lnTo>
                  <a:pt x="5788" y="2431"/>
                </a:lnTo>
                <a:lnTo>
                  <a:pt x="5788" y="2429"/>
                </a:lnTo>
                <a:lnTo>
                  <a:pt x="5788" y="2429"/>
                </a:lnTo>
                <a:close/>
                <a:moveTo>
                  <a:pt x="5745" y="2408"/>
                </a:moveTo>
                <a:lnTo>
                  <a:pt x="5745" y="2408"/>
                </a:lnTo>
                <a:lnTo>
                  <a:pt x="5726" y="2408"/>
                </a:lnTo>
                <a:lnTo>
                  <a:pt x="5728" y="2422"/>
                </a:lnTo>
                <a:lnTo>
                  <a:pt x="5728" y="2429"/>
                </a:lnTo>
                <a:lnTo>
                  <a:pt x="5788" y="2429"/>
                </a:lnTo>
                <a:lnTo>
                  <a:pt x="5788" y="2427"/>
                </a:lnTo>
                <a:lnTo>
                  <a:pt x="5783" y="2422"/>
                </a:lnTo>
                <a:lnTo>
                  <a:pt x="5780" y="2419"/>
                </a:lnTo>
                <a:lnTo>
                  <a:pt x="5778" y="2419"/>
                </a:lnTo>
                <a:lnTo>
                  <a:pt x="5776" y="2419"/>
                </a:lnTo>
                <a:lnTo>
                  <a:pt x="5773" y="2419"/>
                </a:lnTo>
                <a:lnTo>
                  <a:pt x="5773" y="2422"/>
                </a:lnTo>
                <a:lnTo>
                  <a:pt x="5769" y="2422"/>
                </a:lnTo>
                <a:lnTo>
                  <a:pt x="5766" y="2422"/>
                </a:lnTo>
                <a:lnTo>
                  <a:pt x="5762" y="2422"/>
                </a:lnTo>
                <a:lnTo>
                  <a:pt x="5757" y="2419"/>
                </a:lnTo>
                <a:lnTo>
                  <a:pt x="5752" y="2417"/>
                </a:lnTo>
                <a:lnTo>
                  <a:pt x="5750" y="2415"/>
                </a:lnTo>
                <a:lnTo>
                  <a:pt x="5747" y="2412"/>
                </a:lnTo>
                <a:lnTo>
                  <a:pt x="5745" y="2412"/>
                </a:lnTo>
                <a:lnTo>
                  <a:pt x="5745" y="2408"/>
                </a:lnTo>
                <a:lnTo>
                  <a:pt x="5745" y="2408"/>
                </a:lnTo>
                <a:close/>
                <a:moveTo>
                  <a:pt x="5736" y="2386"/>
                </a:moveTo>
                <a:lnTo>
                  <a:pt x="5736" y="2386"/>
                </a:lnTo>
                <a:lnTo>
                  <a:pt x="5717" y="2386"/>
                </a:lnTo>
                <a:lnTo>
                  <a:pt x="5717" y="2389"/>
                </a:lnTo>
                <a:lnTo>
                  <a:pt x="5719" y="2393"/>
                </a:lnTo>
                <a:lnTo>
                  <a:pt x="5721" y="2398"/>
                </a:lnTo>
                <a:lnTo>
                  <a:pt x="5726" y="2408"/>
                </a:lnTo>
                <a:lnTo>
                  <a:pt x="5726" y="2408"/>
                </a:lnTo>
                <a:lnTo>
                  <a:pt x="5743" y="2408"/>
                </a:lnTo>
                <a:lnTo>
                  <a:pt x="5743" y="2408"/>
                </a:lnTo>
                <a:lnTo>
                  <a:pt x="5743" y="2403"/>
                </a:lnTo>
                <a:lnTo>
                  <a:pt x="5738" y="2398"/>
                </a:lnTo>
                <a:lnTo>
                  <a:pt x="5736" y="2391"/>
                </a:lnTo>
                <a:lnTo>
                  <a:pt x="5736" y="2386"/>
                </a:lnTo>
                <a:lnTo>
                  <a:pt x="5736" y="2386"/>
                </a:lnTo>
                <a:close/>
                <a:moveTo>
                  <a:pt x="5719" y="2367"/>
                </a:moveTo>
                <a:lnTo>
                  <a:pt x="5719" y="2367"/>
                </a:lnTo>
                <a:lnTo>
                  <a:pt x="5717" y="2367"/>
                </a:lnTo>
                <a:lnTo>
                  <a:pt x="5714" y="2370"/>
                </a:lnTo>
                <a:lnTo>
                  <a:pt x="5714" y="2375"/>
                </a:lnTo>
                <a:lnTo>
                  <a:pt x="5714" y="2379"/>
                </a:lnTo>
                <a:lnTo>
                  <a:pt x="5714" y="2384"/>
                </a:lnTo>
                <a:lnTo>
                  <a:pt x="5717" y="2386"/>
                </a:lnTo>
                <a:lnTo>
                  <a:pt x="5736" y="2386"/>
                </a:lnTo>
                <a:lnTo>
                  <a:pt x="5733" y="2384"/>
                </a:lnTo>
                <a:lnTo>
                  <a:pt x="5731" y="2379"/>
                </a:lnTo>
                <a:lnTo>
                  <a:pt x="5731" y="2375"/>
                </a:lnTo>
                <a:lnTo>
                  <a:pt x="5726" y="2370"/>
                </a:lnTo>
                <a:lnTo>
                  <a:pt x="5724" y="2367"/>
                </a:lnTo>
                <a:lnTo>
                  <a:pt x="5719" y="2367"/>
                </a:lnTo>
                <a:lnTo>
                  <a:pt x="5719" y="2367"/>
                </a:lnTo>
                <a:close/>
                <a:moveTo>
                  <a:pt x="5646" y="2592"/>
                </a:moveTo>
                <a:lnTo>
                  <a:pt x="5646" y="2592"/>
                </a:lnTo>
                <a:lnTo>
                  <a:pt x="5646" y="2592"/>
                </a:lnTo>
                <a:lnTo>
                  <a:pt x="5646" y="2592"/>
                </a:lnTo>
                <a:lnTo>
                  <a:pt x="5646" y="2592"/>
                </a:lnTo>
                <a:lnTo>
                  <a:pt x="5646" y="2592"/>
                </a:lnTo>
                <a:close/>
                <a:moveTo>
                  <a:pt x="5665" y="2571"/>
                </a:moveTo>
                <a:lnTo>
                  <a:pt x="5665" y="2571"/>
                </a:lnTo>
                <a:lnTo>
                  <a:pt x="5601" y="2571"/>
                </a:lnTo>
                <a:lnTo>
                  <a:pt x="5601" y="2578"/>
                </a:lnTo>
                <a:lnTo>
                  <a:pt x="5601" y="2582"/>
                </a:lnTo>
                <a:lnTo>
                  <a:pt x="5606" y="2585"/>
                </a:lnTo>
                <a:lnTo>
                  <a:pt x="5613" y="2587"/>
                </a:lnTo>
                <a:lnTo>
                  <a:pt x="5620" y="2590"/>
                </a:lnTo>
                <a:lnTo>
                  <a:pt x="5627" y="2590"/>
                </a:lnTo>
                <a:lnTo>
                  <a:pt x="5639" y="2592"/>
                </a:lnTo>
                <a:lnTo>
                  <a:pt x="5646" y="2592"/>
                </a:lnTo>
                <a:lnTo>
                  <a:pt x="5646" y="2592"/>
                </a:lnTo>
                <a:lnTo>
                  <a:pt x="5648" y="2590"/>
                </a:lnTo>
                <a:lnTo>
                  <a:pt x="5653" y="2587"/>
                </a:lnTo>
                <a:lnTo>
                  <a:pt x="5660" y="2578"/>
                </a:lnTo>
                <a:lnTo>
                  <a:pt x="5665" y="2571"/>
                </a:lnTo>
                <a:lnTo>
                  <a:pt x="5665" y="2571"/>
                </a:lnTo>
                <a:close/>
                <a:moveTo>
                  <a:pt x="5613" y="2554"/>
                </a:moveTo>
                <a:lnTo>
                  <a:pt x="5613" y="2554"/>
                </a:lnTo>
                <a:lnTo>
                  <a:pt x="5608" y="2556"/>
                </a:lnTo>
                <a:lnTo>
                  <a:pt x="5601" y="2566"/>
                </a:lnTo>
                <a:lnTo>
                  <a:pt x="5601" y="2571"/>
                </a:lnTo>
                <a:lnTo>
                  <a:pt x="5601" y="2571"/>
                </a:lnTo>
                <a:lnTo>
                  <a:pt x="5601" y="2571"/>
                </a:lnTo>
                <a:lnTo>
                  <a:pt x="5665" y="2571"/>
                </a:lnTo>
                <a:lnTo>
                  <a:pt x="5684" y="2554"/>
                </a:lnTo>
                <a:lnTo>
                  <a:pt x="5686" y="2554"/>
                </a:lnTo>
                <a:lnTo>
                  <a:pt x="5613" y="2554"/>
                </a:lnTo>
                <a:lnTo>
                  <a:pt x="5613" y="2554"/>
                </a:lnTo>
                <a:close/>
                <a:moveTo>
                  <a:pt x="5705" y="2533"/>
                </a:moveTo>
                <a:lnTo>
                  <a:pt x="5705" y="2533"/>
                </a:lnTo>
                <a:lnTo>
                  <a:pt x="5639" y="2533"/>
                </a:lnTo>
                <a:lnTo>
                  <a:pt x="5622" y="2542"/>
                </a:lnTo>
                <a:lnTo>
                  <a:pt x="5613" y="2554"/>
                </a:lnTo>
                <a:lnTo>
                  <a:pt x="5684" y="2554"/>
                </a:lnTo>
                <a:lnTo>
                  <a:pt x="5705" y="2533"/>
                </a:lnTo>
                <a:lnTo>
                  <a:pt x="5705" y="2533"/>
                </a:lnTo>
                <a:close/>
                <a:moveTo>
                  <a:pt x="5667" y="2512"/>
                </a:moveTo>
                <a:lnTo>
                  <a:pt x="5667" y="2512"/>
                </a:lnTo>
                <a:lnTo>
                  <a:pt x="5665" y="2512"/>
                </a:lnTo>
                <a:lnTo>
                  <a:pt x="5660" y="2519"/>
                </a:lnTo>
                <a:lnTo>
                  <a:pt x="5641" y="2530"/>
                </a:lnTo>
                <a:lnTo>
                  <a:pt x="5639" y="2533"/>
                </a:lnTo>
                <a:lnTo>
                  <a:pt x="5705" y="2533"/>
                </a:lnTo>
                <a:lnTo>
                  <a:pt x="5707" y="2530"/>
                </a:lnTo>
                <a:lnTo>
                  <a:pt x="5717" y="2519"/>
                </a:lnTo>
                <a:lnTo>
                  <a:pt x="5719" y="2512"/>
                </a:lnTo>
                <a:lnTo>
                  <a:pt x="5667" y="2512"/>
                </a:lnTo>
                <a:lnTo>
                  <a:pt x="5667" y="2512"/>
                </a:lnTo>
                <a:close/>
                <a:moveTo>
                  <a:pt x="5681" y="2490"/>
                </a:moveTo>
                <a:lnTo>
                  <a:pt x="5681" y="2490"/>
                </a:lnTo>
                <a:lnTo>
                  <a:pt x="5681" y="2493"/>
                </a:lnTo>
                <a:lnTo>
                  <a:pt x="5679" y="2495"/>
                </a:lnTo>
                <a:lnTo>
                  <a:pt x="5676" y="2497"/>
                </a:lnTo>
                <a:lnTo>
                  <a:pt x="5676" y="2500"/>
                </a:lnTo>
                <a:lnTo>
                  <a:pt x="5676" y="2502"/>
                </a:lnTo>
                <a:lnTo>
                  <a:pt x="5674" y="2507"/>
                </a:lnTo>
                <a:lnTo>
                  <a:pt x="5672" y="2507"/>
                </a:lnTo>
                <a:lnTo>
                  <a:pt x="5667" y="2512"/>
                </a:lnTo>
                <a:lnTo>
                  <a:pt x="5719" y="2512"/>
                </a:lnTo>
                <a:lnTo>
                  <a:pt x="5724" y="2504"/>
                </a:lnTo>
                <a:lnTo>
                  <a:pt x="5724" y="2493"/>
                </a:lnTo>
                <a:lnTo>
                  <a:pt x="5724" y="2490"/>
                </a:lnTo>
                <a:lnTo>
                  <a:pt x="5681" y="2490"/>
                </a:lnTo>
                <a:lnTo>
                  <a:pt x="5681" y="2490"/>
                </a:lnTo>
                <a:close/>
                <a:moveTo>
                  <a:pt x="5705" y="2471"/>
                </a:moveTo>
                <a:lnTo>
                  <a:pt x="5705" y="2471"/>
                </a:lnTo>
                <a:lnTo>
                  <a:pt x="5705" y="2474"/>
                </a:lnTo>
                <a:lnTo>
                  <a:pt x="5702" y="2476"/>
                </a:lnTo>
                <a:lnTo>
                  <a:pt x="5698" y="2478"/>
                </a:lnTo>
                <a:lnTo>
                  <a:pt x="5693" y="2483"/>
                </a:lnTo>
                <a:lnTo>
                  <a:pt x="5688" y="2486"/>
                </a:lnTo>
                <a:lnTo>
                  <a:pt x="5684" y="2490"/>
                </a:lnTo>
                <a:lnTo>
                  <a:pt x="5681" y="2490"/>
                </a:lnTo>
                <a:lnTo>
                  <a:pt x="5724" y="2490"/>
                </a:lnTo>
                <a:lnTo>
                  <a:pt x="5724" y="2490"/>
                </a:lnTo>
                <a:lnTo>
                  <a:pt x="5724" y="2490"/>
                </a:lnTo>
                <a:lnTo>
                  <a:pt x="5724" y="2488"/>
                </a:lnTo>
                <a:lnTo>
                  <a:pt x="5719" y="2486"/>
                </a:lnTo>
                <a:lnTo>
                  <a:pt x="5719" y="2481"/>
                </a:lnTo>
                <a:lnTo>
                  <a:pt x="5714" y="2476"/>
                </a:lnTo>
                <a:lnTo>
                  <a:pt x="5710" y="2474"/>
                </a:lnTo>
                <a:lnTo>
                  <a:pt x="5707" y="2474"/>
                </a:lnTo>
                <a:lnTo>
                  <a:pt x="5705" y="2471"/>
                </a:lnTo>
                <a:lnTo>
                  <a:pt x="5705" y="2471"/>
                </a:lnTo>
                <a:close/>
                <a:moveTo>
                  <a:pt x="5289" y="2514"/>
                </a:moveTo>
                <a:lnTo>
                  <a:pt x="5289" y="2514"/>
                </a:lnTo>
                <a:lnTo>
                  <a:pt x="5251" y="2514"/>
                </a:lnTo>
                <a:lnTo>
                  <a:pt x="5251" y="2521"/>
                </a:lnTo>
                <a:lnTo>
                  <a:pt x="5251" y="2526"/>
                </a:lnTo>
                <a:lnTo>
                  <a:pt x="5251" y="2528"/>
                </a:lnTo>
                <a:lnTo>
                  <a:pt x="5254" y="2530"/>
                </a:lnTo>
                <a:lnTo>
                  <a:pt x="5258" y="2533"/>
                </a:lnTo>
                <a:lnTo>
                  <a:pt x="5261" y="2533"/>
                </a:lnTo>
                <a:lnTo>
                  <a:pt x="5265" y="2533"/>
                </a:lnTo>
                <a:lnTo>
                  <a:pt x="5270" y="2533"/>
                </a:lnTo>
                <a:lnTo>
                  <a:pt x="5273" y="2530"/>
                </a:lnTo>
                <a:lnTo>
                  <a:pt x="5277" y="2530"/>
                </a:lnTo>
                <a:lnTo>
                  <a:pt x="5280" y="2528"/>
                </a:lnTo>
                <a:lnTo>
                  <a:pt x="5284" y="2523"/>
                </a:lnTo>
                <a:lnTo>
                  <a:pt x="5289" y="2514"/>
                </a:lnTo>
                <a:lnTo>
                  <a:pt x="5289" y="2514"/>
                </a:lnTo>
                <a:close/>
                <a:moveTo>
                  <a:pt x="5299" y="2495"/>
                </a:moveTo>
                <a:lnTo>
                  <a:pt x="5299" y="2495"/>
                </a:lnTo>
                <a:lnTo>
                  <a:pt x="5235" y="2495"/>
                </a:lnTo>
                <a:lnTo>
                  <a:pt x="5237" y="2497"/>
                </a:lnTo>
                <a:lnTo>
                  <a:pt x="5242" y="2504"/>
                </a:lnTo>
                <a:lnTo>
                  <a:pt x="5247" y="2507"/>
                </a:lnTo>
                <a:lnTo>
                  <a:pt x="5251" y="2514"/>
                </a:lnTo>
                <a:lnTo>
                  <a:pt x="5251" y="2514"/>
                </a:lnTo>
                <a:lnTo>
                  <a:pt x="5289" y="2514"/>
                </a:lnTo>
                <a:lnTo>
                  <a:pt x="5291" y="2512"/>
                </a:lnTo>
                <a:lnTo>
                  <a:pt x="5296" y="2500"/>
                </a:lnTo>
                <a:lnTo>
                  <a:pt x="5299" y="2495"/>
                </a:lnTo>
                <a:lnTo>
                  <a:pt x="5299" y="2495"/>
                </a:lnTo>
                <a:close/>
                <a:moveTo>
                  <a:pt x="5296" y="2476"/>
                </a:moveTo>
                <a:lnTo>
                  <a:pt x="5296" y="2476"/>
                </a:lnTo>
                <a:lnTo>
                  <a:pt x="5287" y="2481"/>
                </a:lnTo>
                <a:lnTo>
                  <a:pt x="5277" y="2486"/>
                </a:lnTo>
                <a:lnTo>
                  <a:pt x="5270" y="2490"/>
                </a:lnTo>
                <a:lnTo>
                  <a:pt x="5263" y="2493"/>
                </a:lnTo>
                <a:lnTo>
                  <a:pt x="5258" y="2490"/>
                </a:lnTo>
                <a:lnTo>
                  <a:pt x="5254" y="2490"/>
                </a:lnTo>
                <a:lnTo>
                  <a:pt x="5249" y="2488"/>
                </a:lnTo>
                <a:lnTo>
                  <a:pt x="5244" y="2488"/>
                </a:lnTo>
                <a:lnTo>
                  <a:pt x="5242" y="2486"/>
                </a:lnTo>
                <a:lnTo>
                  <a:pt x="5240" y="2486"/>
                </a:lnTo>
                <a:lnTo>
                  <a:pt x="5235" y="2493"/>
                </a:lnTo>
                <a:lnTo>
                  <a:pt x="5235" y="2495"/>
                </a:lnTo>
                <a:lnTo>
                  <a:pt x="5299" y="2495"/>
                </a:lnTo>
                <a:lnTo>
                  <a:pt x="5299" y="2488"/>
                </a:lnTo>
                <a:lnTo>
                  <a:pt x="5299" y="2478"/>
                </a:lnTo>
                <a:lnTo>
                  <a:pt x="5296" y="2476"/>
                </a:lnTo>
                <a:lnTo>
                  <a:pt x="5296" y="2476"/>
                </a:lnTo>
                <a:close/>
                <a:moveTo>
                  <a:pt x="5287" y="2434"/>
                </a:moveTo>
                <a:lnTo>
                  <a:pt x="5287" y="2434"/>
                </a:lnTo>
                <a:lnTo>
                  <a:pt x="5195" y="2434"/>
                </a:lnTo>
                <a:lnTo>
                  <a:pt x="5195" y="2434"/>
                </a:lnTo>
                <a:lnTo>
                  <a:pt x="5204" y="2445"/>
                </a:lnTo>
                <a:lnTo>
                  <a:pt x="5209" y="2450"/>
                </a:lnTo>
                <a:lnTo>
                  <a:pt x="5211" y="2453"/>
                </a:lnTo>
                <a:lnTo>
                  <a:pt x="5214" y="2455"/>
                </a:lnTo>
                <a:lnTo>
                  <a:pt x="5216" y="2453"/>
                </a:lnTo>
                <a:lnTo>
                  <a:pt x="5221" y="2450"/>
                </a:lnTo>
                <a:lnTo>
                  <a:pt x="5223" y="2448"/>
                </a:lnTo>
                <a:lnTo>
                  <a:pt x="5223" y="2443"/>
                </a:lnTo>
                <a:lnTo>
                  <a:pt x="5225" y="2438"/>
                </a:lnTo>
                <a:lnTo>
                  <a:pt x="5232" y="2436"/>
                </a:lnTo>
                <a:lnTo>
                  <a:pt x="5242" y="2438"/>
                </a:lnTo>
                <a:lnTo>
                  <a:pt x="5251" y="2443"/>
                </a:lnTo>
                <a:lnTo>
                  <a:pt x="5256" y="2450"/>
                </a:lnTo>
                <a:lnTo>
                  <a:pt x="5263" y="2450"/>
                </a:lnTo>
                <a:lnTo>
                  <a:pt x="5270" y="2445"/>
                </a:lnTo>
                <a:lnTo>
                  <a:pt x="5284" y="2436"/>
                </a:lnTo>
                <a:lnTo>
                  <a:pt x="5287" y="2434"/>
                </a:lnTo>
                <a:lnTo>
                  <a:pt x="5287" y="2434"/>
                </a:lnTo>
                <a:close/>
                <a:moveTo>
                  <a:pt x="5322" y="2415"/>
                </a:moveTo>
                <a:lnTo>
                  <a:pt x="5322" y="2415"/>
                </a:lnTo>
                <a:lnTo>
                  <a:pt x="5164" y="2415"/>
                </a:lnTo>
                <a:lnTo>
                  <a:pt x="5166" y="2417"/>
                </a:lnTo>
                <a:lnTo>
                  <a:pt x="5166" y="2424"/>
                </a:lnTo>
                <a:lnTo>
                  <a:pt x="5169" y="2427"/>
                </a:lnTo>
                <a:lnTo>
                  <a:pt x="5176" y="2429"/>
                </a:lnTo>
                <a:lnTo>
                  <a:pt x="5183" y="2431"/>
                </a:lnTo>
                <a:lnTo>
                  <a:pt x="5195" y="2434"/>
                </a:lnTo>
                <a:lnTo>
                  <a:pt x="5287" y="2434"/>
                </a:lnTo>
                <a:lnTo>
                  <a:pt x="5299" y="2429"/>
                </a:lnTo>
                <a:lnTo>
                  <a:pt x="5306" y="2427"/>
                </a:lnTo>
                <a:lnTo>
                  <a:pt x="5310" y="2427"/>
                </a:lnTo>
                <a:lnTo>
                  <a:pt x="5315" y="2424"/>
                </a:lnTo>
                <a:lnTo>
                  <a:pt x="5315" y="2422"/>
                </a:lnTo>
                <a:lnTo>
                  <a:pt x="5317" y="2422"/>
                </a:lnTo>
                <a:lnTo>
                  <a:pt x="5320" y="2419"/>
                </a:lnTo>
                <a:lnTo>
                  <a:pt x="5322" y="2417"/>
                </a:lnTo>
                <a:lnTo>
                  <a:pt x="5322" y="2415"/>
                </a:lnTo>
                <a:lnTo>
                  <a:pt x="5322" y="2415"/>
                </a:lnTo>
                <a:close/>
                <a:moveTo>
                  <a:pt x="5329" y="2396"/>
                </a:moveTo>
                <a:lnTo>
                  <a:pt x="5329" y="2396"/>
                </a:lnTo>
                <a:lnTo>
                  <a:pt x="5164" y="2396"/>
                </a:lnTo>
                <a:lnTo>
                  <a:pt x="5164" y="2398"/>
                </a:lnTo>
                <a:lnTo>
                  <a:pt x="5164" y="2405"/>
                </a:lnTo>
                <a:lnTo>
                  <a:pt x="5164" y="2415"/>
                </a:lnTo>
                <a:lnTo>
                  <a:pt x="5164" y="2415"/>
                </a:lnTo>
                <a:lnTo>
                  <a:pt x="5322" y="2415"/>
                </a:lnTo>
                <a:lnTo>
                  <a:pt x="5322" y="2415"/>
                </a:lnTo>
                <a:lnTo>
                  <a:pt x="5329" y="2401"/>
                </a:lnTo>
                <a:lnTo>
                  <a:pt x="5329" y="2396"/>
                </a:lnTo>
                <a:lnTo>
                  <a:pt x="5329" y="2396"/>
                </a:lnTo>
                <a:close/>
                <a:moveTo>
                  <a:pt x="4812" y="2375"/>
                </a:moveTo>
                <a:lnTo>
                  <a:pt x="4812" y="2375"/>
                </a:lnTo>
                <a:lnTo>
                  <a:pt x="4762" y="2375"/>
                </a:lnTo>
                <a:lnTo>
                  <a:pt x="4762" y="2375"/>
                </a:lnTo>
                <a:lnTo>
                  <a:pt x="4767" y="2379"/>
                </a:lnTo>
                <a:lnTo>
                  <a:pt x="4774" y="2384"/>
                </a:lnTo>
                <a:lnTo>
                  <a:pt x="4786" y="2384"/>
                </a:lnTo>
                <a:lnTo>
                  <a:pt x="4795" y="2382"/>
                </a:lnTo>
                <a:lnTo>
                  <a:pt x="4807" y="2377"/>
                </a:lnTo>
                <a:lnTo>
                  <a:pt x="4812" y="2375"/>
                </a:lnTo>
                <a:lnTo>
                  <a:pt x="4812" y="2375"/>
                </a:lnTo>
                <a:close/>
                <a:moveTo>
                  <a:pt x="5336" y="2375"/>
                </a:moveTo>
                <a:lnTo>
                  <a:pt x="5336" y="2375"/>
                </a:lnTo>
                <a:lnTo>
                  <a:pt x="5145" y="2375"/>
                </a:lnTo>
                <a:lnTo>
                  <a:pt x="5147" y="2375"/>
                </a:lnTo>
                <a:lnTo>
                  <a:pt x="5147" y="2377"/>
                </a:lnTo>
                <a:lnTo>
                  <a:pt x="5152" y="2379"/>
                </a:lnTo>
                <a:lnTo>
                  <a:pt x="5154" y="2382"/>
                </a:lnTo>
                <a:lnTo>
                  <a:pt x="5157" y="2384"/>
                </a:lnTo>
                <a:lnTo>
                  <a:pt x="5162" y="2386"/>
                </a:lnTo>
                <a:lnTo>
                  <a:pt x="5164" y="2391"/>
                </a:lnTo>
                <a:lnTo>
                  <a:pt x="5164" y="2396"/>
                </a:lnTo>
                <a:lnTo>
                  <a:pt x="5329" y="2396"/>
                </a:lnTo>
                <a:lnTo>
                  <a:pt x="5334" y="2382"/>
                </a:lnTo>
                <a:lnTo>
                  <a:pt x="5336" y="2375"/>
                </a:lnTo>
                <a:lnTo>
                  <a:pt x="5336" y="2375"/>
                </a:lnTo>
                <a:close/>
                <a:moveTo>
                  <a:pt x="4876" y="2356"/>
                </a:moveTo>
                <a:lnTo>
                  <a:pt x="4876" y="2356"/>
                </a:lnTo>
                <a:lnTo>
                  <a:pt x="4751" y="2356"/>
                </a:lnTo>
                <a:lnTo>
                  <a:pt x="4751" y="2356"/>
                </a:lnTo>
                <a:lnTo>
                  <a:pt x="4751" y="2360"/>
                </a:lnTo>
                <a:lnTo>
                  <a:pt x="4755" y="2367"/>
                </a:lnTo>
                <a:lnTo>
                  <a:pt x="4758" y="2370"/>
                </a:lnTo>
                <a:lnTo>
                  <a:pt x="4765" y="2375"/>
                </a:lnTo>
                <a:lnTo>
                  <a:pt x="4814" y="2375"/>
                </a:lnTo>
                <a:lnTo>
                  <a:pt x="4821" y="2370"/>
                </a:lnTo>
                <a:lnTo>
                  <a:pt x="4833" y="2363"/>
                </a:lnTo>
                <a:lnTo>
                  <a:pt x="4843" y="2360"/>
                </a:lnTo>
                <a:lnTo>
                  <a:pt x="4852" y="2356"/>
                </a:lnTo>
                <a:lnTo>
                  <a:pt x="4862" y="2356"/>
                </a:lnTo>
                <a:lnTo>
                  <a:pt x="4876" y="2356"/>
                </a:lnTo>
                <a:lnTo>
                  <a:pt x="4876" y="2356"/>
                </a:lnTo>
                <a:close/>
                <a:moveTo>
                  <a:pt x="5095" y="2356"/>
                </a:moveTo>
                <a:lnTo>
                  <a:pt x="5095" y="2356"/>
                </a:lnTo>
                <a:lnTo>
                  <a:pt x="5072" y="2356"/>
                </a:lnTo>
                <a:lnTo>
                  <a:pt x="5069" y="2363"/>
                </a:lnTo>
                <a:lnTo>
                  <a:pt x="5069" y="2365"/>
                </a:lnTo>
                <a:lnTo>
                  <a:pt x="5072" y="2367"/>
                </a:lnTo>
                <a:lnTo>
                  <a:pt x="5077" y="2367"/>
                </a:lnTo>
                <a:lnTo>
                  <a:pt x="5081" y="2367"/>
                </a:lnTo>
                <a:lnTo>
                  <a:pt x="5086" y="2367"/>
                </a:lnTo>
                <a:lnTo>
                  <a:pt x="5091" y="2365"/>
                </a:lnTo>
                <a:lnTo>
                  <a:pt x="5093" y="2363"/>
                </a:lnTo>
                <a:lnTo>
                  <a:pt x="5095" y="2360"/>
                </a:lnTo>
                <a:lnTo>
                  <a:pt x="5095" y="2356"/>
                </a:lnTo>
                <a:lnTo>
                  <a:pt x="5095" y="2356"/>
                </a:lnTo>
                <a:close/>
                <a:moveTo>
                  <a:pt x="5138" y="2356"/>
                </a:moveTo>
                <a:lnTo>
                  <a:pt x="5138" y="2356"/>
                </a:lnTo>
                <a:lnTo>
                  <a:pt x="5124" y="2356"/>
                </a:lnTo>
                <a:lnTo>
                  <a:pt x="5124" y="2360"/>
                </a:lnTo>
                <a:lnTo>
                  <a:pt x="5126" y="2363"/>
                </a:lnTo>
                <a:lnTo>
                  <a:pt x="5126" y="2367"/>
                </a:lnTo>
                <a:lnTo>
                  <a:pt x="5128" y="2367"/>
                </a:lnTo>
                <a:lnTo>
                  <a:pt x="5131" y="2365"/>
                </a:lnTo>
                <a:lnTo>
                  <a:pt x="5133" y="2363"/>
                </a:lnTo>
                <a:lnTo>
                  <a:pt x="5133" y="2360"/>
                </a:lnTo>
                <a:lnTo>
                  <a:pt x="5136" y="2360"/>
                </a:lnTo>
                <a:lnTo>
                  <a:pt x="5138" y="2356"/>
                </a:lnTo>
                <a:lnTo>
                  <a:pt x="5138" y="2356"/>
                </a:lnTo>
                <a:lnTo>
                  <a:pt x="5138" y="2356"/>
                </a:lnTo>
                <a:close/>
                <a:moveTo>
                  <a:pt x="5346" y="2356"/>
                </a:moveTo>
                <a:lnTo>
                  <a:pt x="5346" y="2356"/>
                </a:lnTo>
                <a:lnTo>
                  <a:pt x="5138" y="2356"/>
                </a:lnTo>
                <a:lnTo>
                  <a:pt x="5140" y="2356"/>
                </a:lnTo>
                <a:lnTo>
                  <a:pt x="5140" y="2360"/>
                </a:lnTo>
                <a:lnTo>
                  <a:pt x="5140" y="2365"/>
                </a:lnTo>
                <a:lnTo>
                  <a:pt x="5143" y="2370"/>
                </a:lnTo>
                <a:lnTo>
                  <a:pt x="5145" y="2375"/>
                </a:lnTo>
                <a:lnTo>
                  <a:pt x="5145" y="2375"/>
                </a:lnTo>
                <a:lnTo>
                  <a:pt x="5336" y="2375"/>
                </a:lnTo>
                <a:lnTo>
                  <a:pt x="5343" y="2360"/>
                </a:lnTo>
                <a:lnTo>
                  <a:pt x="5346" y="2356"/>
                </a:lnTo>
                <a:lnTo>
                  <a:pt x="5346" y="2356"/>
                </a:lnTo>
                <a:close/>
                <a:moveTo>
                  <a:pt x="4902" y="2337"/>
                </a:moveTo>
                <a:lnTo>
                  <a:pt x="4902" y="2337"/>
                </a:lnTo>
                <a:lnTo>
                  <a:pt x="4760" y="2337"/>
                </a:lnTo>
                <a:lnTo>
                  <a:pt x="4753" y="2339"/>
                </a:lnTo>
                <a:lnTo>
                  <a:pt x="4748" y="2346"/>
                </a:lnTo>
                <a:lnTo>
                  <a:pt x="4748" y="2351"/>
                </a:lnTo>
                <a:lnTo>
                  <a:pt x="4748" y="2356"/>
                </a:lnTo>
                <a:lnTo>
                  <a:pt x="4876" y="2356"/>
                </a:lnTo>
                <a:lnTo>
                  <a:pt x="4876" y="2356"/>
                </a:lnTo>
                <a:lnTo>
                  <a:pt x="4885" y="2353"/>
                </a:lnTo>
                <a:lnTo>
                  <a:pt x="4890" y="2353"/>
                </a:lnTo>
                <a:lnTo>
                  <a:pt x="4892" y="2351"/>
                </a:lnTo>
                <a:lnTo>
                  <a:pt x="4897" y="2339"/>
                </a:lnTo>
                <a:lnTo>
                  <a:pt x="4902" y="2337"/>
                </a:lnTo>
                <a:lnTo>
                  <a:pt x="4902" y="2337"/>
                </a:lnTo>
                <a:close/>
                <a:moveTo>
                  <a:pt x="5114" y="2337"/>
                </a:moveTo>
                <a:lnTo>
                  <a:pt x="5114" y="2337"/>
                </a:lnTo>
                <a:lnTo>
                  <a:pt x="5077" y="2337"/>
                </a:lnTo>
                <a:lnTo>
                  <a:pt x="5074" y="2344"/>
                </a:lnTo>
                <a:lnTo>
                  <a:pt x="5072" y="2353"/>
                </a:lnTo>
                <a:lnTo>
                  <a:pt x="5072" y="2356"/>
                </a:lnTo>
                <a:lnTo>
                  <a:pt x="5095" y="2356"/>
                </a:lnTo>
                <a:lnTo>
                  <a:pt x="5098" y="2353"/>
                </a:lnTo>
                <a:lnTo>
                  <a:pt x="5100" y="2349"/>
                </a:lnTo>
                <a:lnTo>
                  <a:pt x="5107" y="2339"/>
                </a:lnTo>
                <a:lnTo>
                  <a:pt x="5114" y="2337"/>
                </a:lnTo>
                <a:lnTo>
                  <a:pt x="5114" y="2337"/>
                </a:lnTo>
                <a:close/>
                <a:moveTo>
                  <a:pt x="5358" y="2337"/>
                </a:moveTo>
                <a:lnTo>
                  <a:pt x="5358" y="2337"/>
                </a:lnTo>
                <a:lnTo>
                  <a:pt x="5124" y="2337"/>
                </a:lnTo>
                <a:lnTo>
                  <a:pt x="5124" y="2339"/>
                </a:lnTo>
                <a:lnTo>
                  <a:pt x="5124" y="2344"/>
                </a:lnTo>
                <a:lnTo>
                  <a:pt x="5124" y="2349"/>
                </a:lnTo>
                <a:lnTo>
                  <a:pt x="5124" y="2353"/>
                </a:lnTo>
                <a:lnTo>
                  <a:pt x="5124" y="2356"/>
                </a:lnTo>
                <a:lnTo>
                  <a:pt x="5138" y="2356"/>
                </a:lnTo>
                <a:lnTo>
                  <a:pt x="5138" y="2353"/>
                </a:lnTo>
                <a:lnTo>
                  <a:pt x="5138" y="2356"/>
                </a:lnTo>
                <a:lnTo>
                  <a:pt x="5348" y="2356"/>
                </a:lnTo>
                <a:lnTo>
                  <a:pt x="5355" y="2344"/>
                </a:lnTo>
                <a:lnTo>
                  <a:pt x="5358" y="2337"/>
                </a:lnTo>
                <a:lnTo>
                  <a:pt x="5358" y="2337"/>
                </a:lnTo>
                <a:close/>
                <a:moveTo>
                  <a:pt x="4916" y="2315"/>
                </a:moveTo>
                <a:lnTo>
                  <a:pt x="4916" y="2315"/>
                </a:lnTo>
                <a:lnTo>
                  <a:pt x="4774" y="2315"/>
                </a:lnTo>
                <a:lnTo>
                  <a:pt x="4774" y="2318"/>
                </a:lnTo>
                <a:lnTo>
                  <a:pt x="4769" y="2327"/>
                </a:lnTo>
                <a:lnTo>
                  <a:pt x="4762" y="2334"/>
                </a:lnTo>
                <a:lnTo>
                  <a:pt x="4760" y="2337"/>
                </a:lnTo>
                <a:lnTo>
                  <a:pt x="4902" y="2337"/>
                </a:lnTo>
                <a:lnTo>
                  <a:pt x="4906" y="2330"/>
                </a:lnTo>
                <a:lnTo>
                  <a:pt x="4914" y="2318"/>
                </a:lnTo>
                <a:lnTo>
                  <a:pt x="4916" y="2315"/>
                </a:lnTo>
                <a:lnTo>
                  <a:pt x="4916" y="2315"/>
                </a:lnTo>
                <a:close/>
                <a:moveTo>
                  <a:pt x="5367" y="2315"/>
                </a:moveTo>
                <a:lnTo>
                  <a:pt x="5367" y="2315"/>
                </a:lnTo>
                <a:lnTo>
                  <a:pt x="5046" y="2315"/>
                </a:lnTo>
                <a:lnTo>
                  <a:pt x="5060" y="2320"/>
                </a:lnTo>
                <a:lnTo>
                  <a:pt x="5069" y="2327"/>
                </a:lnTo>
                <a:lnTo>
                  <a:pt x="5077" y="2337"/>
                </a:lnTo>
                <a:lnTo>
                  <a:pt x="5077" y="2337"/>
                </a:lnTo>
                <a:lnTo>
                  <a:pt x="5114" y="2337"/>
                </a:lnTo>
                <a:lnTo>
                  <a:pt x="5117" y="2334"/>
                </a:lnTo>
                <a:lnTo>
                  <a:pt x="5119" y="2332"/>
                </a:lnTo>
                <a:lnTo>
                  <a:pt x="5121" y="2332"/>
                </a:lnTo>
                <a:lnTo>
                  <a:pt x="5124" y="2334"/>
                </a:lnTo>
                <a:lnTo>
                  <a:pt x="5124" y="2337"/>
                </a:lnTo>
                <a:lnTo>
                  <a:pt x="5124" y="2337"/>
                </a:lnTo>
                <a:lnTo>
                  <a:pt x="5358" y="2337"/>
                </a:lnTo>
                <a:lnTo>
                  <a:pt x="5365" y="2320"/>
                </a:lnTo>
                <a:lnTo>
                  <a:pt x="5367" y="2315"/>
                </a:lnTo>
                <a:lnTo>
                  <a:pt x="5367" y="2315"/>
                </a:lnTo>
                <a:close/>
                <a:moveTo>
                  <a:pt x="5010" y="2297"/>
                </a:moveTo>
                <a:lnTo>
                  <a:pt x="5010" y="2297"/>
                </a:lnTo>
                <a:lnTo>
                  <a:pt x="4762" y="2297"/>
                </a:lnTo>
                <a:lnTo>
                  <a:pt x="4767" y="2301"/>
                </a:lnTo>
                <a:lnTo>
                  <a:pt x="4772" y="2308"/>
                </a:lnTo>
                <a:lnTo>
                  <a:pt x="4774" y="2315"/>
                </a:lnTo>
                <a:lnTo>
                  <a:pt x="4916" y="2315"/>
                </a:lnTo>
                <a:lnTo>
                  <a:pt x="4923" y="2313"/>
                </a:lnTo>
                <a:lnTo>
                  <a:pt x="4932" y="2311"/>
                </a:lnTo>
                <a:lnTo>
                  <a:pt x="4944" y="2313"/>
                </a:lnTo>
                <a:lnTo>
                  <a:pt x="4951" y="2315"/>
                </a:lnTo>
                <a:lnTo>
                  <a:pt x="4954" y="2315"/>
                </a:lnTo>
                <a:lnTo>
                  <a:pt x="4956" y="2313"/>
                </a:lnTo>
                <a:lnTo>
                  <a:pt x="4966" y="2311"/>
                </a:lnTo>
                <a:lnTo>
                  <a:pt x="4977" y="2306"/>
                </a:lnTo>
                <a:lnTo>
                  <a:pt x="4999" y="2299"/>
                </a:lnTo>
                <a:lnTo>
                  <a:pt x="5010" y="2297"/>
                </a:lnTo>
                <a:lnTo>
                  <a:pt x="5010" y="2297"/>
                </a:lnTo>
                <a:close/>
                <a:moveTo>
                  <a:pt x="5372" y="2297"/>
                </a:moveTo>
                <a:lnTo>
                  <a:pt x="5372" y="2297"/>
                </a:lnTo>
                <a:lnTo>
                  <a:pt x="5015" y="2297"/>
                </a:lnTo>
                <a:lnTo>
                  <a:pt x="5020" y="2297"/>
                </a:lnTo>
                <a:lnTo>
                  <a:pt x="5025" y="2299"/>
                </a:lnTo>
                <a:lnTo>
                  <a:pt x="5027" y="2304"/>
                </a:lnTo>
                <a:lnTo>
                  <a:pt x="5027" y="2308"/>
                </a:lnTo>
                <a:lnTo>
                  <a:pt x="5032" y="2311"/>
                </a:lnTo>
                <a:lnTo>
                  <a:pt x="5046" y="2315"/>
                </a:lnTo>
                <a:lnTo>
                  <a:pt x="5046" y="2315"/>
                </a:lnTo>
                <a:lnTo>
                  <a:pt x="5367" y="2315"/>
                </a:lnTo>
                <a:lnTo>
                  <a:pt x="5369" y="2301"/>
                </a:lnTo>
                <a:lnTo>
                  <a:pt x="5372" y="2297"/>
                </a:lnTo>
                <a:lnTo>
                  <a:pt x="5372" y="2297"/>
                </a:lnTo>
                <a:close/>
                <a:moveTo>
                  <a:pt x="5374" y="2278"/>
                </a:moveTo>
                <a:lnTo>
                  <a:pt x="5374" y="2278"/>
                </a:lnTo>
                <a:lnTo>
                  <a:pt x="4753" y="2278"/>
                </a:lnTo>
                <a:lnTo>
                  <a:pt x="4753" y="2280"/>
                </a:lnTo>
                <a:lnTo>
                  <a:pt x="4753" y="2282"/>
                </a:lnTo>
                <a:lnTo>
                  <a:pt x="4758" y="2287"/>
                </a:lnTo>
                <a:lnTo>
                  <a:pt x="4758" y="2292"/>
                </a:lnTo>
                <a:lnTo>
                  <a:pt x="4762" y="2297"/>
                </a:lnTo>
                <a:lnTo>
                  <a:pt x="4765" y="2297"/>
                </a:lnTo>
                <a:lnTo>
                  <a:pt x="5010" y="2297"/>
                </a:lnTo>
                <a:lnTo>
                  <a:pt x="5013" y="2297"/>
                </a:lnTo>
                <a:lnTo>
                  <a:pt x="5015" y="2297"/>
                </a:lnTo>
                <a:lnTo>
                  <a:pt x="5372" y="2297"/>
                </a:lnTo>
                <a:lnTo>
                  <a:pt x="5374" y="2280"/>
                </a:lnTo>
                <a:lnTo>
                  <a:pt x="5374" y="2278"/>
                </a:lnTo>
                <a:lnTo>
                  <a:pt x="5374" y="2278"/>
                </a:lnTo>
                <a:close/>
                <a:moveTo>
                  <a:pt x="5374" y="2256"/>
                </a:moveTo>
                <a:lnTo>
                  <a:pt x="5374" y="2256"/>
                </a:lnTo>
                <a:lnTo>
                  <a:pt x="4751" y="2256"/>
                </a:lnTo>
                <a:lnTo>
                  <a:pt x="4751" y="2259"/>
                </a:lnTo>
                <a:lnTo>
                  <a:pt x="4753" y="2266"/>
                </a:lnTo>
                <a:lnTo>
                  <a:pt x="4753" y="2273"/>
                </a:lnTo>
                <a:lnTo>
                  <a:pt x="4753" y="2278"/>
                </a:lnTo>
                <a:lnTo>
                  <a:pt x="5374" y="2278"/>
                </a:lnTo>
                <a:lnTo>
                  <a:pt x="5374" y="2264"/>
                </a:lnTo>
                <a:lnTo>
                  <a:pt x="5374" y="2256"/>
                </a:lnTo>
                <a:lnTo>
                  <a:pt x="5374" y="2256"/>
                </a:lnTo>
                <a:close/>
                <a:moveTo>
                  <a:pt x="5372" y="2238"/>
                </a:moveTo>
                <a:lnTo>
                  <a:pt x="5372" y="2238"/>
                </a:lnTo>
                <a:lnTo>
                  <a:pt x="4734" y="2238"/>
                </a:lnTo>
                <a:lnTo>
                  <a:pt x="4741" y="2247"/>
                </a:lnTo>
                <a:lnTo>
                  <a:pt x="4748" y="2256"/>
                </a:lnTo>
                <a:lnTo>
                  <a:pt x="5374" y="2256"/>
                </a:lnTo>
                <a:lnTo>
                  <a:pt x="5372" y="2238"/>
                </a:lnTo>
                <a:lnTo>
                  <a:pt x="5372" y="2238"/>
                </a:lnTo>
                <a:lnTo>
                  <a:pt x="5372" y="2238"/>
                </a:lnTo>
                <a:close/>
                <a:moveTo>
                  <a:pt x="5369" y="2216"/>
                </a:moveTo>
                <a:lnTo>
                  <a:pt x="5369" y="2216"/>
                </a:lnTo>
                <a:lnTo>
                  <a:pt x="4729" y="2216"/>
                </a:lnTo>
                <a:lnTo>
                  <a:pt x="4732" y="2230"/>
                </a:lnTo>
                <a:lnTo>
                  <a:pt x="4736" y="2238"/>
                </a:lnTo>
                <a:lnTo>
                  <a:pt x="5372" y="2238"/>
                </a:lnTo>
                <a:lnTo>
                  <a:pt x="5369" y="2216"/>
                </a:lnTo>
                <a:lnTo>
                  <a:pt x="5369" y="2216"/>
                </a:lnTo>
                <a:close/>
                <a:moveTo>
                  <a:pt x="5367" y="2200"/>
                </a:moveTo>
                <a:lnTo>
                  <a:pt x="5367" y="2200"/>
                </a:lnTo>
                <a:lnTo>
                  <a:pt x="4736" y="2200"/>
                </a:lnTo>
                <a:lnTo>
                  <a:pt x="4736" y="2200"/>
                </a:lnTo>
                <a:lnTo>
                  <a:pt x="4732" y="2204"/>
                </a:lnTo>
                <a:lnTo>
                  <a:pt x="4729" y="2216"/>
                </a:lnTo>
                <a:lnTo>
                  <a:pt x="4729" y="2216"/>
                </a:lnTo>
                <a:lnTo>
                  <a:pt x="5372" y="2216"/>
                </a:lnTo>
                <a:lnTo>
                  <a:pt x="5372" y="2212"/>
                </a:lnTo>
                <a:lnTo>
                  <a:pt x="5367" y="2200"/>
                </a:lnTo>
                <a:lnTo>
                  <a:pt x="5367" y="2200"/>
                </a:lnTo>
                <a:close/>
                <a:moveTo>
                  <a:pt x="5362" y="2178"/>
                </a:moveTo>
                <a:lnTo>
                  <a:pt x="5362" y="2178"/>
                </a:lnTo>
                <a:lnTo>
                  <a:pt x="4729" y="2178"/>
                </a:lnTo>
                <a:lnTo>
                  <a:pt x="4732" y="2183"/>
                </a:lnTo>
                <a:lnTo>
                  <a:pt x="4734" y="2188"/>
                </a:lnTo>
                <a:lnTo>
                  <a:pt x="4734" y="2190"/>
                </a:lnTo>
                <a:lnTo>
                  <a:pt x="4736" y="2195"/>
                </a:lnTo>
                <a:lnTo>
                  <a:pt x="4736" y="2200"/>
                </a:lnTo>
                <a:lnTo>
                  <a:pt x="4736" y="2200"/>
                </a:lnTo>
                <a:lnTo>
                  <a:pt x="5367" y="2200"/>
                </a:lnTo>
                <a:lnTo>
                  <a:pt x="5365" y="2188"/>
                </a:lnTo>
                <a:lnTo>
                  <a:pt x="5362" y="2178"/>
                </a:lnTo>
                <a:lnTo>
                  <a:pt x="5362" y="2178"/>
                </a:lnTo>
                <a:close/>
                <a:moveTo>
                  <a:pt x="5351" y="2157"/>
                </a:moveTo>
                <a:lnTo>
                  <a:pt x="5351" y="2157"/>
                </a:lnTo>
                <a:lnTo>
                  <a:pt x="4722" y="2157"/>
                </a:lnTo>
                <a:lnTo>
                  <a:pt x="4722" y="2160"/>
                </a:lnTo>
                <a:lnTo>
                  <a:pt x="4725" y="2171"/>
                </a:lnTo>
                <a:lnTo>
                  <a:pt x="4727" y="2171"/>
                </a:lnTo>
                <a:lnTo>
                  <a:pt x="4729" y="2176"/>
                </a:lnTo>
                <a:lnTo>
                  <a:pt x="4729" y="2178"/>
                </a:lnTo>
                <a:lnTo>
                  <a:pt x="5360" y="2178"/>
                </a:lnTo>
                <a:lnTo>
                  <a:pt x="5358" y="2167"/>
                </a:lnTo>
                <a:lnTo>
                  <a:pt x="5351" y="2157"/>
                </a:lnTo>
                <a:lnTo>
                  <a:pt x="5351" y="2157"/>
                </a:lnTo>
                <a:close/>
                <a:moveTo>
                  <a:pt x="5336" y="2141"/>
                </a:moveTo>
                <a:lnTo>
                  <a:pt x="5336" y="2141"/>
                </a:lnTo>
                <a:lnTo>
                  <a:pt x="4722" y="2141"/>
                </a:lnTo>
                <a:lnTo>
                  <a:pt x="4722" y="2148"/>
                </a:lnTo>
                <a:lnTo>
                  <a:pt x="4722" y="2157"/>
                </a:lnTo>
                <a:lnTo>
                  <a:pt x="5351" y="2157"/>
                </a:lnTo>
                <a:lnTo>
                  <a:pt x="5348" y="2153"/>
                </a:lnTo>
                <a:lnTo>
                  <a:pt x="5336" y="2141"/>
                </a:lnTo>
                <a:lnTo>
                  <a:pt x="5336" y="2141"/>
                </a:lnTo>
                <a:close/>
                <a:moveTo>
                  <a:pt x="5322" y="2119"/>
                </a:moveTo>
                <a:lnTo>
                  <a:pt x="5322" y="2119"/>
                </a:lnTo>
                <a:lnTo>
                  <a:pt x="4736" y="2119"/>
                </a:lnTo>
                <a:lnTo>
                  <a:pt x="4729" y="2124"/>
                </a:lnTo>
                <a:lnTo>
                  <a:pt x="4725" y="2134"/>
                </a:lnTo>
                <a:lnTo>
                  <a:pt x="4722" y="2141"/>
                </a:lnTo>
                <a:lnTo>
                  <a:pt x="5336" y="2141"/>
                </a:lnTo>
                <a:lnTo>
                  <a:pt x="5334" y="2136"/>
                </a:lnTo>
                <a:lnTo>
                  <a:pt x="5325" y="2122"/>
                </a:lnTo>
                <a:lnTo>
                  <a:pt x="5322" y="2119"/>
                </a:lnTo>
                <a:lnTo>
                  <a:pt x="5322" y="2119"/>
                </a:lnTo>
                <a:close/>
                <a:moveTo>
                  <a:pt x="5315" y="2101"/>
                </a:moveTo>
                <a:lnTo>
                  <a:pt x="5315" y="2101"/>
                </a:lnTo>
                <a:lnTo>
                  <a:pt x="4760" y="2101"/>
                </a:lnTo>
                <a:lnTo>
                  <a:pt x="4751" y="2108"/>
                </a:lnTo>
                <a:lnTo>
                  <a:pt x="4739" y="2117"/>
                </a:lnTo>
                <a:lnTo>
                  <a:pt x="4736" y="2119"/>
                </a:lnTo>
                <a:lnTo>
                  <a:pt x="5322" y="2119"/>
                </a:lnTo>
                <a:lnTo>
                  <a:pt x="5317" y="2110"/>
                </a:lnTo>
                <a:lnTo>
                  <a:pt x="5315" y="2101"/>
                </a:lnTo>
                <a:lnTo>
                  <a:pt x="5315" y="2101"/>
                </a:lnTo>
                <a:close/>
                <a:moveTo>
                  <a:pt x="5291" y="2079"/>
                </a:moveTo>
                <a:lnTo>
                  <a:pt x="5291" y="2079"/>
                </a:lnTo>
                <a:lnTo>
                  <a:pt x="4824" y="2079"/>
                </a:lnTo>
                <a:lnTo>
                  <a:pt x="4819" y="2082"/>
                </a:lnTo>
                <a:lnTo>
                  <a:pt x="4807" y="2086"/>
                </a:lnTo>
                <a:lnTo>
                  <a:pt x="4795" y="2086"/>
                </a:lnTo>
                <a:lnTo>
                  <a:pt x="4784" y="2086"/>
                </a:lnTo>
                <a:lnTo>
                  <a:pt x="4777" y="2089"/>
                </a:lnTo>
                <a:lnTo>
                  <a:pt x="4765" y="2096"/>
                </a:lnTo>
                <a:lnTo>
                  <a:pt x="4760" y="2101"/>
                </a:lnTo>
                <a:lnTo>
                  <a:pt x="5315" y="2101"/>
                </a:lnTo>
                <a:lnTo>
                  <a:pt x="5315" y="2098"/>
                </a:lnTo>
                <a:lnTo>
                  <a:pt x="5313" y="2091"/>
                </a:lnTo>
                <a:lnTo>
                  <a:pt x="5306" y="2086"/>
                </a:lnTo>
                <a:lnTo>
                  <a:pt x="5296" y="2082"/>
                </a:lnTo>
                <a:lnTo>
                  <a:pt x="5291" y="2079"/>
                </a:lnTo>
                <a:lnTo>
                  <a:pt x="5291" y="2079"/>
                </a:lnTo>
                <a:close/>
                <a:moveTo>
                  <a:pt x="5270" y="2060"/>
                </a:moveTo>
                <a:lnTo>
                  <a:pt x="5270" y="2060"/>
                </a:lnTo>
                <a:lnTo>
                  <a:pt x="4859" y="2060"/>
                </a:lnTo>
                <a:lnTo>
                  <a:pt x="4859" y="2072"/>
                </a:lnTo>
                <a:lnTo>
                  <a:pt x="4854" y="2075"/>
                </a:lnTo>
                <a:lnTo>
                  <a:pt x="4843" y="2077"/>
                </a:lnTo>
                <a:lnTo>
                  <a:pt x="4829" y="2077"/>
                </a:lnTo>
                <a:lnTo>
                  <a:pt x="4826" y="2079"/>
                </a:lnTo>
                <a:lnTo>
                  <a:pt x="5291" y="2079"/>
                </a:lnTo>
                <a:lnTo>
                  <a:pt x="5287" y="2077"/>
                </a:lnTo>
                <a:lnTo>
                  <a:pt x="5280" y="2072"/>
                </a:lnTo>
                <a:lnTo>
                  <a:pt x="5270" y="2060"/>
                </a:lnTo>
                <a:lnTo>
                  <a:pt x="5270" y="2060"/>
                </a:lnTo>
                <a:lnTo>
                  <a:pt x="5270" y="2060"/>
                </a:lnTo>
                <a:close/>
                <a:moveTo>
                  <a:pt x="5265" y="2041"/>
                </a:moveTo>
                <a:lnTo>
                  <a:pt x="5265" y="2041"/>
                </a:lnTo>
                <a:lnTo>
                  <a:pt x="4864" y="2041"/>
                </a:lnTo>
                <a:lnTo>
                  <a:pt x="4864" y="2044"/>
                </a:lnTo>
                <a:lnTo>
                  <a:pt x="4859" y="2060"/>
                </a:lnTo>
                <a:lnTo>
                  <a:pt x="4859" y="2060"/>
                </a:lnTo>
                <a:lnTo>
                  <a:pt x="5270" y="2060"/>
                </a:lnTo>
                <a:lnTo>
                  <a:pt x="5265" y="2044"/>
                </a:lnTo>
                <a:lnTo>
                  <a:pt x="5265" y="2041"/>
                </a:lnTo>
                <a:lnTo>
                  <a:pt x="5265" y="2041"/>
                </a:lnTo>
                <a:close/>
                <a:moveTo>
                  <a:pt x="5261" y="2020"/>
                </a:moveTo>
                <a:lnTo>
                  <a:pt x="5261" y="2020"/>
                </a:lnTo>
                <a:lnTo>
                  <a:pt x="5183" y="2020"/>
                </a:lnTo>
                <a:lnTo>
                  <a:pt x="5180" y="2032"/>
                </a:lnTo>
                <a:lnTo>
                  <a:pt x="5173" y="2037"/>
                </a:lnTo>
                <a:lnTo>
                  <a:pt x="5166" y="2037"/>
                </a:lnTo>
                <a:lnTo>
                  <a:pt x="5157" y="2032"/>
                </a:lnTo>
                <a:lnTo>
                  <a:pt x="5150" y="2025"/>
                </a:lnTo>
                <a:lnTo>
                  <a:pt x="5147" y="2020"/>
                </a:lnTo>
                <a:lnTo>
                  <a:pt x="4883" y="2020"/>
                </a:lnTo>
                <a:lnTo>
                  <a:pt x="4876" y="2025"/>
                </a:lnTo>
                <a:lnTo>
                  <a:pt x="4866" y="2032"/>
                </a:lnTo>
                <a:lnTo>
                  <a:pt x="4864" y="2041"/>
                </a:lnTo>
                <a:lnTo>
                  <a:pt x="5263" y="2041"/>
                </a:lnTo>
                <a:lnTo>
                  <a:pt x="5261" y="2025"/>
                </a:lnTo>
                <a:lnTo>
                  <a:pt x="5261" y="2020"/>
                </a:lnTo>
                <a:lnTo>
                  <a:pt x="5261" y="2020"/>
                </a:lnTo>
                <a:close/>
                <a:moveTo>
                  <a:pt x="5112" y="2004"/>
                </a:moveTo>
                <a:lnTo>
                  <a:pt x="5112" y="2004"/>
                </a:lnTo>
                <a:lnTo>
                  <a:pt x="4911" y="2004"/>
                </a:lnTo>
                <a:lnTo>
                  <a:pt x="4909" y="2008"/>
                </a:lnTo>
                <a:lnTo>
                  <a:pt x="4902" y="2013"/>
                </a:lnTo>
                <a:lnTo>
                  <a:pt x="4890" y="2018"/>
                </a:lnTo>
                <a:lnTo>
                  <a:pt x="4883" y="2020"/>
                </a:lnTo>
                <a:lnTo>
                  <a:pt x="5147" y="2020"/>
                </a:lnTo>
                <a:lnTo>
                  <a:pt x="5140" y="2018"/>
                </a:lnTo>
                <a:lnTo>
                  <a:pt x="5126" y="2008"/>
                </a:lnTo>
                <a:lnTo>
                  <a:pt x="5112" y="2004"/>
                </a:lnTo>
                <a:lnTo>
                  <a:pt x="5112" y="2004"/>
                </a:lnTo>
                <a:close/>
                <a:moveTo>
                  <a:pt x="5254" y="2004"/>
                </a:moveTo>
                <a:lnTo>
                  <a:pt x="5254" y="2004"/>
                </a:lnTo>
                <a:lnTo>
                  <a:pt x="5190" y="2004"/>
                </a:lnTo>
                <a:lnTo>
                  <a:pt x="5185" y="2015"/>
                </a:lnTo>
                <a:lnTo>
                  <a:pt x="5183" y="2020"/>
                </a:lnTo>
                <a:lnTo>
                  <a:pt x="5261" y="2020"/>
                </a:lnTo>
                <a:lnTo>
                  <a:pt x="5258" y="2008"/>
                </a:lnTo>
                <a:lnTo>
                  <a:pt x="5254" y="2004"/>
                </a:lnTo>
                <a:lnTo>
                  <a:pt x="5254" y="2004"/>
                </a:lnTo>
                <a:close/>
                <a:moveTo>
                  <a:pt x="5098" y="1982"/>
                </a:moveTo>
                <a:lnTo>
                  <a:pt x="5098" y="1982"/>
                </a:lnTo>
                <a:lnTo>
                  <a:pt x="4982" y="1982"/>
                </a:lnTo>
                <a:lnTo>
                  <a:pt x="4980" y="1985"/>
                </a:lnTo>
                <a:lnTo>
                  <a:pt x="4975" y="1985"/>
                </a:lnTo>
                <a:lnTo>
                  <a:pt x="4968" y="1982"/>
                </a:lnTo>
                <a:lnTo>
                  <a:pt x="4918" y="1982"/>
                </a:lnTo>
                <a:lnTo>
                  <a:pt x="4914" y="1997"/>
                </a:lnTo>
                <a:lnTo>
                  <a:pt x="4911" y="2004"/>
                </a:lnTo>
                <a:lnTo>
                  <a:pt x="5112" y="2004"/>
                </a:lnTo>
                <a:lnTo>
                  <a:pt x="5112" y="2001"/>
                </a:lnTo>
                <a:lnTo>
                  <a:pt x="5098" y="1990"/>
                </a:lnTo>
                <a:lnTo>
                  <a:pt x="5098" y="1982"/>
                </a:lnTo>
                <a:lnTo>
                  <a:pt x="5098" y="1982"/>
                </a:lnTo>
                <a:close/>
                <a:moveTo>
                  <a:pt x="5242" y="1982"/>
                </a:moveTo>
                <a:lnTo>
                  <a:pt x="5242" y="1982"/>
                </a:lnTo>
                <a:lnTo>
                  <a:pt x="5195" y="1982"/>
                </a:lnTo>
                <a:lnTo>
                  <a:pt x="5190" y="1999"/>
                </a:lnTo>
                <a:lnTo>
                  <a:pt x="5190" y="2004"/>
                </a:lnTo>
                <a:lnTo>
                  <a:pt x="5254" y="2004"/>
                </a:lnTo>
                <a:lnTo>
                  <a:pt x="5249" y="1990"/>
                </a:lnTo>
                <a:lnTo>
                  <a:pt x="5242" y="1982"/>
                </a:lnTo>
                <a:lnTo>
                  <a:pt x="5242" y="1982"/>
                </a:lnTo>
                <a:close/>
                <a:moveTo>
                  <a:pt x="4947" y="1961"/>
                </a:moveTo>
                <a:lnTo>
                  <a:pt x="4947" y="1961"/>
                </a:lnTo>
                <a:lnTo>
                  <a:pt x="4937" y="1961"/>
                </a:lnTo>
                <a:lnTo>
                  <a:pt x="4935" y="1964"/>
                </a:lnTo>
                <a:lnTo>
                  <a:pt x="4935" y="1966"/>
                </a:lnTo>
                <a:lnTo>
                  <a:pt x="4930" y="1968"/>
                </a:lnTo>
                <a:lnTo>
                  <a:pt x="4928" y="1971"/>
                </a:lnTo>
                <a:lnTo>
                  <a:pt x="4921" y="1980"/>
                </a:lnTo>
                <a:lnTo>
                  <a:pt x="4918" y="1982"/>
                </a:lnTo>
                <a:lnTo>
                  <a:pt x="4968" y="1982"/>
                </a:lnTo>
                <a:lnTo>
                  <a:pt x="4963" y="1980"/>
                </a:lnTo>
                <a:lnTo>
                  <a:pt x="4956" y="1971"/>
                </a:lnTo>
                <a:lnTo>
                  <a:pt x="4949" y="1966"/>
                </a:lnTo>
                <a:lnTo>
                  <a:pt x="4947" y="1961"/>
                </a:lnTo>
                <a:lnTo>
                  <a:pt x="4947" y="1961"/>
                </a:lnTo>
                <a:close/>
                <a:moveTo>
                  <a:pt x="5105" y="1961"/>
                </a:moveTo>
                <a:lnTo>
                  <a:pt x="5105" y="1961"/>
                </a:lnTo>
                <a:lnTo>
                  <a:pt x="4991" y="1961"/>
                </a:lnTo>
                <a:lnTo>
                  <a:pt x="4991" y="1961"/>
                </a:lnTo>
                <a:lnTo>
                  <a:pt x="4989" y="1964"/>
                </a:lnTo>
                <a:lnTo>
                  <a:pt x="4989" y="1968"/>
                </a:lnTo>
                <a:lnTo>
                  <a:pt x="4987" y="1973"/>
                </a:lnTo>
                <a:lnTo>
                  <a:pt x="4987" y="1975"/>
                </a:lnTo>
                <a:lnTo>
                  <a:pt x="4982" y="1982"/>
                </a:lnTo>
                <a:lnTo>
                  <a:pt x="5098" y="1982"/>
                </a:lnTo>
                <a:lnTo>
                  <a:pt x="5098" y="1982"/>
                </a:lnTo>
                <a:lnTo>
                  <a:pt x="5100" y="1971"/>
                </a:lnTo>
                <a:lnTo>
                  <a:pt x="5105" y="1961"/>
                </a:lnTo>
                <a:lnTo>
                  <a:pt x="5105" y="1961"/>
                </a:lnTo>
                <a:close/>
                <a:moveTo>
                  <a:pt x="5225" y="1961"/>
                </a:moveTo>
                <a:lnTo>
                  <a:pt x="5225" y="1961"/>
                </a:lnTo>
                <a:lnTo>
                  <a:pt x="5188" y="1961"/>
                </a:lnTo>
                <a:lnTo>
                  <a:pt x="5190" y="1968"/>
                </a:lnTo>
                <a:lnTo>
                  <a:pt x="5195" y="1982"/>
                </a:lnTo>
                <a:lnTo>
                  <a:pt x="5195" y="1982"/>
                </a:lnTo>
                <a:lnTo>
                  <a:pt x="5242" y="1982"/>
                </a:lnTo>
                <a:lnTo>
                  <a:pt x="5237" y="1973"/>
                </a:lnTo>
                <a:lnTo>
                  <a:pt x="5225" y="1961"/>
                </a:lnTo>
                <a:lnTo>
                  <a:pt x="5225" y="1961"/>
                </a:lnTo>
                <a:close/>
                <a:moveTo>
                  <a:pt x="4944" y="1961"/>
                </a:moveTo>
                <a:lnTo>
                  <a:pt x="4944" y="1961"/>
                </a:lnTo>
                <a:lnTo>
                  <a:pt x="4940" y="1961"/>
                </a:lnTo>
                <a:lnTo>
                  <a:pt x="4937" y="1961"/>
                </a:lnTo>
                <a:lnTo>
                  <a:pt x="4947" y="1961"/>
                </a:lnTo>
                <a:lnTo>
                  <a:pt x="4947" y="1961"/>
                </a:lnTo>
                <a:lnTo>
                  <a:pt x="4944" y="1961"/>
                </a:lnTo>
                <a:lnTo>
                  <a:pt x="4944" y="1961"/>
                </a:lnTo>
                <a:close/>
                <a:moveTo>
                  <a:pt x="5110" y="1942"/>
                </a:moveTo>
                <a:lnTo>
                  <a:pt x="5110" y="1942"/>
                </a:lnTo>
                <a:lnTo>
                  <a:pt x="5032" y="1942"/>
                </a:lnTo>
                <a:lnTo>
                  <a:pt x="5032" y="1947"/>
                </a:lnTo>
                <a:lnTo>
                  <a:pt x="5032" y="1952"/>
                </a:lnTo>
                <a:lnTo>
                  <a:pt x="5032" y="1952"/>
                </a:lnTo>
                <a:lnTo>
                  <a:pt x="5032" y="1952"/>
                </a:lnTo>
                <a:lnTo>
                  <a:pt x="5029" y="1949"/>
                </a:lnTo>
                <a:lnTo>
                  <a:pt x="5027" y="1945"/>
                </a:lnTo>
                <a:lnTo>
                  <a:pt x="5025" y="1942"/>
                </a:lnTo>
                <a:lnTo>
                  <a:pt x="5003" y="1942"/>
                </a:lnTo>
                <a:lnTo>
                  <a:pt x="5003" y="1945"/>
                </a:lnTo>
                <a:lnTo>
                  <a:pt x="4999" y="1949"/>
                </a:lnTo>
                <a:lnTo>
                  <a:pt x="4996" y="1956"/>
                </a:lnTo>
                <a:lnTo>
                  <a:pt x="4991" y="1959"/>
                </a:lnTo>
                <a:lnTo>
                  <a:pt x="4991" y="1959"/>
                </a:lnTo>
                <a:lnTo>
                  <a:pt x="4991" y="1961"/>
                </a:lnTo>
                <a:lnTo>
                  <a:pt x="5105" y="1961"/>
                </a:lnTo>
                <a:lnTo>
                  <a:pt x="5105" y="1959"/>
                </a:lnTo>
                <a:lnTo>
                  <a:pt x="5110" y="1945"/>
                </a:lnTo>
                <a:lnTo>
                  <a:pt x="5110" y="1942"/>
                </a:lnTo>
                <a:lnTo>
                  <a:pt x="5110" y="1942"/>
                </a:lnTo>
                <a:close/>
                <a:moveTo>
                  <a:pt x="5214" y="1942"/>
                </a:moveTo>
                <a:lnTo>
                  <a:pt x="5214" y="1942"/>
                </a:lnTo>
                <a:lnTo>
                  <a:pt x="5188" y="1942"/>
                </a:lnTo>
                <a:lnTo>
                  <a:pt x="5188" y="1956"/>
                </a:lnTo>
                <a:lnTo>
                  <a:pt x="5188" y="1961"/>
                </a:lnTo>
                <a:lnTo>
                  <a:pt x="5225" y="1961"/>
                </a:lnTo>
                <a:lnTo>
                  <a:pt x="5223" y="1959"/>
                </a:lnTo>
                <a:lnTo>
                  <a:pt x="5216" y="1945"/>
                </a:lnTo>
                <a:lnTo>
                  <a:pt x="5214" y="1942"/>
                </a:lnTo>
                <a:lnTo>
                  <a:pt x="5214" y="1942"/>
                </a:lnTo>
                <a:close/>
                <a:moveTo>
                  <a:pt x="5008" y="1923"/>
                </a:moveTo>
                <a:lnTo>
                  <a:pt x="5008" y="1923"/>
                </a:lnTo>
                <a:lnTo>
                  <a:pt x="5006" y="1923"/>
                </a:lnTo>
                <a:lnTo>
                  <a:pt x="5006" y="1923"/>
                </a:lnTo>
                <a:lnTo>
                  <a:pt x="5006" y="1926"/>
                </a:lnTo>
                <a:lnTo>
                  <a:pt x="5006" y="1930"/>
                </a:lnTo>
                <a:lnTo>
                  <a:pt x="5006" y="1933"/>
                </a:lnTo>
                <a:lnTo>
                  <a:pt x="5006" y="1938"/>
                </a:lnTo>
                <a:lnTo>
                  <a:pt x="5006" y="1940"/>
                </a:lnTo>
                <a:lnTo>
                  <a:pt x="5003" y="1942"/>
                </a:lnTo>
                <a:lnTo>
                  <a:pt x="5025" y="1942"/>
                </a:lnTo>
                <a:lnTo>
                  <a:pt x="5022" y="1940"/>
                </a:lnTo>
                <a:lnTo>
                  <a:pt x="5017" y="1933"/>
                </a:lnTo>
                <a:lnTo>
                  <a:pt x="5010" y="1926"/>
                </a:lnTo>
                <a:lnTo>
                  <a:pt x="5008" y="1923"/>
                </a:lnTo>
                <a:lnTo>
                  <a:pt x="5008" y="1923"/>
                </a:lnTo>
                <a:lnTo>
                  <a:pt x="5008" y="1923"/>
                </a:lnTo>
                <a:close/>
                <a:moveTo>
                  <a:pt x="5046" y="1923"/>
                </a:moveTo>
                <a:lnTo>
                  <a:pt x="5046" y="1923"/>
                </a:lnTo>
                <a:lnTo>
                  <a:pt x="5034" y="1923"/>
                </a:lnTo>
                <a:lnTo>
                  <a:pt x="5034" y="1926"/>
                </a:lnTo>
                <a:lnTo>
                  <a:pt x="5034" y="1930"/>
                </a:lnTo>
                <a:lnTo>
                  <a:pt x="5032" y="1935"/>
                </a:lnTo>
                <a:lnTo>
                  <a:pt x="5032" y="1940"/>
                </a:lnTo>
                <a:lnTo>
                  <a:pt x="5032" y="1942"/>
                </a:lnTo>
                <a:lnTo>
                  <a:pt x="5110" y="1942"/>
                </a:lnTo>
                <a:lnTo>
                  <a:pt x="5110" y="1938"/>
                </a:lnTo>
                <a:lnTo>
                  <a:pt x="5100" y="1933"/>
                </a:lnTo>
                <a:lnTo>
                  <a:pt x="5091" y="1930"/>
                </a:lnTo>
                <a:lnTo>
                  <a:pt x="5077" y="1933"/>
                </a:lnTo>
                <a:lnTo>
                  <a:pt x="5065" y="1935"/>
                </a:lnTo>
                <a:lnTo>
                  <a:pt x="5060" y="1935"/>
                </a:lnTo>
                <a:lnTo>
                  <a:pt x="5058" y="1935"/>
                </a:lnTo>
                <a:lnTo>
                  <a:pt x="5055" y="1930"/>
                </a:lnTo>
                <a:lnTo>
                  <a:pt x="5051" y="1926"/>
                </a:lnTo>
                <a:lnTo>
                  <a:pt x="5048" y="1923"/>
                </a:lnTo>
                <a:lnTo>
                  <a:pt x="5046" y="1923"/>
                </a:lnTo>
                <a:lnTo>
                  <a:pt x="5046" y="1923"/>
                </a:lnTo>
                <a:close/>
                <a:moveTo>
                  <a:pt x="5206" y="1923"/>
                </a:moveTo>
                <a:lnTo>
                  <a:pt x="5206" y="1923"/>
                </a:lnTo>
                <a:lnTo>
                  <a:pt x="5190" y="1923"/>
                </a:lnTo>
                <a:lnTo>
                  <a:pt x="5190" y="1923"/>
                </a:lnTo>
                <a:lnTo>
                  <a:pt x="5188" y="1940"/>
                </a:lnTo>
                <a:lnTo>
                  <a:pt x="5188" y="1942"/>
                </a:lnTo>
                <a:lnTo>
                  <a:pt x="5214" y="1942"/>
                </a:lnTo>
                <a:lnTo>
                  <a:pt x="5209" y="1930"/>
                </a:lnTo>
                <a:lnTo>
                  <a:pt x="5206" y="1923"/>
                </a:lnTo>
                <a:lnTo>
                  <a:pt x="5206" y="1923"/>
                </a:lnTo>
                <a:close/>
                <a:moveTo>
                  <a:pt x="5008" y="1921"/>
                </a:moveTo>
                <a:lnTo>
                  <a:pt x="5008" y="1921"/>
                </a:lnTo>
                <a:lnTo>
                  <a:pt x="5006" y="1923"/>
                </a:lnTo>
                <a:lnTo>
                  <a:pt x="5006" y="1923"/>
                </a:lnTo>
                <a:lnTo>
                  <a:pt x="5008" y="1923"/>
                </a:lnTo>
                <a:lnTo>
                  <a:pt x="5008" y="1921"/>
                </a:lnTo>
                <a:lnTo>
                  <a:pt x="5008" y="1921"/>
                </a:lnTo>
                <a:close/>
                <a:moveTo>
                  <a:pt x="5039" y="1919"/>
                </a:moveTo>
                <a:lnTo>
                  <a:pt x="5039" y="1919"/>
                </a:lnTo>
                <a:lnTo>
                  <a:pt x="5036" y="1921"/>
                </a:lnTo>
                <a:lnTo>
                  <a:pt x="5036" y="1923"/>
                </a:lnTo>
                <a:lnTo>
                  <a:pt x="5046" y="1923"/>
                </a:lnTo>
                <a:lnTo>
                  <a:pt x="5041" y="1921"/>
                </a:lnTo>
                <a:lnTo>
                  <a:pt x="5039" y="1919"/>
                </a:lnTo>
                <a:lnTo>
                  <a:pt x="5039" y="1919"/>
                </a:lnTo>
                <a:close/>
                <a:moveTo>
                  <a:pt x="5197" y="1904"/>
                </a:moveTo>
                <a:lnTo>
                  <a:pt x="5197" y="1904"/>
                </a:lnTo>
                <a:lnTo>
                  <a:pt x="5195" y="1909"/>
                </a:lnTo>
                <a:lnTo>
                  <a:pt x="5190" y="1923"/>
                </a:lnTo>
                <a:lnTo>
                  <a:pt x="5206" y="1923"/>
                </a:lnTo>
                <a:lnTo>
                  <a:pt x="5204" y="1916"/>
                </a:lnTo>
                <a:lnTo>
                  <a:pt x="5202" y="1907"/>
                </a:lnTo>
                <a:lnTo>
                  <a:pt x="5197" y="1904"/>
                </a:lnTo>
                <a:lnTo>
                  <a:pt x="5197" y="1904"/>
                </a:lnTo>
                <a:close/>
                <a:moveTo>
                  <a:pt x="5813" y="2027"/>
                </a:moveTo>
                <a:lnTo>
                  <a:pt x="5813" y="2027"/>
                </a:lnTo>
                <a:lnTo>
                  <a:pt x="5792" y="2027"/>
                </a:lnTo>
                <a:lnTo>
                  <a:pt x="5790" y="2032"/>
                </a:lnTo>
                <a:lnTo>
                  <a:pt x="5783" y="2039"/>
                </a:lnTo>
                <a:lnTo>
                  <a:pt x="5778" y="2044"/>
                </a:lnTo>
                <a:lnTo>
                  <a:pt x="5790" y="2044"/>
                </a:lnTo>
                <a:lnTo>
                  <a:pt x="5802" y="2039"/>
                </a:lnTo>
                <a:lnTo>
                  <a:pt x="5809" y="2032"/>
                </a:lnTo>
                <a:lnTo>
                  <a:pt x="5813" y="2027"/>
                </a:lnTo>
                <a:lnTo>
                  <a:pt x="5813" y="2027"/>
                </a:lnTo>
                <a:close/>
                <a:moveTo>
                  <a:pt x="5816" y="2011"/>
                </a:moveTo>
                <a:lnTo>
                  <a:pt x="5816" y="2011"/>
                </a:lnTo>
                <a:lnTo>
                  <a:pt x="5806" y="2011"/>
                </a:lnTo>
                <a:lnTo>
                  <a:pt x="5799" y="2020"/>
                </a:lnTo>
                <a:lnTo>
                  <a:pt x="5792" y="2027"/>
                </a:lnTo>
                <a:lnTo>
                  <a:pt x="5813" y="2027"/>
                </a:lnTo>
                <a:lnTo>
                  <a:pt x="5816" y="2023"/>
                </a:lnTo>
                <a:lnTo>
                  <a:pt x="5821" y="2015"/>
                </a:lnTo>
                <a:lnTo>
                  <a:pt x="5816" y="2011"/>
                </a:lnTo>
                <a:lnTo>
                  <a:pt x="5816" y="2011"/>
                </a:lnTo>
                <a:close/>
                <a:moveTo>
                  <a:pt x="5573" y="2115"/>
                </a:moveTo>
                <a:lnTo>
                  <a:pt x="5573" y="2115"/>
                </a:lnTo>
                <a:lnTo>
                  <a:pt x="5575" y="2117"/>
                </a:lnTo>
                <a:lnTo>
                  <a:pt x="5577" y="2124"/>
                </a:lnTo>
                <a:lnTo>
                  <a:pt x="5582" y="2127"/>
                </a:lnTo>
                <a:lnTo>
                  <a:pt x="5587" y="2129"/>
                </a:lnTo>
                <a:lnTo>
                  <a:pt x="5591" y="2131"/>
                </a:lnTo>
                <a:lnTo>
                  <a:pt x="5596" y="2134"/>
                </a:lnTo>
                <a:lnTo>
                  <a:pt x="5601" y="2131"/>
                </a:lnTo>
                <a:lnTo>
                  <a:pt x="5601" y="2129"/>
                </a:lnTo>
                <a:lnTo>
                  <a:pt x="5603" y="2124"/>
                </a:lnTo>
                <a:lnTo>
                  <a:pt x="5603" y="2122"/>
                </a:lnTo>
                <a:lnTo>
                  <a:pt x="5603" y="2122"/>
                </a:lnTo>
                <a:lnTo>
                  <a:pt x="5603" y="2117"/>
                </a:lnTo>
                <a:lnTo>
                  <a:pt x="5601" y="2115"/>
                </a:lnTo>
                <a:lnTo>
                  <a:pt x="5573" y="2115"/>
                </a:lnTo>
                <a:lnTo>
                  <a:pt x="5573" y="2115"/>
                </a:lnTo>
                <a:close/>
                <a:moveTo>
                  <a:pt x="5563" y="2096"/>
                </a:moveTo>
                <a:lnTo>
                  <a:pt x="5563" y="2096"/>
                </a:lnTo>
                <a:lnTo>
                  <a:pt x="5563" y="2096"/>
                </a:lnTo>
                <a:lnTo>
                  <a:pt x="5563" y="2098"/>
                </a:lnTo>
                <a:lnTo>
                  <a:pt x="5563" y="2101"/>
                </a:lnTo>
                <a:lnTo>
                  <a:pt x="5563" y="2103"/>
                </a:lnTo>
                <a:lnTo>
                  <a:pt x="5565" y="2108"/>
                </a:lnTo>
                <a:lnTo>
                  <a:pt x="5570" y="2110"/>
                </a:lnTo>
                <a:lnTo>
                  <a:pt x="5573" y="2112"/>
                </a:lnTo>
                <a:lnTo>
                  <a:pt x="5573" y="2115"/>
                </a:lnTo>
                <a:lnTo>
                  <a:pt x="5601" y="2115"/>
                </a:lnTo>
                <a:lnTo>
                  <a:pt x="5601" y="2112"/>
                </a:lnTo>
                <a:lnTo>
                  <a:pt x="5599" y="2110"/>
                </a:lnTo>
                <a:lnTo>
                  <a:pt x="5591" y="2105"/>
                </a:lnTo>
                <a:lnTo>
                  <a:pt x="5584" y="2101"/>
                </a:lnTo>
                <a:lnTo>
                  <a:pt x="5575" y="2098"/>
                </a:lnTo>
                <a:lnTo>
                  <a:pt x="5570" y="2096"/>
                </a:lnTo>
                <a:lnTo>
                  <a:pt x="5563" y="2096"/>
                </a:lnTo>
                <a:lnTo>
                  <a:pt x="5563" y="2096"/>
                </a:lnTo>
                <a:lnTo>
                  <a:pt x="5563" y="2096"/>
                </a:lnTo>
                <a:close/>
                <a:moveTo>
                  <a:pt x="5563" y="2096"/>
                </a:moveTo>
                <a:lnTo>
                  <a:pt x="5563" y="2098"/>
                </a:lnTo>
                <a:lnTo>
                  <a:pt x="5565" y="2098"/>
                </a:lnTo>
                <a:lnTo>
                  <a:pt x="5565" y="2096"/>
                </a:lnTo>
                <a:lnTo>
                  <a:pt x="5563" y="2096"/>
                </a:lnTo>
                <a:lnTo>
                  <a:pt x="5563" y="2096"/>
                </a:lnTo>
                <a:close/>
                <a:moveTo>
                  <a:pt x="4576" y="1803"/>
                </a:moveTo>
                <a:lnTo>
                  <a:pt x="4576" y="1803"/>
                </a:lnTo>
                <a:lnTo>
                  <a:pt x="4576" y="1803"/>
                </a:lnTo>
                <a:lnTo>
                  <a:pt x="4583" y="1812"/>
                </a:lnTo>
                <a:lnTo>
                  <a:pt x="4583" y="1817"/>
                </a:lnTo>
                <a:lnTo>
                  <a:pt x="4588" y="1819"/>
                </a:lnTo>
                <a:lnTo>
                  <a:pt x="4590" y="1819"/>
                </a:lnTo>
                <a:lnTo>
                  <a:pt x="4592" y="1822"/>
                </a:lnTo>
                <a:lnTo>
                  <a:pt x="4597" y="1822"/>
                </a:lnTo>
                <a:lnTo>
                  <a:pt x="4597" y="1819"/>
                </a:lnTo>
                <a:lnTo>
                  <a:pt x="4599" y="1817"/>
                </a:lnTo>
                <a:lnTo>
                  <a:pt x="4599" y="1810"/>
                </a:lnTo>
                <a:lnTo>
                  <a:pt x="4599" y="1803"/>
                </a:lnTo>
                <a:lnTo>
                  <a:pt x="4576" y="1803"/>
                </a:lnTo>
                <a:lnTo>
                  <a:pt x="4576" y="1803"/>
                </a:lnTo>
                <a:close/>
                <a:moveTo>
                  <a:pt x="4604" y="1782"/>
                </a:moveTo>
                <a:lnTo>
                  <a:pt x="4604" y="1782"/>
                </a:lnTo>
                <a:lnTo>
                  <a:pt x="4552" y="1782"/>
                </a:lnTo>
                <a:lnTo>
                  <a:pt x="4552" y="1782"/>
                </a:lnTo>
                <a:lnTo>
                  <a:pt x="4564" y="1791"/>
                </a:lnTo>
                <a:lnTo>
                  <a:pt x="4576" y="1803"/>
                </a:lnTo>
                <a:lnTo>
                  <a:pt x="4599" y="1803"/>
                </a:lnTo>
                <a:lnTo>
                  <a:pt x="4602" y="1791"/>
                </a:lnTo>
                <a:lnTo>
                  <a:pt x="4604" y="1782"/>
                </a:lnTo>
                <a:lnTo>
                  <a:pt x="4604" y="1782"/>
                </a:lnTo>
                <a:close/>
                <a:moveTo>
                  <a:pt x="4609" y="1760"/>
                </a:moveTo>
                <a:lnTo>
                  <a:pt x="4609" y="1760"/>
                </a:lnTo>
                <a:lnTo>
                  <a:pt x="4529" y="1760"/>
                </a:lnTo>
                <a:lnTo>
                  <a:pt x="4536" y="1767"/>
                </a:lnTo>
                <a:lnTo>
                  <a:pt x="4543" y="1775"/>
                </a:lnTo>
                <a:lnTo>
                  <a:pt x="4552" y="1782"/>
                </a:lnTo>
                <a:lnTo>
                  <a:pt x="4602" y="1782"/>
                </a:lnTo>
                <a:lnTo>
                  <a:pt x="4602" y="1775"/>
                </a:lnTo>
                <a:lnTo>
                  <a:pt x="4609" y="1760"/>
                </a:lnTo>
                <a:lnTo>
                  <a:pt x="4609" y="1760"/>
                </a:lnTo>
                <a:lnTo>
                  <a:pt x="4609" y="1760"/>
                </a:lnTo>
                <a:close/>
                <a:moveTo>
                  <a:pt x="4611" y="1741"/>
                </a:moveTo>
                <a:lnTo>
                  <a:pt x="4611" y="1741"/>
                </a:lnTo>
                <a:lnTo>
                  <a:pt x="4517" y="1741"/>
                </a:lnTo>
                <a:lnTo>
                  <a:pt x="4521" y="1746"/>
                </a:lnTo>
                <a:lnTo>
                  <a:pt x="4529" y="1760"/>
                </a:lnTo>
                <a:lnTo>
                  <a:pt x="4529" y="1760"/>
                </a:lnTo>
                <a:lnTo>
                  <a:pt x="4611" y="1760"/>
                </a:lnTo>
                <a:lnTo>
                  <a:pt x="4611" y="1758"/>
                </a:lnTo>
                <a:lnTo>
                  <a:pt x="4614" y="1753"/>
                </a:lnTo>
                <a:lnTo>
                  <a:pt x="4614" y="1749"/>
                </a:lnTo>
                <a:lnTo>
                  <a:pt x="4614" y="1749"/>
                </a:lnTo>
                <a:lnTo>
                  <a:pt x="4611" y="1746"/>
                </a:lnTo>
                <a:lnTo>
                  <a:pt x="4611" y="1741"/>
                </a:lnTo>
                <a:lnTo>
                  <a:pt x="4611" y="1741"/>
                </a:lnTo>
                <a:lnTo>
                  <a:pt x="4611" y="1741"/>
                </a:lnTo>
                <a:close/>
                <a:moveTo>
                  <a:pt x="4580" y="1720"/>
                </a:moveTo>
                <a:lnTo>
                  <a:pt x="4580" y="1720"/>
                </a:lnTo>
                <a:lnTo>
                  <a:pt x="4507" y="1720"/>
                </a:lnTo>
                <a:lnTo>
                  <a:pt x="4512" y="1732"/>
                </a:lnTo>
                <a:lnTo>
                  <a:pt x="4517" y="1741"/>
                </a:lnTo>
                <a:lnTo>
                  <a:pt x="4609" y="1741"/>
                </a:lnTo>
                <a:lnTo>
                  <a:pt x="4606" y="1739"/>
                </a:lnTo>
                <a:lnTo>
                  <a:pt x="4602" y="1739"/>
                </a:lnTo>
                <a:lnTo>
                  <a:pt x="4595" y="1737"/>
                </a:lnTo>
                <a:lnTo>
                  <a:pt x="4585" y="1727"/>
                </a:lnTo>
                <a:lnTo>
                  <a:pt x="4580" y="1720"/>
                </a:lnTo>
                <a:lnTo>
                  <a:pt x="4580" y="1720"/>
                </a:lnTo>
                <a:close/>
                <a:moveTo>
                  <a:pt x="4559" y="1699"/>
                </a:moveTo>
                <a:lnTo>
                  <a:pt x="4559" y="1699"/>
                </a:lnTo>
                <a:lnTo>
                  <a:pt x="4503" y="1699"/>
                </a:lnTo>
                <a:lnTo>
                  <a:pt x="4503" y="1701"/>
                </a:lnTo>
                <a:lnTo>
                  <a:pt x="4505" y="1715"/>
                </a:lnTo>
                <a:lnTo>
                  <a:pt x="4507" y="1720"/>
                </a:lnTo>
                <a:lnTo>
                  <a:pt x="4580" y="1720"/>
                </a:lnTo>
                <a:lnTo>
                  <a:pt x="4576" y="1715"/>
                </a:lnTo>
                <a:lnTo>
                  <a:pt x="4564" y="1704"/>
                </a:lnTo>
                <a:lnTo>
                  <a:pt x="4559" y="1699"/>
                </a:lnTo>
                <a:lnTo>
                  <a:pt x="4559" y="1699"/>
                </a:lnTo>
                <a:close/>
                <a:moveTo>
                  <a:pt x="4493" y="1680"/>
                </a:moveTo>
                <a:lnTo>
                  <a:pt x="4493" y="1680"/>
                </a:lnTo>
                <a:lnTo>
                  <a:pt x="4500" y="1692"/>
                </a:lnTo>
                <a:lnTo>
                  <a:pt x="4503" y="1699"/>
                </a:lnTo>
                <a:lnTo>
                  <a:pt x="4559" y="1699"/>
                </a:lnTo>
                <a:lnTo>
                  <a:pt x="4547" y="1689"/>
                </a:lnTo>
                <a:lnTo>
                  <a:pt x="4533" y="1680"/>
                </a:lnTo>
                <a:lnTo>
                  <a:pt x="4493" y="1680"/>
                </a:lnTo>
                <a:lnTo>
                  <a:pt x="4493" y="1680"/>
                </a:lnTo>
                <a:close/>
                <a:moveTo>
                  <a:pt x="4477" y="1659"/>
                </a:moveTo>
                <a:lnTo>
                  <a:pt x="4477" y="1659"/>
                </a:lnTo>
                <a:lnTo>
                  <a:pt x="4484" y="1666"/>
                </a:lnTo>
                <a:lnTo>
                  <a:pt x="4491" y="1680"/>
                </a:lnTo>
                <a:lnTo>
                  <a:pt x="4491" y="1680"/>
                </a:lnTo>
                <a:lnTo>
                  <a:pt x="4533" y="1680"/>
                </a:lnTo>
                <a:lnTo>
                  <a:pt x="4531" y="1678"/>
                </a:lnTo>
                <a:lnTo>
                  <a:pt x="4517" y="1659"/>
                </a:lnTo>
                <a:lnTo>
                  <a:pt x="4477" y="1659"/>
                </a:lnTo>
                <a:lnTo>
                  <a:pt x="4477" y="1659"/>
                </a:lnTo>
                <a:close/>
                <a:moveTo>
                  <a:pt x="4498" y="1638"/>
                </a:moveTo>
                <a:lnTo>
                  <a:pt x="4498" y="1638"/>
                </a:lnTo>
                <a:lnTo>
                  <a:pt x="4458" y="1638"/>
                </a:lnTo>
                <a:lnTo>
                  <a:pt x="4460" y="1642"/>
                </a:lnTo>
                <a:lnTo>
                  <a:pt x="4465" y="1647"/>
                </a:lnTo>
                <a:lnTo>
                  <a:pt x="4474" y="1656"/>
                </a:lnTo>
                <a:lnTo>
                  <a:pt x="4477" y="1659"/>
                </a:lnTo>
                <a:lnTo>
                  <a:pt x="4517" y="1659"/>
                </a:lnTo>
                <a:lnTo>
                  <a:pt x="4514" y="1659"/>
                </a:lnTo>
                <a:lnTo>
                  <a:pt x="4498" y="1640"/>
                </a:lnTo>
                <a:lnTo>
                  <a:pt x="4498" y="1638"/>
                </a:lnTo>
                <a:lnTo>
                  <a:pt x="4498" y="1638"/>
                </a:lnTo>
                <a:close/>
                <a:moveTo>
                  <a:pt x="4472" y="1619"/>
                </a:moveTo>
                <a:lnTo>
                  <a:pt x="4472" y="1619"/>
                </a:lnTo>
                <a:lnTo>
                  <a:pt x="4439" y="1619"/>
                </a:lnTo>
                <a:lnTo>
                  <a:pt x="4443" y="1626"/>
                </a:lnTo>
                <a:lnTo>
                  <a:pt x="4451" y="1633"/>
                </a:lnTo>
                <a:lnTo>
                  <a:pt x="4458" y="1638"/>
                </a:lnTo>
                <a:lnTo>
                  <a:pt x="4458" y="1638"/>
                </a:lnTo>
                <a:lnTo>
                  <a:pt x="4498" y="1638"/>
                </a:lnTo>
                <a:lnTo>
                  <a:pt x="4481" y="1626"/>
                </a:lnTo>
                <a:lnTo>
                  <a:pt x="4472" y="1619"/>
                </a:lnTo>
                <a:lnTo>
                  <a:pt x="4472" y="1619"/>
                </a:lnTo>
                <a:close/>
                <a:moveTo>
                  <a:pt x="4432" y="1600"/>
                </a:moveTo>
                <a:lnTo>
                  <a:pt x="4432" y="1600"/>
                </a:lnTo>
                <a:lnTo>
                  <a:pt x="4429" y="1602"/>
                </a:lnTo>
                <a:lnTo>
                  <a:pt x="4429" y="1609"/>
                </a:lnTo>
                <a:lnTo>
                  <a:pt x="4434" y="1616"/>
                </a:lnTo>
                <a:lnTo>
                  <a:pt x="4439" y="1619"/>
                </a:lnTo>
                <a:lnTo>
                  <a:pt x="4472" y="1619"/>
                </a:lnTo>
                <a:lnTo>
                  <a:pt x="4467" y="1614"/>
                </a:lnTo>
                <a:lnTo>
                  <a:pt x="4453" y="1604"/>
                </a:lnTo>
                <a:lnTo>
                  <a:pt x="4441" y="1600"/>
                </a:lnTo>
                <a:lnTo>
                  <a:pt x="4432" y="1600"/>
                </a:lnTo>
                <a:lnTo>
                  <a:pt x="4432" y="1600"/>
                </a:lnTo>
                <a:close/>
                <a:moveTo>
                  <a:pt x="4547" y="1666"/>
                </a:moveTo>
                <a:lnTo>
                  <a:pt x="4547" y="1666"/>
                </a:lnTo>
                <a:lnTo>
                  <a:pt x="4547" y="1666"/>
                </a:lnTo>
                <a:lnTo>
                  <a:pt x="4559" y="1678"/>
                </a:lnTo>
                <a:lnTo>
                  <a:pt x="4569" y="1682"/>
                </a:lnTo>
                <a:lnTo>
                  <a:pt x="4573" y="1689"/>
                </a:lnTo>
                <a:lnTo>
                  <a:pt x="4576" y="1689"/>
                </a:lnTo>
                <a:lnTo>
                  <a:pt x="4580" y="1685"/>
                </a:lnTo>
                <a:lnTo>
                  <a:pt x="4583" y="1682"/>
                </a:lnTo>
                <a:lnTo>
                  <a:pt x="4583" y="1675"/>
                </a:lnTo>
                <a:lnTo>
                  <a:pt x="4583" y="1673"/>
                </a:lnTo>
                <a:lnTo>
                  <a:pt x="4580" y="1666"/>
                </a:lnTo>
                <a:lnTo>
                  <a:pt x="4547" y="1666"/>
                </a:lnTo>
                <a:lnTo>
                  <a:pt x="4547" y="1666"/>
                </a:lnTo>
                <a:close/>
                <a:moveTo>
                  <a:pt x="4531" y="1649"/>
                </a:moveTo>
                <a:lnTo>
                  <a:pt x="4531" y="1649"/>
                </a:lnTo>
                <a:lnTo>
                  <a:pt x="4531" y="1649"/>
                </a:lnTo>
                <a:lnTo>
                  <a:pt x="4538" y="1659"/>
                </a:lnTo>
                <a:lnTo>
                  <a:pt x="4547" y="1666"/>
                </a:lnTo>
                <a:lnTo>
                  <a:pt x="4580" y="1666"/>
                </a:lnTo>
                <a:lnTo>
                  <a:pt x="4576" y="1661"/>
                </a:lnTo>
                <a:lnTo>
                  <a:pt x="4569" y="1649"/>
                </a:lnTo>
                <a:lnTo>
                  <a:pt x="4531" y="1649"/>
                </a:lnTo>
                <a:lnTo>
                  <a:pt x="4531" y="1649"/>
                </a:lnTo>
                <a:close/>
                <a:moveTo>
                  <a:pt x="4524" y="1628"/>
                </a:moveTo>
                <a:lnTo>
                  <a:pt x="4524" y="1628"/>
                </a:lnTo>
                <a:lnTo>
                  <a:pt x="4526" y="1638"/>
                </a:lnTo>
                <a:lnTo>
                  <a:pt x="4531" y="1649"/>
                </a:lnTo>
                <a:lnTo>
                  <a:pt x="4569" y="1649"/>
                </a:lnTo>
                <a:lnTo>
                  <a:pt x="4569" y="1649"/>
                </a:lnTo>
                <a:lnTo>
                  <a:pt x="4564" y="1638"/>
                </a:lnTo>
                <a:lnTo>
                  <a:pt x="4564" y="1628"/>
                </a:lnTo>
                <a:lnTo>
                  <a:pt x="4524" y="1628"/>
                </a:lnTo>
                <a:lnTo>
                  <a:pt x="4524" y="1628"/>
                </a:lnTo>
                <a:close/>
                <a:moveTo>
                  <a:pt x="4514" y="1609"/>
                </a:moveTo>
                <a:lnTo>
                  <a:pt x="4514" y="1609"/>
                </a:lnTo>
                <a:lnTo>
                  <a:pt x="4519" y="1621"/>
                </a:lnTo>
                <a:lnTo>
                  <a:pt x="4524" y="1628"/>
                </a:lnTo>
                <a:lnTo>
                  <a:pt x="4564" y="1628"/>
                </a:lnTo>
                <a:lnTo>
                  <a:pt x="4562" y="1623"/>
                </a:lnTo>
                <a:lnTo>
                  <a:pt x="4557" y="1609"/>
                </a:lnTo>
                <a:lnTo>
                  <a:pt x="4514" y="1609"/>
                </a:lnTo>
                <a:lnTo>
                  <a:pt x="4514" y="1609"/>
                </a:lnTo>
                <a:close/>
                <a:moveTo>
                  <a:pt x="4507" y="1593"/>
                </a:moveTo>
                <a:lnTo>
                  <a:pt x="4507" y="1593"/>
                </a:lnTo>
                <a:lnTo>
                  <a:pt x="4510" y="1602"/>
                </a:lnTo>
                <a:lnTo>
                  <a:pt x="4512" y="1609"/>
                </a:lnTo>
                <a:lnTo>
                  <a:pt x="4557" y="1609"/>
                </a:lnTo>
                <a:lnTo>
                  <a:pt x="4555" y="1607"/>
                </a:lnTo>
                <a:lnTo>
                  <a:pt x="4545" y="1593"/>
                </a:lnTo>
                <a:lnTo>
                  <a:pt x="4507" y="1593"/>
                </a:lnTo>
                <a:lnTo>
                  <a:pt x="4507" y="1593"/>
                </a:lnTo>
                <a:close/>
                <a:moveTo>
                  <a:pt x="4500" y="1571"/>
                </a:moveTo>
                <a:lnTo>
                  <a:pt x="4500" y="1571"/>
                </a:lnTo>
                <a:lnTo>
                  <a:pt x="4505" y="1578"/>
                </a:lnTo>
                <a:lnTo>
                  <a:pt x="4510" y="1593"/>
                </a:lnTo>
                <a:lnTo>
                  <a:pt x="4547" y="1593"/>
                </a:lnTo>
                <a:lnTo>
                  <a:pt x="4545" y="1588"/>
                </a:lnTo>
                <a:lnTo>
                  <a:pt x="4533" y="1574"/>
                </a:lnTo>
                <a:lnTo>
                  <a:pt x="4533" y="1571"/>
                </a:lnTo>
                <a:lnTo>
                  <a:pt x="4500" y="1571"/>
                </a:lnTo>
                <a:lnTo>
                  <a:pt x="4500" y="1571"/>
                </a:lnTo>
                <a:close/>
                <a:moveTo>
                  <a:pt x="4486" y="1552"/>
                </a:moveTo>
                <a:lnTo>
                  <a:pt x="4486" y="1552"/>
                </a:lnTo>
                <a:lnTo>
                  <a:pt x="4488" y="1552"/>
                </a:lnTo>
                <a:lnTo>
                  <a:pt x="4491" y="1555"/>
                </a:lnTo>
                <a:lnTo>
                  <a:pt x="4495" y="1560"/>
                </a:lnTo>
                <a:lnTo>
                  <a:pt x="4498" y="1562"/>
                </a:lnTo>
                <a:lnTo>
                  <a:pt x="4500" y="1571"/>
                </a:lnTo>
                <a:lnTo>
                  <a:pt x="4500" y="1571"/>
                </a:lnTo>
                <a:lnTo>
                  <a:pt x="4533" y="1571"/>
                </a:lnTo>
                <a:lnTo>
                  <a:pt x="4526" y="1560"/>
                </a:lnTo>
                <a:lnTo>
                  <a:pt x="4519" y="1552"/>
                </a:lnTo>
                <a:lnTo>
                  <a:pt x="4486" y="1552"/>
                </a:lnTo>
                <a:lnTo>
                  <a:pt x="4486" y="1552"/>
                </a:lnTo>
                <a:close/>
                <a:moveTo>
                  <a:pt x="4477" y="1531"/>
                </a:moveTo>
                <a:lnTo>
                  <a:pt x="4477" y="1531"/>
                </a:lnTo>
                <a:lnTo>
                  <a:pt x="4477" y="1538"/>
                </a:lnTo>
                <a:lnTo>
                  <a:pt x="4479" y="1545"/>
                </a:lnTo>
                <a:lnTo>
                  <a:pt x="4484" y="1550"/>
                </a:lnTo>
                <a:lnTo>
                  <a:pt x="4486" y="1552"/>
                </a:lnTo>
                <a:lnTo>
                  <a:pt x="4486" y="1552"/>
                </a:lnTo>
                <a:lnTo>
                  <a:pt x="4519" y="1552"/>
                </a:lnTo>
                <a:lnTo>
                  <a:pt x="4519" y="1550"/>
                </a:lnTo>
                <a:lnTo>
                  <a:pt x="4512" y="1543"/>
                </a:lnTo>
                <a:lnTo>
                  <a:pt x="4505" y="1531"/>
                </a:lnTo>
                <a:lnTo>
                  <a:pt x="4477" y="1531"/>
                </a:lnTo>
                <a:lnTo>
                  <a:pt x="4477" y="1531"/>
                </a:lnTo>
                <a:close/>
                <a:moveTo>
                  <a:pt x="4486" y="1515"/>
                </a:moveTo>
                <a:lnTo>
                  <a:pt x="4486" y="1515"/>
                </a:lnTo>
                <a:lnTo>
                  <a:pt x="4481" y="1519"/>
                </a:lnTo>
                <a:lnTo>
                  <a:pt x="4477" y="1529"/>
                </a:lnTo>
                <a:lnTo>
                  <a:pt x="4479" y="1531"/>
                </a:lnTo>
                <a:lnTo>
                  <a:pt x="4505" y="1531"/>
                </a:lnTo>
                <a:lnTo>
                  <a:pt x="4505" y="1531"/>
                </a:lnTo>
                <a:lnTo>
                  <a:pt x="4495" y="1522"/>
                </a:lnTo>
                <a:lnTo>
                  <a:pt x="4488" y="1517"/>
                </a:lnTo>
                <a:lnTo>
                  <a:pt x="4486" y="1515"/>
                </a:lnTo>
                <a:lnTo>
                  <a:pt x="4486" y="1515"/>
                </a:lnTo>
                <a:close/>
                <a:moveTo>
                  <a:pt x="4654" y="1834"/>
                </a:moveTo>
                <a:lnTo>
                  <a:pt x="4654" y="1834"/>
                </a:lnTo>
                <a:lnTo>
                  <a:pt x="4599" y="1834"/>
                </a:lnTo>
                <a:lnTo>
                  <a:pt x="4599" y="1834"/>
                </a:lnTo>
                <a:lnTo>
                  <a:pt x="4602" y="1838"/>
                </a:lnTo>
                <a:lnTo>
                  <a:pt x="4604" y="1843"/>
                </a:lnTo>
                <a:lnTo>
                  <a:pt x="4606" y="1845"/>
                </a:lnTo>
                <a:lnTo>
                  <a:pt x="4611" y="1848"/>
                </a:lnTo>
                <a:lnTo>
                  <a:pt x="4618" y="1850"/>
                </a:lnTo>
                <a:lnTo>
                  <a:pt x="4630" y="1852"/>
                </a:lnTo>
                <a:lnTo>
                  <a:pt x="4644" y="1852"/>
                </a:lnTo>
                <a:lnTo>
                  <a:pt x="4647" y="1852"/>
                </a:lnTo>
                <a:lnTo>
                  <a:pt x="4654" y="1852"/>
                </a:lnTo>
                <a:lnTo>
                  <a:pt x="4658" y="1850"/>
                </a:lnTo>
                <a:lnTo>
                  <a:pt x="4661" y="1848"/>
                </a:lnTo>
                <a:lnTo>
                  <a:pt x="4663" y="1845"/>
                </a:lnTo>
                <a:lnTo>
                  <a:pt x="4666" y="1843"/>
                </a:lnTo>
                <a:lnTo>
                  <a:pt x="4666" y="1841"/>
                </a:lnTo>
                <a:lnTo>
                  <a:pt x="4666" y="1841"/>
                </a:lnTo>
                <a:lnTo>
                  <a:pt x="4663" y="1838"/>
                </a:lnTo>
                <a:lnTo>
                  <a:pt x="4661" y="1834"/>
                </a:lnTo>
                <a:lnTo>
                  <a:pt x="4654" y="1834"/>
                </a:lnTo>
                <a:lnTo>
                  <a:pt x="4654" y="1834"/>
                </a:lnTo>
                <a:close/>
                <a:moveTo>
                  <a:pt x="4611" y="1812"/>
                </a:moveTo>
                <a:lnTo>
                  <a:pt x="4611" y="1812"/>
                </a:lnTo>
                <a:lnTo>
                  <a:pt x="4606" y="1815"/>
                </a:lnTo>
                <a:lnTo>
                  <a:pt x="4604" y="1819"/>
                </a:lnTo>
                <a:lnTo>
                  <a:pt x="4599" y="1824"/>
                </a:lnTo>
                <a:lnTo>
                  <a:pt x="4599" y="1829"/>
                </a:lnTo>
                <a:lnTo>
                  <a:pt x="4599" y="1834"/>
                </a:lnTo>
                <a:lnTo>
                  <a:pt x="4654" y="1834"/>
                </a:lnTo>
                <a:lnTo>
                  <a:pt x="4649" y="1831"/>
                </a:lnTo>
                <a:lnTo>
                  <a:pt x="4640" y="1831"/>
                </a:lnTo>
                <a:lnTo>
                  <a:pt x="4628" y="1829"/>
                </a:lnTo>
                <a:lnTo>
                  <a:pt x="4623" y="1822"/>
                </a:lnTo>
                <a:lnTo>
                  <a:pt x="4618" y="1817"/>
                </a:lnTo>
                <a:lnTo>
                  <a:pt x="4614" y="1812"/>
                </a:lnTo>
                <a:lnTo>
                  <a:pt x="4611" y="1812"/>
                </a:lnTo>
                <a:lnTo>
                  <a:pt x="4611" y="1812"/>
                </a:lnTo>
                <a:close/>
                <a:moveTo>
                  <a:pt x="4739" y="1850"/>
                </a:moveTo>
                <a:lnTo>
                  <a:pt x="4739" y="1850"/>
                </a:lnTo>
                <a:lnTo>
                  <a:pt x="4668" y="1850"/>
                </a:lnTo>
                <a:lnTo>
                  <a:pt x="4670" y="1852"/>
                </a:lnTo>
                <a:lnTo>
                  <a:pt x="4680" y="1860"/>
                </a:lnTo>
                <a:lnTo>
                  <a:pt x="4689" y="1864"/>
                </a:lnTo>
                <a:lnTo>
                  <a:pt x="4703" y="1867"/>
                </a:lnTo>
                <a:lnTo>
                  <a:pt x="4715" y="1867"/>
                </a:lnTo>
                <a:lnTo>
                  <a:pt x="4727" y="1867"/>
                </a:lnTo>
                <a:lnTo>
                  <a:pt x="4734" y="1867"/>
                </a:lnTo>
                <a:lnTo>
                  <a:pt x="4743" y="1867"/>
                </a:lnTo>
                <a:lnTo>
                  <a:pt x="4748" y="1867"/>
                </a:lnTo>
                <a:lnTo>
                  <a:pt x="4746" y="1862"/>
                </a:lnTo>
                <a:lnTo>
                  <a:pt x="4743" y="1855"/>
                </a:lnTo>
                <a:lnTo>
                  <a:pt x="4741" y="1852"/>
                </a:lnTo>
                <a:lnTo>
                  <a:pt x="4739" y="1850"/>
                </a:lnTo>
                <a:lnTo>
                  <a:pt x="4739" y="1850"/>
                </a:lnTo>
                <a:close/>
                <a:moveTo>
                  <a:pt x="4682" y="1831"/>
                </a:moveTo>
                <a:lnTo>
                  <a:pt x="4682" y="1831"/>
                </a:lnTo>
                <a:lnTo>
                  <a:pt x="4677" y="1834"/>
                </a:lnTo>
                <a:lnTo>
                  <a:pt x="4675" y="1836"/>
                </a:lnTo>
                <a:lnTo>
                  <a:pt x="4673" y="1836"/>
                </a:lnTo>
                <a:lnTo>
                  <a:pt x="4668" y="1838"/>
                </a:lnTo>
                <a:lnTo>
                  <a:pt x="4668" y="1841"/>
                </a:lnTo>
                <a:lnTo>
                  <a:pt x="4666" y="1843"/>
                </a:lnTo>
                <a:lnTo>
                  <a:pt x="4666" y="1843"/>
                </a:lnTo>
                <a:lnTo>
                  <a:pt x="4668" y="1848"/>
                </a:lnTo>
                <a:lnTo>
                  <a:pt x="4668" y="1850"/>
                </a:lnTo>
                <a:lnTo>
                  <a:pt x="4739" y="1850"/>
                </a:lnTo>
                <a:lnTo>
                  <a:pt x="4736" y="1848"/>
                </a:lnTo>
                <a:lnTo>
                  <a:pt x="4732" y="1843"/>
                </a:lnTo>
                <a:lnTo>
                  <a:pt x="4729" y="1841"/>
                </a:lnTo>
                <a:lnTo>
                  <a:pt x="4725" y="1841"/>
                </a:lnTo>
                <a:lnTo>
                  <a:pt x="4717" y="1838"/>
                </a:lnTo>
                <a:lnTo>
                  <a:pt x="4706" y="1836"/>
                </a:lnTo>
                <a:lnTo>
                  <a:pt x="4696" y="1836"/>
                </a:lnTo>
                <a:lnTo>
                  <a:pt x="4687" y="1834"/>
                </a:lnTo>
                <a:lnTo>
                  <a:pt x="4682" y="1831"/>
                </a:lnTo>
                <a:lnTo>
                  <a:pt x="4682" y="1831"/>
                </a:lnTo>
                <a:close/>
                <a:moveTo>
                  <a:pt x="4819" y="1888"/>
                </a:moveTo>
                <a:lnTo>
                  <a:pt x="4819" y="1888"/>
                </a:lnTo>
                <a:lnTo>
                  <a:pt x="4819" y="1888"/>
                </a:lnTo>
                <a:lnTo>
                  <a:pt x="4819" y="1893"/>
                </a:lnTo>
                <a:lnTo>
                  <a:pt x="4824" y="1897"/>
                </a:lnTo>
                <a:lnTo>
                  <a:pt x="4826" y="1897"/>
                </a:lnTo>
                <a:lnTo>
                  <a:pt x="4831" y="1897"/>
                </a:lnTo>
                <a:lnTo>
                  <a:pt x="4833" y="1897"/>
                </a:lnTo>
                <a:lnTo>
                  <a:pt x="4838" y="1897"/>
                </a:lnTo>
                <a:lnTo>
                  <a:pt x="4840" y="1895"/>
                </a:lnTo>
                <a:lnTo>
                  <a:pt x="4840" y="1888"/>
                </a:lnTo>
                <a:lnTo>
                  <a:pt x="4840" y="1888"/>
                </a:lnTo>
                <a:lnTo>
                  <a:pt x="4819" y="1888"/>
                </a:lnTo>
                <a:lnTo>
                  <a:pt x="4819" y="1888"/>
                </a:lnTo>
                <a:close/>
                <a:moveTo>
                  <a:pt x="4833" y="1876"/>
                </a:moveTo>
                <a:lnTo>
                  <a:pt x="4833" y="1876"/>
                </a:lnTo>
                <a:lnTo>
                  <a:pt x="4829" y="1876"/>
                </a:lnTo>
                <a:lnTo>
                  <a:pt x="4824" y="1878"/>
                </a:lnTo>
                <a:lnTo>
                  <a:pt x="4821" y="1881"/>
                </a:lnTo>
                <a:lnTo>
                  <a:pt x="4819" y="1883"/>
                </a:lnTo>
                <a:lnTo>
                  <a:pt x="4819" y="1888"/>
                </a:lnTo>
                <a:lnTo>
                  <a:pt x="4840" y="1888"/>
                </a:lnTo>
                <a:lnTo>
                  <a:pt x="4840" y="1883"/>
                </a:lnTo>
                <a:lnTo>
                  <a:pt x="4838" y="1881"/>
                </a:lnTo>
                <a:lnTo>
                  <a:pt x="4836" y="1878"/>
                </a:lnTo>
                <a:lnTo>
                  <a:pt x="4833" y="1876"/>
                </a:lnTo>
                <a:lnTo>
                  <a:pt x="4833" y="1876"/>
                </a:lnTo>
                <a:close/>
                <a:moveTo>
                  <a:pt x="4902" y="1878"/>
                </a:moveTo>
                <a:lnTo>
                  <a:pt x="4902" y="1878"/>
                </a:lnTo>
                <a:lnTo>
                  <a:pt x="4895" y="1883"/>
                </a:lnTo>
                <a:lnTo>
                  <a:pt x="4892" y="1897"/>
                </a:lnTo>
                <a:lnTo>
                  <a:pt x="4895" y="1900"/>
                </a:lnTo>
                <a:lnTo>
                  <a:pt x="4902" y="1900"/>
                </a:lnTo>
                <a:lnTo>
                  <a:pt x="4909" y="1897"/>
                </a:lnTo>
                <a:lnTo>
                  <a:pt x="4916" y="1893"/>
                </a:lnTo>
                <a:lnTo>
                  <a:pt x="4923" y="1888"/>
                </a:lnTo>
                <a:lnTo>
                  <a:pt x="4923" y="1886"/>
                </a:lnTo>
                <a:lnTo>
                  <a:pt x="4923" y="1886"/>
                </a:lnTo>
                <a:lnTo>
                  <a:pt x="4928" y="1886"/>
                </a:lnTo>
                <a:lnTo>
                  <a:pt x="4930" y="1883"/>
                </a:lnTo>
                <a:lnTo>
                  <a:pt x="4935" y="1881"/>
                </a:lnTo>
                <a:lnTo>
                  <a:pt x="4937" y="1881"/>
                </a:lnTo>
                <a:lnTo>
                  <a:pt x="4942" y="1878"/>
                </a:lnTo>
                <a:lnTo>
                  <a:pt x="4944" y="1878"/>
                </a:lnTo>
                <a:lnTo>
                  <a:pt x="4902" y="1878"/>
                </a:lnTo>
                <a:lnTo>
                  <a:pt x="4902" y="1878"/>
                </a:lnTo>
                <a:close/>
                <a:moveTo>
                  <a:pt x="4923" y="1852"/>
                </a:moveTo>
                <a:lnTo>
                  <a:pt x="4923" y="1852"/>
                </a:lnTo>
                <a:lnTo>
                  <a:pt x="4916" y="1860"/>
                </a:lnTo>
                <a:lnTo>
                  <a:pt x="4904" y="1871"/>
                </a:lnTo>
                <a:lnTo>
                  <a:pt x="4902" y="1878"/>
                </a:lnTo>
                <a:lnTo>
                  <a:pt x="4944" y="1878"/>
                </a:lnTo>
                <a:lnTo>
                  <a:pt x="4947" y="1876"/>
                </a:lnTo>
                <a:lnTo>
                  <a:pt x="4947" y="1871"/>
                </a:lnTo>
                <a:lnTo>
                  <a:pt x="4942" y="1864"/>
                </a:lnTo>
                <a:lnTo>
                  <a:pt x="4932" y="1855"/>
                </a:lnTo>
                <a:lnTo>
                  <a:pt x="4923" y="1852"/>
                </a:lnTo>
                <a:lnTo>
                  <a:pt x="4923" y="1852"/>
                </a:lnTo>
                <a:close/>
                <a:moveTo>
                  <a:pt x="4862" y="1786"/>
                </a:moveTo>
                <a:lnTo>
                  <a:pt x="4862" y="1786"/>
                </a:lnTo>
                <a:lnTo>
                  <a:pt x="4864" y="1791"/>
                </a:lnTo>
                <a:lnTo>
                  <a:pt x="4866" y="1798"/>
                </a:lnTo>
                <a:lnTo>
                  <a:pt x="4873" y="1803"/>
                </a:lnTo>
                <a:lnTo>
                  <a:pt x="4878" y="1805"/>
                </a:lnTo>
                <a:lnTo>
                  <a:pt x="4883" y="1805"/>
                </a:lnTo>
                <a:lnTo>
                  <a:pt x="4888" y="1805"/>
                </a:lnTo>
                <a:lnTo>
                  <a:pt x="4890" y="1805"/>
                </a:lnTo>
                <a:lnTo>
                  <a:pt x="4892" y="1805"/>
                </a:lnTo>
                <a:lnTo>
                  <a:pt x="4890" y="1803"/>
                </a:lnTo>
                <a:lnTo>
                  <a:pt x="4890" y="1791"/>
                </a:lnTo>
                <a:lnTo>
                  <a:pt x="4890" y="1786"/>
                </a:lnTo>
                <a:lnTo>
                  <a:pt x="4862" y="1786"/>
                </a:lnTo>
                <a:lnTo>
                  <a:pt x="4862" y="1786"/>
                </a:lnTo>
                <a:close/>
                <a:moveTo>
                  <a:pt x="4857" y="1770"/>
                </a:moveTo>
                <a:lnTo>
                  <a:pt x="4857" y="1770"/>
                </a:lnTo>
                <a:lnTo>
                  <a:pt x="4857" y="1770"/>
                </a:lnTo>
                <a:lnTo>
                  <a:pt x="4859" y="1775"/>
                </a:lnTo>
                <a:lnTo>
                  <a:pt x="4859" y="1777"/>
                </a:lnTo>
                <a:lnTo>
                  <a:pt x="4859" y="1782"/>
                </a:lnTo>
                <a:lnTo>
                  <a:pt x="4862" y="1786"/>
                </a:lnTo>
                <a:lnTo>
                  <a:pt x="4862" y="1786"/>
                </a:lnTo>
                <a:lnTo>
                  <a:pt x="4890" y="1786"/>
                </a:lnTo>
                <a:lnTo>
                  <a:pt x="4888" y="1777"/>
                </a:lnTo>
                <a:lnTo>
                  <a:pt x="4883" y="1770"/>
                </a:lnTo>
                <a:lnTo>
                  <a:pt x="4857" y="1770"/>
                </a:lnTo>
                <a:lnTo>
                  <a:pt x="4857" y="1770"/>
                </a:lnTo>
                <a:close/>
                <a:moveTo>
                  <a:pt x="4814" y="1770"/>
                </a:moveTo>
                <a:lnTo>
                  <a:pt x="4814" y="1770"/>
                </a:lnTo>
                <a:lnTo>
                  <a:pt x="4812" y="1770"/>
                </a:lnTo>
                <a:lnTo>
                  <a:pt x="4819" y="1777"/>
                </a:lnTo>
                <a:lnTo>
                  <a:pt x="4824" y="1777"/>
                </a:lnTo>
                <a:lnTo>
                  <a:pt x="4833" y="1770"/>
                </a:lnTo>
                <a:lnTo>
                  <a:pt x="4838" y="1770"/>
                </a:lnTo>
                <a:lnTo>
                  <a:pt x="4814" y="1770"/>
                </a:lnTo>
                <a:lnTo>
                  <a:pt x="4814" y="1770"/>
                </a:lnTo>
                <a:close/>
                <a:moveTo>
                  <a:pt x="4819" y="1751"/>
                </a:moveTo>
                <a:lnTo>
                  <a:pt x="4819" y="1751"/>
                </a:lnTo>
                <a:lnTo>
                  <a:pt x="4819" y="1753"/>
                </a:lnTo>
                <a:lnTo>
                  <a:pt x="4814" y="1763"/>
                </a:lnTo>
                <a:lnTo>
                  <a:pt x="4814" y="1770"/>
                </a:lnTo>
                <a:lnTo>
                  <a:pt x="4838" y="1770"/>
                </a:lnTo>
                <a:lnTo>
                  <a:pt x="4843" y="1765"/>
                </a:lnTo>
                <a:lnTo>
                  <a:pt x="4850" y="1760"/>
                </a:lnTo>
                <a:lnTo>
                  <a:pt x="4857" y="1760"/>
                </a:lnTo>
                <a:lnTo>
                  <a:pt x="4857" y="1765"/>
                </a:lnTo>
                <a:lnTo>
                  <a:pt x="4857" y="1770"/>
                </a:lnTo>
                <a:lnTo>
                  <a:pt x="4883" y="1770"/>
                </a:lnTo>
                <a:lnTo>
                  <a:pt x="4880" y="1765"/>
                </a:lnTo>
                <a:lnTo>
                  <a:pt x="4876" y="1758"/>
                </a:lnTo>
                <a:lnTo>
                  <a:pt x="4869" y="1753"/>
                </a:lnTo>
                <a:lnTo>
                  <a:pt x="4869" y="1751"/>
                </a:lnTo>
                <a:lnTo>
                  <a:pt x="4819" y="1751"/>
                </a:lnTo>
                <a:lnTo>
                  <a:pt x="4819" y="1751"/>
                </a:lnTo>
                <a:close/>
                <a:moveTo>
                  <a:pt x="4892" y="1732"/>
                </a:moveTo>
                <a:lnTo>
                  <a:pt x="4892" y="1732"/>
                </a:lnTo>
                <a:lnTo>
                  <a:pt x="4824" y="1732"/>
                </a:lnTo>
                <a:lnTo>
                  <a:pt x="4824" y="1734"/>
                </a:lnTo>
                <a:lnTo>
                  <a:pt x="4821" y="1744"/>
                </a:lnTo>
                <a:lnTo>
                  <a:pt x="4819" y="1751"/>
                </a:lnTo>
                <a:lnTo>
                  <a:pt x="4866" y="1751"/>
                </a:lnTo>
                <a:lnTo>
                  <a:pt x="4866" y="1751"/>
                </a:lnTo>
                <a:lnTo>
                  <a:pt x="4862" y="1746"/>
                </a:lnTo>
                <a:lnTo>
                  <a:pt x="4862" y="1746"/>
                </a:lnTo>
                <a:lnTo>
                  <a:pt x="4859" y="1744"/>
                </a:lnTo>
                <a:lnTo>
                  <a:pt x="4859" y="1741"/>
                </a:lnTo>
                <a:lnTo>
                  <a:pt x="4862" y="1739"/>
                </a:lnTo>
                <a:lnTo>
                  <a:pt x="4862" y="1739"/>
                </a:lnTo>
                <a:lnTo>
                  <a:pt x="4866" y="1739"/>
                </a:lnTo>
                <a:lnTo>
                  <a:pt x="4876" y="1741"/>
                </a:lnTo>
                <a:lnTo>
                  <a:pt x="4883" y="1739"/>
                </a:lnTo>
                <a:lnTo>
                  <a:pt x="4890" y="1737"/>
                </a:lnTo>
                <a:lnTo>
                  <a:pt x="4890" y="1732"/>
                </a:lnTo>
                <a:lnTo>
                  <a:pt x="4892" y="1732"/>
                </a:lnTo>
                <a:lnTo>
                  <a:pt x="4892" y="1732"/>
                </a:lnTo>
                <a:close/>
                <a:moveTo>
                  <a:pt x="4833" y="1715"/>
                </a:moveTo>
                <a:lnTo>
                  <a:pt x="4833" y="1715"/>
                </a:lnTo>
                <a:lnTo>
                  <a:pt x="4826" y="1718"/>
                </a:lnTo>
                <a:lnTo>
                  <a:pt x="4824" y="1723"/>
                </a:lnTo>
                <a:lnTo>
                  <a:pt x="4824" y="1727"/>
                </a:lnTo>
                <a:lnTo>
                  <a:pt x="4824" y="1732"/>
                </a:lnTo>
                <a:lnTo>
                  <a:pt x="4892" y="1732"/>
                </a:lnTo>
                <a:lnTo>
                  <a:pt x="4892" y="1730"/>
                </a:lnTo>
                <a:lnTo>
                  <a:pt x="4892" y="1725"/>
                </a:lnTo>
                <a:lnTo>
                  <a:pt x="4885" y="1720"/>
                </a:lnTo>
                <a:lnTo>
                  <a:pt x="4873" y="1718"/>
                </a:lnTo>
                <a:lnTo>
                  <a:pt x="4862" y="1720"/>
                </a:lnTo>
                <a:lnTo>
                  <a:pt x="4852" y="1723"/>
                </a:lnTo>
                <a:lnTo>
                  <a:pt x="4847" y="1723"/>
                </a:lnTo>
                <a:lnTo>
                  <a:pt x="4843" y="1720"/>
                </a:lnTo>
                <a:lnTo>
                  <a:pt x="4838" y="1718"/>
                </a:lnTo>
                <a:lnTo>
                  <a:pt x="4836" y="1715"/>
                </a:lnTo>
                <a:lnTo>
                  <a:pt x="4833" y="1715"/>
                </a:lnTo>
                <a:lnTo>
                  <a:pt x="4833" y="1715"/>
                </a:lnTo>
                <a:lnTo>
                  <a:pt x="4833" y="1715"/>
                </a:lnTo>
                <a:lnTo>
                  <a:pt x="4833" y="1715"/>
                </a:lnTo>
                <a:close/>
                <a:moveTo>
                  <a:pt x="4833" y="1715"/>
                </a:moveTo>
                <a:lnTo>
                  <a:pt x="4833" y="1715"/>
                </a:lnTo>
                <a:lnTo>
                  <a:pt x="4833" y="1715"/>
                </a:lnTo>
                <a:lnTo>
                  <a:pt x="4833" y="1715"/>
                </a:lnTo>
                <a:lnTo>
                  <a:pt x="4833" y="1715"/>
                </a:lnTo>
                <a:lnTo>
                  <a:pt x="4833" y="1715"/>
                </a:lnTo>
                <a:close/>
                <a:moveTo>
                  <a:pt x="4836" y="1689"/>
                </a:moveTo>
                <a:lnTo>
                  <a:pt x="4836" y="1689"/>
                </a:lnTo>
                <a:lnTo>
                  <a:pt x="4836" y="1694"/>
                </a:lnTo>
                <a:lnTo>
                  <a:pt x="4838" y="1697"/>
                </a:lnTo>
                <a:lnTo>
                  <a:pt x="4840" y="1701"/>
                </a:lnTo>
                <a:lnTo>
                  <a:pt x="4847" y="1704"/>
                </a:lnTo>
                <a:lnTo>
                  <a:pt x="4852" y="1704"/>
                </a:lnTo>
                <a:lnTo>
                  <a:pt x="4866" y="1701"/>
                </a:lnTo>
                <a:lnTo>
                  <a:pt x="4883" y="1699"/>
                </a:lnTo>
                <a:lnTo>
                  <a:pt x="4897" y="1697"/>
                </a:lnTo>
                <a:lnTo>
                  <a:pt x="4906" y="1697"/>
                </a:lnTo>
                <a:lnTo>
                  <a:pt x="4909" y="1697"/>
                </a:lnTo>
                <a:lnTo>
                  <a:pt x="4911" y="1694"/>
                </a:lnTo>
                <a:lnTo>
                  <a:pt x="4916" y="1689"/>
                </a:lnTo>
                <a:lnTo>
                  <a:pt x="4916" y="1689"/>
                </a:lnTo>
                <a:lnTo>
                  <a:pt x="4836" y="1689"/>
                </a:lnTo>
                <a:lnTo>
                  <a:pt x="4836" y="1689"/>
                </a:lnTo>
                <a:close/>
                <a:moveTo>
                  <a:pt x="4918" y="1675"/>
                </a:moveTo>
                <a:lnTo>
                  <a:pt x="4918" y="1675"/>
                </a:lnTo>
                <a:lnTo>
                  <a:pt x="4918" y="1675"/>
                </a:lnTo>
                <a:lnTo>
                  <a:pt x="4911" y="1678"/>
                </a:lnTo>
                <a:lnTo>
                  <a:pt x="4899" y="1680"/>
                </a:lnTo>
                <a:lnTo>
                  <a:pt x="4888" y="1682"/>
                </a:lnTo>
                <a:lnTo>
                  <a:pt x="4873" y="1682"/>
                </a:lnTo>
                <a:lnTo>
                  <a:pt x="4869" y="1685"/>
                </a:lnTo>
                <a:lnTo>
                  <a:pt x="4862" y="1685"/>
                </a:lnTo>
                <a:lnTo>
                  <a:pt x="4852" y="1685"/>
                </a:lnTo>
                <a:lnTo>
                  <a:pt x="4845" y="1682"/>
                </a:lnTo>
                <a:lnTo>
                  <a:pt x="4838" y="1682"/>
                </a:lnTo>
                <a:lnTo>
                  <a:pt x="4836" y="1687"/>
                </a:lnTo>
                <a:lnTo>
                  <a:pt x="4836" y="1689"/>
                </a:lnTo>
                <a:lnTo>
                  <a:pt x="4916" y="1689"/>
                </a:lnTo>
                <a:lnTo>
                  <a:pt x="4916" y="1687"/>
                </a:lnTo>
                <a:lnTo>
                  <a:pt x="4918" y="1682"/>
                </a:lnTo>
                <a:lnTo>
                  <a:pt x="4918" y="1680"/>
                </a:lnTo>
                <a:lnTo>
                  <a:pt x="4918" y="1680"/>
                </a:lnTo>
                <a:lnTo>
                  <a:pt x="4918" y="1678"/>
                </a:lnTo>
                <a:lnTo>
                  <a:pt x="4918" y="1675"/>
                </a:lnTo>
                <a:lnTo>
                  <a:pt x="4918" y="1675"/>
                </a:lnTo>
                <a:close/>
                <a:moveTo>
                  <a:pt x="4918" y="1675"/>
                </a:moveTo>
                <a:lnTo>
                  <a:pt x="4918" y="1675"/>
                </a:lnTo>
                <a:lnTo>
                  <a:pt x="4921" y="1675"/>
                </a:lnTo>
                <a:lnTo>
                  <a:pt x="4921" y="1675"/>
                </a:lnTo>
                <a:lnTo>
                  <a:pt x="4918" y="1675"/>
                </a:lnTo>
                <a:lnTo>
                  <a:pt x="4918" y="1675"/>
                </a:lnTo>
                <a:close/>
                <a:moveTo>
                  <a:pt x="4958" y="1699"/>
                </a:moveTo>
                <a:lnTo>
                  <a:pt x="4958" y="1699"/>
                </a:lnTo>
                <a:lnTo>
                  <a:pt x="4958" y="1704"/>
                </a:lnTo>
                <a:lnTo>
                  <a:pt x="4958" y="1713"/>
                </a:lnTo>
                <a:lnTo>
                  <a:pt x="4963" y="1718"/>
                </a:lnTo>
                <a:lnTo>
                  <a:pt x="4970" y="1715"/>
                </a:lnTo>
                <a:lnTo>
                  <a:pt x="4977" y="1706"/>
                </a:lnTo>
                <a:lnTo>
                  <a:pt x="4980" y="1699"/>
                </a:lnTo>
                <a:lnTo>
                  <a:pt x="4958" y="1699"/>
                </a:lnTo>
                <a:lnTo>
                  <a:pt x="4958" y="1699"/>
                </a:lnTo>
                <a:close/>
                <a:moveTo>
                  <a:pt x="4963" y="1680"/>
                </a:moveTo>
                <a:lnTo>
                  <a:pt x="4963" y="1680"/>
                </a:lnTo>
                <a:lnTo>
                  <a:pt x="4961" y="1692"/>
                </a:lnTo>
                <a:lnTo>
                  <a:pt x="4958" y="1699"/>
                </a:lnTo>
                <a:lnTo>
                  <a:pt x="4980" y="1699"/>
                </a:lnTo>
                <a:lnTo>
                  <a:pt x="4982" y="1694"/>
                </a:lnTo>
                <a:lnTo>
                  <a:pt x="4984" y="1680"/>
                </a:lnTo>
                <a:lnTo>
                  <a:pt x="4963" y="1680"/>
                </a:lnTo>
                <a:lnTo>
                  <a:pt x="4963" y="1680"/>
                </a:lnTo>
                <a:close/>
                <a:moveTo>
                  <a:pt x="4982" y="1661"/>
                </a:moveTo>
                <a:lnTo>
                  <a:pt x="4982" y="1661"/>
                </a:lnTo>
                <a:lnTo>
                  <a:pt x="4975" y="1661"/>
                </a:lnTo>
                <a:lnTo>
                  <a:pt x="4970" y="1666"/>
                </a:lnTo>
                <a:lnTo>
                  <a:pt x="4963" y="1680"/>
                </a:lnTo>
                <a:lnTo>
                  <a:pt x="4963" y="1680"/>
                </a:lnTo>
                <a:lnTo>
                  <a:pt x="4984" y="1680"/>
                </a:lnTo>
                <a:lnTo>
                  <a:pt x="4987" y="1680"/>
                </a:lnTo>
                <a:lnTo>
                  <a:pt x="4987" y="1666"/>
                </a:lnTo>
                <a:lnTo>
                  <a:pt x="4982" y="1661"/>
                </a:lnTo>
                <a:lnTo>
                  <a:pt x="4982" y="1661"/>
                </a:lnTo>
                <a:close/>
                <a:moveTo>
                  <a:pt x="4684" y="1753"/>
                </a:moveTo>
                <a:lnTo>
                  <a:pt x="4684" y="1753"/>
                </a:lnTo>
                <a:lnTo>
                  <a:pt x="4689" y="1758"/>
                </a:lnTo>
                <a:lnTo>
                  <a:pt x="4699" y="1767"/>
                </a:lnTo>
                <a:lnTo>
                  <a:pt x="4708" y="1770"/>
                </a:lnTo>
                <a:lnTo>
                  <a:pt x="4722" y="1770"/>
                </a:lnTo>
                <a:lnTo>
                  <a:pt x="4736" y="1775"/>
                </a:lnTo>
                <a:lnTo>
                  <a:pt x="4746" y="1777"/>
                </a:lnTo>
                <a:lnTo>
                  <a:pt x="4758" y="1777"/>
                </a:lnTo>
                <a:lnTo>
                  <a:pt x="4767" y="1777"/>
                </a:lnTo>
                <a:lnTo>
                  <a:pt x="4774" y="1770"/>
                </a:lnTo>
                <a:lnTo>
                  <a:pt x="4779" y="1765"/>
                </a:lnTo>
                <a:lnTo>
                  <a:pt x="4779" y="1753"/>
                </a:lnTo>
                <a:lnTo>
                  <a:pt x="4684" y="1753"/>
                </a:lnTo>
                <a:lnTo>
                  <a:pt x="4684" y="1753"/>
                </a:lnTo>
                <a:close/>
                <a:moveTo>
                  <a:pt x="4668" y="1734"/>
                </a:moveTo>
                <a:lnTo>
                  <a:pt x="4668" y="1734"/>
                </a:lnTo>
                <a:lnTo>
                  <a:pt x="4675" y="1746"/>
                </a:lnTo>
                <a:lnTo>
                  <a:pt x="4684" y="1753"/>
                </a:lnTo>
                <a:lnTo>
                  <a:pt x="4779" y="1753"/>
                </a:lnTo>
                <a:lnTo>
                  <a:pt x="4777" y="1753"/>
                </a:lnTo>
                <a:lnTo>
                  <a:pt x="4777" y="1739"/>
                </a:lnTo>
                <a:lnTo>
                  <a:pt x="4779" y="1734"/>
                </a:lnTo>
                <a:lnTo>
                  <a:pt x="4668" y="1734"/>
                </a:lnTo>
                <a:lnTo>
                  <a:pt x="4668" y="1734"/>
                </a:lnTo>
                <a:close/>
                <a:moveTo>
                  <a:pt x="4661" y="1715"/>
                </a:moveTo>
                <a:lnTo>
                  <a:pt x="4661" y="1715"/>
                </a:lnTo>
                <a:lnTo>
                  <a:pt x="4666" y="1730"/>
                </a:lnTo>
                <a:lnTo>
                  <a:pt x="4668" y="1734"/>
                </a:lnTo>
                <a:lnTo>
                  <a:pt x="4777" y="1734"/>
                </a:lnTo>
                <a:lnTo>
                  <a:pt x="4779" y="1727"/>
                </a:lnTo>
                <a:lnTo>
                  <a:pt x="4786" y="1715"/>
                </a:lnTo>
                <a:lnTo>
                  <a:pt x="4661" y="1715"/>
                </a:lnTo>
                <a:lnTo>
                  <a:pt x="4661" y="1715"/>
                </a:lnTo>
                <a:close/>
                <a:moveTo>
                  <a:pt x="4656" y="1694"/>
                </a:moveTo>
                <a:lnTo>
                  <a:pt x="4656" y="1694"/>
                </a:lnTo>
                <a:lnTo>
                  <a:pt x="4661" y="1708"/>
                </a:lnTo>
                <a:lnTo>
                  <a:pt x="4661" y="1715"/>
                </a:lnTo>
                <a:lnTo>
                  <a:pt x="4786" y="1715"/>
                </a:lnTo>
                <a:lnTo>
                  <a:pt x="4788" y="1715"/>
                </a:lnTo>
                <a:lnTo>
                  <a:pt x="4798" y="1704"/>
                </a:lnTo>
                <a:lnTo>
                  <a:pt x="4807" y="1694"/>
                </a:lnTo>
                <a:lnTo>
                  <a:pt x="4807" y="1694"/>
                </a:lnTo>
                <a:lnTo>
                  <a:pt x="4656" y="1694"/>
                </a:lnTo>
                <a:lnTo>
                  <a:pt x="4656" y="1694"/>
                </a:lnTo>
                <a:close/>
                <a:moveTo>
                  <a:pt x="4654" y="1673"/>
                </a:moveTo>
                <a:lnTo>
                  <a:pt x="4654" y="1673"/>
                </a:lnTo>
                <a:lnTo>
                  <a:pt x="4654" y="1673"/>
                </a:lnTo>
                <a:lnTo>
                  <a:pt x="4654" y="1673"/>
                </a:lnTo>
                <a:lnTo>
                  <a:pt x="4656" y="1689"/>
                </a:lnTo>
                <a:lnTo>
                  <a:pt x="4656" y="1694"/>
                </a:lnTo>
                <a:lnTo>
                  <a:pt x="4807" y="1694"/>
                </a:lnTo>
                <a:lnTo>
                  <a:pt x="4810" y="1682"/>
                </a:lnTo>
                <a:lnTo>
                  <a:pt x="4810" y="1673"/>
                </a:lnTo>
                <a:lnTo>
                  <a:pt x="4684" y="1673"/>
                </a:lnTo>
                <a:lnTo>
                  <a:pt x="4682" y="1675"/>
                </a:lnTo>
                <a:lnTo>
                  <a:pt x="4680" y="1675"/>
                </a:lnTo>
                <a:lnTo>
                  <a:pt x="4677" y="1673"/>
                </a:lnTo>
                <a:lnTo>
                  <a:pt x="4654" y="1673"/>
                </a:lnTo>
                <a:lnTo>
                  <a:pt x="4654" y="1673"/>
                </a:lnTo>
                <a:close/>
                <a:moveTo>
                  <a:pt x="4658" y="1664"/>
                </a:moveTo>
                <a:lnTo>
                  <a:pt x="4658" y="1664"/>
                </a:lnTo>
                <a:lnTo>
                  <a:pt x="4656" y="1666"/>
                </a:lnTo>
                <a:lnTo>
                  <a:pt x="4654" y="1673"/>
                </a:lnTo>
                <a:lnTo>
                  <a:pt x="4677" y="1673"/>
                </a:lnTo>
                <a:lnTo>
                  <a:pt x="4677" y="1673"/>
                </a:lnTo>
                <a:lnTo>
                  <a:pt x="4673" y="1673"/>
                </a:lnTo>
                <a:lnTo>
                  <a:pt x="4670" y="1668"/>
                </a:lnTo>
                <a:lnTo>
                  <a:pt x="4668" y="1666"/>
                </a:lnTo>
                <a:lnTo>
                  <a:pt x="4663" y="1666"/>
                </a:lnTo>
                <a:lnTo>
                  <a:pt x="4658" y="1664"/>
                </a:lnTo>
                <a:lnTo>
                  <a:pt x="4658" y="1664"/>
                </a:lnTo>
                <a:close/>
                <a:moveTo>
                  <a:pt x="4694" y="1654"/>
                </a:moveTo>
                <a:lnTo>
                  <a:pt x="4694" y="1654"/>
                </a:lnTo>
                <a:lnTo>
                  <a:pt x="4692" y="1656"/>
                </a:lnTo>
                <a:lnTo>
                  <a:pt x="4689" y="1659"/>
                </a:lnTo>
                <a:lnTo>
                  <a:pt x="4687" y="1664"/>
                </a:lnTo>
                <a:lnTo>
                  <a:pt x="4687" y="1668"/>
                </a:lnTo>
                <a:lnTo>
                  <a:pt x="4684" y="1673"/>
                </a:lnTo>
                <a:lnTo>
                  <a:pt x="4684" y="1673"/>
                </a:lnTo>
                <a:lnTo>
                  <a:pt x="4810" y="1673"/>
                </a:lnTo>
                <a:lnTo>
                  <a:pt x="4807" y="1668"/>
                </a:lnTo>
                <a:lnTo>
                  <a:pt x="4803" y="1656"/>
                </a:lnTo>
                <a:lnTo>
                  <a:pt x="4800" y="1654"/>
                </a:lnTo>
                <a:lnTo>
                  <a:pt x="4694" y="1654"/>
                </a:lnTo>
                <a:lnTo>
                  <a:pt x="4694" y="1654"/>
                </a:lnTo>
                <a:close/>
                <a:moveTo>
                  <a:pt x="4727" y="1633"/>
                </a:moveTo>
                <a:lnTo>
                  <a:pt x="4727" y="1633"/>
                </a:lnTo>
                <a:lnTo>
                  <a:pt x="4727" y="1633"/>
                </a:lnTo>
                <a:lnTo>
                  <a:pt x="4722" y="1638"/>
                </a:lnTo>
                <a:lnTo>
                  <a:pt x="4720" y="1642"/>
                </a:lnTo>
                <a:lnTo>
                  <a:pt x="4713" y="1645"/>
                </a:lnTo>
                <a:lnTo>
                  <a:pt x="4708" y="1647"/>
                </a:lnTo>
                <a:lnTo>
                  <a:pt x="4701" y="1649"/>
                </a:lnTo>
                <a:lnTo>
                  <a:pt x="4696" y="1649"/>
                </a:lnTo>
                <a:lnTo>
                  <a:pt x="4694" y="1654"/>
                </a:lnTo>
                <a:lnTo>
                  <a:pt x="4800" y="1654"/>
                </a:lnTo>
                <a:lnTo>
                  <a:pt x="4795" y="1645"/>
                </a:lnTo>
                <a:lnTo>
                  <a:pt x="4793" y="1633"/>
                </a:lnTo>
                <a:lnTo>
                  <a:pt x="4795" y="1633"/>
                </a:lnTo>
                <a:lnTo>
                  <a:pt x="4727" y="1633"/>
                </a:lnTo>
                <a:lnTo>
                  <a:pt x="4727" y="1633"/>
                </a:lnTo>
                <a:close/>
                <a:moveTo>
                  <a:pt x="4751" y="1612"/>
                </a:moveTo>
                <a:lnTo>
                  <a:pt x="4751" y="1612"/>
                </a:lnTo>
                <a:lnTo>
                  <a:pt x="4746" y="1612"/>
                </a:lnTo>
                <a:lnTo>
                  <a:pt x="4736" y="1616"/>
                </a:lnTo>
                <a:lnTo>
                  <a:pt x="4732" y="1626"/>
                </a:lnTo>
                <a:lnTo>
                  <a:pt x="4729" y="1633"/>
                </a:lnTo>
                <a:lnTo>
                  <a:pt x="4795" y="1633"/>
                </a:lnTo>
                <a:lnTo>
                  <a:pt x="4798" y="1626"/>
                </a:lnTo>
                <a:lnTo>
                  <a:pt x="4803" y="1621"/>
                </a:lnTo>
                <a:lnTo>
                  <a:pt x="4807" y="1616"/>
                </a:lnTo>
                <a:lnTo>
                  <a:pt x="4812" y="1616"/>
                </a:lnTo>
                <a:lnTo>
                  <a:pt x="4814" y="1612"/>
                </a:lnTo>
                <a:lnTo>
                  <a:pt x="4814" y="1612"/>
                </a:lnTo>
                <a:lnTo>
                  <a:pt x="4751" y="1612"/>
                </a:lnTo>
                <a:lnTo>
                  <a:pt x="4751" y="1612"/>
                </a:lnTo>
                <a:close/>
                <a:moveTo>
                  <a:pt x="4767" y="1593"/>
                </a:moveTo>
                <a:lnTo>
                  <a:pt x="4767" y="1593"/>
                </a:lnTo>
                <a:lnTo>
                  <a:pt x="4767" y="1595"/>
                </a:lnTo>
                <a:lnTo>
                  <a:pt x="4769" y="1595"/>
                </a:lnTo>
                <a:lnTo>
                  <a:pt x="4772" y="1600"/>
                </a:lnTo>
                <a:lnTo>
                  <a:pt x="4772" y="1602"/>
                </a:lnTo>
                <a:lnTo>
                  <a:pt x="4772" y="1604"/>
                </a:lnTo>
                <a:lnTo>
                  <a:pt x="4772" y="1607"/>
                </a:lnTo>
                <a:lnTo>
                  <a:pt x="4772" y="1607"/>
                </a:lnTo>
                <a:lnTo>
                  <a:pt x="4767" y="1609"/>
                </a:lnTo>
                <a:lnTo>
                  <a:pt x="4765" y="1609"/>
                </a:lnTo>
                <a:lnTo>
                  <a:pt x="4758" y="1609"/>
                </a:lnTo>
                <a:lnTo>
                  <a:pt x="4751" y="1612"/>
                </a:lnTo>
                <a:lnTo>
                  <a:pt x="4814" y="1612"/>
                </a:lnTo>
                <a:lnTo>
                  <a:pt x="4817" y="1609"/>
                </a:lnTo>
                <a:lnTo>
                  <a:pt x="4819" y="1607"/>
                </a:lnTo>
                <a:lnTo>
                  <a:pt x="4819" y="1604"/>
                </a:lnTo>
                <a:lnTo>
                  <a:pt x="4817" y="1604"/>
                </a:lnTo>
                <a:lnTo>
                  <a:pt x="4814" y="1604"/>
                </a:lnTo>
                <a:lnTo>
                  <a:pt x="4814" y="1607"/>
                </a:lnTo>
                <a:lnTo>
                  <a:pt x="4810" y="1607"/>
                </a:lnTo>
                <a:lnTo>
                  <a:pt x="4807" y="1607"/>
                </a:lnTo>
                <a:lnTo>
                  <a:pt x="4805" y="1607"/>
                </a:lnTo>
                <a:lnTo>
                  <a:pt x="4800" y="1607"/>
                </a:lnTo>
                <a:lnTo>
                  <a:pt x="4800" y="1604"/>
                </a:lnTo>
                <a:lnTo>
                  <a:pt x="4798" y="1600"/>
                </a:lnTo>
                <a:lnTo>
                  <a:pt x="4793" y="1595"/>
                </a:lnTo>
                <a:lnTo>
                  <a:pt x="4793" y="1593"/>
                </a:lnTo>
                <a:lnTo>
                  <a:pt x="4767" y="1593"/>
                </a:lnTo>
                <a:lnTo>
                  <a:pt x="4767" y="1593"/>
                </a:lnTo>
                <a:close/>
                <a:moveTo>
                  <a:pt x="4788" y="1571"/>
                </a:moveTo>
                <a:lnTo>
                  <a:pt x="4788" y="1571"/>
                </a:lnTo>
                <a:lnTo>
                  <a:pt x="4786" y="1571"/>
                </a:lnTo>
                <a:lnTo>
                  <a:pt x="4781" y="1574"/>
                </a:lnTo>
                <a:lnTo>
                  <a:pt x="4777" y="1576"/>
                </a:lnTo>
                <a:lnTo>
                  <a:pt x="4774" y="1578"/>
                </a:lnTo>
                <a:lnTo>
                  <a:pt x="4772" y="1581"/>
                </a:lnTo>
                <a:lnTo>
                  <a:pt x="4769" y="1586"/>
                </a:lnTo>
                <a:lnTo>
                  <a:pt x="4767" y="1590"/>
                </a:lnTo>
                <a:lnTo>
                  <a:pt x="4767" y="1593"/>
                </a:lnTo>
                <a:lnTo>
                  <a:pt x="4793" y="1593"/>
                </a:lnTo>
                <a:lnTo>
                  <a:pt x="4793" y="1586"/>
                </a:lnTo>
                <a:lnTo>
                  <a:pt x="4793" y="1576"/>
                </a:lnTo>
                <a:lnTo>
                  <a:pt x="4791" y="1571"/>
                </a:lnTo>
                <a:lnTo>
                  <a:pt x="4788" y="1571"/>
                </a:lnTo>
                <a:lnTo>
                  <a:pt x="4788" y="1571"/>
                </a:lnTo>
                <a:close/>
                <a:moveTo>
                  <a:pt x="4850" y="1477"/>
                </a:moveTo>
                <a:lnTo>
                  <a:pt x="4850" y="1477"/>
                </a:lnTo>
                <a:lnTo>
                  <a:pt x="4833" y="1477"/>
                </a:lnTo>
                <a:lnTo>
                  <a:pt x="4833" y="1477"/>
                </a:lnTo>
                <a:lnTo>
                  <a:pt x="4829" y="1493"/>
                </a:lnTo>
                <a:lnTo>
                  <a:pt x="4829" y="1493"/>
                </a:lnTo>
                <a:lnTo>
                  <a:pt x="4833" y="1493"/>
                </a:lnTo>
                <a:lnTo>
                  <a:pt x="4843" y="1484"/>
                </a:lnTo>
                <a:lnTo>
                  <a:pt x="4850" y="1477"/>
                </a:lnTo>
                <a:lnTo>
                  <a:pt x="4850" y="1477"/>
                </a:lnTo>
                <a:close/>
                <a:moveTo>
                  <a:pt x="4852" y="1458"/>
                </a:moveTo>
                <a:lnTo>
                  <a:pt x="4852" y="1458"/>
                </a:lnTo>
                <a:lnTo>
                  <a:pt x="4847" y="1465"/>
                </a:lnTo>
                <a:lnTo>
                  <a:pt x="4836" y="1477"/>
                </a:lnTo>
                <a:lnTo>
                  <a:pt x="4850" y="1477"/>
                </a:lnTo>
                <a:lnTo>
                  <a:pt x="4854" y="1475"/>
                </a:lnTo>
                <a:lnTo>
                  <a:pt x="4862" y="1465"/>
                </a:lnTo>
                <a:lnTo>
                  <a:pt x="4866" y="1458"/>
                </a:lnTo>
                <a:lnTo>
                  <a:pt x="4852" y="1458"/>
                </a:lnTo>
                <a:lnTo>
                  <a:pt x="4852" y="1458"/>
                </a:lnTo>
                <a:close/>
                <a:moveTo>
                  <a:pt x="4902" y="1439"/>
                </a:moveTo>
                <a:lnTo>
                  <a:pt x="4902" y="1439"/>
                </a:lnTo>
                <a:lnTo>
                  <a:pt x="4850" y="1439"/>
                </a:lnTo>
                <a:lnTo>
                  <a:pt x="4852" y="1441"/>
                </a:lnTo>
                <a:lnTo>
                  <a:pt x="4857" y="1449"/>
                </a:lnTo>
                <a:lnTo>
                  <a:pt x="4857" y="1456"/>
                </a:lnTo>
                <a:lnTo>
                  <a:pt x="4852" y="1458"/>
                </a:lnTo>
                <a:lnTo>
                  <a:pt x="4866" y="1458"/>
                </a:lnTo>
                <a:lnTo>
                  <a:pt x="4869" y="1456"/>
                </a:lnTo>
                <a:lnTo>
                  <a:pt x="4878" y="1449"/>
                </a:lnTo>
                <a:lnTo>
                  <a:pt x="4888" y="1446"/>
                </a:lnTo>
                <a:lnTo>
                  <a:pt x="4897" y="1444"/>
                </a:lnTo>
                <a:lnTo>
                  <a:pt x="4902" y="1439"/>
                </a:lnTo>
                <a:lnTo>
                  <a:pt x="4902" y="1439"/>
                </a:lnTo>
                <a:lnTo>
                  <a:pt x="4902" y="1439"/>
                </a:lnTo>
                <a:close/>
                <a:moveTo>
                  <a:pt x="4833" y="1423"/>
                </a:moveTo>
                <a:lnTo>
                  <a:pt x="4833" y="1423"/>
                </a:lnTo>
                <a:lnTo>
                  <a:pt x="4833" y="1425"/>
                </a:lnTo>
                <a:lnTo>
                  <a:pt x="4843" y="1432"/>
                </a:lnTo>
                <a:lnTo>
                  <a:pt x="4850" y="1439"/>
                </a:lnTo>
                <a:lnTo>
                  <a:pt x="4902" y="1439"/>
                </a:lnTo>
                <a:lnTo>
                  <a:pt x="4904" y="1439"/>
                </a:lnTo>
                <a:lnTo>
                  <a:pt x="4906" y="1434"/>
                </a:lnTo>
                <a:lnTo>
                  <a:pt x="4906" y="1434"/>
                </a:lnTo>
                <a:lnTo>
                  <a:pt x="4906" y="1434"/>
                </a:lnTo>
                <a:lnTo>
                  <a:pt x="4906" y="1432"/>
                </a:lnTo>
                <a:lnTo>
                  <a:pt x="4906" y="1432"/>
                </a:lnTo>
                <a:lnTo>
                  <a:pt x="4902" y="1432"/>
                </a:lnTo>
                <a:lnTo>
                  <a:pt x="4897" y="1430"/>
                </a:lnTo>
                <a:lnTo>
                  <a:pt x="4892" y="1430"/>
                </a:lnTo>
                <a:lnTo>
                  <a:pt x="4885" y="1427"/>
                </a:lnTo>
                <a:lnTo>
                  <a:pt x="4880" y="1425"/>
                </a:lnTo>
                <a:lnTo>
                  <a:pt x="4876" y="1425"/>
                </a:lnTo>
                <a:lnTo>
                  <a:pt x="4873" y="1425"/>
                </a:lnTo>
                <a:lnTo>
                  <a:pt x="4869" y="1425"/>
                </a:lnTo>
                <a:lnTo>
                  <a:pt x="4866" y="1425"/>
                </a:lnTo>
                <a:lnTo>
                  <a:pt x="4862" y="1425"/>
                </a:lnTo>
                <a:lnTo>
                  <a:pt x="4859" y="1425"/>
                </a:lnTo>
                <a:lnTo>
                  <a:pt x="4859" y="1425"/>
                </a:lnTo>
                <a:lnTo>
                  <a:pt x="4857" y="1425"/>
                </a:lnTo>
                <a:lnTo>
                  <a:pt x="4857" y="1423"/>
                </a:lnTo>
                <a:lnTo>
                  <a:pt x="4857" y="1423"/>
                </a:lnTo>
                <a:lnTo>
                  <a:pt x="4833" y="1423"/>
                </a:lnTo>
                <a:lnTo>
                  <a:pt x="4833" y="1423"/>
                </a:lnTo>
                <a:close/>
                <a:moveTo>
                  <a:pt x="4864" y="1404"/>
                </a:moveTo>
                <a:lnTo>
                  <a:pt x="4864" y="1404"/>
                </a:lnTo>
                <a:lnTo>
                  <a:pt x="4826" y="1404"/>
                </a:lnTo>
                <a:lnTo>
                  <a:pt x="4829" y="1411"/>
                </a:lnTo>
                <a:lnTo>
                  <a:pt x="4833" y="1423"/>
                </a:lnTo>
                <a:lnTo>
                  <a:pt x="4857" y="1423"/>
                </a:lnTo>
                <a:lnTo>
                  <a:pt x="4857" y="1418"/>
                </a:lnTo>
                <a:lnTo>
                  <a:pt x="4859" y="1411"/>
                </a:lnTo>
                <a:lnTo>
                  <a:pt x="4864" y="1404"/>
                </a:lnTo>
                <a:lnTo>
                  <a:pt x="4864" y="1404"/>
                </a:lnTo>
                <a:close/>
                <a:moveTo>
                  <a:pt x="4836" y="1385"/>
                </a:moveTo>
                <a:lnTo>
                  <a:pt x="4836" y="1385"/>
                </a:lnTo>
                <a:lnTo>
                  <a:pt x="4829" y="1392"/>
                </a:lnTo>
                <a:lnTo>
                  <a:pt x="4824" y="1399"/>
                </a:lnTo>
                <a:lnTo>
                  <a:pt x="4824" y="1404"/>
                </a:lnTo>
                <a:lnTo>
                  <a:pt x="4862" y="1404"/>
                </a:lnTo>
                <a:lnTo>
                  <a:pt x="4864" y="1399"/>
                </a:lnTo>
                <a:lnTo>
                  <a:pt x="4871" y="1392"/>
                </a:lnTo>
                <a:lnTo>
                  <a:pt x="4878" y="1387"/>
                </a:lnTo>
                <a:lnTo>
                  <a:pt x="4878" y="1385"/>
                </a:lnTo>
                <a:lnTo>
                  <a:pt x="4836" y="1385"/>
                </a:lnTo>
                <a:lnTo>
                  <a:pt x="4836" y="1385"/>
                </a:lnTo>
                <a:close/>
                <a:moveTo>
                  <a:pt x="4880" y="1366"/>
                </a:moveTo>
                <a:lnTo>
                  <a:pt x="4880" y="1366"/>
                </a:lnTo>
                <a:lnTo>
                  <a:pt x="4852" y="1366"/>
                </a:lnTo>
                <a:lnTo>
                  <a:pt x="4852" y="1366"/>
                </a:lnTo>
                <a:lnTo>
                  <a:pt x="4852" y="1373"/>
                </a:lnTo>
                <a:lnTo>
                  <a:pt x="4847" y="1373"/>
                </a:lnTo>
                <a:lnTo>
                  <a:pt x="4838" y="1385"/>
                </a:lnTo>
                <a:lnTo>
                  <a:pt x="4836" y="1385"/>
                </a:lnTo>
                <a:lnTo>
                  <a:pt x="4878" y="1385"/>
                </a:lnTo>
                <a:lnTo>
                  <a:pt x="4880" y="1380"/>
                </a:lnTo>
                <a:lnTo>
                  <a:pt x="4880" y="1373"/>
                </a:lnTo>
                <a:lnTo>
                  <a:pt x="4880" y="1366"/>
                </a:lnTo>
                <a:lnTo>
                  <a:pt x="4880" y="1366"/>
                </a:lnTo>
                <a:close/>
                <a:moveTo>
                  <a:pt x="4859" y="1349"/>
                </a:moveTo>
                <a:lnTo>
                  <a:pt x="4859" y="1349"/>
                </a:lnTo>
                <a:lnTo>
                  <a:pt x="4857" y="1349"/>
                </a:lnTo>
                <a:lnTo>
                  <a:pt x="4854" y="1349"/>
                </a:lnTo>
                <a:lnTo>
                  <a:pt x="4854" y="1354"/>
                </a:lnTo>
                <a:lnTo>
                  <a:pt x="4854" y="1359"/>
                </a:lnTo>
                <a:lnTo>
                  <a:pt x="4854" y="1363"/>
                </a:lnTo>
                <a:lnTo>
                  <a:pt x="4852" y="1366"/>
                </a:lnTo>
                <a:lnTo>
                  <a:pt x="4880" y="1366"/>
                </a:lnTo>
                <a:lnTo>
                  <a:pt x="4880" y="1363"/>
                </a:lnTo>
                <a:lnTo>
                  <a:pt x="4876" y="1359"/>
                </a:lnTo>
                <a:lnTo>
                  <a:pt x="4873" y="1354"/>
                </a:lnTo>
                <a:lnTo>
                  <a:pt x="4869" y="1349"/>
                </a:lnTo>
                <a:lnTo>
                  <a:pt x="4866" y="1349"/>
                </a:lnTo>
                <a:lnTo>
                  <a:pt x="4862" y="1349"/>
                </a:lnTo>
                <a:lnTo>
                  <a:pt x="4859" y="1349"/>
                </a:lnTo>
                <a:lnTo>
                  <a:pt x="4859" y="1349"/>
                </a:lnTo>
                <a:lnTo>
                  <a:pt x="4859" y="1349"/>
                </a:lnTo>
                <a:close/>
                <a:moveTo>
                  <a:pt x="4864" y="1503"/>
                </a:moveTo>
                <a:lnTo>
                  <a:pt x="4864" y="1503"/>
                </a:lnTo>
                <a:lnTo>
                  <a:pt x="4864" y="1503"/>
                </a:lnTo>
                <a:lnTo>
                  <a:pt x="4864" y="1508"/>
                </a:lnTo>
                <a:lnTo>
                  <a:pt x="4864" y="1512"/>
                </a:lnTo>
                <a:lnTo>
                  <a:pt x="4864" y="1517"/>
                </a:lnTo>
                <a:lnTo>
                  <a:pt x="4866" y="1519"/>
                </a:lnTo>
                <a:lnTo>
                  <a:pt x="4871" y="1519"/>
                </a:lnTo>
                <a:lnTo>
                  <a:pt x="4880" y="1519"/>
                </a:lnTo>
                <a:lnTo>
                  <a:pt x="4892" y="1522"/>
                </a:lnTo>
                <a:lnTo>
                  <a:pt x="4902" y="1522"/>
                </a:lnTo>
                <a:lnTo>
                  <a:pt x="4906" y="1519"/>
                </a:lnTo>
                <a:lnTo>
                  <a:pt x="4906" y="1517"/>
                </a:lnTo>
                <a:lnTo>
                  <a:pt x="4906" y="1517"/>
                </a:lnTo>
                <a:lnTo>
                  <a:pt x="4902" y="1505"/>
                </a:lnTo>
                <a:lnTo>
                  <a:pt x="4899" y="1503"/>
                </a:lnTo>
                <a:lnTo>
                  <a:pt x="4864" y="1503"/>
                </a:lnTo>
                <a:lnTo>
                  <a:pt x="4864" y="1503"/>
                </a:lnTo>
                <a:close/>
                <a:moveTo>
                  <a:pt x="4873" y="1489"/>
                </a:moveTo>
                <a:lnTo>
                  <a:pt x="4873" y="1489"/>
                </a:lnTo>
                <a:lnTo>
                  <a:pt x="4871" y="1489"/>
                </a:lnTo>
                <a:lnTo>
                  <a:pt x="4869" y="1491"/>
                </a:lnTo>
                <a:lnTo>
                  <a:pt x="4866" y="1496"/>
                </a:lnTo>
                <a:lnTo>
                  <a:pt x="4866" y="1501"/>
                </a:lnTo>
                <a:lnTo>
                  <a:pt x="4864" y="1503"/>
                </a:lnTo>
                <a:lnTo>
                  <a:pt x="4899" y="1503"/>
                </a:lnTo>
                <a:lnTo>
                  <a:pt x="4892" y="1496"/>
                </a:lnTo>
                <a:lnTo>
                  <a:pt x="4883" y="1489"/>
                </a:lnTo>
                <a:lnTo>
                  <a:pt x="4873" y="1489"/>
                </a:lnTo>
                <a:lnTo>
                  <a:pt x="4873" y="1489"/>
                </a:lnTo>
                <a:close/>
                <a:moveTo>
                  <a:pt x="4935" y="1479"/>
                </a:moveTo>
                <a:lnTo>
                  <a:pt x="4935" y="1479"/>
                </a:lnTo>
                <a:lnTo>
                  <a:pt x="4906" y="1479"/>
                </a:lnTo>
                <a:lnTo>
                  <a:pt x="4906" y="1482"/>
                </a:lnTo>
                <a:lnTo>
                  <a:pt x="4906" y="1486"/>
                </a:lnTo>
                <a:lnTo>
                  <a:pt x="4906" y="1486"/>
                </a:lnTo>
                <a:lnTo>
                  <a:pt x="4906" y="1486"/>
                </a:lnTo>
                <a:lnTo>
                  <a:pt x="4906" y="1491"/>
                </a:lnTo>
                <a:lnTo>
                  <a:pt x="4909" y="1493"/>
                </a:lnTo>
                <a:lnTo>
                  <a:pt x="4914" y="1493"/>
                </a:lnTo>
                <a:lnTo>
                  <a:pt x="4918" y="1493"/>
                </a:lnTo>
                <a:lnTo>
                  <a:pt x="4925" y="1493"/>
                </a:lnTo>
                <a:lnTo>
                  <a:pt x="4930" y="1491"/>
                </a:lnTo>
                <a:lnTo>
                  <a:pt x="4935" y="1489"/>
                </a:lnTo>
                <a:lnTo>
                  <a:pt x="4935" y="1486"/>
                </a:lnTo>
                <a:lnTo>
                  <a:pt x="4935" y="1479"/>
                </a:lnTo>
                <a:lnTo>
                  <a:pt x="4935" y="1479"/>
                </a:lnTo>
                <a:close/>
                <a:moveTo>
                  <a:pt x="4918" y="1463"/>
                </a:moveTo>
                <a:lnTo>
                  <a:pt x="4918" y="1463"/>
                </a:lnTo>
                <a:lnTo>
                  <a:pt x="4918" y="1463"/>
                </a:lnTo>
                <a:lnTo>
                  <a:pt x="4918" y="1465"/>
                </a:lnTo>
                <a:lnTo>
                  <a:pt x="4916" y="1467"/>
                </a:lnTo>
                <a:lnTo>
                  <a:pt x="4911" y="1470"/>
                </a:lnTo>
                <a:lnTo>
                  <a:pt x="4909" y="1472"/>
                </a:lnTo>
                <a:lnTo>
                  <a:pt x="4909" y="1477"/>
                </a:lnTo>
                <a:lnTo>
                  <a:pt x="4909" y="1479"/>
                </a:lnTo>
                <a:lnTo>
                  <a:pt x="4935" y="1479"/>
                </a:lnTo>
                <a:lnTo>
                  <a:pt x="4935" y="1479"/>
                </a:lnTo>
                <a:lnTo>
                  <a:pt x="4935" y="1475"/>
                </a:lnTo>
                <a:lnTo>
                  <a:pt x="4930" y="1470"/>
                </a:lnTo>
                <a:lnTo>
                  <a:pt x="4928" y="1467"/>
                </a:lnTo>
                <a:lnTo>
                  <a:pt x="4923" y="1465"/>
                </a:lnTo>
                <a:lnTo>
                  <a:pt x="4918" y="1463"/>
                </a:lnTo>
                <a:lnTo>
                  <a:pt x="4918" y="1463"/>
                </a:lnTo>
                <a:close/>
                <a:moveTo>
                  <a:pt x="4918" y="1463"/>
                </a:moveTo>
                <a:lnTo>
                  <a:pt x="4918" y="1463"/>
                </a:lnTo>
                <a:lnTo>
                  <a:pt x="4921" y="1463"/>
                </a:lnTo>
                <a:lnTo>
                  <a:pt x="4921" y="1463"/>
                </a:lnTo>
                <a:lnTo>
                  <a:pt x="4918" y="1463"/>
                </a:lnTo>
                <a:lnTo>
                  <a:pt x="4918" y="1463"/>
                </a:lnTo>
                <a:close/>
                <a:moveTo>
                  <a:pt x="4942" y="1567"/>
                </a:moveTo>
                <a:lnTo>
                  <a:pt x="4942" y="1567"/>
                </a:lnTo>
                <a:lnTo>
                  <a:pt x="4888" y="1567"/>
                </a:lnTo>
                <a:lnTo>
                  <a:pt x="4895" y="1569"/>
                </a:lnTo>
                <a:lnTo>
                  <a:pt x="4899" y="1576"/>
                </a:lnTo>
                <a:lnTo>
                  <a:pt x="4904" y="1581"/>
                </a:lnTo>
                <a:lnTo>
                  <a:pt x="4904" y="1586"/>
                </a:lnTo>
                <a:lnTo>
                  <a:pt x="4909" y="1588"/>
                </a:lnTo>
                <a:lnTo>
                  <a:pt x="4909" y="1590"/>
                </a:lnTo>
                <a:lnTo>
                  <a:pt x="4916" y="1590"/>
                </a:lnTo>
                <a:lnTo>
                  <a:pt x="4921" y="1588"/>
                </a:lnTo>
                <a:lnTo>
                  <a:pt x="4930" y="1581"/>
                </a:lnTo>
                <a:lnTo>
                  <a:pt x="4940" y="1574"/>
                </a:lnTo>
                <a:lnTo>
                  <a:pt x="4942" y="1567"/>
                </a:lnTo>
                <a:lnTo>
                  <a:pt x="4942" y="1567"/>
                </a:lnTo>
                <a:close/>
                <a:moveTo>
                  <a:pt x="4942" y="1545"/>
                </a:moveTo>
                <a:lnTo>
                  <a:pt x="4942" y="1545"/>
                </a:lnTo>
                <a:lnTo>
                  <a:pt x="4869" y="1545"/>
                </a:lnTo>
                <a:lnTo>
                  <a:pt x="4869" y="1545"/>
                </a:lnTo>
                <a:lnTo>
                  <a:pt x="4859" y="1555"/>
                </a:lnTo>
                <a:lnTo>
                  <a:pt x="4859" y="1562"/>
                </a:lnTo>
                <a:lnTo>
                  <a:pt x="4864" y="1564"/>
                </a:lnTo>
                <a:lnTo>
                  <a:pt x="4873" y="1564"/>
                </a:lnTo>
                <a:lnTo>
                  <a:pt x="4883" y="1567"/>
                </a:lnTo>
                <a:lnTo>
                  <a:pt x="4888" y="1567"/>
                </a:lnTo>
                <a:lnTo>
                  <a:pt x="4942" y="1567"/>
                </a:lnTo>
                <a:lnTo>
                  <a:pt x="4947" y="1560"/>
                </a:lnTo>
                <a:lnTo>
                  <a:pt x="4947" y="1560"/>
                </a:lnTo>
                <a:lnTo>
                  <a:pt x="4947" y="1550"/>
                </a:lnTo>
                <a:lnTo>
                  <a:pt x="4942" y="1545"/>
                </a:lnTo>
                <a:lnTo>
                  <a:pt x="4942" y="1545"/>
                </a:lnTo>
                <a:lnTo>
                  <a:pt x="4942" y="1545"/>
                </a:lnTo>
                <a:close/>
                <a:moveTo>
                  <a:pt x="4923" y="1524"/>
                </a:moveTo>
                <a:lnTo>
                  <a:pt x="4923" y="1524"/>
                </a:lnTo>
                <a:lnTo>
                  <a:pt x="4914" y="1536"/>
                </a:lnTo>
                <a:lnTo>
                  <a:pt x="4906" y="1543"/>
                </a:lnTo>
                <a:lnTo>
                  <a:pt x="4902" y="1545"/>
                </a:lnTo>
                <a:lnTo>
                  <a:pt x="4897" y="1543"/>
                </a:lnTo>
                <a:lnTo>
                  <a:pt x="4890" y="1541"/>
                </a:lnTo>
                <a:lnTo>
                  <a:pt x="4878" y="1538"/>
                </a:lnTo>
                <a:lnTo>
                  <a:pt x="4866" y="1545"/>
                </a:lnTo>
                <a:lnTo>
                  <a:pt x="4942" y="1545"/>
                </a:lnTo>
                <a:lnTo>
                  <a:pt x="4940" y="1543"/>
                </a:lnTo>
                <a:lnTo>
                  <a:pt x="4937" y="1536"/>
                </a:lnTo>
                <a:lnTo>
                  <a:pt x="4930" y="1531"/>
                </a:lnTo>
                <a:lnTo>
                  <a:pt x="4928" y="1529"/>
                </a:lnTo>
                <a:lnTo>
                  <a:pt x="4925" y="1526"/>
                </a:lnTo>
                <a:lnTo>
                  <a:pt x="4923" y="1524"/>
                </a:lnTo>
                <a:lnTo>
                  <a:pt x="4923" y="1524"/>
                </a:lnTo>
                <a:lnTo>
                  <a:pt x="4923" y="1524"/>
                </a:lnTo>
                <a:close/>
                <a:moveTo>
                  <a:pt x="5284" y="1890"/>
                </a:moveTo>
                <a:lnTo>
                  <a:pt x="5284" y="1890"/>
                </a:lnTo>
                <a:lnTo>
                  <a:pt x="5289" y="1897"/>
                </a:lnTo>
                <a:lnTo>
                  <a:pt x="5301" y="1902"/>
                </a:lnTo>
                <a:lnTo>
                  <a:pt x="5315" y="1909"/>
                </a:lnTo>
                <a:lnTo>
                  <a:pt x="5322" y="1912"/>
                </a:lnTo>
                <a:lnTo>
                  <a:pt x="5327" y="1907"/>
                </a:lnTo>
                <a:lnTo>
                  <a:pt x="5327" y="1897"/>
                </a:lnTo>
                <a:lnTo>
                  <a:pt x="5325" y="1890"/>
                </a:lnTo>
                <a:lnTo>
                  <a:pt x="5284" y="1890"/>
                </a:lnTo>
                <a:lnTo>
                  <a:pt x="5284" y="1890"/>
                </a:lnTo>
                <a:close/>
                <a:moveTo>
                  <a:pt x="5185" y="1890"/>
                </a:moveTo>
                <a:lnTo>
                  <a:pt x="5185" y="1890"/>
                </a:lnTo>
                <a:lnTo>
                  <a:pt x="5195" y="1895"/>
                </a:lnTo>
                <a:lnTo>
                  <a:pt x="5199" y="1890"/>
                </a:lnTo>
                <a:lnTo>
                  <a:pt x="5185" y="1890"/>
                </a:lnTo>
                <a:lnTo>
                  <a:pt x="5185" y="1890"/>
                </a:lnTo>
                <a:close/>
                <a:moveTo>
                  <a:pt x="5265" y="1871"/>
                </a:moveTo>
                <a:lnTo>
                  <a:pt x="5265" y="1871"/>
                </a:lnTo>
                <a:lnTo>
                  <a:pt x="5275" y="1883"/>
                </a:lnTo>
                <a:lnTo>
                  <a:pt x="5284" y="1890"/>
                </a:lnTo>
                <a:lnTo>
                  <a:pt x="5325" y="1890"/>
                </a:lnTo>
                <a:lnTo>
                  <a:pt x="5320" y="1883"/>
                </a:lnTo>
                <a:lnTo>
                  <a:pt x="5315" y="1871"/>
                </a:lnTo>
                <a:lnTo>
                  <a:pt x="5265" y="1871"/>
                </a:lnTo>
                <a:lnTo>
                  <a:pt x="5265" y="1871"/>
                </a:lnTo>
                <a:close/>
                <a:moveTo>
                  <a:pt x="5171" y="1871"/>
                </a:moveTo>
                <a:lnTo>
                  <a:pt x="5171" y="1871"/>
                </a:lnTo>
                <a:lnTo>
                  <a:pt x="5176" y="1881"/>
                </a:lnTo>
                <a:lnTo>
                  <a:pt x="5185" y="1890"/>
                </a:lnTo>
                <a:lnTo>
                  <a:pt x="5188" y="1890"/>
                </a:lnTo>
                <a:lnTo>
                  <a:pt x="5199" y="1890"/>
                </a:lnTo>
                <a:lnTo>
                  <a:pt x="5204" y="1888"/>
                </a:lnTo>
                <a:lnTo>
                  <a:pt x="5211" y="1878"/>
                </a:lnTo>
                <a:lnTo>
                  <a:pt x="5214" y="1871"/>
                </a:lnTo>
                <a:lnTo>
                  <a:pt x="5171" y="1871"/>
                </a:lnTo>
                <a:lnTo>
                  <a:pt x="5171" y="1871"/>
                </a:lnTo>
                <a:close/>
                <a:moveTo>
                  <a:pt x="5258" y="1852"/>
                </a:moveTo>
                <a:lnTo>
                  <a:pt x="5258" y="1852"/>
                </a:lnTo>
                <a:lnTo>
                  <a:pt x="5261" y="1857"/>
                </a:lnTo>
                <a:lnTo>
                  <a:pt x="5265" y="1871"/>
                </a:lnTo>
                <a:lnTo>
                  <a:pt x="5265" y="1871"/>
                </a:lnTo>
                <a:lnTo>
                  <a:pt x="5315" y="1871"/>
                </a:lnTo>
                <a:lnTo>
                  <a:pt x="5315" y="1871"/>
                </a:lnTo>
                <a:lnTo>
                  <a:pt x="5308" y="1864"/>
                </a:lnTo>
                <a:lnTo>
                  <a:pt x="5299" y="1855"/>
                </a:lnTo>
                <a:lnTo>
                  <a:pt x="5296" y="1852"/>
                </a:lnTo>
                <a:lnTo>
                  <a:pt x="5258" y="1852"/>
                </a:lnTo>
                <a:lnTo>
                  <a:pt x="5258" y="1852"/>
                </a:lnTo>
                <a:close/>
                <a:moveTo>
                  <a:pt x="5128" y="1852"/>
                </a:moveTo>
                <a:lnTo>
                  <a:pt x="5128" y="1852"/>
                </a:lnTo>
                <a:lnTo>
                  <a:pt x="5128" y="1852"/>
                </a:lnTo>
                <a:lnTo>
                  <a:pt x="5128" y="1857"/>
                </a:lnTo>
                <a:lnTo>
                  <a:pt x="5128" y="1860"/>
                </a:lnTo>
                <a:lnTo>
                  <a:pt x="5131" y="1860"/>
                </a:lnTo>
                <a:lnTo>
                  <a:pt x="5138" y="1860"/>
                </a:lnTo>
                <a:lnTo>
                  <a:pt x="5150" y="1860"/>
                </a:lnTo>
                <a:lnTo>
                  <a:pt x="5162" y="1857"/>
                </a:lnTo>
                <a:lnTo>
                  <a:pt x="5166" y="1860"/>
                </a:lnTo>
                <a:lnTo>
                  <a:pt x="5169" y="1867"/>
                </a:lnTo>
                <a:lnTo>
                  <a:pt x="5171" y="1871"/>
                </a:lnTo>
                <a:lnTo>
                  <a:pt x="5214" y="1871"/>
                </a:lnTo>
                <a:lnTo>
                  <a:pt x="5218" y="1864"/>
                </a:lnTo>
                <a:lnTo>
                  <a:pt x="5223" y="1855"/>
                </a:lnTo>
                <a:lnTo>
                  <a:pt x="5225" y="1852"/>
                </a:lnTo>
                <a:lnTo>
                  <a:pt x="5128" y="1852"/>
                </a:lnTo>
                <a:lnTo>
                  <a:pt x="5128" y="1852"/>
                </a:lnTo>
                <a:close/>
                <a:moveTo>
                  <a:pt x="5147" y="1834"/>
                </a:moveTo>
                <a:lnTo>
                  <a:pt x="5147" y="1834"/>
                </a:lnTo>
                <a:lnTo>
                  <a:pt x="5150" y="1836"/>
                </a:lnTo>
                <a:lnTo>
                  <a:pt x="5150" y="1838"/>
                </a:lnTo>
                <a:lnTo>
                  <a:pt x="5147" y="1841"/>
                </a:lnTo>
                <a:lnTo>
                  <a:pt x="5147" y="1843"/>
                </a:lnTo>
                <a:lnTo>
                  <a:pt x="5140" y="1843"/>
                </a:lnTo>
                <a:lnTo>
                  <a:pt x="5138" y="1845"/>
                </a:lnTo>
                <a:lnTo>
                  <a:pt x="5133" y="1848"/>
                </a:lnTo>
                <a:lnTo>
                  <a:pt x="5131" y="1850"/>
                </a:lnTo>
                <a:lnTo>
                  <a:pt x="5128" y="1852"/>
                </a:lnTo>
                <a:lnTo>
                  <a:pt x="5225" y="1852"/>
                </a:lnTo>
                <a:lnTo>
                  <a:pt x="5228" y="1850"/>
                </a:lnTo>
                <a:lnTo>
                  <a:pt x="5240" y="1848"/>
                </a:lnTo>
                <a:lnTo>
                  <a:pt x="5249" y="1848"/>
                </a:lnTo>
                <a:lnTo>
                  <a:pt x="5256" y="1850"/>
                </a:lnTo>
                <a:lnTo>
                  <a:pt x="5258" y="1852"/>
                </a:lnTo>
                <a:lnTo>
                  <a:pt x="5296" y="1852"/>
                </a:lnTo>
                <a:lnTo>
                  <a:pt x="5287" y="1843"/>
                </a:lnTo>
                <a:lnTo>
                  <a:pt x="5282" y="1834"/>
                </a:lnTo>
                <a:lnTo>
                  <a:pt x="5147" y="1834"/>
                </a:lnTo>
                <a:lnTo>
                  <a:pt x="5147" y="1834"/>
                </a:lnTo>
                <a:close/>
                <a:moveTo>
                  <a:pt x="5136" y="1817"/>
                </a:moveTo>
                <a:lnTo>
                  <a:pt x="5136" y="1817"/>
                </a:lnTo>
                <a:lnTo>
                  <a:pt x="5138" y="1819"/>
                </a:lnTo>
                <a:lnTo>
                  <a:pt x="5140" y="1819"/>
                </a:lnTo>
                <a:lnTo>
                  <a:pt x="5143" y="1824"/>
                </a:lnTo>
                <a:lnTo>
                  <a:pt x="5145" y="1829"/>
                </a:lnTo>
                <a:lnTo>
                  <a:pt x="5147" y="1834"/>
                </a:lnTo>
                <a:lnTo>
                  <a:pt x="5147" y="1834"/>
                </a:lnTo>
                <a:lnTo>
                  <a:pt x="5282" y="1834"/>
                </a:lnTo>
                <a:lnTo>
                  <a:pt x="5280" y="1831"/>
                </a:lnTo>
                <a:lnTo>
                  <a:pt x="5277" y="1819"/>
                </a:lnTo>
                <a:lnTo>
                  <a:pt x="5275" y="1817"/>
                </a:lnTo>
                <a:lnTo>
                  <a:pt x="5136" y="1817"/>
                </a:lnTo>
                <a:lnTo>
                  <a:pt x="5136" y="1817"/>
                </a:lnTo>
                <a:close/>
                <a:moveTo>
                  <a:pt x="5112" y="1798"/>
                </a:moveTo>
                <a:lnTo>
                  <a:pt x="5112" y="1798"/>
                </a:lnTo>
                <a:lnTo>
                  <a:pt x="5124" y="1803"/>
                </a:lnTo>
                <a:lnTo>
                  <a:pt x="5131" y="1810"/>
                </a:lnTo>
                <a:lnTo>
                  <a:pt x="5133" y="1815"/>
                </a:lnTo>
                <a:lnTo>
                  <a:pt x="5136" y="1817"/>
                </a:lnTo>
                <a:lnTo>
                  <a:pt x="5275" y="1817"/>
                </a:lnTo>
                <a:lnTo>
                  <a:pt x="5275" y="1815"/>
                </a:lnTo>
                <a:lnTo>
                  <a:pt x="5273" y="1812"/>
                </a:lnTo>
                <a:lnTo>
                  <a:pt x="5270" y="1810"/>
                </a:lnTo>
                <a:lnTo>
                  <a:pt x="5265" y="1805"/>
                </a:lnTo>
                <a:lnTo>
                  <a:pt x="5261" y="1805"/>
                </a:lnTo>
                <a:lnTo>
                  <a:pt x="5256" y="1801"/>
                </a:lnTo>
                <a:lnTo>
                  <a:pt x="5251" y="1798"/>
                </a:lnTo>
                <a:lnTo>
                  <a:pt x="5112" y="1798"/>
                </a:lnTo>
                <a:lnTo>
                  <a:pt x="5112" y="1798"/>
                </a:lnTo>
                <a:close/>
                <a:moveTo>
                  <a:pt x="5072" y="1777"/>
                </a:moveTo>
                <a:lnTo>
                  <a:pt x="5072" y="1777"/>
                </a:lnTo>
                <a:lnTo>
                  <a:pt x="5074" y="1779"/>
                </a:lnTo>
                <a:lnTo>
                  <a:pt x="5074" y="1782"/>
                </a:lnTo>
                <a:lnTo>
                  <a:pt x="5074" y="1784"/>
                </a:lnTo>
                <a:lnTo>
                  <a:pt x="5074" y="1784"/>
                </a:lnTo>
                <a:lnTo>
                  <a:pt x="5077" y="1786"/>
                </a:lnTo>
                <a:lnTo>
                  <a:pt x="5077" y="1789"/>
                </a:lnTo>
                <a:lnTo>
                  <a:pt x="5079" y="1789"/>
                </a:lnTo>
                <a:lnTo>
                  <a:pt x="5084" y="1789"/>
                </a:lnTo>
                <a:lnTo>
                  <a:pt x="5088" y="1789"/>
                </a:lnTo>
                <a:lnTo>
                  <a:pt x="5095" y="1793"/>
                </a:lnTo>
                <a:lnTo>
                  <a:pt x="5112" y="1796"/>
                </a:lnTo>
                <a:lnTo>
                  <a:pt x="5112" y="1798"/>
                </a:lnTo>
                <a:lnTo>
                  <a:pt x="5251" y="1798"/>
                </a:lnTo>
                <a:lnTo>
                  <a:pt x="5251" y="1798"/>
                </a:lnTo>
                <a:lnTo>
                  <a:pt x="5244" y="1789"/>
                </a:lnTo>
                <a:lnTo>
                  <a:pt x="5237" y="1777"/>
                </a:lnTo>
                <a:lnTo>
                  <a:pt x="5072" y="1777"/>
                </a:lnTo>
                <a:lnTo>
                  <a:pt x="5072" y="1777"/>
                </a:lnTo>
                <a:close/>
                <a:moveTo>
                  <a:pt x="5036" y="1777"/>
                </a:moveTo>
                <a:lnTo>
                  <a:pt x="5036" y="1777"/>
                </a:lnTo>
                <a:lnTo>
                  <a:pt x="5036" y="1779"/>
                </a:lnTo>
                <a:lnTo>
                  <a:pt x="5046" y="1779"/>
                </a:lnTo>
                <a:lnTo>
                  <a:pt x="5051" y="1777"/>
                </a:lnTo>
                <a:lnTo>
                  <a:pt x="5036" y="1777"/>
                </a:lnTo>
                <a:lnTo>
                  <a:pt x="5036" y="1777"/>
                </a:lnTo>
                <a:close/>
                <a:moveTo>
                  <a:pt x="5039" y="1760"/>
                </a:moveTo>
                <a:lnTo>
                  <a:pt x="5039" y="1760"/>
                </a:lnTo>
                <a:lnTo>
                  <a:pt x="5039" y="1763"/>
                </a:lnTo>
                <a:lnTo>
                  <a:pt x="5036" y="1765"/>
                </a:lnTo>
                <a:lnTo>
                  <a:pt x="5034" y="1772"/>
                </a:lnTo>
                <a:lnTo>
                  <a:pt x="5034" y="1777"/>
                </a:lnTo>
                <a:lnTo>
                  <a:pt x="5036" y="1777"/>
                </a:lnTo>
                <a:lnTo>
                  <a:pt x="5036" y="1777"/>
                </a:lnTo>
                <a:lnTo>
                  <a:pt x="5051" y="1777"/>
                </a:lnTo>
                <a:lnTo>
                  <a:pt x="5058" y="1777"/>
                </a:lnTo>
                <a:lnTo>
                  <a:pt x="5069" y="1777"/>
                </a:lnTo>
                <a:lnTo>
                  <a:pt x="5072" y="1777"/>
                </a:lnTo>
                <a:lnTo>
                  <a:pt x="5237" y="1777"/>
                </a:lnTo>
                <a:lnTo>
                  <a:pt x="5237" y="1777"/>
                </a:lnTo>
                <a:lnTo>
                  <a:pt x="5230" y="1767"/>
                </a:lnTo>
                <a:lnTo>
                  <a:pt x="5216" y="1763"/>
                </a:lnTo>
                <a:lnTo>
                  <a:pt x="5209" y="1760"/>
                </a:lnTo>
                <a:lnTo>
                  <a:pt x="5039" y="1760"/>
                </a:lnTo>
                <a:lnTo>
                  <a:pt x="5039" y="1760"/>
                </a:lnTo>
                <a:close/>
                <a:moveTo>
                  <a:pt x="5051" y="1741"/>
                </a:moveTo>
                <a:lnTo>
                  <a:pt x="5051" y="1741"/>
                </a:lnTo>
                <a:lnTo>
                  <a:pt x="5051" y="1746"/>
                </a:lnTo>
                <a:lnTo>
                  <a:pt x="5046" y="1749"/>
                </a:lnTo>
                <a:lnTo>
                  <a:pt x="5041" y="1756"/>
                </a:lnTo>
                <a:lnTo>
                  <a:pt x="5039" y="1760"/>
                </a:lnTo>
                <a:lnTo>
                  <a:pt x="5209" y="1760"/>
                </a:lnTo>
                <a:lnTo>
                  <a:pt x="5199" y="1756"/>
                </a:lnTo>
                <a:lnTo>
                  <a:pt x="5185" y="1749"/>
                </a:lnTo>
                <a:lnTo>
                  <a:pt x="5176" y="1741"/>
                </a:lnTo>
                <a:lnTo>
                  <a:pt x="5051" y="1741"/>
                </a:lnTo>
                <a:lnTo>
                  <a:pt x="5051" y="1741"/>
                </a:lnTo>
                <a:close/>
                <a:moveTo>
                  <a:pt x="5008" y="1723"/>
                </a:moveTo>
                <a:lnTo>
                  <a:pt x="5008" y="1723"/>
                </a:lnTo>
                <a:lnTo>
                  <a:pt x="5008" y="1723"/>
                </a:lnTo>
                <a:lnTo>
                  <a:pt x="5008" y="1725"/>
                </a:lnTo>
                <a:lnTo>
                  <a:pt x="5008" y="1727"/>
                </a:lnTo>
                <a:lnTo>
                  <a:pt x="5013" y="1730"/>
                </a:lnTo>
                <a:lnTo>
                  <a:pt x="5017" y="1730"/>
                </a:lnTo>
                <a:lnTo>
                  <a:pt x="5025" y="1730"/>
                </a:lnTo>
                <a:lnTo>
                  <a:pt x="5034" y="1732"/>
                </a:lnTo>
                <a:lnTo>
                  <a:pt x="5041" y="1734"/>
                </a:lnTo>
                <a:lnTo>
                  <a:pt x="5046" y="1737"/>
                </a:lnTo>
                <a:lnTo>
                  <a:pt x="5051" y="1739"/>
                </a:lnTo>
                <a:lnTo>
                  <a:pt x="5051" y="1741"/>
                </a:lnTo>
                <a:lnTo>
                  <a:pt x="5051" y="1741"/>
                </a:lnTo>
                <a:lnTo>
                  <a:pt x="5176" y="1741"/>
                </a:lnTo>
                <a:lnTo>
                  <a:pt x="5166" y="1737"/>
                </a:lnTo>
                <a:lnTo>
                  <a:pt x="5152" y="1730"/>
                </a:lnTo>
                <a:lnTo>
                  <a:pt x="5133" y="1727"/>
                </a:lnTo>
                <a:lnTo>
                  <a:pt x="5112" y="1727"/>
                </a:lnTo>
                <a:lnTo>
                  <a:pt x="5098" y="1727"/>
                </a:lnTo>
                <a:lnTo>
                  <a:pt x="5093" y="1730"/>
                </a:lnTo>
                <a:lnTo>
                  <a:pt x="5093" y="1734"/>
                </a:lnTo>
                <a:lnTo>
                  <a:pt x="5091" y="1734"/>
                </a:lnTo>
                <a:lnTo>
                  <a:pt x="5091" y="1732"/>
                </a:lnTo>
                <a:lnTo>
                  <a:pt x="5088" y="1730"/>
                </a:lnTo>
                <a:lnTo>
                  <a:pt x="5084" y="1730"/>
                </a:lnTo>
                <a:lnTo>
                  <a:pt x="5077" y="1725"/>
                </a:lnTo>
                <a:lnTo>
                  <a:pt x="5067" y="1723"/>
                </a:lnTo>
                <a:lnTo>
                  <a:pt x="5008" y="1723"/>
                </a:lnTo>
                <a:lnTo>
                  <a:pt x="5008" y="1723"/>
                </a:lnTo>
                <a:close/>
                <a:moveTo>
                  <a:pt x="5034" y="1704"/>
                </a:moveTo>
                <a:lnTo>
                  <a:pt x="5034" y="1704"/>
                </a:lnTo>
                <a:lnTo>
                  <a:pt x="5027" y="1704"/>
                </a:lnTo>
                <a:lnTo>
                  <a:pt x="5022" y="1708"/>
                </a:lnTo>
                <a:lnTo>
                  <a:pt x="5017" y="1713"/>
                </a:lnTo>
                <a:lnTo>
                  <a:pt x="5013" y="1718"/>
                </a:lnTo>
                <a:lnTo>
                  <a:pt x="5010" y="1720"/>
                </a:lnTo>
                <a:lnTo>
                  <a:pt x="5008" y="1723"/>
                </a:lnTo>
                <a:lnTo>
                  <a:pt x="5067" y="1723"/>
                </a:lnTo>
                <a:lnTo>
                  <a:pt x="5065" y="1723"/>
                </a:lnTo>
                <a:lnTo>
                  <a:pt x="5055" y="1720"/>
                </a:lnTo>
                <a:lnTo>
                  <a:pt x="5048" y="1718"/>
                </a:lnTo>
                <a:lnTo>
                  <a:pt x="5041" y="1713"/>
                </a:lnTo>
                <a:lnTo>
                  <a:pt x="5041" y="1708"/>
                </a:lnTo>
                <a:lnTo>
                  <a:pt x="5036" y="1706"/>
                </a:lnTo>
                <a:lnTo>
                  <a:pt x="5034" y="1704"/>
                </a:lnTo>
                <a:lnTo>
                  <a:pt x="5034" y="1704"/>
                </a:lnTo>
                <a:close/>
              </a:path>
            </a:pathLst>
          </a:custGeom>
          <a:solidFill>
            <a:schemeClr val="tx1">
              <a:lumMod val="65000"/>
            </a:schemeClr>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 name="Title 1"/>
          <p:cNvSpPr>
            <a:spLocks noGrp="1"/>
          </p:cNvSpPr>
          <p:nvPr>
            <p:ph type="title"/>
          </p:nvPr>
        </p:nvSpPr>
        <p:spPr/>
        <p:txBody>
          <a:bodyPr/>
          <a:lstStyle/>
          <a:p>
            <a:r>
              <a:rPr lang="en-US" dirty="0" smtClean="0">
                <a:gradFill>
                  <a:gsLst>
                    <a:gs pos="17699">
                      <a:schemeClr val="bg2"/>
                    </a:gs>
                    <a:gs pos="59000">
                      <a:schemeClr val="bg2"/>
                    </a:gs>
                  </a:gsLst>
                  <a:lin ang="5400000" scaled="1"/>
                </a:gradFill>
              </a:rPr>
              <a:t>Unprecedented reach</a:t>
            </a:r>
            <a:endParaRPr lang="en-US" dirty="0">
              <a:gradFill>
                <a:gsLst>
                  <a:gs pos="17699">
                    <a:schemeClr val="bg2"/>
                  </a:gs>
                  <a:gs pos="59000">
                    <a:schemeClr val="bg2"/>
                  </a:gs>
                </a:gsLst>
                <a:lin ang="5400000" scaled="1"/>
              </a:gradFill>
            </a:endParaRPr>
          </a:p>
        </p:txBody>
      </p:sp>
      <p:sp>
        <p:nvSpPr>
          <p:cNvPr id="640" name="Rectangle 639"/>
          <p:cNvSpPr/>
          <p:nvPr/>
        </p:nvSpPr>
        <p:spPr bwMode="auto">
          <a:xfrm>
            <a:off x="3421627" y="5122394"/>
            <a:ext cx="2721807" cy="1346667"/>
          </a:xfrm>
          <a:prstGeom prst="rect">
            <a:avLst/>
          </a:prstGeom>
          <a:solidFill>
            <a:schemeClr val="tx1">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6304" rIns="46630" bIns="46630" numCol="1" spcCol="0" rtlCol="0" fromWordArt="0" anchor="t" anchorCtr="0" forceAA="0" compatLnSpc="1">
            <a:prstTxWarp prst="textNoShape">
              <a:avLst/>
            </a:prstTxWarp>
            <a:noAutofit/>
          </a:bodyPr>
          <a:lstStyle/>
          <a:p>
            <a:pPr>
              <a:lnSpc>
                <a:spcPct val="90000"/>
              </a:lnSpc>
            </a:pPr>
            <a:r>
              <a:rPr lang="en-US" sz="4800" spc="-150" dirty="0">
                <a:gradFill>
                  <a:gsLst>
                    <a:gs pos="17699">
                      <a:srgbClr val="00188F"/>
                    </a:gs>
                    <a:gs pos="59000">
                      <a:srgbClr val="00188F"/>
                    </a:gs>
                  </a:gsLst>
                  <a:lin ang="5400000" scaled="1"/>
                </a:gradFill>
                <a:latin typeface="Segoe UI Light"/>
              </a:rPr>
              <a:t>100+</a:t>
            </a:r>
          </a:p>
          <a:p>
            <a:pPr>
              <a:lnSpc>
                <a:spcPct val="90000"/>
              </a:lnSpc>
            </a:pPr>
            <a:r>
              <a:rPr lang="en-US" sz="2400" dirty="0">
                <a:gradFill>
                  <a:gsLst>
                    <a:gs pos="17699">
                      <a:srgbClr val="00188F"/>
                    </a:gs>
                    <a:gs pos="59000">
                      <a:srgbClr val="00188F"/>
                    </a:gs>
                  </a:gsLst>
                  <a:lin ang="5400000" scaled="1"/>
                </a:gradFill>
              </a:rPr>
              <a:t>languages</a:t>
            </a:r>
          </a:p>
        </p:txBody>
      </p:sp>
      <p:sp>
        <p:nvSpPr>
          <p:cNvPr id="641" name="Rectangle 640"/>
          <p:cNvSpPr/>
          <p:nvPr/>
        </p:nvSpPr>
        <p:spPr bwMode="auto">
          <a:xfrm>
            <a:off x="3417154" y="4487862"/>
            <a:ext cx="2721807" cy="634533"/>
          </a:xfrm>
          <a:prstGeom prst="rect">
            <a:avLst/>
          </a:prstGeom>
          <a:solidFill>
            <a:schemeClr val="bg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spAutoFit/>
          </a:bodyPr>
          <a:lstStyle/>
          <a:p>
            <a:pPr defTabSz="932290" fontAlgn="base">
              <a:lnSpc>
                <a:spcPct val="90000"/>
              </a:lnSpc>
              <a:spcBef>
                <a:spcPct val="0"/>
              </a:spcBef>
              <a:spcAft>
                <a:spcPct val="0"/>
              </a:spcAft>
            </a:pPr>
            <a:r>
              <a:rPr lang="en-US" sz="2400" dirty="0">
                <a:gradFill>
                  <a:gsLst>
                    <a:gs pos="72566">
                      <a:srgbClr val="FFFFFF"/>
                    </a:gs>
                    <a:gs pos="47000">
                      <a:srgbClr val="FFFFFF"/>
                    </a:gs>
                  </a:gsLst>
                  <a:lin ang="5400000" scaled="1"/>
                </a:gradFill>
                <a:ea typeface="Segoe UI" pitchFamily="34" charset="0"/>
                <a:cs typeface="Segoe UI" pitchFamily="34" charset="0"/>
              </a:rPr>
              <a:t>Apps</a:t>
            </a:r>
          </a:p>
        </p:txBody>
      </p:sp>
      <p:sp>
        <p:nvSpPr>
          <p:cNvPr id="643" name="Rectangle 642"/>
          <p:cNvSpPr/>
          <p:nvPr/>
        </p:nvSpPr>
        <p:spPr bwMode="auto">
          <a:xfrm>
            <a:off x="6266557" y="5122394"/>
            <a:ext cx="2721807" cy="1346667"/>
          </a:xfrm>
          <a:prstGeom prst="rect">
            <a:avLst/>
          </a:prstGeom>
          <a:solidFill>
            <a:schemeClr val="tx1">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6304" rIns="46630" bIns="46630" numCol="1" spcCol="0" rtlCol="0" fromWordArt="0" anchor="t" anchorCtr="0" forceAA="0" compatLnSpc="1">
            <a:prstTxWarp prst="textNoShape">
              <a:avLst/>
            </a:prstTxWarp>
            <a:noAutofit/>
          </a:bodyPr>
          <a:lstStyle/>
          <a:p>
            <a:pPr>
              <a:lnSpc>
                <a:spcPct val="90000"/>
              </a:lnSpc>
            </a:pPr>
            <a:r>
              <a:rPr lang="en-US" sz="4800" spc="-150" dirty="0">
                <a:gradFill>
                  <a:gsLst>
                    <a:gs pos="17699">
                      <a:srgbClr val="00188F"/>
                    </a:gs>
                    <a:gs pos="59000">
                      <a:srgbClr val="00188F"/>
                    </a:gs>
                  </a:gsLst>
                  <a:lin ang="5400000" scaled="1"/>
                </a:gradFill>
                <a:latin typeface="Segoe UI Light"/>
              </a:rPr>
              <a:t>120+</a:t>
            </a:r>
          </a:p>
          <a:p>
            <a:pPr>
              <a:lnSpc>
                <a:spcPct val="90000"/>
              </a:lnSpc>
            </a:pPr>
            <a:r>
              <a:rPr lang="en-US" sz="2400" dirty="0">
                <a:gradFill>
                  <a:gsLst>
                    <a:gs pos="17699">
                      <a:srgbClr val="00188F"/>
                    </a:gs>
                    <a:gs pos="59000">
                      <a:srgbClr val="00188F"/>
                    </a:gs>
                  </a:gsLst>
                  <a:lin ang="5400000" scaled="1"/>
                </a:gradFill>
              </a:rPr>
              <a:t>markets</a:t>
            </a:r>
          </a:p>
        </p:txBody>
      </p:sp>
      <p:sp>
        <p:nvSpPr>
          <p:cNvPr id="644" name="Rectangle 643"/>
          <p:cNvSpPr/>
          <p:nvPr/>
        </p:nvSpPr>
        <p:spPr bwMode="auto">
          <a:xfrm>
            <a:off x="6262085" y="4487862"/>
            <a:ext cx="2721807" cy="634533"/>
          </a:xfrm>
          <a:prstGeom prst="rect">
            <a:avLst/>
          </a:prstGeom>
          <a:solidFill>
            <a:schemeClr val="bg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spAutoFit/>
          </a:bodyPr>
          <a:lstStyle/>
          <a:p>
            <a:pPr defTabSz="932290" fontAlgn="base">
              <a:lnSpc>
                <a:spcPct val="90000"/>
              </a:lnSpc>
              <a:spcBef>
                <a:spcPct val="0"/>
              </a:spcBef>
              <a:spcAft>
                <a:spcPct val="0"/>
              </a:spcAft>
            </a:pPr>
            <a:r>
              <a:rPr lang="en-US" sz="2400" dirty="0" smtClean="0">
                <a:gradFill>
                  <a:gsLst>
                    <a:gs pos="72566">
                      <a:srgbClr val="FFFFFF"/>
                    </a:gs>
                    <a:gs pos="47000">
                      <a:srgbClr val="FFFFFF"/>
                    </a:gs>
                  </a:gsLst>
                  <a:lin ang="5400000" scaled="1"/>
                </a:gradFill>
                <a:ea typeface="Segoe UI" pitchFamily="34" charset="0"/>
                <a:cs typeface="Segoe UI" pitchFamily="34" charset="0"/>
              </a:rPr>
              <a:t>Developers</a:t>
            </a:r>
            <a:endParaRPr lang="en-US" sz="2400" dirty="0">
              <a:gradFill>
                <a:gsLst>
                  <a:gs pos="72566">
                    <a:srgbClr val="FFFFFF"/>
                  </a:gs>
                  <a:gs pos="47000">
                    <a:srgbClr val="FFFFFF"/>
                  </a:gs>
                </a:gsLst>
                <a:lin ang="5400000" scaled="1"/>
              </a:gradFill>
              <a:ea typeface="Segoe UI" pitchFamily="34" charset="0"/>
              <a:cs typeface="Segoe UI" pitchFamily="34" charset="0"/>
            </a:endParaRPr>
          </a:p>
        </p:txBody>
      </p:sp>
      <p:sp>
        <p:nvSpPr>
          <p:cNvPr id="646" name="Rectangle 645"/>
          <p:cNvSpPr/>
          <p:nvPr/>
        </p:nvSpPr>
        <p:spPr bwMode="auto">
          <a:xfrm>
            <a:off x="9111488" y="5122394"/>
            <a:ext cx="2721807" cy="1346667"/>
          </a:xfrm>
          <a:prstGeom prst="rect">
            <a:avLst/>
          </a:prstGeom>
          <a:solidFill>
            <a:schemeClr val="tx1">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6304" rIns="46630" bIns="46630" numCol="1" spcCol="0" rtlCol="0" fromWordArt="0" anchor="t" anchorCtr="0" forceAA="0" compatLnSpc="1">
            <a:prstTxWarp prst="textNoShape">
              <a:avLst/>
            </a:prstTxWarp>
            <a:noAutofit/>
          </a:bodyPr>
          <a:lstStyle/>
          <a:p>
            <a:pPr>
              <a:lnSpc>
                <a:spcPct val="90000"/>
              </a:lnSpc>
            </a:pPr>
            <a:r>
              <a:rPr lang="en-US" sz="4800" spc="-150" dirty="0">
                <a:gradFill>
                  <a:gsLst>
                    <a:gs pos="17699">
                      <a:srgbClr val="00188F"/>
                    </a:gs>
                    <a:gs pos="59000">
                      <a:srgbClr val="00188F"/>
                    </a:gs>
                  </a:gsLst>
                  <a:lin ang="5400000" scaled="1"/>
                </a:gradFill>
                <a:latin typeface="Segoe UI Light"/>
              </a:rPr>
              <a:t>80+ </a:t>
            </a:r>
          </a:p>
          <a:p>
            <a:pPr>
              <a:lnSpc>
                <a:spcPct val="90000"/>
              </a:lnSpc>
            </a:pPr>
            <a:r>
              <a:rPr lang="en-US" sz="2400" dirty="0" smtClean="0">
                <a:gradFill>
                  <a:gsLst>
                    <a:gs pos="17699">
                      <a:srgbClr val="00188F"/>
                    </a:gs>
                    <a:gs pos="59000">
                      <a:srgbClr val="00188F"/>
                    </a:gs>
                  </a:gsLst>
                  <a:lin ang="5400000" scaled="1"/>
                </a:gradFill>
              </a:rPr>
              <a:t>currencies</a:t>
            </a:r>
            <a:endParaRPr lang="en-US" sz="1600" dirty="0">
              <a:gradFill>
                <a:gsLst>
                  <a:gs pos="17699">
                    <a:srgbClr val="00188F"/>
                  </a:gs>
                  <a:gs pos="59000">
                    <a:srgbClr val="00188F"/>
                  </a:gs>
                </a:gsLst>
                <a:lin ang="5400000" scaled="1"/>
              </a:gradFill>
            </a:endParaRPr>
          </a:p>
        </p:txBody>
      </p:sp>
      <p:sp>
        <p:nvSpPr>
          <p:cNvPr id="647" name="Rectangle 646"/>
          <p:cNvSpPr/>
          <p:nvPr/>
        </p:nvSpPr>
        <p:spPr bwMode="auto">
          <a:xfrm>
            <a:off x="9107015" y="4487862"/>
            <a:ext cx="2721807" cy="634533"/>
          </a:xfrm>
          <a:prstGeom prst="rect">
            <a:avLst/>
          </a:prstGeom>
          <a:solidFill>
            <a:schemeClr val="bg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spAutoFit/>
          </a:bodyPr>
          <a:lstStyle/>
          <a:p>
            <a:pPr defTabSz="932290" fontAlgn="base">
              <a:lnSpc>
                <a:spcPct val="90000"/>
              </a:lnSpc>
              <a:spcBef>
                <a:spcPct val="0"/>
              </a:spcBef>
              <a:spcAft>
                <a:spcPct val="0"/>
              </a:spcAft>
            </a:pPr>
            <a:r>
              <a:rPr lang="en-US" sz="2400" dirty="0">
                <a:gradFill>
                  <a:gsLst>
                    <a:gs pos="72566">
                      <a:srgbClr val="FFFFFF"/>
                    </a:gs>
                    <a:gs pos="47000">
                      <a:srgbClr val="FFFFFF"/>
                    </a:gs>
                  </a:gsLst>
                  <a:lin ang="5400000" scaled="1"/>
                </a:gradFill>
                <a:ea typeface="Segoe UI" pitchFamily="34" charset="0"/>
                <a:cs typeface="Segoe UI" pitchFamily="34" charset="0"/>
              </a:rPr>
              <a:t>Payouts</a:t>
            </a:r>
          </a:p>
        </p:txBody>
      </p:sp>
      <p:sp>
        <p:nvSpPr>
          <p:cNvPr id="1281" name="Rectangle 1280"/>
          <p:cNvSpPr/>
          <p:nvPr/>
        </p:nvSpPr>
        <p:spPr bwMode="auto">
          <a:xfrm>
            <a:off x="576696" y="5122394"/>
            <a:ext cx="2721807" cy="1346667"/>
          </a:xfrm>
          <a:prstGeom prst="rect">
            <a:avLst/>
          </a:prstGeom>
          <a:solidFill>
            <a:schemeClr val="tx1">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6304" rIns="46630" bIns="46630" numCol="1" spcCol="0" rtlCol="0" fromWordArt="0" anchor="t" anchorCtr="0" forceAA="0" compatLnSpc="1">
            <a:prstTxWarp prst="textNoShape">
              <a:avLst/>
            </a:prstTxWarp>
            <a:noAutofit/>
          </a:bodyPr>
          <a:lstStyle/>
          <a:p>
            <a:pPr>
              <a:lnSpc>
                <a:spcPct val="90000"/>
              </a:lnSpc>
            </a:pPr>
            <a:r>
              <a:rPr lang="en-US" sz="4800" spc="-150" dirty="0" smtClean="0">
                <a:gradFill>
                  <a:gsLst>
                    <a:gs pos="17699">
                      <a:srgbClr val="00188F"/>
                    </a:gs>
                    <a:gs pos="59000">
                      <a:srgbClr val="00188F"/>
                    </a:gs>
                  </a:gsLst>
                  <a:lin ang="5400000" scaled="1"/>
                </a:gradFill>
                <a:latin typeface="Segoe UI Light"/>
              </a:rPr>
              <a:t>230+</a:t>
            </a:r>
          </a:p>
          <a:p>
            <a:pPr>
              <a:lnSpc>
                <a:spcPct val="90000"/>
              </a:lnSpc>
            </a:pPr>
            <a:r>
              <a:rPr lang="en-US" sz="2400" dirty="0">
                <a:gradFill>
                  <a:gsLst>
                    <a:gs pos="17699">
                      <a:srgbClr val="00188F"/>
                    </a:gs>
                    <a:gs pos="59000">
                      <a:srgbClr val="00188F"/>
                    </a:gs>
                  </a:gsLst>
                  <a:lin ang="5400000" scaled="1"/>
                </a:gradFill>
              </a:rPr>
              <a:t>countries</a:t>
            </a:r>
          </a:p>
        </p:txBody>
      </p:sp>
      <p:sp>
        <p:nvSpPr>
          <p:cNvPr id="1282" name="Rectangle 1281"/>
          <p:cNvSpPr/>
          <p:nvPr/>
        </p:nvSpPr>
        <p:spPr bwMode="auto">
          <a:xfrm>
            <a:off x="572223" y="4487862"/>
            <a:ext cx="2721807" cy="634533"/>
          </a:xfrm>
          <a:prstGeom prst="rect">
            <a:avLst/>
          </a:prstGeom>
          <a:solidFill>
            <a:schemeClr val="bg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spAutoFit/>
          </a:bodyPr>
          <a:lstStyle/>
          <a:p>
            <a:pPr defTabSz="932290" fontAlgn="base">
              <a:lnSpc>
                <a:spcPct val="90000"/>
              </a:lnSpc>
              <a:spcBef>
                <a:spcPct val="0"/>
              </a:spcBef>
              <a:spcAft>
                <a:spcPct val="0"/>
              </a:spcAft>
            </a:pPr>
            <a:r>
              <a:rPr lang="en-US" sz="2400" dirty="0">
                <a:gradFill>
                  <a:gsLst>
                    <a:gs pos="72566">
                      <a:srgbClr val="FFFFFF"/>
                    </a:gs>
                    <a:gs pos="47000">
                      <a:srgbClr val="FFFFFF"/>
                    </a:gs>
                  </a:gsLst>
                  <a:lin ang="5400000" scaled="1"/>
                </a:gradFill>
                <a:ea typeface="Segoe UI" pitchFamily="34" charset="0"/>
                <a:cs typeface="Segoe UI" pitchFamily="34" charset="0"/>
              </a:rPr>
              <a:t>Store</a:t>
            </a:r>
          </a:p>
        </p:txBody>
      </p:sp>
    </p:spTree>
    <p:extLst>
      <p:ext uri="{BB962C8B-B14F-4D97-AF65-F5344CB8AC3E}">
        <p14:creationId xmlns:p14="http://schemas.microsoft.com/office/powerpoint/2010/main" val="119589682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1947" y="233151"/>
            <a:ext cx="11370961" cy="762786"/>
          </a:xfrm>
        </p:spPr>
        <p:txBody>
          <a:bodyPr/>
          <a:lstStyle/>
          <a:p>
            <a:r>
              <a:rPr lang="en-US" dirty="0" smtClean="0"/>
              <a:t>For example…</a:t>
            </a:r>
            <a:endParaRPr lang="en-US" dirty="0"/>
          </a:p>
        </p:txBody>
      </p:sp>
      <p:sp>
        <p:nvSpPr>
          <p:cNvPr id="4" name="Text Placeholder 2"/>
          <p:cNvSpPr>
            <a:spLocks noGrp="1"/>
          </p:cNvSpPr>
          <p:nvPr>
            <p:ph type="body" sz="quarter" idx="10"/>
          </p:nvPr>
        </p:nvSpPr>
        <p:spPr>
          <a:xfrm>
            <a:off x="606556" y="1420665"/>
            <a:ext cx="11370961" cy="954137"/>
          </a:xfrm>
        </p:spPr>
        <p:txBody>
          <a:bodyPr/>
          <a:lstStyle/>
          <a:p>
            <a:pPr algn="ctr">
              <a:lnSpc>
                <a:spcPct val="200000"/>
              </a:lnSpc>
            </a:pPr>
            <a:r>
              <a:rPr lang="en-US" sz="3672" dirty="0">
                <a:solidFill>
                  <a:srgbClr val="FFFFFF"/>
                </a:solidFill>
                <a:latin typeface="+mj-lt"/>
              </a:rPr>
              <a:t>To generate $</a:t>
            </a:r>
            <a:r>
              <a:rPr lang="en-US" sz="3672" dirty="0" smtClean="0">
                <a:solidFill>
                  <a:srgbClr val="FFFFFF"/>
                </a:solidFill>
                <a:latin typeface="+mj-lt"/>
              </a:rPr>
              <a:t>1 </a:t>
            </a:r>
            <a:r>
              <a:rPr lang="en-US" sz="3672" dirty="0">
                <a:solidFill>
                  <a:srgbClr val="FFFFFF"/>
                </a:solidFill>
                <a:latin typeface="+mj-lt"/>
              </a:rPr>
              <a:t>million in profits</a:t>
            </a:r>
            <a:endParaRPr lang="en-US" sz="1224" dirty="0">
              <a:solidFill>
                <a:srgbClr val="FFFFFF"/>
              </a:solidFill>
              <a:latin typeface="+mj-lt"/>
            </a:endParaRPr>
          </a:p>
        </p:txBody>
      </p:sp>
      <p:sp>
        <p:nvSpPr>
          <p:cNvPr id="6" name="Text Placeholder 2"/>
          <p:cNvSpPr txBox="1">
            <a:spLocks/>
          </p:cNvSpPr>
          <p:nvPr/>
        </p:nvSpPr>
        <p:spPr>
          <a:xfrm>
            <a:off x="606556" y="2265057"/>
            <a:ext cx="11370961" cy="636200"/>
          </a:xfrm>
          <a:prstGeom prst="rect">
            <a:avLst/>
          </a:prstGeom>
        </p:spPr>
        <p:txBody>
          <a:bodyPr vert="horz" wrap="square" lIns="0" tIns="0" rIns="0" bIns="0" rtlCol="0">
            <a:spAutoFit/>
          </a:bodyPr>
          <a:lstStyle>
            <a:lvl1pPr marL="0" indent="0" algn="l" defTabSz="914363" rtl="0" eaLnBrk="1" latinLnBrk="0" hangingPunct="1">
              <a:lnSpc>
                <a:spcPct val="90000"/>
              </a:lnSpc>
              <a:spcBef>
                <a:spcPts val="0"/>
              </a:spcBef>
              <a:spcAft>
                <a:spcPts val="900"/>
              </a:spcAft>
              <a:buSzPct val="90000"/>
              <a:buFont typeface="Arial" pitchFamily="34" charset="0"/>
              <a:buNone/>
              <a:defRPr sz="4000" kern="1200" spc="-10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Segoe UI Light" pitchFamily="34" charset="0"/>
                <a:ea typeface="+mn-ea"/>
                <a:cs typeface="+mn-cs"/>
              </a:defRPr>
            </a:lvl1pPr>
            <a:lvl2pPr marL="0" indent="0" algn="l" defTabSz="914363" rtl="0" eaLnBrk="1" latinLnBrk="0" hangingPunct="1">
              <a:lnSpc>
                <a:spcPct val="90000"/>
              </a:lnSpc>
              <a:spcBef>
                <a:spcPts val="0"/>
              </a:spcBef>
              <a:spcAft>
                <a:spcPts val="400"/>
              </a:spcAft>
              <a:buSzPct val="90000"/>
              <a:buFont typeface="Arial" pitchFamily="34" charset="0"/>
              <a:buNone/>
              <a:tabLst>
                <a:tab pos="630238" algn="l"/>
              </a:tabLst>
              <a:defRPr sz="2000" kern="1200" spc="-5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2pPr>
            <a:lvl3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3pPr>
            <a:lvl4pPr marL="0" indent="0" algn="l" defTabSz="914363" rtl="0" eaLnBrk="1" latinLnBrk="0" hangingPunct="1">
              <a:lnSpc>
                <a:spcPct val="90000"/>
              </a:lnSpc>
              <a:spcBef>
                <a:spcPts val="0"/>
              </a:spcBef>
              <a:spcAft>
                <a:spcPts val="400"/>
              </a:spcAft>
              <a:buSzPct val="90000"/>
              <a:buFont typeface="Arial" pitchFamily="34" charset="0"/>
              <a:buNone/>
              <a:tabLst>
                <a:tab pos="914400" algn="l"/>
              </a:tabLst>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4pPr>
            <a:lvl5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lnSpc>
                <a:spcPct val="200000"/>
              </a:lnSpc>
            </a:pPr>
            <a:r>
              <a:rPr lang="en-US" sz="2448" dirty="0">
                <a:solidFill>
                  <a:srgbClr val="FFFFFF"/>
                </a:solidFill>
                <a:latin typeface="Segoe UI Light"/>
              </a:rPr>
              <a:t>Price point:  $4.99</a:t>
            </a:r>
            <a:endParaRPr lang="en-US" sz="1020" dirty="0">
              <a:solidFill>
                <a:srgbClr val="FFFFFF"/>
              </a:solidFill>
              <a:latin typeface="Segoe UI Light"/>
            </a:endParaRPr>
          </a:p>
        </p:txBody>
      </p:sp>
      <p:sp>
        <p:nvSpPr>
          <p:cNvPr id="7" name="Text Placeholder 2"/>
          <p:cNvSpPr txBox="1">
            <a:spLocks/>
          </p:cNvSpPr>
          <p:nvPr/>
        </p:nvSpPr>
        <p:spPr>
          <a:xfrm>
            <a:off x="531946" y="3619820"/>
            <a:ext cx="11370961" cy="690638"/>
          </a:xfrm>
          <a:prstGeom prst="rect">
            <a:avLst/>
          </a:prstGeom>
        </p:spPr>
        <p:txBody>
          <a:bodyPr vert="horz" wrap="square" lIns="0" tIns="0" rIns="0" bIns="0" rtlCol="0">
            <a:spAutoFit/>
          </a:bodyPr>
          <a:lstStyle>
            <a:lvl1pPr marL="0" indent="0" algn="l" defTabSz="914363" rtl="0" eaLnBrk="1" latinLnBrk="0" hangingPunct="1">
              <a:lnSpc>
                <a:spcPct val="90000"/>
              </a:lnSpc>
              <a:spcBef>
                <a:spcPts val="0"/>
              </a:spcBef>
              <a:spcAft>
                <a:spcPts val="900"/>
              </a:spcAft>
              <a:buSzPct val="90000"/>
              <a:buFont typeface="Arial" pitchFamily="34" charset="0"/>
              <a:buNone/>
              <a:defRPr sz="4000" kern="1200" spc="-10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Segoe UI Light" pitchFamily="34" charset="0"/>
                <a:ea typeface="+mn-ea"/>
                <a:cs typeface="+mn-cs"/>
              </a:defRPr>
            </a:lvl1pPr>
            <a:lvl2pPr marL="0" indent="0" algn="l" defTabSz="914363" rtl="0" eaLnBrk="1" latinLnBrk="0" hangingPunct="1">
              <a:lnSpc>
                <a:spcPct val="90000"/>
              </a:lnSpc>
              <a:spcBef>
                <a:spcPts val="0"/>
              </a:spcBef>
              <a:spcAft>
                <a:spcPts val="400"/>
              </a:spcAft>
              <a:buSzPct val="90000"/>
              <a:buFont typeface="Arial" pitchFamily="34" charset="0"/>
              <a:buNone/>
              <a:tabLst>
                <a:tab pos="630238" algn="l"/>
              </a:tabLst>
              <a:defRPr sz="2000" kern="1200" spc="-5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2pPr>
            <a:lvl3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3pPr>
            <a:lvl4pPr marL="0" indent="0" algn="l" defTabSz="914363" rtl="0" eaLnBrk="1" latinLnBrk="0" hangingPunct="1">
              <a:lnSpc>
                <a:spcPct val="90000"/>
              </a:lnSpc>
              <a:spcBef>
                <a:spcPts val="0"/>
              </a:spcBef>
              <a:spcAft>
                <a:spcPts val="400"/>
              </a:spcAft>
              <a:buSzPct val="90000"/>
              <a:buFont typeface="Arial" pitchFamily="34" charset="0"/>
              <a:buNone/>
              <a:tabLst>
                <a:tab pos="914400" algn="l"/>
              </a:tabLst>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4pPr>
            <a:lvl5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lnSpc>
                <a:spcPct val="100000"/>
              </a:lnSpc>
            </a:pPr>
            <a:r>
              <a:rPr lang="en-US" sz="4488" dirty="0">
                <a:solidFill>
                  <a:srgbClr val="FFFFFF"/>
                </a:solidFill>
                <a:latin typeface="Segoe UI Light"/>
              </a:rPr>
              <a:t>~</a:t>
            </a:r>
            <a:r>
              <a:rPr lang="en-US" sz="4488" dirty="0" smtClean="0">
                <a:solidFill>
                  <a:srgbClr val="FFFFFF"/>
                </a:solidFill>
                <a:latin typeface="Segoe UI Light"/>
              </a:rPr>
              <a:t>250,000 sales</a:t>
            </a:r>
            <a:endParaRPr lang="en-US" sz="1632" dirty="0">
              <a:solidFill>
                <a:srgbClr val="FFFFFF"/>
              </a:solidFill>
              <a:latin typeface="Segoe UI Light"/>
            </a:endParaRPr>
          </a:p>
        </p:txBody>
      </p:sp>
      <p:sp>
        <p:nvSpPr>
          <p:cNvPr id="8" name="Text Placeholder 2"/>
          <p:cNvSpPr txBox="1">
            <a:spLocks/>
          </p:cNvSpPr>
          <p:nvPr/>
        </p:nvSpPr>
        <p:spPr>
          <a:xfrm>
            <a:off x="3855316" y="4421250"/>
            <a:ext cx="478147" cy="1057212"/>
          </a:xfrm>
          <a:prstGeom prst="rect">
            <a:avLst/>
          </a:prstGeom>
        </p:spPr>
        <p:txBody>
          <a:bodyPr vert="horz" wrap="square" lIns="0" tIns="0" rIns="0" bIns="0" rtlCol="0">
            <a:spAutoFit/>
          </a:bodyPr>
          <a:lstStyle>
            <a:lvl1pPr marL="0" indent="0" algn="l" defTabSz="914363" rtl="0" eaLnBrk="1" latinLnBrk="0" hangingPunct="1">
              <a:lnSpc>
                <a:spcPct val="90000"/>
              </a:lnSpc>
              <a:spcBef>
                <a:spcPts val="0"/>
              </a:spcBef>
              <a:spcAft>
                <a:spcPts val="900"/>
              </a:spcAft>
              <a:buSzPct val="90000"/>
              <a:buFont typeface="Arial" pitchFamily="34" charset="0"/>
              <a:buNone/>
              <a:defRPr sz="4000" kern="1200" spc="-10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Segoe UI Light" pitchFamily="34" charset="0"/>
                <a:ea typeface="+mn-ea"/>
                <a:cs typeface="+mn-cs"/>
              </a:defRPr>
            </a:lvl1pPr>
            <a:lvl2pPr marL="0" indent="0" algn="l" defTabSz="914363" rtl="0" eaLnBrk="1" latinLnBrk="0" hangingPunct="1">
              <a:lnSpc>
                <a:spcPct val="90000"/>
              </a:lnSpc>
              <a:spcBef>
                <a:spcPts val="0"/>
              </a:spcBef>
              <a:spcAft>
                <a:spcPts val="400"/>
              </a:spcAft>
              <a:buSzPct val="90000"/>
              <a:buFont typeface="Arial" pitchFamily="34" charset="0"/>
              <a:buNone/>
              <a:tabLst>
                <a:tab pos="630238" algn="l"/>
              </a:tabLst>
              <a:defRPr sz="2000" kern="1200" spc="-5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2pPr>
            <a:lvl3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3pPr>
            <a:lvl4pPr marL="0" indent="0" algn="l" defTabSz="914363" rtl="0" eaLnBrk="1" latinLnBrk="0" hangingPunct="1">
              <a:lnSpc>
                <a:spcPct val="90000"/>
              </a:lnSpc>
              <a:spcBef>
                <a:spcPts val="0"/>
              </a:spcBef>
              <a:spcAft>
                <a:spcPts val="400"/>
              </a:spcAft>
              <a:buSzPct val="90000"/>
              <a:buFont typeface="Arial" pitchFamily="34" charset="0"/>
              <a:buNone/>
              <a:tabLst>
                <a:tab pos="914400" algn="l"/>
              </a:tabLst>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4pPr>
            <a:lvl5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lnSpc>
                <a:spcPct val="100000"/>
              </a:lnSpc>
            </a:pPr>
            <a:r>
              <a:rPr lang="en-US" sz="4488" dirty="0" smtClean="0">
                <a:solidFill>
                  <a:srgbClr val="FFFFFF"/>
                </a:solidFill>
                <a:latin typeface="Segoe UI Light"/>
              </a:rPr>
              <a:t>0</a:t>
            </a:r>
            <a:endParaRPr lang="en-US" sz="4488" dirty="0">
              <a:solidFill>
                <a:srgbClr val="FFFFFF"/>
              </a:solidFill>
              <a:latin typeface="Segoe UI Light"/>
            </a:endParaRPr>
          </a:p>
          <a:p>
            <a:pPr algn="ctr">
              <a:lnSpc>
                <a:spcPct val="100000"/>
              </a:lnSpc>
            </a:pPr>
            <a:endParaRPr lang="en-US" sz="1632" dirty="0">
              <a:solidFill>
                <a:srgbClr val="FFFFFF"/>
              </a:solidFill>
              <a:latin typeface="Segoe UI Light"/>
            </a:endParaRPr>
          </a:p>
        </p:txBody>
      </p:sp>
      <p:sp>
        <p:nvSpPr>
          <p:cNvPr id="9" name="Text Placeholder 2"/>
          <p:cNvSpPr txBox="1">
            <a:spLocks/>
          </p:cNvSpPr>
          <p:nvPr/>
        </p:nvSpPr>
        <p:spPr>
          <a:xfrm>
            <a:off x="4460040" y="4421250"/>
            <a:ext cx="478147" cy="1057212"/>
          </a:xfrm>
          <a:prstGeom prst="rect">
            <a:avLst/>
          </a:prstGeom>
        </p:spPr>
        <p:txBody>
          <a:bodyPr vert="horz" wrap="square" lIns="0" tIns="0" rIns="0" bIns="0" rtlCol="0">
            <a:spAutoFit/>
          </a:bodyPr>
          <a:lstStyle>
            <a:lvl1pPr marL="0" indent="0" algn="l" defTabSz="914363" rtl="0" eaLnBrk="1" latinLnBrk="0" hangingPunct="1">
              <a:lnSpc>
                <a:spcPct val="90000"/>
              </a:lnSpc>
              <a:spcBef>
                <a:spcPts val="0"/>
              </a:spcBef>
              <a:spcAft>
                <a:spcPts val="900"/>
              </a:spcAft>
              <a:buSzPct val="90000"/>
              <a:buFont typeface="Arial" pitchFamily="34" charset="0"/>
              <a:buNone/>
              <a:defRPr sz="4000" kern="1200" spc="-10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Segoe UI Light" pitchFamily="34" charset="0"/>
                <a:ea typeface="+mn-ea"/>
                <a:cs typeface="+mn-cs"/>
              </a:defRPr>
            </a:lvl1pPr>
            <a:lvl2pPr marL="0" indent="0" algn="l" defTabSz="914363" rtl="0" eaLnBrk="1" latinLnBrk="0" hangingPunct="1">
              <a:lnSpc>
                <a:spcPct val="90000"/>
              </a:lnSpc>
              <a:spcBef>
                <a:spcPts val="0"/>
              </a:spcBef>
              <a:spcAft>
                <a:spcPts val="400"/>
              </a:spcAft>
              <a:buSzPct val="90000"/>
              <a:buFont typeface="Arial" pitchFamily="34" charset="0"/>
              <a:buNone/>
              <a:tabLst>
                <a:tab pos="630238" algn="l"/>
              </a:tabLst>
              <a:defRPr sz="2000" kern="1200" spc="-5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2pPr>
            <a:lvl3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3pPr>
            <a:lvl4pPr marL="0" indent="0" algn="l" defTabSz="914363" rtl="0" eaLnBrk="1" latinLnBrk="0" hangingPunct="1">
              <a:lnSpc>
                <a:spcPct val="90000"/>
              </a:lnSpc>
              <a:spcBef>
                <a:spcPts val="0"/>
              </a:spcBef>
              <a:spcAft>
                <a:spcPts val="400"/>
              </a:spcAft>
              <a:buSzPct val="90000"/>
              <a:buFont typeface="Arial" pitchFamily="34" charset="0"/>
              <a:buNone/>
              <a:tabLst>
                <a:tab pos="914400" algn="l"/>
              </a:tabLst>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4pPr>
            <a:lvl5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lnSpc>
                <a:spcPct val="100000"/>
              </a:lnSpc>
            </a:pPr>
            <a:r>
              <a:rPr lang="en-US" sz="4488" dirty="0" smtClean="0">
                <a:solidFill>
                  <a:srgbClr val="FFFFFF"/>
                </a:solidFill>
                <a:latin typeface="Segoe UI Light"/>
              </a:rPr>
              <a:t>0</a:t>
            </a:r>
            <a:endParaRPr lang="en-US" sz="4488" dirty="0">
              <a:solidFill>
                <a:srgbClr val="FFFFFF"/>
              </a:solidFill>
              <a:latin typeface="Segoe UI Light"/>
            </a:endParaRPr>
          </a:p>
          <a:p>
            <a:pPr algn="ctr">
              <a:lnSpc>
                <a:spcPct val="100000"/>
              </a:lnSpc>
            </a:pPr>
            <a:endParaRPr lang="en-US" sz="1632" dirty="0">
              <a:solidFill>
                <a:srgbClr val="FFFFFF"/>
              </a:solidFill>
              <a:latin typeface="Segoe UI Light"/>
            </a:endParaRPr>
          </a:p>
        </p:txBody>
      </p:sp>
      <p:sp>
        <p:nvSpPr>
          <p:cNvPr id="10" name="Text Placeholder 2"/>
          <p:cNvSpPr txBox="1">
            <a:spLocks/>
          </p:cNvSpPr>
          <p:nvPr/>
        </p:nvSpPr>
        <p:spPr>
          <a:xfrm>
            <a:off x="4911643" y="4421250"/>
            <a:ext cx="967488" cy="1057212"/>
          </a:xfrm>
          <a:prstGeom prst="rect">
            <a:avLst/>
          </a:prstGeom>
        </p:spPr>
        <p:txBody>
          <a:bodyPr vert="horz" wrap="square" lIns="0" tIns="0" rIns="0" bIns="0" rtlCol="0">
            <a:spAutoFit/>
          </a:bodyPr>
          <a:lstStyle>
            <a:lvl1pPr marL="0" indent="0" algn="l" defTabSz="914363" rtl="0" eaLnBrk="1" latinLnBrk="0" hangingPunct="1">
              <a:lnSpc>
                <a:spcPct val="90000"/>
              </a:lnSpc>
              <a:spcBef>
                <a:spcPts val="0"/>
              </a:spcBef>
              <a:spcAft>
                <a:spcPts val="900"/>
              </a:spcAft>
              <a:buSzPct val="90000"/>
              <a:buFont typeface="Arial" pitchFamily="34" charset="0"/>
              <a:buNone/>
              <a:defRPr sz="4000" kern="1200" spc="-10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Segoe UI Light" pitchFamily="34" charset="0"/>
                <a:ea typeface="+mn-ea"/>
                <a:cs typeface="+mn-cs"/>
              </a:defRPr>
            </a:lvl1pPr>
            <a:lvl2pPr marL="0" indent="0" algn="l" defTabSz="914363" rtl="0" eaLnBrk="1" latinLnBrk="0" hangingPunct="1">
              <a:lnSpc>
                <a:spcPct val="90000"/>
              </a:lnSpc>
              <a:spcBef>
                <a:spcPts val="0"/>
              </a:spcBef>
              <a:spcAft>
                <a:spcPts val="400"/>
              </a:spcAft>
              <a:buSzPct val="90000"/>
              <a:buFont typeface="Arial" pitchFamily="34" charset="0"/>
              <a:buNone/>
              <a:tabLst>
                <a:tab pos="630238" algn="l"/>
              </a:tabLst>
              <a:defRPr sz="2000" kern="1200" spc="-5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2pPr>
            <a:lvl3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3pPr>
            <a:lvl4pPr marL="0" indent="0" algn="l" defTabSz="914363" rtl="0" eaLnBrk="1" latinLnBrk="0" hangingPunct="1">
              <a:lnSpc>
                <a:spcPct val="90000"/>
              </a:lnSpc>
              <a:spcBef>
                <a:spcPts val="0"/>
              </a:spcBef>
              <a:spcAft>
                <a:spcPts val="400"/>
              </a:spcAft>
              <a:buSzPct val="90000"/>
              <a:buFont typeface="Arial" pitchFamily="34" charset="0"/>
              <a:buNone/>
              <a:tabLst>
                <a:tab pos="914400" algn="l"/>
              </a:tabLst>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4pPr>
            <a:lvl5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lnSpc>
                <a:spcPct val="100000"/>
              </a:lnSpc>
            </a:pPr>
            <a:r>
              <a:rPr lang="en-US" sz="4488" dirty="0" smtClean="0">
                <a:solidFill>
                  <a:srgbClr val="FFFFFF"/>
                </a:solidFill>
                <a:latin typeface="Segoe UI Light"/>
              </a:rPr>
              <a:t>5 %</a:t>
            </a:r>
            <a:endParaRPr lang="en-US" sz="4488" dirty="0">
              <a:solidFill>
                <a:srgbClr val="FFFFFF"/>
              </a:solidFill>
              <a:latin typeface="Segoe UI Light"/>
            </a:endParaRPr>
          </a:p>
          <a:p>
            <a:pPr algn="ctr">
              <a:lnSpc>
                <a:spcPct val="100000"/>
              </a:lnSpc>
            </a:pPr>
            <a:endParaRPr lang="en-US" sz="1632" dirty="0">
              <a:solidFill>
                <a:srgbClr val="FFFFFF"/>
              </a:solidFill>
              <a:latin typeface="Segoe UI Light"/>
            </a:endParaRPr>
          </a:p>
        </p:txBody>
      </p:sp>
      <p:sp>
        <p:nvSpPr>
          <p:cNvPr id="11" name="Text Placeholder 2"/>
          <p:cNvSpPr txBox="1">
            <a:spLocks/>
          </p:cNvSpPr>
          <p:nvPr/>
        </p:nvSpPr>
        <p:spPr>
          <a:xfrm>
            <a:off x="5303837" y="3619820"/>
            <a:ext cx="6599070" cy="2669320"/>
          </a:xfrm>
          <a:prstGeom prst="rect">
            <a:avLst/>
          </a:prstGeom>
        </p:spPr>
        <p:txBody>
          <a:bodyPr vert="horz" wrap="square" lIns="0" tIns="0" rIns="0" bIns="0" rtlCol="0">
            <a:spAutoFit/>
          </a:bodyPr>
          <a:lstStyle>
            <a:lvl1pPr marL="0" indent="0" algn="l" defTabSz="914363" rtl="0" eaLnBrk="1" latinLnBrk="0" hangingPunct="1">
              <a:lnSpc>
                <a:spcPct val="90000"/>
              </a:lnSpc>
              <a:spcBef>
                <a:spcPts val="0"/>
              </a:spcBef>
              <a:spcAft>
                <a:spcPts val="900"/>
              </a:spcAft>
              <a:buSzPct val="90000"/>
              <a:buFont typeface="Arial" pitchFamily="34" charset="0"/>
              <a:buNone/>
              <a:defRPr sz="4000" kern="1200" spc="-10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Segoe UI Light" pitchFamily="34" charset="0"/>
                <a:ea typeface="+mn-ea"/>
                <a:cs typeface="+mn-cs"/>
              </a:defRPr>
            </a:lvl1pPr>
            <a:lvl2pPr marL="0" indent="0" algn="l" defTabSz="914363" rtl="0" eaLnBrk="1" latinLnBrk="0" hangingPunct="1">
              <a:lnSpc>
                <a:spcPct val="90000"/>
              </a:lnSpc>
              <a:spcBef>
                <a:spcPts val="0"/>
              </a:spcBef>
              <a:spcAft>
                <a:spcPts val="400"/>
              </a:spcAft>
              <a:buSzPct val="90000"/>
              <a:buFont typeface="Arial" pitchFamily="34" charset="0"/>
              <a:buNone/>
              <a:tabLst>
                <a:tab pos="630238" algn="l"/>
              </a:tabLst>
              <a:defRPr sz="2000" kern="1200" spc="-5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2pPr>
            <a:lvl3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3pPr>
            <a:lvl4pPr marL="0" indent="0" algn="l" defTabSz="914363" rtl="0" eaLnBrk="1" latinLnBrk="0" hangingPunct="1">
              <a:lnSpc>
                <a:spcPct val="90000"/>
              </a:lnSpc>
              <a:spcBef>
                <a:spcPts val="0"/>
              </a:spcBef>
              <a:spcAft>
                <a:spcPts val="400"/>
              </a:spcAft>
              <a:buSzPct val="90000"/>
              <a:buFont typeface="Arial" pitchFamily="34" charset="0"/>
              <a:buNone/>
              <a:tabLst>
                <a:tab pos="914400" algn="l"/>
              </a:tabLst>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4pPr>
            <a:lvl5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lnSpc>
                <a:spcPct val="100000"/>
              </a:lnSpc>
            </a:pPr>
            <a:endParaRPr lang="en-US" sz="4488" dirty="0" smtClean="0">
              <a:solidFill>
                <a:srgbClr val="FFFFFF"/>
              </a:solidFill>
              <a:latin typeface="Segoe UI Light"/>
            </a:endParaRPr>
          </a:p>
          <a:p>
            <a:pPr algn="ctr">
              <a:lnSpc>
                <a:spcPct val="100000"/>
              </a:lnSpc>
            </a:pPr>
            <a:r>
              <a:rPr lang="en-US" sz="4488" dirty="0" smtClean="0">
                <a:solidFill>
                  <a:srgbClr val="FFFFFF"/>
                </a:solidFill>
                <a:latin typeface="Segoe UI Light"/>
              </a:rPr>
              <a:t>of </a:t>
            </a:r>
            <a:r>
              <a:rPr lang="en-US" sz="4488" dirty="0">
                <a:solidFill>
                  <a:srgbClr val="FFFFFF"/>
                </a:solidFill>
                <a:latin typeface="Segoe UI Light"/>
              </a:rPr>
              <a:t>Windows customers</a:t>
            </a:r>
          </a:p>
          <a:p>
            <a:pPr algn="ctr">
              <a:lnSpc>
                <a:spcPct val="100000"/>
              </a:lnSpc>
            </a:pPr>
            <a:endParaRPr lang="en-US" sz="4488" dirty="0">
              <a:solidFill>
                <a:srgbClr val="FFFFFF"/>
              </a:solidFill>
              <a:latin typeface="Segoe UI Light"/>
            </a:endParaRPr>
          </a:p>
          <a:p>
            <a:pPr algn="ctr">
              <a:lnSpc>
                <a:spcPct val="100000"/>
              </a:lnSpc>
            </a:pPr>
            <a:endParaRPr lang="en-US" sz="1632" dirty="0">
              <a:solidFill>
                <a:srgbClr val="FFFFFF"/>
              </a:solidFill>
              <a:latin typeface="Segoe UI Light"/>
            </a:endParaRPr>
          </a:p>
        </p:txBody>
      </p:sp>
      <p:sp>
        <p:nvSpPr>
          <p:cNvPr id="12" name="Text Placeholder 2"/>
          <p:cNvSpPr txBox="1">
            <a:spLocks/>
          </p:cNvSpPr>
          <p:nvPr/>
        </p:nvSpPr>
        <p:spPr>
          <a:xfrm>
            <a:off x="4187383" y="4421250"/>
            <a:ext cx="478147" cy="1057212"/>
          </a:xfrm>
          <a:prstGeom prst="rect">
            <a:avLst/>
          </a:prstGeom>
        </p:spPr>
        <p:txBody>
          <a:bodyPr vert="horz" wrap="square" lIns="0" tIns="0" rIns="0" bIns="0" rtlCol="0">
            <a:spAutoFit/>
          </a:bodyPr>
          <a:lstStyle>
            <a:lvl1pPr marL="0" indent="0" algn="l" defTabSz="914363" rtl="0" eaLnBrk="1" latinLnBrk="0" hangingPunct="1">
              <a:lnSpc>
                <a:spcPct val="90000"/>
              </a:lnSpc>
              <a:spcBef>
                <a:spcPts val="0"/>
              </a:spcBef>
              <a:spcAft>
                <a:spcPts val="900"/>
              </a:spcAft>
              <a:buSzPct val="90000"/>
              <a:buFont typeface="Arial" pitchFamily="34" charset="0"/>
              <a:buNone/>
              <a:defRPr sz="4000" kern="1200" spc="-10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Segoe UI Light" pitchFamily="34" charset="0"/>
                <a:ea typeface="+mn-ea"/>
                <a:cs typeface="+mn-cs"/>
              </a:defRPr>
            </a:lvl1pPr>
            <a:lvl2pPr marL="0" indent="0" algn="l" defTabSz="914363" rtl="0" eaLnBrk="1" latinLnBrk="0" hangingPunct="1">
              <a:lnSpc>
                <a:spcPct val="90000"/>
              </a:lnSpc>
              <a:spcBef>
                <a:spcPts val="0"/>
              </a:spcBef>
              <a:spcAft>
                <a:spcPts val="400"/>
              </a:spcAft>
              <a:buSzPct val="90000"/>
              <a:buFont typeface="Arial" pitchFamily="34" charset="0"/>
              <a:buNone/>
              <a:tabLst>
                <a:tab pos="630238" algn="l"/>
              </a:tabLst>
              <a:defRPr sz="2000" kern="1200" spc="-5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2pPr>
            <a:lvl3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3pPr>
            <a:lvl4pPr marL="0" indent="0" algn="l" defTabSz="914363" rtl="0" eaLnBrk="1" latinLnBrk="0" hangingPunct="1">
              <a:lnSpc>
                <a:spcPct val="90000"/>
              </a:lnSpc>
              <a:spcBef>
                <a:spcPts val="0"/>
              </a:spcBef>
              <a:spcAft>
                <a:spcPts val="400"/>
              </a:spcAft>
              <a:buSzPct val="90000"/>
              <a:buFont typeface="Arial" pitchFamily="34" charset="0"/>
              <a:buNone/>
              <a:tabLst>
                <a:tab pos="914400" algn="l"/>
              </a:tabLst>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4pPr>
            <a:lvl5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lnSpc>
                <a:spcPct val="100000"/>
              </a:lnSpc>
            </a:pPr>
            <a:r>
              <a:rPr lang="en-US" sz="4488" dirty="0">
                <a:solidFill>
                  <a:srgbClr val="FFFFFF"/>
                </a:solidFill>
                <a:latin typeface="Segoe UI Light"/>
              </a:rPr>
              <a:t>.</a:t>
            </a:r>
          </a:p>
          <a:p>
            <a:pPr algn="ctr">
              <a:lnSpc>
                <a:spcPct val="100000"/>
              </a:lnSpc>
            </a:pPr>
            <a:endParaRPr lang="en-US" sz="1632" dirty="0">
              <a:solidFill>
                <a:srgbClr val="FFFFFF"/>
              </a:solidFill>
              <a:latin typeface="Segoe UI Light"/>
            </a:endParaRPr>
          </a:p>
        </p:txBody>
      </p:sp>
    </p:spTree>
    <p:extLst>
      <p:ext uri="{BB962C8B-B14F-4D97-AF65-F5344CB8AC3E}">
        <p14:creationId xmlns:p14="http://schemas.microsoft.com/office/powerpoint/2010/main" val="13883250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5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fade">
                                      <p:cBhvr>
                                        <p:cTn id="22" dur="500"/>
                                        <p:tgtEl>
                                          <p:spTgt spid="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xEl>
                                              <p:pRg st="0" end="0"/>
                                            </p:txEl>
                                          </p:spTgt>
                                        </p:tgtEl>
                                        <p:attrNameLst>
                                          <p:attrName>style.visibility</p:attrName>
                                        </p:attrNameLst>
                                      </p:cBhvr>
                                      <p:to>
                                        <p:strVal val="visible"/>
                                      </p:to>
                                    </p:set>
                                    <p:animEffect transition="in" filter="fade">
                                      <p:cBhvr>
                                        <p:cTn id="27" dur="500"/>
                                        <p:tgtEl>
                                          <p:spTgt spid="12">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xEl>
                                              <p:pRg st="0" end="0"/>
                                            </p:txEl>
                                          </p:spTgt>
                                        </p:tgtEl>
                                        <p:attrNameLst>
                                          <p:attrName>style.visibility</p:attrName>
                                        </p:attrNameLst>
                                      </p:cBhvr>
                                      <p:to>
                                        <p:strVal val="visible"/>
                                      </p:to>
                                    </p:set>
                                    <p:animEffect transition="in" filter="fade">
                                      <p:cBhvr>
                                        <p:cTn id="32" dur="500"/>
                                        <p:tgtEl>
                                          <p:spTgt spid="9">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xEl>
                                              <p:pRg st="0" end="0"/>
                                            </p:txEl>
                                          </p:spTgt>
                                        </p:tgtEl>
                                        <p:attrNameLst>
                                          <p:attrName>style.visibility</p:attrName>
                                        </p:attrNameLst>
                                      </p:cBhvr>
                                      <p:to>
                                        <p:strVal val="visible"/>
                                      </p:to>
                                    </p:set>
                                    <p:animEffect transition="in" filter="fade">
                                      <p:cBhvr>
                                        <p:cTn id="37" dur="500"/>
                                        <p:tgtEl>
                                          <p:spTgt spid="10">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
                                            <p:txEl>
                                              <p:pRg st="1" end="1"/>
                                            </p:txEl>
                                          </p:spTgt>
                                        </p:tgtEl>
                                        <p:attrNameLst>
                                          <p:attrName>style.visibility</p:attrName>
                                        </p:attrNameLst>
                                      </p:cBhvr>
                                      <p:to>
                                        <p:strVal val="visible"/>
                                      </p:to>
                                    </p:set>
                                    <p:animEffect transition="in" filter="fade">
                                      <p:cBhvr>
                                        <p:cTn id="42"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p:bldP spid="7" grpId="0" build="p"/>
      <p:bldP spid="8" grpId="0" build="p"/>
      <p:bldP spid="9" grpId="0" build="p"/>
      <p:bldP spid="10" grpId="0" build="p"/>
      <p:bldP spid="11" grpId="0" build="p"/>
      <p:bldP spid="12"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DEMO</a:t>
            </a:r>
            <a:endParaRPr lang="en-US" dirty="0"/>
          </a:p>
        </p:txBody>
      </p:sp>
      <p:sp>
        <p:nvSpPr>
          <p:cNvPr id="4" name="Subtitle 3"/>
          <p:cNvSpPr>
            <a:spLocks noGrp="1"/>
          </p:cNvSpPr>
          <p:nvPr>
            <p:ph type="subTitle" idx="1"/>
          </p:nvPr>
        </p:nvSpPr>
        <p:spPr>
          <a:xfrm>
            <a:off x="274640" y="5783263"/>
            <a:ext cx="8915397" cy="914400"/>
          </a:xfrm>
        </p:spPr>
        <p:txBody>
          <a:bodyPr/>
          <a:lstStyle/>
          <a:p>
            <a:r>
              <a:rPr lang="en-US" dirty="0" err="1" smtClean="0"/>
              <a:t>Grantophone</a:t>
            </a:r>
            <a:endParaRPr lang="en-US" dirty="0"/>
          </a:p>
        </p:txBody>
      </p:sp>
    </p:spTree>
    <p:extLst>
      <p:ext uri="{BB962C8B-B14F-4D97-AF65-F5344CB8AC3E}">
        <p14:creationId xmlns:p14="http://schemas.microsoft.com/office/powerpoint/2010/main" val="176742523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1_5-30405_Build_Template_16x9_DarkBlue_Color_Background">
  <a:themeElements>
    <a:clrScheme name="Build - Dark Blue">
      <a:dk1>
        <a:srgbClr val="000000"/>
      </a:dk1>
      <a:lt1>
        <a:srgbClr val="FFFFFF"/>
      </a:lt1>
      <a:dk2>
        <a:srgbClr val="00188F"/>
      </a:dk2>
      <a:lt2>
        <a:srgbClr val="FFFFFF"/>
      </a:lt2>
      <a:accent1>
        <a:srgbClr val="00BCF2"/>
      </a:accent1>
      <a:accent2>
        <a:srgbClr val="9B4F96"/>
      </a:accent2>
      <a:accent3>
        <a:srgbClr val="E81123"/>
      </a:accent3>
      <a:accent4>
        <a:srgbClr val="00D8CC"/>
      </a:accent4>
      <a:accent5>
        <a:srgbClr val="7FBA00"/>
      </a:accent5>
      <a:accent6>
        <a:srgbClr val="FF8C00"/>
      </a:accent6>
      <a:hlink>
        <a:srgbClr val="00BCF2"/>
      </a:hlink>
      <a:folHlink>
        <a:srgbClr val="00BCF2"/>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34A28"/>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gs>
                <a:gs pos="100000">
                  <a:schemeClr val="tx1"/>
                </a:gs>
              </a:gsLst>
              <a:lin ang="5400000" scaled="0"/>
            </a:gradFill>
          </a:defRPr>
        </a:defPPr>
      </a:lstStyle>
    </a:txDef>
  </a:objectDefaults>
  <a:extraClrSchemeLst/>
</a:theme>
</file>

<file path=ppt/theme/theme2.xml><?xml version="1.0" encoding="utf-8"?>
<a:theme xmlns:a="http://schemas.openxmlformats.org/drawingml/2006/main" name="4_5-30405_Build_Template_16x9_White_Background">
  <a:themeElements>
    <a:clrScheme name="Build">
      <a:dk1>
        <a:srgbClr val="000000"/>
      </a:dk1>
      <a:lt1>
        <a:srgbClr val="FFFFFF"/>
      </a:lt1>
      <a:dk2>
        <a:srgbClr val="00BCF2"/>
      </a:dk2>
      <a:lt2>
        <a:srgbClr val="FFFFFF"/>
      </a:lt2>
      <a:accent1>
        <a:srgbClr val="00BCF2"/>
      </a:accent1>
      <a:accent2>
        <a:srgbClr val="9B4F96"/>
      </a:accent2>
      <a:accent3>
        <a:srgbClr val="E81123"/>
      </a:accent3>
      <a:accent4>
        <a:srgbClr val="00188F"/>
      </a:accent4>
      <a:accent5>
        <a:srgbClr val="7FBA00"/>
      </a:accent5>
      <a:accent6>
        <a:srgbClr val="FF8C00"/>
      </a:accent6>
      <a:hlink>
        <a:srgbClr val="000000"/>
      </a:hlink>
      <a:folHlink>
        <a:srgbClr val="0C0C0C"/>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34A28"/>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gs>
                <a:gs pos="100000">
                  <a:schemeClr val="tx1"/>
                </a:gs>
              </a:gsLst>
              <a:lin ang="5400000" scaled="0"/>
            </a:gradFill>
          </a:defRPr>
        </a:defPPr>
      </a:lstStyle>
    </a:txDef>
  </a:objectDefaults>
  <a:extraClrSchemeLst/>
</a:theme>
</file>

<file path=ppt/theme/theme3.xml><?xml version="1.0" encoding="utf-8"?>
<a:theme xmlns:a="http://schemas.openxmlformats.org/drawingml/2006/main" name="3_5-30405_Build_Template_16x9_Red_Color_Background">
  <a:themeElements>
    <a:clrScheme name="Build-Red">
      <a:dk1>
        <a:srgbClr val="000000"/>
      </a:dk1>
      <a:lt1>
        <a:srgbClr val="FFFFFF"/>
      </a:lt1>
      <a:dk2>
        <a:srgbClr val="E34A28"/>
      </a:dk2>
      <a:lt2>
        <a:srgbClr val="FFFFFF"/>
      </a:lt2>
      <a:accent1>
        <a:srgbClr val="00BCF2"/>
      </a:accent1>
      <a:accent2>
        <a:srgbClr val="9B4F96"/>
      </a:accent2>
      <a:accent3>
        <a:srgbClr val="00D8CC"/>
      </a:accent3>
      <a:accent4>
        <a:srgbClr val="00188F"/>
      </a:accent4>
      <a:accent5>
        <a:srgbClr val="7FBA00"/>
      </a:accent5>
      <a:accent6>
        <a:srgbClr val="FF8C00"/>
      </a:accent6>
      <a:hlink>
        <a:srgbClr val="FFFFFF"/>
      </a:hlink>
      <a:folHlink>
        <a:srgbClr val="FFFFFF"/>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34A28"/>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gs>
                <a:gs pos="100000">
                  <a:schemeClr val="tx1"/>
                </a:gs>
              </a:gsLst>
              <a:lin ang="5400000" scaled="0"/>
            </a:gradFill>
          </a:defRPr>
        </a:defPPr>
      </a:lstStyle>
    </a:txDef>
  </a:objectDefaults>
  <a:extraClrSchemeLst/>
</a:theme>
</file>

<file path=ppt/theme/theme4.xml><?xml version="1.0" encoding="utf-8"?>
<a:theme xmlns:a="http://schemas.openxmlformats.org/drawingml/2006/main" name="2_5-30405_Build_Template_16x9_LightBlue_Color_Background">
  <a:themeElements>
    <a:clrScheme name="Build - Light Blue">
      <a:dk1>
        <a:srgbClr val="000000"/>
      </a:dk1>
      <a:lt1>
        <a:srgbClr val="FFFFFF"/>
      </a:lt1>
      <a:dk2>
        <a:srgbClr val="00BCF2"/>
      </a:dk2>
      <a:lt2>
        <a:srgbClr val="FFFFFF"/>
      </a:lt2>
      <a:accent1>
        <a:srgbClr val="00188F"/>
      </a:accent1>
      <a:accent2>
        <a:srgbClr val="9B4F96"/>
      </a:accent2>
      <a:accent3>
        <a:srgbClr val="E34A28"/>
      </a:accent3>
      <a:accent4>
        <a:srgbClr val="00D8CC"/>
      </a:accent4>
      <a:accent5>
        <a:srgbClr val="7FBA00"/>
      </a:accent5>
      <a:accent6>
        <a:srgbClr val="FF8C00"/>
      </a:accent6>
      <a:hlink>
        <a:srgbClr val="00188F"/>
      </a:hlink>
      <a:folHlink>
        <a:srgbClr val="00188F"/>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34A28"/>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gs>
                <a:gs pos="100000">
                  <a:schemeClr val="tx1"/>
                </a:gs>
              </a:gsLst>
              <a:lin ang="5400000" scaled="0"/>
            </a:gradFill>
          </a:defRPr>
        </a:defPPr>
      </a:lstStyle>
    </a:txDef>
  </a:objectDefaults>
  <a:extraClrSchemeLst/>
</a:theme>
</file>

<file path=ppt/theme/theme5.xml><?xml version="1.0" encoding="utf-8"?>
<a:theme xmlns:a="http://schemas.openxmlformats.org/drawingml/2006/main" name="Build_Template_16x9 (2)">
  <a:themeElements>
    <a:clrScheme name="Build - Dark Blue">
      <a:dk1>
        <a:srgbClr val="000000"/>
      </a:dk1>
      <a:lt1>
        <a:srgbClr val="FFFFFF"/>
      </a:lt1>
      <a:dk2>
        <a:srgbClr val="00188F"/>
      </a:dk2>
      <a:lt2>
        <a:srgbClr val="FFFFFF"/>
      </a:lt2>
      <a:accent1>
        <a:srgbClr val="00BCF2"/>
      </a:accent1>
      <a:accent2>
        <a:srgbClr val="9B4F96"/>
      </a:accent2>
      <a:accent3>
        <a:srgbClr val="E81123"/>
      </a:accent3>
      <a:accent4>
        <a:srgbClr val="00D8CC"/>
      </a:accent4>
      <a:accent5>
        <a:srgbClr val="7FBA00"/>
      </a:accent5>
      <a:accent6>
        <a:srgbClr val="FF8C00"/>
      </a:accent6>
      <a:hlink>
        <a:srgbClr val="00BCF2"/>
      </a:hlink>
      <a:folHlink>
        <a:srgbClr val="00BCF2"/>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34A28"/>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gs>
                <a:gs pos="100000">
                  <a:schemeClr val="tx1"/>
                </a:gs>
              </a:gsLst>
              <a:lin ang="5400000" scaled="0"/>
            </a:gradFill>
          </a:defRPr>
        </a:defPPr>
      </a:lstStyle>
    </a:txDef>
  </a:objectDefaults>
  <a:extraClrSchemeLst/>
</a:theme>
</file>

<file path=ppt/theme/theme6.xml><?xml version="1.0" encoding="utf-8"?>
<a:theme xmlns:a="http://schemas.openxmlformats.org/drawingml/2006/main" name="2_5-30405_Build_Template_16x9_DarkBlue_Color_Background">
  <a:themeElements>
    <a:clrScheme name="Build - Dark Blue">
      <a:dk1>
        <a:srgbClr val="000000"/>
      </a:dk1>
      <a:lt1>
        <a:srgbClr val="FFFFFF"/>
      </a:lt1>
      <a:dk2>
        <a:srgbClr val="00188F"/>
      </a:dk2>
      <a:lt2>
        <a:srgbClr val="FFFFFF"/>
      </a:lt2>
      <a:accent1>
        <a:srgbClr val="00BCF2"/>
      </a:accent1>
      <a:accent2>
        <a:srgbClr val="9B4F96"/>
      </a:accent2>
      <a:accent3>
        <a:srgbClr val="E81123"/>
      </a:accent3>
      <a:accent4>
        <a:srgbClr val="00D8CC"/>
      </a:accent4>
      <a:accent5>
        <a:srgbClr val="7FBA00"/>
      </a:accent5>
      <a:accent6>
        <a:srgbClr val="FF8C00"/>
      </a:accent6>
      <a:hlink>
        <a:srgbClr val="00BCF2"/>
      </a:hlink>
      <a:folHlink>
        <a:srgbClr val="00BCF2"/>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34A28"/>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gs>
                <a:gs pos="100000">
                  <a:schemeClr val="tx1"/>
                </a:gs>
              </a:gsLst>
              <a:lin ang="5400000" scaled="0"/>
            </a:gradFill>
          </a:defRPr>
        </a:defPPr>
      </a:lstStyle>
    </a:tx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PresentationsDoc" ma:contentTypeID="0x010100B88FC3ECA26D1C46B3C4C83281D2EB9C003BBE479AF4108146A616B6B5E7069DBC" ma:contentTypeVersion="61" ma:contentTypeDescription="" ma:contentTypeScope="" ma:versionID="e0a86041a56020ff4ea211664d8cb510">
  <xsd:schema xmlns:xsd="http://www.w3.org/2001/XMLSchema" xmlns:xs="http://www.w3.org/2001/XMLSchema" xmlns:p="http://schemas.microsoft.com/office/2006/metadata/properties" xmlns:ns2="2295e2e7-0eeb-498e-8716-217bb2ee6ee3" xmlns:ns3="230e9df3-be65-4c73-a93b-d1236ebd677e" xmlns:ns4="8b529f77-48ab-4581-b468-93f09345b8aa" targetNamespace="http://schemas.microsoft.com/office/2006/metadata/properties" ma:root="true" ma:fieldsID="5e835464bd230cacb7fe8686bec35256" ns2:_="" ns3:_="" ns4:_="">
    <xsd:import namespace="2295e2e7-0eeb-498e-8716-217bb2ee6ee3"/>
    <xsd:import namespace="230e9df3-be65-4c73-a93b-d1236ebd677e"/>
    <xsd:import namespace="8b529f77-48ab-4581-b468-93f09345b8aa"/>
    <xsd:element name="properties">
      <xsd:complexType>
        <xsd:sequence>
          <xsd:element name="documentManagement">
            <xsd:complexType>
              <xsd:all>
                <xsd:element ref="ns2:Event_x0020_Start_x0020_Date" minOccurs="0"/>
                <xsd:element ref="ns2:Event_x0020_End_x0020_Date" minOccurs="0"/>
                <xsd:element ref="ns2:Presentation_x0020_Date" minOccurs="0"/>
                <xsd:element ref="ns2:MS_x0020_Speaker" minOccurs="0"/>
                <xsd:element ref="ns2:External_x0020_Speaker" minOccurs="0"/>
                <xsd:element ref="ns2:Session_x0020_Code" minOccurs="0"/>
                <xsd:element ref="ns2:MS_x0020_Content_x0020_Owner" minOccurs="0"/>
                <xsd:element ref="ns3:TaxCatchAll" minOccurs="0"/>
                <xsd:element ref="ns2:ProductTaxHTField0" minOccurs="0"/>
                <xsd:element ref="ns3:TaxCatchAllLabel" minOccurs="0"/>
                <xsd:element ref="ns2:CampaignTaxHTField0" minOccurs="0"/>
                <xsd:element ref="ns2:TrackTaxHTField0" minOccurs="0"/>
                <xsd:element ref="ns2:Event_x0020_VenueTaxHTField0" minOccurs="0"/>
                <xsd:element ref="ns4:AudienceTaxHTField0" minOccurs="0"/>
                <xsd:element ref="ns2:Event_x0020_LocationTaxHTField0" minOccurs="0"/>
                <xsd:element ref="ns2:Event1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95e2e7-0eeb-498e-8716-217bb2ee6ee3" elementFormDefault="qualified">
    <xsd:import namespace="http://schemas.microsoft.com/office/2006/documentManagement/types"/>
    <xsd:import namespace="http://schemas.microsoft.com/office/infopath/2007/PartnerControls"/>
    <xsd:element name="Event_x0020_Start_x0020_Date" ma:index="5" nillable="true" ma:displayName="Event Start Date" ma:format="DateOnly" ma:internalName="Event_x0020_Start_x0020_Date">
      <xsd:simpleType>
        <xsd:restriction base="dms:DateTime"/>
      </xsd:simpleType>
    </xsd:element>
    <xsd:element name="Event_x0020_End_x0020_Date" ma:index="6" nillable="true" ma:displayName="Event End Date" ma:format="DateOnly" ma:internalName="Event_x0020_End_x0020_Date">
      <xsd:simpleType>
        <xsd:restriction base="dms:DateTime"/>
      </xsd:simpleType>
    </xsd:element>
    <xsd:element name="Presentation_x0020_Date" ma:index="7" nillable="true" ma:displayName="Presentation Date" ma:format="DateOnly" ma:internalName="Presentation_x0020_Date" ma:readOnly="false">
      <xsd:simpleType>
        <xsd:restriction base="dms:DateTime"/>
      </xsd:simpleType>
    </xsd:element>
    <xsd:element name="MS_x0020_Speaker" ma:index="8" nillable="true" ma:displayName="MS Speaker" ma:list="UserInfo" ma:SharePointGroup="0" ma:internalName="MS_x0020_Speak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9" nillable="true" ma:displayName="Speaker" ma:internalName="External_x0020_Speaker">
      <xsd:simpleType>
        <xsd:restriction base="dms:Text">
          <xsd:maxLength value="255"/>
        </xsd:restriction>
      </xsd:simpleType>
    </xsd:element>
    <xsd:element name="Session_x0020_Code" ma:index="13" nillable="true" ma:displayName="Session Code" ma:internalName="Session_x0020_Code" ma:readOnly="false">
      <xsd:simpleType>
        <xsd:restriction base="dms:Text">
          <xsd:maxLength value="255"/>
        </xsd:restriction>
      </xsd:simpleType>
    </xsd:element>
    <xsd:element name="MS_x0020_Content_x0020_Owner" ma:index="15"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roductTaxHTField0" ma:index="19" nillable="true" ma:taxonomy="true" ma:internalName="ProductTaxHTField0" ma:taxonomyFieldName="Product" ma:displayName="Product" ma:default="" ma:fieldId="{59a4a0b0-ed64-4542-a55e-4a6c70bd0ce0}" ma:taxonomyMulti="true" ma:sspId="e385fb40-52d4-4fae-9c5b-3e8ff8a5878e" ma:termSetId="3005e9c6-5dbe-483c-971d-51ba052e9268" ma:anchorId="00000000-0000-0000-0000-000000000000" ma:open="false" ma:isKeyword="false">
      <xsd:complexType>
        <xsd:sequence>
          <xsd:element ref="pc:Terms" minOccurs="0" maxOccurs="1"/>
        </xsd:sequence>
      </xsd:complexType>
    </xsd:element>
    <xsd:element name="CampaignTaxHTField0" ma:index="22" nillable="true" ma:taxonomy="true" ma:internalName="CampaignTaxHTField0" ma:taxonomyFieldName="Campaign" ma:displayName="Campaign" ma:default="" ma:fieldId="{bcb0c99d-b00c-42c6-a16b-e1e19731231d}" ma:sspId="e385fb40-52d4-4fae-9c5b-3e8ff8a5878e" ma:termSetId="769410c5-f612-414c-bc8d-14eb300b4117" ma:anchorId="00000000-0000-0000-0000-000000000000" ma:open="false" ma:isKeyword="false">
      <xsd:complexType>
        <xsd:sequence>
          <xsd:element ref="pc:Terms" minOccurs="0" maxOccurs="1"/>
        </xsd:sequence>
      </xsd:complexType>
    </xsd:element>
    <xsd:element name="TrackTaxHTField0" ma:index="23" nillable="true" ma:taxonomy="true" ma:internalName="TrackTaxHTField0" ma:taxonomyFieldName="Track" ma:displayName="Track" ma:readOnly="false" ma:default="" ma:fieldId="{95cacdfb-fc4c-4855-b7e7-906e6cf614c7}" ma:sspId="e385fb40-52d4-4fae-9c5b-3e8ff8a5878e" ma:termSetId="0e8a185d-72dd-4c1d-8327-06082ee7fbb4" ma:anchorId="00000000-0000-0000-0000-000000000000" ma:open="false" ma:isKeyword="false">
      <xsd:complexType>
        <xsd:sequence>
          <xsd:element ref="pc:Terms" minOccurs="0" maxOccurs="1"/>
        </xsd:sequence>
      </xsd:complexType>
    </xsd:element>
    <xsd:element name="Event_x0020_VenueTaxHTField0" ma:index="25" nillable="true" ma:taxonomy="true" ma:internalName="Event_x0020_VenueTaxHTField0" ma:taxonomyFieldName="Event_x0020_Venue" ma:displayName="Event Venue" ma:readOnly="false" ma:default="" ma:fieldId="{72225233-bea3-47c9-bcc0-70aff672e91a}" ma:sspId="e385fb40-52d4-4fae-9c5b-3e8ff8a5878e" ma:termSetId="8280d8e6-c94b-487a-bd8b-a7d74984b60f" ma:anchorId="00000000-0000-0000-0000-000000000000" ma:open="false" ma:isKeyword="false">
      <xsd:complexType>
        <xsd:sequence>
          <xsd:element ref="pc:Terms" minOccurs="0" maxOccurs="1"/>
        </xsd:sequence>
      </xsd:complexType>
    </xsd:element>
    <xsd:element name="Event_x0020_LocationTaxHTField0" ma:index="27" nillable="true" ma:taxonomy="true" ma:internalName="Event_x0020_LocationTaxHTField0" ma:taxonomyFieldName="Event_x0020_Location" ma:displayName="Event Location" ma:readOnly="false" ma:default="" ma:fieldId="{721246b6-18f0-4d78-9fb7-960f4884f52f}" ma:sspId="e385fb40-52d4-4fae-9c5b-3e8ff8a5878e" ma:termSetId="9f38d074-2cf4-4ed1-a6e5-5a4bce426041" ma:anchorId="00000000-0000-0000-0000-000000000000" ma:open="false" ma:isKeyword="false">
      <xsd:complexType>
        <xsd:sequence>
          <xsd:element ref="pc:Terms" minOccurs="0" maxOccurs="1"/>
        </xsd:sequence>
      </xsd:complexType>
    </xsd:element>
    <xsd:element name="Event1TaxHTField0" ma:index="30" nillable="true" ma:taxonomy="true" ma:internalName="Event1TaxHTField0" ma:taxonomyFieldName="Event1" ma:displayName="Event Name" ma:readOnly="false" ma:default="" ma:fieldId="{173efa96-a0c5-4b7e-a5c5-ebf0027a79b9}" ma:sspId="e385fb40-52d4-4fae-9c5b-3e8ff8a5878e" ma:termSetId="a93ddb37-2243-4aad-9cf2-0d00c5bfa8eb"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09db2fa7-4ee4-4bb3-80e9-fade681f539b}" ma:internalName="TaxCatchAll" ma:showField="CatchAllData"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TaxCatchAllLabel" ma:index="20" nillable="true" ma:displayName="Taxonomy Catch All Column1" ma:hidden="true" ma:list="{09db2fa7-4ee4-4bb3-80e9-fade681f539b}" ma:internalName="TaxCatchAllLabel" ma:readOnly="true" ma:showField="CatchAllDataLabel" ma:web="2295e2e7-0eeb-498e-8716-217bb2ee6ee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b529f77-48ab-4581-b468-93f09345b8aa" elementFormDefault="qualified">
    <xsd:import namespace="http://schemas.microsoft.com/office/2006/documentManagement/types"/>
    <xsd:import namespace="http://schemas.microsoft.com/office/infopath/2007/PartnerControls"/>
    <xsd:element name="AudienceTaxHTField0" ma:index="26" nillable="true" ma:taxonomy="true" ma:internalName="AudienceTaxHTField0" ma:taxonomyFieldName="Audience" ma:displayName="Audience" ma:readOnly="false" ma:default="" ma:fieldId="{6a4ad93e-f836-4089-85dd-0b5a8d4c5063}" ma:taxonomyMulti="true" ma:sspId="e385fb40-52d4-4fae-9c5b-3e8ff8a5878e" ma:termSetId="147febbf-7221-47e1-ac97-bfa1a8e909cb"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rackTaxHTField0 xmlns="2295e2e7-0eeb-498e-8716-217bb2ee6ee3">
      <Terms xmlns="http://schemas.microsoft.com/office/infopath/2007/PartnerControls"/>
    </TrackTaxHTField0>
    <CampaignTaxHTField0 xmlns="2295e2e7-0eeb-498e-8716-217bb2ee6ee3">
      <Terms xmlns="http://schemas.microsoft.com/office/infopath/2007/PartnerControls"/>
    </CampaignTaxHTField0>
    <Event_x0020_End_x0020_Date xmlns="2295e2e7-0eeb-498e-8716-217bb2ee6ee3">2012-11-02T07:00:00+00:00</Event_x0020_End_x0020_Date>
    <Event_x0020_Start_x0020_Date xmlns="2295e2e7-0eeb-498e-8716-217bb2ee6ee3">2012-10-29T07:00:00+00:00</Event_x0020_Start_x0020_Date>
    <MS_x0020_Speaker xmlns="2295e2e7-0eeb-498e-8716-217bb2ee6ee3">
      <UserInfo>
        <DisplayName/>
        <AccountId xsi:nil="true"/>
        <AccountType/>
      </UserInfo>
    </MS_x0020_Speaker>
    <External_x0020_Speaker xmlns="2295e2e7-0eeb-498e-8716-217bb2ee6ee3"> Giorgio Sardo</External_x0020_Speaker>
    <Session_x0020_Code xmlns="2295e2e7-0eeb-498e-8716-217bb2ee6ee3">2-120</Session_x0020_Code>
    <ProductTaxHTField0 xmlns="2295e2e7-0eeb-498e-8716-217bb2ee6ee3">
      <Terms xmlns="http://schemas.microsoft.com/office/infopath/2007/PartnerControls"/>
    </ProductTaxHTField0>
    <Presentation_x0020_Date xmlns="2295e2e7-0eeb-498e-8716-217bb2ee6ee3">2012-10-30T00:00:00-07:00</Presentation_x0020_Date>
    <Event_x0020_LocationTaxHTField0 xmlns="2295e2e7-0eeb-498e-8716-217bb2ee6ee3">
      <Terms xmlns="http://schemas.microsoft.com/office/infopath/2007/PartnerControls">
        <TermInfo xmlns="http://schemas.microsoft.com/office/infopath/2007/PartnerControls">
          <TermName xmlns="http://schemas.microsoft.com/office/infopath/2007/PartnerControls">Redmond</TermName>
          <TermId xmlns="http://schemas.microsoft.com/office/infopath/2007/PartnerControls">c18f3657-b811-49ee-9b08-ce77b3e7702b</TermId>
        </TermInfo>
      </Terms>
    </Event_x0020_LocationTaxHTField0>
    <Event1TaxHTField0 xmlns="2295e2e7-0eeb-498e-8716-217bb2ee6ee3">
      <Terms xmlns="http://schemas.microsoft.com/office/infopath/2007/PartnerControls">
        <TermInfo xmlns="http://schemas.microsoft.com/office/infopath/2007/PartnerControls">
          <TermName xmlns="http://schemas.microsoft.com/office/infopath/2007/PartnerControls">BUILD</TermName>
          <TermId xmlns="http://schemas.microsoft.com/office/infopath/2007/PartnerControls">58542b36-5bf5-46a6-a53f-a41fb7a73785</TermId>
        </TermInfo>
      </Terms>
    </Event1TaxHTField0>
    <MS_x0020_Content_x0020_Owner xmlns="2295e2e7-0eeb-498e-8716-217bb2ee6ee3">
      <UserInfo>
        <DisplayName/>
        <AccountId xsi:nil="true"/>
        <AccountType/>
      </UserInfo>
    </MS_x0020_Content_x0020_Owner>
    <Event_x0020_VenueTaxHTField0 xmlns="2295e2e7-0eeb-498e-8716-217bb2ee6ee3">
      <Terms xmlns="http://schemas.microsoft.com/office/infopath/2007/PartnerControls">
        <TermInfo xmlns="http://schemas.microsoft.com/office/infopath/2007/PartnerControls">
          <TermName xmlns="http://schemas.microsoft.com/office/infopath/2007/PartnerControls">Microsoft Conference Center</TermName>
          <TermId xmlns="http://schemas.microsoft.com/office/infopath/2007/PartnerControls">9ee5e79d-18a6-44c6-bfde-7021198eb4fc</TermId>
        </TermInfo>
      </Terms>
    </Event_x0020_VenueTaxHTField0>
    <TaxCatchAll xmlns="230e9df3-be65-4c73-a93b-d1236ebd677e">
      <Value>309</Value>
      <Value>308</Value>
      <Value>605</Value>
    </TaxCatchAll>
    <AudienceTaxHTField0 xmlns="8b529f77-48ab-4581-b468-93f09345b8aa">
      <Terms xmlns="http://schemas.microsoft.com/office/infopath/2007/PartnerControls"/>
    </AudienceTaxHTField0>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7F4C29F-EB88-4408-9B4D-7E65470C021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95e2e7-0eeb-498e-8716-217bb2ee6ee3"/>
    <ds:schemaRef ds:uri="230e9df3-be65-4c73-a93b-d1236ebd677e"/>
    <ds:schemaRef ds:uri="8b529f77-48ab-4581-b468-93f09345b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990F116-B58F-4255-B05B-DA3808E0E5C6}">
  <ds:schemaRefs>
    <ds:schemaRef ds:uri="http://purl.org/dc/elements/1.1/"/>
    <ds:schemaRef ds:uri="http://www.w3.org/XML/1998/namespace"/>
    <ds:schemaRef ds:uri="230e9df3-be65-4c73-a93b-d1236ebd677e"/>
    <ds:schemaRef ds:uri="http://schemas.microsoft.com/office/2006/documentManagement/types"/>
    <ds:schemaRef ds:uri="8b529f77-48ab-4581-b468-93f09345b8aa"/>
    <ds:schemaRef ds:uri="http://purl.org/dc/dcmitype/"/>
    <ds:schemaRef ds:uri="2295e2e7-0eeb-498e-8716-217bb2ee6ee3"/>
    <ds:schemaRef ds:uri="http://purl.org/dc/terms/"/>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758FDAC0-319D-4A54-8D8E-1D42CB1F80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Build_Template_16x9</Template>
  <TotalTime>0</TotalTime>
  <Words>3748</Words>
  <Application>Microsoft Office PowerPoint</Application>
  <PresentationFormat>Custom</PresentationFormat>
  <Paragraphs>302</Paragraphs>
  <Slides>37</Slides>
  <Notes>27</Notes>
  <HiddenSlides>0</HiddenSlides>
  <MMClips>0</MMClips>
  <ScaleCrop>false</ScaleCrop>
  <HeadingPairs>
    <vt:vector size="6" baseType="variant">
      <vt:variant>
        <vt:lpstr>Fonts Used</vt:lpstr>
      </vt:variant>
      <vt:variant>
        <vt:i4>8</vt:i4>
      </vt:variant>
      <vt:variant>
        <vt:lpstr>Theme</vt:lpstr>
      </vt:variant>
      <vt:variant>
        <vt:i4>6</vt:i4>
      </vt:variant>
      <vt:variant>
        <vt:lpstr>Slide Titles</vt:lpstr>
      </vt:variant>
      <vt:variant>
        <vt:i4>37</vt:i4>
      </vt:variant>
    </vt:vector>
  </HeadingPairs>
  <TitlesOfParts>
    <vt:vector size="51" baseType="lpstr">
      <vt:lpstr>ＭＳ Ｐゴシック</vt:lpstr>
      <vt:lpstr>Arial</vt:lpstr>
      <vt:lpstr>Avenir LT Pro 45 Book</vt:lpstr>
      <vt:lpstr>Calibri</vt:lpstr>
      <vt:lpstr>Consolas</vt:lpstr>
      <vt:lpstr>Segoe UI</vt:lpstr>
      <vt:lpstr>Segoe UI Light</vt:lpstr>
      <vt:lpstr>Wingdings</vt:lpstr>
      <vt:lpstr>1_5-30405_Build_Template_16x9_DarkBlue_Color_Background</vt:lpstr>
      <vt:lpstr>4_5-30405_Build_Template_16x9_White_Background</vt:lpstr>
      <vt:lpstr>3_5-30405_Build_Template_16x9_Red_Color_Background</vt:lpstr>
      <vt:lpstr>2_5-30405_Build_Template_16x9_LightBlue_Color_Background</vt:lpstr>
      <vt:lpstr>Build_Template_16x9 (2)</vt:lpstr>
      <vt:lpstr>2_5-30405_Build_Template_16x9_DarkBlue_Color_Background</vt:lpstr>
      <vt:lpstr>Windows Store:  How does it work?</vt:lpstr>
      <vt:lpstr>Agenda</vt:lpstr>
      <vt:lpstr>Reach &amp; opportunity</vt:lpstr>
      <vt:lpstr>The largest developer opportunity. Ever.</vt:lpstr>
      <vt:lpstr>Installed by default on every PC</vt:lpstr>
      <vt:lpstr>Installed by default on every PC</vt:lpstr>
      <vt:lpstr>Unprecedented reach</vt:lpstr>
      <vt:lpstr>For example…</vt:lpstr>
      <vt:lpstr>DEMO</vt:lpstr>
      <vt:lpstr>Monetization options</vt:lpstr>
      <vt:lpstr>Flexible economics</vt:lpstr>
      <vt:lpstr>Best revenue sharing</vt:lpstr>
      <vt:lpstr>Trials drive higher revenue</vt:lpstr>
      <vt:lpstr>In-app commerce</vt:lpstr>
      <vt:lpstr>DEMO</vt:lpstr>
      <vt:lpstr>Microsoft Advertising SDK</vt:lpstr>
      <vt:lpstr>DEMO</vt:lpstr>
      <vt:lpstr>Transparent submissions</vt:lpstr>
      <vt:lpstr>Developer registration</vt:lpstr>
      <vt:lpstr>Store registration</vt:lpstr>
      <vt:lpstr>DEMO</vt:lpstr>
      <vt:lpstr>DEMO</vt:lpstr>
      <vt:lpstr>Dealing with certification issues</vt:lpstr>
      <vt:lpstr>1.2 App must be fully functional</vt:lpstr>
      <vt:lpstr>3.8 App must meet the basic performance</vt:lpstr>
      <vt:lpstr>4.1 Privacy policy</vt:lpstr>
      <vt:lpstr>6.5 App must be localized</vt:lpstr>
      <vt:lpstr>DEMO</vt:lpstr>
      <vt:lpstr>Promotion</vt:lpstr>
      <vt:lpstr>Store anatomy</vt:lpstr>
      <vt:lpstr>Tips for spotlight promotion</vt:lpstr>
      <vt:lpstr>DEMO</vt:lpstr>
      <vt:lpstr>Next Steps</vt:lpstr>
      <vt:lpstr>Related sessions</vt:lpstr>
      <vt:lpstr>Resources</vt:lpstr>
      <vt:lpstr>Resources</vt:lpstr>
      <vt:lpstr>PowerPoint Presentation</vt:lpstr>
    </vt:vector>
  </TitlesOfParts>
  <Manager>Ron Sasaki</Manager>
  <Company>Microsoft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Windows Store:  How does it work?</dc:title>
  <dc:subject>Build 2012</dc:subject>
  <dc:creator>Shows</dc:creator>
  <cp:keywords>Build 2012</cp:keywords>
  <dc:description>Template: Mitchell Derrey, Silver Fox Productions
Formatting: 
Date: October 29th - November 2nd, 2012
Location: MSCC, Redmond, WA
Audience Type: Internal</dc:description>
  <cp:lastModifiedBy>Shows</cp:lastModifiedBy>
  <cp:revision>2</cp:revision>
  <dcterms:created xsi:type="dcterms:W3CDTF">2012-10-31T15:43:16Z</dcterms:created>
  <dcterms:modified xsi:type="dcterms:W3CDTF">2012-10-31T15:43:51Z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0x010100B88FC3ECA26D1C46B3C4C83281D2EB9C003BBE479AF4108146A616B6B5E7069DBC</vt:lpwstr>
  </property>
  <property fmtid="{D5CDD505-2E9C-101B-9397-08002B2CF9AE}" pid="3" name="Product">
    <vt:lpwstr/>
  </property>
  <property fmtid="{D5CDD505-2E9C-101B-9397-08002B2CF9AE}" pid="4" name="Event1">
    <vt:lpwstr>605;#BUILD|58542b36-5bf5-46a6-a53f-a41fb7a73785</vt:lpwstr>
  </property>
  <property fmtid="{D5CDD505-2E9C-101B-9397-08002B2CF9AE}" pid="5" name="Audience">
    <vt:lpwstr/>
  </property>
  <property fmtid="{D5CDD505-2E9C-101B-9397-08002B2CF9AE}" pid="6" name="Event Location">
    <vt:lpwstr>308;#Redmond|c18f3657-b811-49ee-9b08-ce77b3e7702b</vt:lpwstr>
  </property>
  <property fmtid="{D5CDD505-2E9C-101B-9397-08002B2CF9AE}" pid="7" name="Campaign">
    <vt:lpwstr/>
  </property>
  <property fmtid="{D5CDD505-2E9C-101B-9397-08002B2CF9AE}" pid="8" name="Event Venue">
    <vt:lpwstr>309;#Microsoft Conference Center|9ee5e79d-18a6-44c6-bfde-7021198eb4fc</vt:lpwstr>
  </property>
  <property fmtid="{D5CDD505-2E9C-101B-9397-08002B2CF9AE}" pid="9" name="Track">
    <vt:lpwstr/>
  </property>
</Properties>
</file>