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30" r:id="rId4"/>
    <p:sldMasterId id="2147484401" r:id="rId5"/>
    <p:sldMasterId id="2147484418" r:id="rId6"/>
    <p:sldMasterId id="2147484436" r:id="rId7"/>
    <p:sldMasterId id="2147484452" r:id="rId8"/>
    <p:sldMasterId id="2147484493" r:id="rId9"/>
  </p:sldMasterIdLst>
  <p:notesMasterIdLst>
    <p:notesMasterId r:id="rId50"/>
  </p:notesMasterIdLst>
  <p:handoutMasterIdLst>
    <p:handoutMasterId r:id="rId51"/>
  </p:handoutMasterIdLst>
  <p:sldIdLst>
    <p:sldId id="1090" r:id="rId10"/>
    <p:sldId id="1091" r:id="rId11"/>
    <p:sldId id="1092" r:id="rId12"/>
    <p:sldId id="1093" r:id="rId13"/>
    <p:sldId id="1094" r:id="rId14"/>
    <p:sldId id="1095" r:id="rId15"/>
    <p:sldId id="1096" r:id="rId16"/>
    <p:sldId id="1097" r:id="rId17"/>
    <p:sldId id="1098" r:id="rId18"/>
    <p:sldId id="1099" r:id="rId19"/>
    <p:sldId id="1100" r:id="rId20"/>
    <p:sldId id="1101" r:id="rId21"/>
    <p:sldId id="1102" r:id="rId22"/>
    <p:sldId id="1103" r:id="rId23"/>
    <p:sldId id="1104" r:id="rId24"/>
    <p:sldId id="1105" r:id="rId25"/>
    <p:sldId id="1106" r:id="rId26"/>
    <p:sldId id="1107" r:id="rId27"/>
    <p:sldId id="1109" r:id="rId28"/>
    <p:sldId id="1110" r:id="rId29"/>
    <p:sldId id="1111" r:id="rId30"/>
    <p:sldId id="1112" r:id="rId31"/>
    <p:sldId id="1113" r:id="rId32"/>
    <p:sldId id="1114" r:id="rId33"/>
    <p:sldId id="1115" r:id="rId34"/>
    <p:sldId id="1116" r:id="rId35"/>
    <p:sldId id="1117" r:id="rId36"/>
    <p:sldId id="1118" r:id="rId37"/>
    <p:sldId id="1119" r:id="rId38"/>
    <p:sldId id="1120" r:id="rId39"/>
    <p:sldId id="1121" r:id="rId40"/>
    <p:sldId id="1122" r:id="rId41"/>
    <p:sldId id="1123" r:id="rId42"/>
    <p:sldId id="1124" r:id="rId43"/>
    <p:sldId id="1125" r:id="rId44"/>
    <p:sldId id="1126" r:id="rId45"/>
    <p:sldId id="1127" r:id="rId46"/>
    <p:sldId id="1128" r:id="rId47"/>
    <p:sldId id="1140" r:id="rId48"/>
    <p:sldId id="1129" r:id="rId49"/>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Template" id="{D88B19E0-7F40-4EB1-BF25-B9D8E02B1AB4}">
          <p14:sldIdLst>
            <p14:sldId id="1090"/>
            <p14:sldId id="1091"/>
            <p14:sldId id="1092"/>
            <p14:sldId id="1093"/>
            <p14:sldId id="1094"/>
            <p14:sldId id="1095"/>
            <p14:sldId id="1096"/>
            <p14:sldId id="1097"/>
            <p14:sldId id="1098"/>
            <p14:sldId id="1099"/>
            <p14:sldId id="1100"/>
            <p14:sldId id="1101"/>
            <p14:sldId id="1102"/>
            <p14:sldId id="1103"/>
            <p14:sldId id="1104"/>
            <p14:sldId id="1105"/>
            <p14:sldId id="1106"/>
            <p14:sldId id="1107"/>
            <p14:sldId id="1109"/>
            <p14:sldId id="1110"/>
            <p14:sldId id="1111"/>
            <p14:sldId id="1112"/>
            <p14:sldId id="1113"/>
            <p14:sldId id="1114"/>
            <p14:sldId id="1115"/>
            <p14:sldId id="1116"/>
            <p14:sldId id="1117"/>
            <p14:sldId id="1118"/>
            <p14:sldId id="1119"/>
            <p14:sldId id="1120"/>
            <p14:sldId id="1121"/>
            <p14:sldId id="1122"/>
            <p14:sldId id="1123"/>
            <p14:sldId id="1124"/>
            <p14:sldId id="1125"/>
            <p14:sldId id="1126"/>
            <p14:sldId id="1127"/>
            <p14:sldId id="1128"/>
            <p14:sldId id="1140"/>
            <p14:sldId id="1129"/>
          </p14:sldIdLst>
        </p14:section>
      </p14:sectionLst>
    </p:ex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323232"/>
    <a:srgbClr val="1E1E1E"/>
    <a:srgbClr val="666666"/>
    <a:srgbClr val="505050"/>
    <a:srgbClr val="00BCF2"/>
    <a:srgbClr val="FFFFFF"/>
    <a:srgbClr val="000000"/>
    <a:srgbClr val="969696"/>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0135" autoAdjust="0"/>
  </p:normalViewPr>
  <p:slideViewPr>
    <p:cSldViewPr>
      <p:cViewPr varScale="1">
        <p:scale>
          <a:sx n="101" d="100"/>
          <a:sy n="101" d="100"/>
        </p:scale>
        <p:origin x="738" y="96"/>
      </p:cViewPr>
      <p:guideLst>
        <p:guide orient="horz" pos="188"/>
        <p:guide orient="horz" pos="763"/>
        <p:guide orient="horz" pos="1339"/>
        <p:guide orient="horz" pos="2491"/>
        <p:guide orient="horz" pos="4218"/>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howGuides="1">
      <p:cViewPr varScale="1">
        <p:scale>
          <a:sx n="95" d="100"/>
          <a:sy n="95" d="100"/>
        </p:scale>
        <p:origin x="358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a:t>
            </a:r>
            <a:r>
              <a:rPr lang="en-US" dirty="0" smtClean="0"/>
              <a:t>2013</a:t>
            </a:r>
            <a:endParaRPr lang="en-US" dirty="0"/>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6/28/2013</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6/28/2013</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6/28/2013</a:t>
            </a:fld>
            <a:endParaRPr lang="en-US">
              <a:solidFill>
                <a:prstClr val="black"/>
              </a:solidFill>
            </a:endParaRPr>
          </a:p>
        </p:txBody>
      </p:sp>
      <p:sp>
        <p:nvSpPr>
          <p:cNvPr id="9" name="Header Placeholder 8"/>
          <p:cNvSpPr>
            <a:spLocks noGrp="1"/>
          </p:cNvSpPr>
          <p:nvPr>
            <p:ph type="hdr" sz="quarter" idx="15"/>
          </p:nvPr>
        </p:nvSpPr>
        <p:spPr/>
        <p:txBody>
          <a:bodyPr/>
          <a:lstStyle/>
          <a:p>
            <a:r>
              <a:rPr lang="en-US" smtClean="0">
                <a:solidFill>
                  <a:prstClr val="black"/>
                </a:solidFill>
              </a:rPr>
              <a:t>Windows Azure</a:t>
            </a:r>
            <a:endParaRPr lang="en-US">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2</a:t>
            </a:fld>
            <a:endParaRPr lang="en-US">
              <a:solidFill>
                <a:prstClr val="black"/>
              </a:solidFill>
            </a:endParaRPr>
          </a:p>
        </p:txBody>
      </p:sp>
      <p:sp>
        <p:nvSpPr>
          <p:cNvPr id="11" name="Footer Placeholder 10"/>
          <p:cNvSpPr>
            <a:spLocks noGrp="1"/>
          </p:cNvSpPr>
          <p:nvPr>
            <p:ph type="ftr" sz="quarter" idx="17"/>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805784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0527F9D0-B66E-4105-A6B2-CEF71180C884}" type="datetime1">
              <a:rPr lang="en-US" smtClean="0">
                <a:solidFill>
                  <a:prstClr val="black"/>
                </a:solidFill>
              </a:rPr>
              <a:pPr/>
              <a:t>6/28/2013</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047349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1B248C-6F72-4160-BB1D-E64FCE9493D2}" type="datetime1">
              <a:rPr lang="en-US" smtClean="0">
                <a:solidFill>
                  <a:prstClr val="black"/>
                </a:solidFill>
              </a:rPr>
              <a:pPr/>
              <a:t>6/28/2013</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209693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F528259-2AD9-41FE-92D2-61C95556502E}" type="datetime1">
              <a:rPr lang="en-US" smtClean="0">
                <a:solidFill>
                  <a:prstClr val="black"/>
                </a:solidFill>
              </a:rPr>
              <a:pPr/>
              <a:t>6/28/2013</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967712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7BC52DB-DD0A-4046-B80F-0184550F70E1}" type="datetime1">
              <a:rPr lang="en-US" smtClean="0">
                <a:solidFill>
                  <a:prstClr val="black"/>
                </a:solidFill>
              </a:rPr>
              <a:pPr/>
              <a:t>6/28/2013</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657300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7BC52DB-DD0A-4046-B80F-0184550F70E1}" type="datetime1">
              <a:rPr lang="en-US" smtClean="0">
                <a:solidFill>
                  <a:prstClr val="black"/>
                </a:solidFill>
              </a:rPr>
              <a:pPr/>
              <a:t>6/28/2013</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290319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6EA16C9-C59E-45AE-ACF5-4042B744C20D}" type="datetime1">
              <a:rPr lang="en-US" smtClean="0">
                <a:solidFill>
                  <a:prstClr val="black"/>
                </a:solidFill>
              </a:rPr>
              <a:pPr/>
              <a:t>6/28/2013</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927168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B1DCAD4-0706-4917-B4E6-2B5AB116F1B5}" type="datetime1">
              <a:rPr lang="en-US" smtClean="0">
                <a:solidFill>
                  <a:prstClr val="black"/>
                </a:solidFill>
              </a:rPr>
              <a:pPr/>
              <a:t>6/28/2013</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949787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73FAC1A-91F0-4555-8C20-400084EF53A1}" type="datetime1">
              <a:rPr lang="en-US" smtClean="0">
                <a:solidFill>
                  <a:prstClr val="black"/>
                </a:solidFill>
              </a:rPr>
              <a:pPr/>
              <a:t>6/28/2013</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172754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4ED4321-E594-4EC6-BFC5-CD4C030F5824}" type="datetime1">
              <a:rPr lang="en-US" smtClean="0">
                <a:solidFill>
                  <a:prstClr val="black"/>
                </a:solidFill>
              </a:rPr>
              <a:pPr/>
              <a:t>6/28/2013</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666684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3467E97-A5A7-4DE3-9121-55BE2081E2D1}" type="datetime1">
              <a:rPr lang="en-US" smtClean="0">
                <a:solidFill>
                  <a:prstClr val="black"/>
                </a:solidFill>
              </a:rPr>
              <a:pPr/>
              <a:t>6/28/2013</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138402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0BAE0129-42B6-493A-9C6B-2CE9E1A2CF6B}" type="datetime1">
              <a:rPr lang="en-US" smtClean="0">
                <a:solidFill>
                  <a:prstClr val="black"/>
                </a:solidFill>
              </a:rPr>
              <a:pPr/>
              <a:t>6/28/2013</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529039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9978C57-7B4A-4E34-BB52-2B67219AFEF0}" type="datetime1">
              <a:rPr lang="en-US" smtClean="0">
                <a:solidFill>
                  <a:prstClr val="black"/>
                </a:solidFill>
              </a:rPr>
              <a:pPr/>
              <a:t>6/28/2013</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265569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51DD9E4-C077-4C75-8A88-DF983A83D48C}" type="datetime1">
              <a:rPr lang="en-US" smtClean="0">
                <a:solidFill>
                  <a:prstClr val="black"/>
                </a:solidFill>
              </a:rPr>
              <a:pPr/>
              <a:t>6/28/2013</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109535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56FF16B-4226-48E4-AD70-232E4530286F}" type="datetime1">
              <a:rPr lang="en-US" smtClean="0">
                <a:solidFill>
                  <a:prstClr val="black"/>
                </a:solidFill>
              </a:rPr>
              <a:pPr/>
              <a:t>6/28/2013</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392035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21A7BC6-F899-4883-8AFB-763118401C57}" type="datetime1">
              <a:rPr lang="en-US" smtClean="0">
                <a:solidFill>
                  <a:prstClr val="black"/>
                </a:solidFill>
              </a:rPr>
              <a:pPr/>
              <a:t>6/28/2013</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796613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AEDC563B-ED56-437F-AD3D-70E7086764EF}" type="datetime1">
              <a:rPr lang="en-US" smtClean="0">
                <a:solidFill>
                  <a:prstClr val="black"/>
                </a:solidFill>
              </a:rPr>
              <a:pPr/>
              <a:t>6/28/2013</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81127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7D277D7-104C-4F11-9657-0E275E59AC51}" type="datetime1">
              <a:rPr lang="en-US" smtClean="0">
                <a:solidFill>
                  <a:prstClr val="black"/>
                </a:solidFill>
              </a:rPr>
              <a:pPr/>
              <a:t>6/28/2013</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294528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4AF4E-C65A-4A20-84E8-9C60ED3F67D7}"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061441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FE38A15-2DB0-4575-8A7E-E870E15E29DF}" type="datetime1">
              <a:rPr lang="en-US" smtClean="0">
                <a:solidFill>
                  <a:prstClr val="black"/>
                </a:solidFill>
              </a:rPr>
              <a:pPr/>
              <a:t>6/28/2013</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367259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8D1D517-D261-4E97-84CA-2BAE05F52B5D}" type="datetime1">
              <a:rPr lang="en-US" smtClean="0">
                <a:solidFill>
                  <a:prstClr val="black"/>
                </a:solidFill>
              </a:rPr>
              <a:pPr/>
              <a:t>6/28/2013</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419445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87F1050-7331-4FF3-AB23-5014FBF2E1A6}" type="datetime1">
              <a:rPr lang="en-US" smtClean="0">
                <a:solidFill>
                  <a:prstClr val="black"/>
                </a:solidFill>
              </a:rPr>
              <a:pPr/>
              <a:t>6/28/2013</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819607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4361784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6187036-C885-4BA0-A38E-283089F864D3}" type="datetime1">
              <a:rPr lang="en-US" smtClean="0">
                <a:solidFill>
                  <a:prstClr val="black"/>
                </a:solidFill>
              </a:rPr>
              <a:pPr/>
              <a:t>6/28/2013</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7696608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6/28/2013 12:55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566677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4AF4E-C65A-4A20-84E8-9C60ED3F67D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543169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4AF4E-C65A-4A20-84E8-9C60ED3F67D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293141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4AF4E-C65A-4A20-84E8-9C60ED3F67D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555944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BE7B5E1-A50F-4E59-9FD7-10BF64EF4F7B}" type="datetime1">
              <a:rPr lang="en-US" smtClean="0">
                <a:solidFill>
                  <a:prstClr val="black"/>
                </a:solidFill>
              </a:rPr>
              <a:pPr/>
              <a:t>6/28/2013</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888702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112103D-47B2-4C2F-9489-BBCC7C4EFA69}" type="datetime1">
              <a:rPr lang="en-US" smtClean="0">
                <a:solidFill>
                  <a:prstClr val="black"/>
                </a:solidFill>
              </a:rPr>
              <a:pPr/>
              <a:t>6/28/2013</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415975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BE7B5E1-A50F-4E59-9FD7-10BF64EF4F7B}" type="datetime1">
              <a:rPr lang="en-US" smtClean="0">
                <a:solidFill>
                  <a:prstClr val="black"/>
                </a:solidFill>
              </a:rPr>
              <a:pPr/>
              <a:t>6/28/2013</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090397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bg>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7142052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825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8459787"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 </a:t>
            </a:r>
            <a:r>
              <a:rPr lang="en-US" sz="700" dirty="0" smtClean="0">
                <a:gradFill>
                  <a:gsLst>
                    <a:gs pos="0">
                      <a:schemeClr val="tx1">
                        <a:lumMod val="75000"/>
                        <a:lumOff val="25000"/>
                      </a:schemeClr>
                    </a:gs>
                    <a:gs pos="100000">
                      <a:schemeClr val="tx1">
                        <a:lumMod val="75000"/>
                        <a:lumOff val="25000"/>
                      </a:schemeClr>
                    </a:gs>
                  </a:gsLst>
                  <a:lin ang="5400000" scaled="0"/>
                </a:gradFill>
                <a:cs typeface="Segoe UI" pitchFamily="34" charset="0"/>
              </a:rPr>
              <a:t>2013 </a:t>
            </a:r>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35970746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5568502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404040"/>
                    </a:gs>
                    <a:gs pos="100000">
                      <a:schemeClr val="tx1">
                        <a:lumMod val="75000"/>
                        <a:lumOff val="25000"/>
                      </a:schemeClr>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chemeClr val="tx1">
                        <a:lumMod val="75000"/>
                        <a:lumOff val="25000"/>
                      </a:schemeClr>
                    </a:gs>
                    <a:gs pos="100000">
                      <a:schemeClr val="tx1">
                        <a:lumMod val="75000"/>
                        <a:lumOff val="25000"/>
                      </a:schemeClr>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smtClean="0"/>
              <a:t>Click to edit Master subtitle style</a:t>
            </a:r>
            <a:endParaRPr lang="en-US" dirty="0"/>
          </a:p>
        </p:txBody>
      </p:sp>
      <p:sp>
        <p:nvSpPr>
          <p:cNvPr id="7" name="Freeform 6"/>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671304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300143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339567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352948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2002731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567216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752412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43175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304456001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948674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7788523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42600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532498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92128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5626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4581547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292998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967914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7973188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300871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3697819"/>
      </p:ext>
    </p:extLst>
  </p:cSld>
  <p:clrMapOvr>
    <a:masterClrMapping/>
  </p:clrMapOvr>
  <p:extLst>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770219375"/>
      </p:ext>
    </p:extLst>
  </p:cSld>
  <p:clrMapOvr>
    <a:masterClrMapping/>
  </p:clrMapOvr>
  <p:extLst>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823499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4127042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44853065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26579993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89031160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300535165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980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86553776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4930433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8482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828863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120650" y="6316662"/>
            <a:ext cx="10745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a:gradFill>
                  <a:gsLst>
                    <a:gs pos="0">
                      <a:srgbClr val="FFFFFF"/>
                    </a:gs>
                    <a:gs pos="100000">
                      <a:srgbClr val="FFFFFF"/>
                    </a:gs>
                  </a:gsLst>
                  <a:lin ang="5400000" scaled="0"/>
                </a:gradFill>
                <a:cs typeface="Segoe UI" pitchFamily="34" charset="0"/>
              </a:rPr>
              <a:t>© </a:t>
            </a:r>
            <a:r>
              <a:rPr lang="en-US" sz="700" smtClean="0">
                <a:gradFill>
                  <a:gsLst>
                    <a:gs pos="0">
                      <a:srgbClr val="FFFFFF"/>
                    </a:gs>
                    <a:gs pos="100000">
                      <a:srgbClr val="FFFFFF"/>
                    </a:gs>
                  </a:gsLst>
                  <a:lin ang="5400000" scaled="0"/>
                </a:gradFill>
                <a:cs typeface="Segoe UI" pitchFamily="34" charset="0"/>
              </a:rPr>
              <a:t>2013 </a:t>
            </a:r>
            <a:r>
              <a:rPr lang="en-US" sz="700">
                <a:gradFill>
                  <a:gsLst>
                    <a:gs pos="0">
                      <a:srgbClr val="FFFFFF"/>
                    </a:gs>
                    <a:gs pos="100000">
                      <a:srgbClr val="FFFFFF"/>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4054990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4961515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525076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5578205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4998533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9436057"/>
      </p:ext>
    </p:extLst>
  </p:cSld>
  <p:clrMapOvr>
    <a:masterClrMapping/>
  </p:clrMapOvr>
  <p:extLst>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667108826"/>
      </p:ext>
    </p:extLst>
  </p:cSld>
  <p:clrMapOvr>
    <a:masterClrMapping/>
  </p:clrMapOvr>
  <p:extLst>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6871424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34280807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6693080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1654170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8674073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67976163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89272913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63865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1215789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568055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813633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422700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alpha val="99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07032900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55008" y="6482889"/>
            <a:ext cx="2798207" cy="372394"/>
          </a:xfrm>
          <a:prstGeom prst="rect">
            <a:avLst/>
          </a:prstGeom>
        </p:spPr>
        <p:txBody>
          <a:bodyPr/>
          <a:lstStyle/>
          <a:p>
            <a:fld id="{FC457808-396B-474E-8617-62F22027CD7D}" type="datetimeFigureOut">
              <a:rPr lang="en-US" smtClean="0">
                <a:solidFill>
                  <a:srgbClr val="FFFFFF"/>
                </a:solidFill>
              </a:rPr>
              <a:pPr/>
              <a:t>6/28/2013</a:t>
            </a:fld>
            <a:endParaRPr lang="en-US">
              <a:solidFill>
                <a:srgbClr val="FFFFFF"/>
              </a:solidFill>
            </a:endParaRPr>
          </a:p>
        </p:txBody>
      </p:sp>
      <p:sp>
        <p:nvSpPr>
          <p:cNvPr id="5" name="Footer Placeholder 4"/>
          <p:cNvSpPr>
            <a:spLocks noGrp="1"/>
          </p:cNvSpPr>
          <p:nvPr>
            <p:ph type="ftr" sz="quarter" idx="11"/>
          </p:nvPr>
        </p:nvSpPr>
        <p:spPr>
          <a:xfrm>
            <a:off x="4119583" y="6482889"/>
            <a:ext cx="4197310" cy="372394"/>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8783260" y="6482889"/>
            <a:ext cx="2798207" cy="372394"/>
          </a:xfrm>
          <a:prstGeom prst="rect">
            <a:avLst/>
          </a:prstGeom>
        </p:spPr>
        <p:txBody>
          <a:bodyPr/>
          <a:lstStyle/>
          <a:p>
            <a:fld id="{64E8AE98-C105-492D-98BB-A04DAFCC4CCD}"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411229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_Color  2">
    <p:bg>
      <p:bgPr>
        <a:solidFill>
          <a:srgbClr val="505050"/>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42857548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Content Layout">
    <p:bg>
      <p:bgPr>
        <a:solidFill>
          <a:srgbClr val="505050"/>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4795503"/>
      </p:ext>
    </p:extLst>
  </p:cSld>
  <p:clrMapOvr>
    <a:masterClrMapping/>
  </p:clrMapOvr>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Content 2">
    <p:bg>
      <p:bgPr>
        <a:solidFill>
          <a:srgbClr val="505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808913680"/>
      </p:ext>
    </p:extLst>
  </p:cSld>
  <p:clrMapOvr>
    <a:masterClrMapping/>
  </p:clrMapOvr>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Only_Large">
    <p:bg>
      <p:bgPr>
        <a:solidFill>
          <a:srgbClr val="505050"/>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3156515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505050"/>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5641532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33664784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94211205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9391677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007216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bg>
      <p:bgPr>
        <a:solidFill>
          <a:srgbClr val="505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1334558167"/>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Layout">
    <p:bg>
      <p:bgPr>
        <a:solidFill>
          <a:srgbClr val="505050"/>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40621311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bg>
      <p:bgPr>
        <a:solidFill>
          <a:srgbClr val="505050"/>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532639693"/>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505050"/>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5333726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627" y="372394"/>
            <a:ext cx="10726460" cy="135195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56628" y="1714631"/>
            <a:ext cx="5261211"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856628" y="2554944"/>
            <a:ext cx="5261211" cy="37579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95965" y="1714631"/>
            <a:ext cx="5287122"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6" name="Content Placeholder 5"/>
          <p:cNvSpPr>
            <a:spLocks noGrp="1"/>
          </p:cNvSpPr>
          <p:nvPr>
            <p:ph sz="quarter" idx="4"/>
          </p:nvPr>
        </p:nvSpPr>
        <p:spPr>
          <a:xfrm>
            <a:off x="6295965" y="2554944"/>
            <a:ext cx="5287122" cy="37579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55008" y="6482889"/>
            <a:ext cx="2798207" cy="372394"/>
          </a:xfrm>
          <a:prstGeom prst="rect">
            <a:avLst/>
          </a:prstGeom>
        </p:spPr>
        <p:txBody>
          <a:bodyPr/>
          <a:lstStyle/>
          <a:p>
            <a:fld id="{FC457808-396B-474E-8617-62F22027CD7D}" type="datetimeFigureOut">
              <a:rPr lang="en-US" smtClean="0">
                <a:solidFill>
                  <a:srgbClr val="FFFFFF"/>
                </a:solidFill>
              </a:rPr>
              <a:pPr/>
              <a:t>6/28/2013</a:t>
            </a:fld>
            <a:endParaRPr lang="en-US">
              <a:solidFill>
                <a:srgbClr val="FFFFFF"/>
              </a:solidFill>
            </a:endParaRPr>
          </a:p>
        </p:txBody>
      </p:sp>
      <p:sp>
        <p:nvSpPr>
          <p:cNvPr id="8" name="Footer Placeholder 7"/>
          <p:cNvSpPr>
            <a:spLocks noGrp="1"/>
          </p:cNvSpPr>
          <p:nvPr>
            <p:ph type="ftr" sz="quarter" idx="11"/>
          </p:nvPr>
        </p:nvSpPr>
        <p:spPr>
          <a:xfrm>
            <a:off x="4119583" y="6482889"/>
            <a:ext cx="4197310" cy="372394"/>
          </a:xfrm>
          <a:prstGeom prst="rect">
            <a:avLst/>
          </a:prstGeom>
        </p:spPr>
        <p:txBody>
          <a:bodyPr/>
          <a:lstStyle/>
          <a:p>
            <a:endParaRPr lang="en-US">
              <a:solidFill>
                <a:srgbClr val="FFFFFF"/>
              </a:solidFill>
            </a:endParaRPr>
          </a:p>
        </p:txBody>
      </p:sp>
      <p:sp>
        <p:nvSpPr>
          <p:cNvPr id="9" name="Slide Number Placeholder 8"/>
          <p:cNvSpPr>
            <a:spLocks noGrp="1"/>
          </p:cNvSpPr>
          <p:nvPr>
            <p:ph type="sldNum" sz="quarter" idx="12"/>
          </p:nvPr>
        </p:nvSpPr>
        <p:spPr>
          <a:xfrm>
            <a:off x="8783260" y="6482889"/>
            <a:ext cx="2798207" cy="372394"/>
          </a:xfrm>
          <a:prstGeom prst="rect">
            <a:avLst/>
          </a:prstGeom>
        </p:spPr>
        <p:txBody>
          <a:bodyPr/>
          <a:lstStyle/>
          <a:p>
            <a:fld id="{64E8AE98-C105-492D-98BB-A04DAFCC4CCD}"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396105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55008" y="6482889"/>
            <a:ext cx="2798207" cy="372394"/>
          </a:xfrm>
          <a:prstGeom prst="rect">
            <a:avLst/>
          </a:prstGeom>
        </p:spPr>
        <p:txBody>
          <a:bodyPr/>
          <a:lstStyle/>
          <a:p>
            <a:fld id="{FC457808-396B-474E-8617-62F22027CD7D}" type="datetimeFigureOut">
              <a:rPr lang="en-US" smtClean="0">
                <a:solidFill>
                  <a:srgbClr val="FFFFFF"/>
                </a:solidFill>
              </a:rPr>
              <a:pPr/>
              <a:t>6/28/2013</a:t>
            </a:fld>
            <a:endParaRPr lang="en-US">
              <a:solidFill>
                <a:srgbClr val="FFFFFF"/>
              </a:solidFill>
            </a:endParaRPr>
          </a:p>
        </p:txBody>
      </p:sp>
      <p:sp>
        <p:nvSpPr>
          <p:cNvPr id="4" name="Footer Placeholder 3"/>
          <p:cNvSpPr>
            <a:spLocks noGrp="1"/>
          </p:cNvSpPr>
          <p:nvPr>
            <p:ph type="ftr" sz="quarter" idx="11"/>
          </p:nvPr>
        </p:nvSpPr>
        <p:spPr>
          <a:xfrm>
            <a:off x="4119583" y="6482889"/>
            <a:ext cx="4197310" cy="372394"/>
          </a:xfrm>
          <a:prstGeom prst="rect">
            <a:avLst/>
          </a:prstGeom>
        </p:spPr>
        <p:txBody>
          <a:bodyPr/>
          <a:lstStyle/>
          <a:p>
            <a:endParaRPr lang="en-US">
              <a:solidFill>
                <a:srgbClr val="FFFFFF"/>
              </a:solidFill>
            </a:endParaRPr>
          </a:p>
        </p:txBody>
      </p:sp>
      <p:sp>
        <p:nvSpPr>
          <p:cNvPr id="5" name="Slide Number Placeholder 4"/>
          <p:cNvSpPr>
            <a:spLocks noGrp="1"/>
          </p:cNvSpPr>
          <p:nvPr>
            <p:ph type="sldNum" sz="quarter" idx="12"/>
          </p:nvPr>
        </p:nvSpPr>
        <p:spPr>
          <a:xfrm>
            <a:off x="8783260" y="6482889"/>
            <a:ext cx="2798207" cy="372394"/>
          </a:xfrm>
          <a:prstGeom prst="rect">
            <a:avLst/>
          </a:prstGeom>
        </p:spPr>
        <p:txBody>
          <a:bodyPr/>
          <a:lstStyle/>
          <a:p>
            <a:fld id="{64E8AE98-C105-492D-98BB-A04DAFCC4CCD}"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956660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55008" y="6482889"/>
            <a:ext cx="2798207" cy="372394"/>
          </a:xfrm>
          <a:prstGeom prst="rect">
            <a:avLst/>
          </a:prstGeom>
        </p:spPr>
        <p:txBody>
          <a:bodyPr/>
          <a:lstStyle/>
          <a:p>
            <a:fld id="{FC457808-396B-474E-8617-62F22027CD7D}" type="datetimeFigureOut">
              <a:rPr lang="en-US" smtClean="0">
                <a:solidFill>
                  <a:srgbClr val="FFFFFF"/>
                </a:solidFill>
              </a:rPr>
              <a:pPr/>
              <a:t>6/28/2013</a:t>
            </a:fld>
            <a:endParaRPr lang="en-US">
              <a:solidFill>
                <a:srgbClr val="FFFFFF"/>
              </a:solidFill>
            </a:endParaRPr>
          </a:p>
        </p:txBody>
      </p:sp>
      <p:sp>
        <p:nvSpPr>
          <p:cNvPr id="5" name="Footer Placeholder 4"/>
          <p:cNvSpPr>
            <a:spLocks noGrp="1"/>
          </p:cNvSpPr>
          <p:nvPr>
            <p:ph type="ftr" sz="quarter" idx="11"/>
          </p:nvPr>
        </p:nvSpPr>
        <p:spPr>
          <a:xfrm>
            <a:off x="4119583" y="6482889"/>
            <a:ext cx="4197310" cy="372394"/>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8783260" y="6482889"/>
            <a:ext cx="2798207" cy="372394"/>
          </a:xfrm>
          <a:prstGeom prst="rect">
            <a:avLst/>
          </a:prstGeom>
        </p:spPr>
        <p:txBody>
          <a:bodyPr/>
          <a:lstStyle/>
          <a:p>
            <a:fld id="{64E8AE98-C105-492D-98BB-A04DAFCC4CCD}"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415308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277694030"/>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465537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360079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60280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1701046918"/>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249243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02426213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8825698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815169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4334695"/>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755666"/>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19132611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653025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896508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smtClean="0"/>
              <a:t>Click to edit Master text styles</a:t>
            </a:r>
          </a:p>
          <a:p>
            <a:pPr lvl="1"/>
            <a:r>
              <a:rPr lang="en-US" smtClean="0"/>
              <a:t>Second level</a:t>
            </a:r>
          </a:p>
          <a:p>
            <a:pPr lvl="2"/>
            <a:r>
              <a:rPr lang="en-US"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82904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6" Type="http://schemas.openxmlformats.org/officeDocument/2006/relationships/theme" Target="../theme/theme4.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6" Type="http://schemas.openxmlformats.org/officeDocument/2006/relationships/theme" Target="../theme/theme5.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778585588"/>
      </p:ext>
    </p:extLst>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400" r:id="rId11"/>
    <p:sldLayoutId id="2147484398" r:id="rId12"/>
    <p:sldLayoutId id="2147484399" r:id="rId13"/>
    <p:sldLayoutId id="2147484341" r:id="rId14"/>
    <p:sldLayoutId id="2147484342" r:id="rId15"/>
    <p:sldLayoutId id="2147484343" r:id="rId16"/>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4127301949"/>
      </p:ext>
    </p:extLst>
  </p:cSld>
  <p:clrMap bg1="dk1" tx1="lt1" bg2="dk2" tx2="lt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5" r:id="rId11"/>
    <p:sldLayoutId id="2147484416" r:id="rId12"/>
    <p:sldLayoutId id="2147484417" r:id="rId13"/>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668462"/>
            <a:ext cx="11887200" cy="5029202"/>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3102749256"/>
      </p:ext>
    </p:extLst>
  </p:cSld>
  <p:clrMap bg1="dk1" tx1="lt1" bg2="dk2" tx2="lt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 id="2147484430" r:id="rId12"/>
    <p:sldLayoutId id="2147484431" r:id="rId13"/>
    <p:sldLayoutId id="2147484432" r:id="rId14"/>
    <p:sldLayoutId id="2147484433" r:id="rId15"/>
    <p:sldLayoutId id="2147484434" r:id="rId16"/>
    <p:sldLayoutId id="2147484435" r:id="rId17"/>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4082833178"/>
      </p:ext>
    </p:extLst>
  </p:cSld>
  <p:clrMap bg1="dk1" tx1="lt1" bg2="dk2" tx2="lt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 id="2147484448" r:id="rId12"/>
    <p:sldLayoutId id="2147484449" r:id="rId13"/>
    <p:sldLayoutId id="2147484450" r:id="rId14"/>
    <p:sldLayoutId id="2147484451" r:id="rId15"/>
  </p:sldLayoutIdLst>
  <p:txStyles>
    <p:titleStyle>
      <a:lvl1pPr algn="l" defTabSz="914166" rtl="0" eaLnBrk="1" latinLnBrk="0" hangingPunct="1">
        <a:spcBef>
          <a:spcPct val="0"/>
        </a:spcBef>
        <a:buNone/>
        <a:defRPr sz="4800" kern="1200">
          <a:solidFill>
            <a:srgbClr val="505050"/>
          </a:soli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solidFill>
            <a:srgbClr val="505050"/>
          </a:solidFill>
          <a:latin typeface="+mj-lt"/>
          <a:ea typeface="+mn-ea"/>
          <a:cs typeface="+mn-cs"/>
        </a:defRPr>
      </a:lvl1pPr>
      <a:lvl2pPr marL="0" indent="0" algn="l" defTabSz="914166" rtl="0" eaLnBrk="1" latinLnBrk="0" hangingPunct="1">
        <a:spcBef>
          <a:spcPct val="20000"/>
        </a:spcBef>
        <a:buFont typeface="Arial" pitchFamily="34" charset="0"/>
        <a:buNone/>
        <a:defRPr sz="2800" kern="1200">
          <a:solidFill>
            <a:srgbClr val="505050"/>
          </a:soli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solidFill>
            <a:srgbClr val="505050"/>
          </a:soli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solidFill>
            <a:srgbClr val="505050"/>
          </a:soli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solidFill>
            <a:srgbClr val="505050"/>
          </a:soli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505050"/>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3022396977"/>
      </p:ext>
    </p:extLst>
  </p:cSld>
  <p:clrMap bg1="dk1" tx1="lt1" bg2="dk2" tx2="lt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 id="2147484464" r:id="rId12"/>
    <p:sldLayoutId id="2147484465" r:id="rId13"/>
    <p:sldLayoutId id="2147484466" r:id="rId14"/>
    <p:sldLayoutId id="2147484467" r:id="rId15"/>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440532967"/>
      </p:ext>
    </p:extLst>
  </p:cSld>
  <p:clrMap bg1="dk1" tx1="lt1" bg2="dk2" tx2="lt2" accent1="accent1" accent2="accent2" accent3="accent3" accent4="accent4" accent5="accent5" accent6="accent6" hlink="hlink" folHlink="folHlink"/>
  <p:sldLayoutIdLst>
    <p:sldLayoutId id="2147484494" r:id="rId1"/>
    <p:sldLayoutId id="2147484495" r:id="rId2"/>
    <p:sldLayoutId id="2147484496" r:id="rId3"/>
    <p:sldLayoutId id="2147484497" r:id="rId4"/>
    <p:sldLayoutId id="2147484498" r:id="rId5"/>
    <p:sldLayoutId id="2147484499" r:id="rId6"/>
    <p:sldLayoutId id="2147484500" r:id="rId7"/>
    <p:sldLayoutId id="2147484501" r:id="rId8"/>
    <p:sldLayoutId id="2147484502" r:id="rId9"/>
    <p:sldLayoutId id="2147484503" r:id="rId10"/>
    <p:sldLayoutId id="2147484504" r:id="rId11"/>
    <p:sldLayoutId id="2147484505" r:id="rId12"/>
    <p:sldLayoutId id="2147484506" r:id="rId13"/>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1.xml"/><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1.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1.xml"/><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8.xml"/><Relationship Id="rId1" Type="http://schemas.openxmlformats.org/officeDocument/2006/relationships/themeOverride" Target="../theme/themeOverride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8.xml"/><Relationship Id="rId1" Type="http://schemas.openxmlformats.org/officeDocument/2006/relationships/themeOverride" Target="../theme/themeOverride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2" Type="http://schemas.openxmlformats.org/officeDocument/2006/relationships/hyperlink" Target="http://aka.ms/CertTips" TargetMode="External"/><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3" Type="http://schemas.openxmlformats.org/officeDocument/2006/relationships/hyperlink" Target="http://aka.ms/JenVS2012" TargetMode="External"/><Relationship Id="rId2" Type="http://schemas.openxmlformats.org/officeDocument/2006/relationships/hyperlink" Target="http://aka.ms/Win8EvalForDevs" TargetMode="External"/><Relationship Id="rId1" Type="http://schemas.openxmlformats.org/officeDocument/2006/relationships/slideLayout" Target="../slideLayouts/slideLayout48.xml"/><Relationship Id="rId5" Type="http://schemas.openxmlformats.org/officeDocument/2006/relationships/hyperlink" Target="http://dev.windows.com/" TargetMode="External"/><Relationship Id="rId4" Type="http://schemas.openxmlformats.org/officeDocument/2006/relationships/hyperlink" Target="https://appdev.microsoft.com/storeportals/"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usdpe.ohours.org/" TargetMode="External"/><Relationship Id="rId3" Type="http://schemas.openxmlformats.org/officeDocument/2006/relationships/hyperlink" Target="http://dev.windows.com/" TargetMode="External"/><Relationship Id="rId7" Type="http://schemas.openxmlformats.org/officeDocument/2006/relationships/hyperlink" Target="http://aka.ms/iOS" TargetMode="External"/><Relationship Id="rId2" Type="http://schemas.openxmlformats.org/officeDocument/2006/relationships/notesSlide" Target="../notesSlides/notesSlide30.xml"/><Relationship Id="rId1" Type="http://schemas.openxmlformats.org/officeDocument/2006/relationships/slideLayout" Target="../slideLayouts/slideLayout48.xml"/><Relationship Id="rId6" Type="http://schemas.openxmlformats.org/officeDocument/2006/relationships/hyperlink" Target="http://aka.ms/Android" TargetMode="External"/><Relationship Id="rId5" Type="http://schemas.openxmlformats.org/officeDocument/2006/relationships/hyperlink" Target="http://aka.ms/ContosoCookbook" TargetMode="External"/><Relationship Id="rId4" Type="http://schemas.openxmlformats.org/officeDocument/2006/relationships/hyperlink" Target="http://code.msdn.microsoft.com/windowsapps" TargetMode="External"/><Relationship Id="rId9" Type="http://schemas.openxmlformats.org/officeDocument/2006/relationships/hyperlink" Target="http://aka.ms/AppBuilderCR"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8.xml"/><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782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5096425" y="3154362"/>
            <a:ext cx="7315203" cy="914400"/>
          </a:xfrm>
        </p:spPr>
        <p:txBody>
          <a:bodyPr/>
          <a:lstStyle/>
          <a:p>
            <a:r>
              <a:rPr lang="en-US" sz="2400" dirty="0" smtClean="0">
                <a:solidFill>
                  <a:schemeClr val="bg1">
                    <a:lumMod val="95000"/>
                    <a:lumOff val="5000"/>
                  </a:schemeClr>
                </a:solidFill>
              </a:rPr>
              <a:t>&lt;</a:t>
            </a:r>
            <a:r>
              <a:rPr lang="en-US" sz="2400" dirty="0" err="1" smtClean="0">
                <a:solidFill>
                  <a:schemeClr val="bg1">
                    <a:lumMod val="95000"/>
                    <a:lumOff val="5000"/>
                  </a:schemeClr>
                </a:solidFill>
              </a:rPr>
              <a:t>StackPanel</a:t>
            </a:r>
            <a:r>
              <a:rPr lang="en-US" sz="2400" dirty="0" smtClean="0">
                <a:solidFill>
                  <a:schemeClr val="bg1">
                    <a:lumMod val="95000"/>
                    <a:lumOff val="5000"/>
                  </a:schemeClr>
                </a:solidFill>
              </a:rPr>
              <a:t>&gt;</a:t>
            </a:r>
          </a:p>
          <a:p>
            <a:r>
              <a:rPr lang="en-US" sz="2400" dirty="0">
                <a:solidFill>
                  <a:schemeClr val="bg1">
                    <a:lumMod val="95000"/>
                    <a:lumOff val="5000"/>
                  </a:schemeClr>
                </a:solidFill>
              </a:rPr>
              <a:t> </a:t>
            </a:r>
            <a:r>
              <a:rPr lang="en-US" sz="2400" dirty="0" smtClean="0">
                <a:solidFill>
                  <a:schemeClr val="bg1">
                    <a:lumMod val="95000"/>
                    <a:lumOff val="5000"/>
                  </a:schemeClr>
                </a:solidFill>
              </a:rPr>
              <a:t>    &lt;</a:t>
            </a:r>
            <a:r>
              <a:rPr lang="en-US" sz="2400" dirty="0" err="1" smtClean="0">
                <a:solidFill>
                  <a:schemeClr val="bg1">
                    <a:lumMod val="95000"/>
                    <a:lumOff val="5000"/>
                  </a:schemeClr>
                </a:solidFill>
              </a:rPr>
              <a:t>TextBlock</a:t>
            </a:r>
            <a:r>
              <a:rPr lang="en-US" sz="2400" dirty="0" smtClean="0">
                <a:solidFill>
                  <a:schemeClr val="bg1">
                    <a:lumMod val="95000"/>
                    <a:lumOff val="5000"/>
                  </a:schemeClr>
                </a:solidFill>
              </a:rPr>
              <a:t> … /&gt;</a:t>
            </a:r>
          </a:p>
          <a:p>
            <a:r>
              <a:rPr lang="en-US" sz="2400" dirty="0" smtClean="0">
                <a:solidFill>
                  <a:schemeClr val="bg1">
                    <a:lumMod val="95000"/>
                    <a:lumOff val="5000"/>
                  </a:schemeClr>
                </a:solidFill>
              </a:rPr>
              <a:t>     &lt;</a:t>
            </a:r>
            <a:r>
              <a:rPr lang="en-US" sz="2400" dirty="0" err="1" smtClean="0">
                <a:solidFill>
                  <a:schemeClr val="bg1">
                    <a:lumMod val="95000"/>
                    <a:lumOff val="5000"/>
                  </a:schemeClr>
                </a:solidFill>
              </a:rPr>
              <a:t>TextBox</a:t>
            </a:r>
            <a:r>
              <a:rPr lang="en-US" sz="2400" dirty="0" smtClean="0">
                <a:solidFill>
                  <a:schemeClr val="bg1">
                    <a:lumMod val="95000"/>
                    <a:lumOff val="5000"/>
                  </a:schemeClr>
                </a:solidFill>
              </a:rPr>
              <a:t> Name=“</a:t>
            </a:r>
            <a:r>
              <a:rPr lang="en-US" sz="2400" dirty="0" err="1" smtClean="0">
                <a:solidFill>
                  <a:schemeClr val="bg1">
                    <a:lumMod val="95000"/>
                    <a:lumOff val="5000"/>
                  </a:schemeClr>
                </a:solidFill>
              </a:rPr>
              <a:t>tbSubName</a:t>
            </a:r>
            <a:r>
              <a:rPr lang="en-US" sz="2400" dirty="0" smtClean="0">
                <a:solidFill>
                  <a:schemeClr val="bg1">
                    <a:lumMod val="95000"/>
                    <a:lumOff val="5000"/>
                  </a:schemeClr>
                </a:solidFill>
              </a:rPr>
              <a:t>” … /&gt;</a:t>
            </a:r>
          </a:p>
          <a:p>
            <a:r>
              <a:rPr lang="en-US" sz="2400" dirty="0" smtClean="0">
                <a:solidFill>
                  <a:schemeClr val="bg1">
                    <a:lumMod val="95000"/>
                    <a:lumOff val="5000"/>
                  </a:schemeClr>
                </a:solidFill>
              </a:rPr>
              <a:t>     &lt;</a:t>
            </a:r>
            <a:r>
              <a:rPr lang="en-US" sz="2400" dirty="0" err="1" smtClean="0">
                <a:solidFill>
                  <a:schemeClr val="bg1">
                    <a:lumMod val="95000"/>
                    <a:lumOff val="5000"/>
                  </a:schemeClr>
                </a:solidFill>
              </a:rPr>
              <a:t>TextBlock</a:t>
            </a:r>
            <a:r>
              <a:rPr lang="en-US" sz="2400" dirty="0" smtClean="0">
                <a:solidFill>
                  <a:schemeClr val="bg1">
                    <a:lumMod val="95000"/>
                    <a:lumOff val="5000"/>
                  </a:schemeClr>
                </a:solidFill>
              </a:rPr>
              <a:t> </a:t>
            </a:r>
            <a:r>
              <a:rPr lang="en-US" sz="2400" dirty="0">
                <a:solidFill>
                  <a:schemeClr val="bg1">
                    <a:lumMod val="95000"/>
                    <a:lumOff val="5000"/>
                  </a:schemeClr>
                </a:solidFill>
              </a:rPr>
              <a:t>… /&gt;</a:t>
            </a:r>
          </a:p>
          <a:p>
            <a:r>
              <a:rPr lang="en-US" sz="2400" dirty="0">
                <a:solidFill>
                  <a:schemeClr val="bg1">
                    <a:lumMod val="95000"/>
                    <a:lumOff val="5000"/>
                  </a:schemeClr>
                </a:solidFill>
              </a:rPr>
              <a:t>   </a:t>
            </a:r>
            <a:r>
              <a:rPr lang="en-US" sz="2400" dirty="0" smtClean="0">
                <a:solidFill>
                  <a:schemeClr val="bg1">
                    <a:lumMod val="95000"/>
                    <a:lumOff val="5000"/>
                  </a:schemeClr>
                </a:solidFill>
              </a:rPr>
              <a:t>  &lt;</a:t>
            </a:r>
            <a:r>
              <a:rPr lang="en-US" sz="2400" dirty="0" err="1" smtClean="0">
                <a:solidFill>
                  <a:schemeClr val="bg1">
                    <a:lumMod val="95000"/>
                    <a:lumOff val="5000"/>
                  </a:schemeClr>
                </a:solidFill>
              </a:rPr>
              <a:t>TextBox</a:t>
            </a:r>
            <a:r>
              <a:rPr lang="en-US" sz="2400" dirty="0" smtClean="0">
                <a:solidFill>
                  <a:schemeClr val="bg1">
                    <a:lumMod val="95000"/>
                    <a:lumOff val="5000"/>
                  </a:schemeClr>
                </a:solidFill>
              </a:rPr>
              <a:t> Name=“</a:t>
            </a:r>
            <a:r>
              <a:rPr lang="en-US" sz="2400" dirty="0" err="1" smtClean="0">
                <a:solidFill>
                  <a:schemeClr val="bg1">
                    <a:lumMod val="95000"/>
                    <a:lumOff val="5000"/>
                  </a:schemeClr>
                </a:solidFill>
              </a:rPr>
              <a:t>tbSubDesc</a:t>
            </a:r>
            <a:r>
              <a:rPr lang="en-US" sz="2400" dirty="0" smtClean="0">
                <a:solidFill>
                  <a:schemeClr val="bg1">
                    <a:lumMod val="95000"/>
                    <a:lumOff val="5000"/>
                  </a:schemeClr>
                </a:solidFill>
              </a:rPr>
              <a:t>” </a:t>
            </a:r>
            <a:r>
              <a:rPr lang="en-US" sz="2400" dirty="0">
                <a:solidFill>
                  <a:schemeClr val="bg1">
                    <a:lumMod val="95000"/>
                    <a:lumOff val="5000"/>
                  </a:schemeClr>
                </a:solidFill>
              </a:rPr>
              <a:t>… /&gt;</a:t>
            </a:r>
          </a:p>
          <a:p>
            <a:r>
              <a:rPr lang="en-US" sz="2400" dirty="0" smtClean="0">
                <a:solidFill>
                  <a:schemeClr val="bg1">
                    <a:lumMod val="95000"/>
                    <a:lumOff val="5000"/>
                  </a:schemeClr>
                </a:solidFill>
              </a:rPr>
              <a:t>     &lt;</a:t>
            </a:r>
            <a:r>
              <a:rPr lang="en-US" sz="2400" dirty="0" err="1" smtClean="0">
                <a:solidFill>
                  <a:schemeClr val="bg1">
                    <a:lumMod val="95000"/>
                    <a:lumOff val="5000"/>
                  </a:schemeClr>
                </a:solidFill>
              </a:rPr>
              <a:t>TextBlock</a:t>
            </a:r>
            <a:r>
              <a:rPr lang="en-US" sz="2400" dirty="0" smtClean="0">
                <a:solidFill>
                  <a:schemeClr val="bg1">
                    <a:lumMod val="95000"/>
                    <a:lumOff val="5000"/>
                  </a:schemeClr>
                </a:solidFill>
              </a:rPr>
              <a:t> … </a:t>
            </a:r>
            <a:r>
              <a:rPr lang="en-US" sz="2400" dirty="0">
                <a:solidFill>
                  <a:schemeClr val="bg1">
                    <a:lumMod val="95000"/>
                    <a:lumOff val="5000"/>
                  </a:schemeClr>
                </a:solidFill>
              </a:rPr>
              <a:t>/&gt;</a:t>
            </a:r>
          </a:p>
          <a:p>
            <a:r>
              <a:rPr lang="en-US" sz="2400" dirty="0">
                <a:solidFill>
                  <a:schemeClr val="bg1">
                    <a:lumMod val="95000"/>
                    <a:lumOff val="5000"/>
                  </a:schemeClr>
                </a:solidFill>
              </a:rPr>
              <a:t>   </a:t>
            </a:r>
            <a:r>
              <a:rPr lang="en-US" sz="2400" dirty="0" smtClean="0">
                <a:solidFill>
                  <a:schemeClr val="bg1">
                    <a:lumMod val="95000"/>
                    <a:lumOff val="5000"/>
                  </a:schemeClr>
                </a:solidFill>
              </a:rPr>
              <a:t>  &lt;</a:t>
            </a:r>
            <a:r>
              <a:rPr lang="en-US" sz="2400" dirty="0" err="1" smtClean="0">
                <a:solidFill>
                  <a:schemeClr val="bg1">
                    <a:lumMod val="95000"/>
                    <a:lumOff val="5000"/>
                  </a:schemeClr>
                </a:solidFill>
              </a:rPr>
              <a:t>TextBox</a:t>
            </a:r>
            <a:r>
              <a:rPr lang="en-US" sz="2400" dirty="0" smtClean="0">
                <a:solidFill>
                  <a:schemeClr val="bg1">
                    <a:lumMod val="95000"/>
                    <a:lumOff val="5000"/>
                  </a:schemeClr>
                </a:solidFill>
              </a:rPr>
              <a:t> Name=“</a:t>
            </a:r>
            <a:r>
              <a:rPr lang="en-US" sz="2400" dirty="0" err="1" smtClean="0">
                <a:solidFill>
                  <a:schemeClr val="bg1">
                    <a:lumMod val="95000"/>
                    <a:lumOff val="5000"/>
                  </a:schemeClr>
                </a:solidFill>
              </a:rPr>
              <a:t>tbTnailName</a:t>
            </a:r>
            <a:r>
              <a:rPr lang="en-US" sz="2400" dirty="0" smtClean="0">
                <a:solidFill>
                  <a:schemeClr val="bg1">
                    <a:lumMod val="95000"/>
                    <a:lumOff val="5000"/>
                  </a:schemeClr>
                </a:solidFill>
              </a:rPr>
              <a:t>” </a:t>
            </a:r>
            <a:r>
              <a:rPr lang="en-US" sz="2400" dirty="0">
                <a:solidFill>
                  <a:schemeClr val="bg1">
                    <a:lumMod val="95000"/>
                    <a:lumOff val="5000"/>
                  </a:schemeClr>
                </a:solidFill>
              </a:rPr>
              <a:t>… </a:t>
            </a:r>
            <a:r>
              <a:rPr lang="en-US" sz="2400" dirty="0" smtClean="0">
                <a:solidFill>
                  <a:schemeClr val="bg1">
                    <a:lumMod val="95000"/>
                    <a:lumOff val="5000"/>
                  </a:schemeClr>
                </a:solidFill>
              </a:rPr>
              <a:t>/&gt;</a:t>
            </a:r>
          </a:p>
          <a:p>
            <a:r>
              <a:rPr lang="en-US" sz="2400" dirty="0" smtClean="0">
                <a:solidFill>
                  <a:schemeClr val="bg1">
                    <a:lumMod val="95000"/>
                    <a:lumOff val="5000"/>
                  </a:schemeClr>
                </a:solidFill>
              </a:rPr>
              <a:t>     &lt;Button Name=“</a:t>
            </a:r>
            <a:r>
              <a:rPr lang="en-US" sz="2400" dirty="0" err="1" smtClean="0">
                <a:solidFill>
                  <a:schemeClr val="bg1">
                    <a:lumMod val="95000"/>
                    <a:lumOff val="5000"/>
                  </a:schemeClr>
                </a:solidFill>
              </a:rPr>
              <a:t>btSave</a:t>
            </a:r>
            <a:r>
              <a:rPr lang="en-US" sz="2400" dirty="0" smtClean="0">
                <a:solidFill>
                  <a:schemeClr val="bg1">
                    <a:lumMod val="95000"/>
                    <a:lumOff val="5000"/>
                  </a:schemeClr>
                </a:solidFill>
              </a:rPr>
              <a:t>” </a:t>
            </a:r>
            <a:r>
              <a:rPr lang="en-US" sz="2400" dirty="0">
                <a:solidFill>
                  <a:schemeClr val="bg1">
                    <a:lumMod val="95000"/>
                    <a:lumOff val="5000"/>
                  </a:schemeClr>
                </a:solidFill>
              </a:rPr>
              <a:t>Click="</a:t>
            </a:r>
            <a:r>
              <a:rPr lang="en-US" sz="2400" dirty="0" err="1" smtClean="0">
                <a:solidFill>
                  <a:schemeClr val="bg1">
                    <a:lumMod val="95000"/>
                    <a:lumOff val="5000"/>
                  </a:schemeClr>
                </a:solidFill>
              </a:rPr>
              <a:t>btSave_Click</a:t>
            </a:r>
            <a:r>
              <a:rPr lang="en-US" sz="2400" dirty="0" smtClean="0">
                <a:solidFill>
                  <a:schemeClr val="bg1">
                    <a:lumMod val="95000"/>
                    <a:lumOff val="5000"/>
                  </a:schemeClr>
                </a:solidFill>
              </a:rPr>
              <a:t>" … /&gt;</a:t>
            </a:r>
          </a:p>
          <a:p>
            <a:r>
              <a:rPr lang="en-US" sz="2400" dirty="0" smtClean="0">
                <a:solidFill>
                  <a:schemeClr val="bg1">
                    <a:lumMod val="95000"/>
                    <a:lumOff val="5000"/>
                  </a:schemeClr>
                </a:solidFill>
              </a:rPr>
              <a:t>&lt;/</a:t>
            </a:r>
            <a:r>
              <a:rPr lang="en-US" sz="2400" dirty="0" err="1" smtClean="0">
                <a:solidFill>
                  <a:schemeClr val="bg1">
                    <a:lumMod val="95000"/>
                    <a:lumOff val="5000"/>
                  </a:schemeClr>
                </a:solidFill>
              </a:rPr>
              <a:t>StackPanel</a:t>
            </a:r>
            <a:r>
              <a:rPr lang="en-US" sz="2400" dirty="0" smtClean="0">
                <a:solidFill>
                  <a:schemeClr val="bg1">
                    <a:lumMod val="95000"/>
                    <a:lumOff val="5000"/>
                  </a:schemeClr>
                </a:solidFill>
              </a:rPr>
              <a:t>&gt;</a:t>
            </a:r>
          </a:p>
        </p:txBody>
      </p:sp>
      <p:sp>
        <p:nvSpPr>
          <p:cNvPr id="4" name="Title 3"/>
          <p:cNvSpPr>
            <a:spLocks noGrp="1"/>
          </p:cNvSpPr>
          <p:nvPr>
            <p:ph type="title"/>
          </p:nvPr>
        </p:nvSpPr>
        <p:spPr/>
        <p:txBody>
          <a:bodyPr/>
          <a:lstStyle/>
          <a:p>
            <a:r>
              <a:rPr lang="en-US" dirty="0" smtClean="0"/>
              <a:t>Windows 8 – screen </a:t>
            </a:r>
            <a:r>
              <a:rPr lang="en-US" dirty="0"/>
              <a:t>l</a:t>
            </a:r>
            <a:r>
              <a:rPr lang="en-US" dirty="0" smtClean="0"/>
              <a:t>ayout (XAML)</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637" y="1763454"/>
            <a:ext cx="3372321" cy="3696216"/>
          </a:xfrm>
          <a:prstGeom prst="rect">
            <a:avLst/>
          </a:prstGeom>
        </p:spPr>
      </p:pic>
    </p:spTree>
    <p:extLst>
      <p:ext uri="{BB962C8B-B14F-4D97-AF65-F5344CB8AC3E}">
        <p14:creationId xmlns:p14="http://schemas.microsoft.com/office/powerpoint/2010/main" val="971043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Windows 8 – screen </a:t>
            </a:r>
            <a:r>
              <a:rPr lang="en-US" dirty="0"/>
              <a:t>l</a:t>
            </a:r>
            <a:r>
              <a:rPr lang="en-US" dirty="0" smtClean="0"/>
              <a:t>ayout (code)</a:t>
            </a:r>
            <a:endParaRPr lang="en-US" dirty="0"/>
          </a:p>
        </p:txBody>
      </p:sp>
      <p:sp>
        <p:nvSpPr>
          <p:cNvPr id="6" name="Text Placeholder 5"/>
          <p:cNvSpPr>
            <a:spLocks noGrp="1"/>
          </p:cNvSpPr>
          <p:nvPr>
            <p:ph type="body" sz="quarter" idx="10"/>
          </p:nvPr>
        </p:nvSpPr>
        <p:spPr/>
        <p:txBody>
          <a:bodyPr/>
          <a:lstStyle/>
          <a:p>
            <a:pPr>
              <a:lnSpc>
                <a:spcPct val="107000"/>
              </a:lnSpc>
              <a:spcBef>
                <a:spcPts val="0"/>
              </a:spcBef>
            </a:pP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b="1" dirty="0" smtClean="0">
                <a:solidFill>
                  <a:srgbClr val="70AD47"/>
                </a:solidFill>
                <a:latin typeface="Courier New" panose="02070309020205020404" pitchFamily="49" charset="0"/>
                <a:ea typeface="Calibri" panose="020F0502020204030204" pitchFamily="34" charset="0"/>
                <a:cs typeface="Times New Roman" panose="02020603050405020304" pitchFamily="18" charset="0"/>
              </a:rPr>
              <a:t>//</a:t>
            </a:r>
            <a:r>
              <a:rPr lang="en-US" sz="2400" b="1" dirty="0" err="1" smtClean="0">
                <a:solidFill>
                  <a:srgbClr val="70AD47"/>
                </a:solidFill>
                <a:latin typeface="Courier New" panose="02070309020205020404" pitchFamily="49" charset="0"/>
                <a:ea typeface="Calibri" panose="020F0502020204030204" pitchFamily="34" charset="0"/>
                <a:cs typeface="Times New Roman" panose="02020603050405020304" pitchFamily="18" charset="0"/>
              </a:rPr>
              <a:t>SubEditPage.xaml.cs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public</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sealed</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partial</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class</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err="1">
                <a:solidFill>
                  <a:srgbClr val="2B91A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SubEditPage</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 </a:t>
            </a:r>
            <a:r>
              <a:rPr lang="en-US" sz="2400" dirty="0">
                <a:solidFill>
                  <a:srgbClr val="2B91A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Page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private</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void</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err="1">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btSave_Click</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r>
              <a:rPr lang="en-US" sz="2400"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object</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sender, </a:t>
            </a:r>
            <a:r>
              <a:rPr lang="en-US" sz="2400" dirty="0" err="1">
                <a:solidFill>
                  <a:srgbClr val="2B91A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RoutedEventArgs</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err="1"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db.Save</a:t>
            </a:r>
            <a:r>
              <a:rPr lang="en-US" sz="24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r>
              <a:rPr lang="en-US" sz="2400" dirty="0" err="1"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tbSubName.Text</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err="1">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tbSubDesc.Text</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err="1">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tbTnailName.Text</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endParaRPr lang="en-US" sz="2400" dirty="0"/>
          </a:p>
        </p:txBody>
      </p:sp>
      <p:sp>
        <p:nvSpPr>
          <p:cNvPr id="7" name="Rectangle 6"/>
          <p:cNvSpPr/>
          <p:nvPr/>
        </p:nvSpPr>
        <p:spPr bwMode="auto">
          <a:xfrm>
            <a:off x="2103437" y="3573462"/>
            <a:ext cx="10058400" cy="457200"/>
          </a:xfrm>
          <a:prstGeom prst="rect">
            <a:avLst/>
          </a:prstGeom>
          <a:solidFill>
            <a:schemeClr val="bg2">
              <a:lumMod val="20000"/>
              <a:lumOff val="80000"/>
              <a:alpha val="25000"/>
            </a:schemeClr>
          </a:solidFill>
          <a:ln w="3175">
            <a:solidFill>
              <a:schemeClr val="tx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03847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8 –</a:t>
            </a:r>
            <a:r>
              <a:rPr lang="en-US" dirty="0"/>
              <a:t> </a:t>
            </a:r>
            <a:r>
              <a:rPr lang="en-US" dirty="0" smtClean="0"/>
              <a:t>Simulator</a:t>
            </a:r>
            <a:endParaRPr lang="en-US" dirty="0"/>
          </a:p>
        </p:txBody>
      </p:sp>
      <p:sp>
        <p:nvSpPr>
          <p:cNvPr id="3" name="Text Placeholder 2"/>
          <p:cNvSpPr>
            <a:spLocks noGrp="1"/>
          </p:cNvSpPr>
          <p:nvPr>
            <p:ph type="body" sz="quarter" idx="10"/>
          </p:nvPr>
        </p:nvSpPr>
        <p:spPr>
          <a:xfrm>
            <a:off x="0" y="1668462"/>
            <a:ext cx="12194812" cy="5027612"/>
          </a:xfrm>
        </p:spPr>
        <p:txBody>
          <a:bodyPr/>
          <a:lstStyle/>
          <a:p>
            <a:pPr marL="571500" indent="-571500">
              <a:buFont typeface="Arial" panose="020B0604020202020204" pitchFamily="34" charset="0"/>
              <a:buChar char="•"/>
            </a:pPr>
            <a:r>
              <a:rPr lang="en-US" dirty="0" smtClean="0"/>
              <a:t>Simulates:</a:t>
            </a:r>
            <a:endParaRPr lang="en-US" dirty="0"/>
          </a:p>
          <a:p>
            <a:pPr marL="1028582" lvl="2" indent="-571500"/>
            <a:r>
              <a:rPr lang="en-US" dirty="0" smtClean="0"/>
              <a:t>Touch and gestures</a:t>
            </a:r>
          </a:p>
          <a:p>
            <a:pPr marL="1028582" lvl="2" indent="-571500"/>
            <a:r>
              <a:rPr lang="en-US" dirty="0" smtClean="0"/>
              <a:t>Orientation</a:t>
            </a:r>
          </a:p>
          <a:p>
            <a:pPr marL="1028582" lvl="2" indent="-571500"/>
            <a:r>
              <a:rPr lang="en-US" dirty="0" smtClean="0"/>
              <a:t>Screen Resolutions</a:t>
            </a:r>
          </a:p>
          <a:p>
            <a:pPr marL="1028582" lvl="2" indent="-571500"/>
            <a:r>
              <a:rPr lang="en-US" dirty="0" smtClean="0"/>
              <a:t>Location</a:t>
            </a:r>
          </a:p>
          <a:p>
            <a:pPr marL="1028582" lvl="2" indent="-571500"/>
            <a:r>
              <a:rPr lang="en-US" dirty="0" smtClean="0"/>
              <a:t>Network</a:t>
            </a:r>
          </a:p>
          <a:p>
            <a:pPr marL="1028582" lvl="2" indent="-571500"/>
            <a:r>
              <a:rPr lang="en-US" dirty="0" smtClean="0"/>
              <a:t>Also takes screenshots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2837" y="1668462"/>
            <a:ext cx="7174832" cy="4425241"/>
          </a:xfrm>
          <a:prstGeom prst="rect">
            <a:avLst/>
          </a:prstGeom>
        </p:spPr>
      </p:pic>
    </p:spTree>
    <p:extLst>
      <p:ext uri="{BB962C8B-B14F-4D97-AF65-F5344CB8AC3E}">
        <p14:creationId xmlns:p14="http://schemas.microsoft.com/office/powerpoint/2010/main" val="2025495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119"/>
              <a:t>Demo</a:t>
            </a:r>
          </a:p>
        </p:txBody>
      </p:sp>
      <p:sp>
        <p:nvSpPr>
          <p:cNvPr id="4" name="TextBox 3"/>
          <p:cNvSpPr txBox="1"/>
          <p:nvPr/>
        </p:nvSpPr>
        <p:spPr>
          <a:xfrm>
            <a:off x="1189039" y="3421062"/>
            <a:ext cx="7924800" cy="461665"/>
          </a:xfrm>
          <a:prstGeom prst="rect">
            <a:avLst/>
          </a:prstGeom>
          <a:noFill/>
        </p:spPr>
        <p:txBody>
          <a:bodyPr wrap="square" rtlCol="0">
            <a:spAutoFit/>
          </a:bodyPr>
          <a:lstStyle/>
          <a:p>
            <a:r>
              <a:rPr lang="en-US" sz="2400" smtClean="0">
                <a:solidFill>
                  <a:srgbClr val="FFFFFF"/>
                </a:solidFill>
              </a:rPr>
              <a:t>Building your first app</a:t>
            </a:r>
            <a:endParaRPr lang="en-US" sz="2400">
              <a:solidFill>
                <a:srgbClr val="FFFFFF"/>
              </a:solidFill>
            </a:endParaRPr>
          </a:p>
        </p:txBody>
      </p:sp>
    </p:spTree>
    <p:extLst>
      <p:ext uri="{BB962C8B-B14F-4D97-AF65-F5344CB8AC3E}">
        <p14:creationId xmlns:p14="http://schemas.microsoft.com/office/powerpoint/2010/main" val="3351402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 navigation within an app</a:t>
            </a:r>
            <a:endParaRPr lang="en-US" dirty="0"/>
          </a:p>
        </p:txBody>
      </p:sp>
      <p:sp>
        <p:nvSpPr>
          <p:cNvPr id="4" name="Rectangle 3"/>
          <p:cNvSpPr/>
          <p:nvPr/>
        </p:nvSpPr>
        <p:spPr>
          <a:xfrm>
            <a:off x="1979096" y="2389684"/>
            <a:ext cx="1582220" cy="554804"/>
          </a:xfrm>
          <a:prstGeom prst="rect">
            <a:avLst/>
          </a:prstGeom>
          <a:solidFill>
            <a:schemeClr val="accent1"/>
          </a:solidFill>
          <a:ln w="12700" cap="flat" cmpd="sng" algn="ctr">
            <a:solidFill>
              <a:srgbClr val="5B9BD5">
                <a:shade val="50000"/>
              </a:srgbClr>
            </a:solidFill>
            <a:prstDash val="solid"/>
            <a:miter lim="800000"/>
          </a:ln>
          <a:effectLst/>
        </p:spPr>
        <p:txBody>
          <a:bodyPr rtlCol="0" anchor="ctr"/>
          <a:lstStyle/>
          <a:p>
            <a:pPr algn="ctr" defTabSz="914400">
              <a:defRPr/>
            </a:pPr>
            <a:r>
              <a:rPr lang="en-US" sz="2400" kern="0" dirty="0" smtClean="0">
                <a:solidFill>
                  <a:srgbClr val="000000"/>
                </a:solidFill>
                <a:latin typeface="Segoe UI Light"/>
              </a:rPr>
              <a:t>Activity1</a:t>
            </a:r>
          </a:p>
        </p:txBody>
      </p:sp>
      <p:sp>
        <p:nvSpPr>
          <p:cNvPr id="5" name="Rectangle 4"/>
          <p:cNvSpPr/>
          <p:nvPr/>
        </p:nvSpPr>
        <p:spPr>
          <a:xfrm>
            <a:off x="4499689" y="1999267"/>
            <a:ext cx="3510338" cy="1875417"/>
          </a:xfrm>
          <a:prstGeom prst="rect">
            <a:avLst/>
          </a:prstGeom>
          <a:noFill/>
          <a:ln w="12700" cap="flat" cmpd="sng" algn="ctr">
            <a:solidFill>
              <a:srgbClr val="5B9BD5">
                <a:shade val="50000"/>
              </a:srgbClr>
            </a:solidFill>
            <a:prstDash val="solid"/>
            <a:miter lim="800000"/>
          </a:ln>
          <a:effectLst/>
        </p:spPr>
        <p:txBody>
          <a:bodyPr rtlCol="0" anchor="ctr"/>
          <a:lstStyle/>
          <a:p>
            <a:pPr algn="ctr" defTabSz="914400">
              <a:defRPr/>
            </a:pPr>
            <a:endParaRPr lang="en-US" kern="0" smtClean="0">
              <a:solidFill>
                <a:prstClr val="white"/>
              </a:solidFill>
              <a:latin typeface="Segoe UI Light"/>
            </a:endParaRPr>
          </a:p>
        </p:txBody>
      </p:sp>
      <p:sp>
        <p:nvSpPr>
          <p:cNvPr id="6" name="Rectangle 5"/>
          <p:cNvSpPr/>
          <p:nvPr/>
        </p:nvSpPr>
        <p:spPr>
          <a:xfrm>
            <a:off x="4620159" y="2404713"/>
            <a:ext cx="3246028" cy="359595"/>
          </a:xfrm>
          <a:prstGeom prst="rect">
            <a:avLst/>
          </a:prstGeom>
          <a:solidFill>
            <a:srgbClr val="ED7D31">
              <a:lumMod val="60000"/>
              <a:lumOff val="40000"/>
            </a:srgbClr>
          </a:solidFill>
          <a:ln w="12700" cap="flat" cmpd="sng" algn="ctr">
            <a:solidFill>
              <a:srgbClr val="5B9BD5">
                <a:shade val="50000"/>
              </a:srgbClr>
            </a:solidFill>
            <a:prstDash val="solid"/>
            <a:miter lim="800000"/>
          </a:ln>
          <a:effectLst/>
        </p:spPr>
        <p:txBody>
          <a:bodyPr rtlCol="0" anchor="ctr"/>
          <a:lstStyle/>
          <a:p>
            <a:pPr algn="ctr" defTabSz="914400">
              <a:defRPr/>
            </a:pPr>
            <a:r>
              <a:rPr lang="en-US" sz="2000" kern="0" dirty="0" smtClean="0">
                <a:solidFill>
                  <a:prstClr val="black"/>
                </a:solidFill>
                <a:latin typeface="Segoe UI Light"/>
              </a:rPr>
              <a:t>Source Activity Reference</a:t>
            </a:r>
          </a:p>
        </p:txBody>
      </p:sp>
      <p:sp>
        <p:nvSpPr>
          <p:cNvPr id="7" name="Rectangle 6"/>
          <p:cNvSpPr/>
          <p:nvPr/>
        </p:nvSpPr>
        <p:spPr>
          <a:xfrm>
            <a:off x="4614577" y="2886244"/>
            <a:ext cx="3246120" cy="356616"/>
          </a:xfrm>
          <a:prstGeom prst="rect">
            <a:avLst/>
          </a:prstGeom>
          <a:solidFill>
            <a:srgbClr val="ED7D31">
              <a:lumMod val="60000"/>
              <a:lumOff val="40000"/>
            </a:srgbClr>
          </a:solidFill>
          <a:ln w="12700" cap="flat" cmpd="sng" algn="ctr">
            <a:solidFill>
              <a:srgbClr val="5B9BD5">
                <a:shade val="50000"/>
              </a:srgbClr>
            </a:solidFill>
            <a:prstDash val="solid"/>
            <a:miter lim="800000"/>
          </a:ln>
          <a:effectLst/>
        </p:spPr>
        <p:txBody>
          <a:bodyPr rtlCol="0" anchor="ctr"/>
          <a:lstStyle/>
          <a:p>
            <a:pPr algn="ctr" defTabSz="914400">
              <a:defRPr/>
            </a:pPr>
            <a:r>
              <a:rPr lang="en-US" sz="2000" kern="0" dirty="0" smtClean="0">
                <a:solidFill>
                  <a:prstClr val="black"/>
                </a:solidFill>
                <a:latin typeface="Segoe UI Light"/>
              </a:rPr>
              <a:t>Destination Activity Type</a:t>
            </a:r>
          </a:p>
        </p:txBody>
      </p:sp>
      <p:sp>
        <p:nvSpPr>
          <p:cNvPr id="8" name="TextBox 7"/>
          <p:cNvSpPr txBox="1"/>
          <p:nvPr/>
        </p:nvSpPr>
        <p:spPr>
          <a:xfrm>
            <a:off x="4614577" y="1999267"/>
            <a:ext cx="3246119" cy="400110"/>
          </a:xfrm>
          <a:prstGeom prst="rect">
            <a:avLst/>
          </a:prstGeom>
          <a:noFill/>
        </p:spPr>
        <p:txBody>
          <a:bodyPr wrap="square" rtlCol="0">
            <a:spAutoFit/>
          </a:bodyPr>
          <a:lstStyle/>
          <a:p>
            <a:pPr algn="ctr" defTabSz="914400"/>
            <a:r>
              <a:rPr lang="en-US" sz="2000" dirty="0" smtClean="0">
                <a:solidFill>
                  <a:prstClr val="black"/>
                </a:solidFill>
                <a:latin typeface="Segoe UI Light"/>
              </a:rPr>
              <a:t>Explicit Intent</a:t>
            </a:r>
            <a:endParaRPr lang="en-US" sz="2000" dirty="0">
              <a:solidFill>
                <a:prstClr val="black"/>
              </a:solidFill>
              <a:latin typeface="Segoe UI Light"/>
            </a:endParaRPr>
          </a:p>
        </p:txBody>
      </p:sp>
      <p:sp>
        <p:nvSpPr>
          <p:cNvPr id="9" name="Freeform 8"/>
          <p:cNvSpPr/>
          <p:nvPr/>
        </p:nvSpPr>
        <p:spPr>
          <a:xfrm>
            <a:off x="3037335" y="1608636"/>
            <a:ext cx="1479479" cy="760500"/>
          </a:xfrm>
          <a:custGeom>
            <a:avLst/>
            <a:gdLst>
              <a:gd name="connsiteX0" fmla="*/ 0 w 1479479"/>
              <a:gd name="connsiteY0" fmla="*/ 760500 h 760500"/>
              <a:gd name="connsiteX1" fmla="*/ 606175 w 1479479"/>
              <a:gd name="connsiteY1" fmla="*/ 10487 h 760500"/>
              <a:gd name="connsiteX2" fmla="*/ 1479479 w 1479479"/>
              <a:gd name="connsiteY2" fmla="*/ 390631 h 760500"/>
            </a:gdLst>
            <a:ahLst/>
            <a:cxnLst>
              <a:cxn ang="0">
                <a:pos x="connsiteX0" y="connsiteY0"/>
              </a:cxn>
              <a:cxn ang="0">
                <a:pos x="connsiteX1" y="connsiteY1"/>
              </a:cxn>
              <a:cxn ang="0">
                <a:pos x="connsiteX2" y="connsiteY2"/>
              </a:cxn>
            </a:cxnLst>
            <a:rect l="l" t="t" r="r" b="b"/>
            <a:pathLst>
              <a:path w="1479479" h="760500">
                <a:moveTo>
                  <a:pt x="0" y="760500"/>
                </a:moveTo>
                <a:cubicBezTo>
                  <a:pt x="179797" y="416316"/>
                  <a:pt x="359595" y="72132"/>
                  <a:pt x="606175" y="10487"/>
                </a:cubicBezTo>
                <a:cubicBezTo>
                  <a:pt x="852755" y="-51158"/>
                  <a:pt x="1166117" y="169736"/>
                  <a:pt x="1479479" y="390631"/>
                </a:cubicBezTo>
              </a:path>
            </a:pathLst>
          </a:custGeom>
          <a:noFill/>
          <a:ln w="38100" cap="flat" cmpd="sng" algn="ctr">
            <a:solidFill>
              <a:srgbClr val="5B9BD5">
                <a:shade val="50000"/>
              </a:srgbClr>
            </a:solidFill>
            <a:prstDash val="solid"/>
            <a:miter lim="800000"/>
            <a:tailEnd type="triangle"/>
          </a:ln>
          <a:effectLst/>
        </p:spPr>
        <p:txBody>
          <a:bodyPr rtlCol="0" anchor="ctr"/>
          <a:lstStyle/>
          <a:p>
            <a:pPr algn="ctr" defTabSz="914400">
              <a:defRPr/>
            </a:pPr>
            <a:endParaRPr lang="en-US" kern="0" smtClean="0">
              <a:solidFill>
                <a:prstClr val="white"/>
              </a:solidFill>
              <a:latin typeface="Segoe UI Light"/>
            </a:endParaRPr>
          </a:p>
        </p:txBody>
      </p:sp>
      <p:sp>
        <p:nvSpPr>
          <p:cNvPr id="10" name="Rectangle 9"/>
          <p:cNvSpPr/>
          <p:nvPr/>
        </p:nvSpPr>
        <p:spPr>
          <a:xfrm>
            <a:off x="8012296" y="4090059"/>
            <a:ext cx="1428108" cy="544530"/>
          </a:xfrm>
          <a:prstGeom prst="rect">
            <a:avLst/>
          </a:prstGeom>
          <a:solidFill>
            <a:schemeClr val="accent1"/>
          </a:solidFill>
          <a:ln w="12700" cap="flat" cmpd="sng" algn="ctr">
            <a:solidFill>
              <a:srgbClr val="5B9BD5">
                <a:shade val="50000"/>
              </a:srgbClr>
            </a:solidFill>
            <a:prstDash val="solid"/>
            <a:miter lim="800000"/>
          </a:ln>
          <a:effectLst/>
        </p:spPr>
        <p:txBody>
          <a:bodyPr rtlCol="0" anchor="ctr"/>
          <a:lstStyle/>
          <a:p>
            <a:pPr algn="ctr" defTabSz="914400">
              <a:defRPr/>
            </a:pPr>
            <a:r>
              <a:rPr lang="en-US" sz="2400" kern="0" dirty="0" smtClean="0">
                <a:solidFill>
                  <a:prstClr val="black"/>
                </a:solidFill>
                <a:latin typeface="Segoe UI Light"/>
              </a:rPr>
              <a:t>Activity2</a:t>
            </a:r>
          </a:p>
        </p:txBody>
      </p:sp>
      <p:sp>
        <p:nvSpPr>
          <p:cNvPr id="11" name="Freeform 10"/>
          <p:cNvSpPr/>
          <p:nvPr/>
        </p:nvSpPr>
        <p:spPr>
          <a:xfrm rot="3809475">
            <a:off x="7907808" y="3048056"/>
            <a:ext cx="1449561" cy="668408"/>
          </a:xfrm>
          <a:custGeom>
            <a:avLst/>
            <a:gdLst>
              <a:gd name="connsiteX0" fmla="*/ 0 w 1479479"/>
              <a:gd name="connsiteY0" fmla="*/ 760500 h 760500"/>
              <a:gd name="connsiteX1" fmla="*/ 606175 w 1479479"/>
              <a:gd name="connsiteY1" fmla="*/ 10487 h 760500"/>
              <a:gd name="connsiteX2" fmla="*/ 1479479 w 1479479"/>
              <a:gd name="connsiteY2" fmla="*/ 390631 h 760500"/>
            </a:gdLst>
            <a:ahLst/>
            <a:cxnLst>
              <a:cxn ang="0">
                <a:pos x="connsiteX0" y="connsiteY0"/>
              </a:cxn>
              <a:cxn ang="0">
                <a:pos x="connsiteX1" y="connsiteY1"/>
              </a:cxn>
              <a:cxn ang="0">
                <a:pos x="connsiteX2" y="connsiteY2"/>
              </a:cxn>
            </a:cxnLst>
            <a:rect l="l" t="t" r="r" b="b"/>
            <a:pathLst>
              <a:path w="1479479" h="760500">
                <a:moveTo>
                  <a:pt x="0" y="760500"/>
                </a:moveTo>
                <a:cubicBezTo>
                  <a:pt x="179797" y="416316"/>
                  <a:pt x="359595" y="72132"/>
                  <a:pt x="606175" y="10487"/>
                </a:cubicBezTo>
                <a:cubicBezTo>
                  <a:pt x="852755" y="-51158"/>
                  <a:pt x="1166117" y="169736"/>
                  <a:pt x="1479479" y="390631"/>
                </a:cubicBezTo>
              </a:path>
            </a:pathLst>
          </a:custGeom>
          <a:noFill/>
          <a:ln w="38100" cap="flat" cmpd="sng" algn="ctr">
            <a:solidFill>
              <a:srgbClr val="5B9BD5">
                <a:shade val="50000"/>
              </a:srgbClr>
            </a:solidFill>
            <a:prstDash val="solid"/>
            <a:miter lim="800000"/>
            <a:tailEnd type="triangle"/>
          </a:ln>
          <a:effectLst/>
        </p:spPr>
        <p:txBody>
          <a:bodyPr rtlCol="0" anchor="ctr"/>
          <a:lstStyle/>
          <a:p>
            <a:pPr algn="ctr" defTabSz="914400">
              <a:defRPr/>
            </a:pPr>
            <a:endParaRPr lang="en-US" kern="0" smtClean="0">
              <a:solidFill>
                <a:prstClr val="white"/>
              </a:solidFill>
              <a:latin typeface="Segoe UI Light"/>
            </a:endParaRPr>
          </a:p>
        </p:txBody>
      </p:sp>
      <p:sp>
        <p:nvSpPr>
          <p:cNvPr id="12" name="Freeform 11"/>
          <p:cNvSpPr/>
          <p:nvPr/>
        </p:nvSpPr>
        <p:spPr>
          <a:xfrm>
            <a:off x="6633290" y="4639725"/>
            <a:ext cx="1376737" cy="780836"/>
          </a:xfrm>
          <a:custGeom>
            <a:avLst/>
            <a:gdLst>
              <a:gd name="connsiteX0" fmla="*/ 1376737 w 1376737"/>
              <a:gd name="connsiteY0" fmla="*/ 0 h 780836"/>
              <a:gd name="connsiteX1" fmla="*/ 1058238 w 1376737"/>
              <a:gd name="connsiteY1" fmla="*/ 678095 h 780836"/>
              <a:gd name="connsiteX2" fmla="*/ 0 w 1376737"/>
              <a:gd name="connsiteY2" fmla="*/ 780836 h 780836"/>
            </a:gdLst>
            <a:ahLst/>
            <a:cxnLst>
              <a:cxn ang="0">
                <a:pos x="connsiteX0" y="connsiteY0"/>
              </a:cxn>
              <a:cxn ang="0">
                <a:pos x="connsiteX1" y="connsiteY1"/>
              </a:cxn>
              <a:cxn ang="0">
                <a:pos x="connsiteX2" y="connsiteY2"/>
              </a:cxn>
            </a:cxnLst>
            <a:rect l="l" t="t" r="r" b="b"/>
            <a:pathLst>
              <a:path w="1376737" h="780836">
                <a:moveTo>
                  <a:pt x="1376737" y="0"/>
                </a:moveTo>
                <a:cubicBezTo>
                  <a:pt x="1332215" y="273978"/>
                  <a:pt x="1287694" y="547956"/>
                  <a:pt x="1058238" y="678095"/>
                </a:cubicBezTo>
                <a:cubicBezTo>
                  <a:pt x="828782" y="808234"/>
                  <a:pt x="172948" y="763713"/>
                  <a:pt x="0" y="780836"/>
                </a:cubicBezTo>
              </a:path>
            </a:pathLst>
          </a:custGeom>
          <a:noFill/>
          <a:ln w="38100" cap="flat" cmpd="sng" algn="ctr">
            <a:solidFill>
              <a:srgbClr val="5B9BD5">
                <a:shade val="50000"/>
              </a:srgbClr>
            </a:solidFill>
            <a:prstDash val="solid"/>
            <a:miter lim="800000"/>
            <a:tailEnd type="triangle"/>
          </a:ln>
          <a:effectLst/>
        </p:spPr>
        <p:txBody>
          <a:bodyPr rtlCol="0" anchor="ctr"/>
          <a:lstStyle/>
          <a:p>
            <a:pPr algn="ctr" defTabSz="914400">
              <a:defRPr/>
            </a:pPr>
            <a:endParaRPr lang="en-US" kern="0" smtClean="0">
              <a:solidFill>
                <a:prstClr val="white"/>
              </a:solidFill>
              <a:latin typeface="Segoe UI Light"/>
            </a:endParaRPr>
          </a:p>
        </p:txBody>
      </p:sp>
      <p:sp>
        <p:nvSpPr>
          <p:cNvPr id="13" name="Rectangle 12"/>
          <p:cNvSpPr/>
          <p:nvPr/>
        </p:nvSpPr>
        <p:spPr>
          <a:xfrm>
            <a:off x="3694881" y="4792124"/>
            <a:ext cx="2936140" cy="1600737"/>
          </a:xfrm>
          <a:prstGeom prst="rect">
            <a:avLst/>
          </a:prstGeom>
          <a:noFill/>
          <a:ln w="12700" cap="flat" cmpd="sng" algn="ctr">
            <a:solidFill>
              <a:srgbClr val="5B9BD5">
                <a:shade val="50000"/>
              </a:srgbClr>
            </a:solidFill>
            <a:prstDash val="solid"/>
            <a:miter lim="800000"/>
          </a:ln>
          <a:effectLst/>
        </p:spPr>
        <p:txBody>
          <a:bodyPr rtlCol="0" anchor="ctr"/>
          <a:lstStyle/>
          <a:p>
            <a:pPr algn="ctr" defTabSz="914400">
              <a:defRPr/>
            </a:pPr>
            <a:endParaRPr lang="en-US" sz="2400" kern="0" smtClean="0">
              <a:solidFill>
                <a:prstClr val="white"/>
              </a:solidFill>
              <a:latin typeface="Segoe UI Light"/>
            </a:endParaRPr>
          </a:p>
        </p:txBody>
      </p:sp>
      <p:sp>
        <p:nvSpPr>
          <p:cNvPr id="14" name="Rectangle 13"/>
          <p:cNvSpPr/>
          <p:nvPr/>
        </p:nvSpPr>
        <p:spPr>
          <a:xfrm>
            <a:off x="3819585" y="5240763"/>
            <a:ext cx="2712378" cy="359595"/>
          </a:xfrm>
          <a:prstGeom prst="rect">
            <a:avLst/>
          </a:prstGeom>
          <a:solidFill>
            <a:srgbClr val="FFC000"/>
          </a:solidFill>
          <a:ln w="12700" cap="flat" cmpd="sng" algn="ctr">
            <a:solidFill>
              <a:srgbClr val="5B9BD5">
                <a:shade val="50000"/>
              </a:srgbClr>
            </a:solidFill>
            <a:prstDash val="solid"/>
            <a:miter lim="800000"/>
          </a:ln>
          <a:effectLst/>
        </p:spPr>
        <p:txBody>
          <a:bodyPr rtlCol="0" anchor="ctr"/>
          <a:lstStyle/>
          <a:p>
            <a:pPr algn="ctr" defTabSz="914400">
              <a:defRPr/>
            </a:pPr>
            <a:r>
              <a:rPr lang="en-US" sz="2000" kern="0" dirty="0" smtClean="0">
                <a:solidFill>
                  <a:prstClr val="black"/>
                </a:solidFill>
                <a:latin typeface="Segoe UI Light"/>
              </a:rPr>
              <a:t>Activity2.finish()</a:t>
            </a:r>
          </a:p>
        </p:txBody>
      </p:sp>
      <p:sp>
        <p:nvSpPr>
          <p:cNvPr id="15" name="Freeform 14"/>
          <p:cNvSpPr/>
          <p:nvPr/>
        </p:nvSpPr>
        <p:spPr>
          <a:xfrm>
            <a:off x="2811303" y="2965037"/>
            <a:ext cx="893852" cy="2127175"/>
          </a:xfrm>
          <a:custGeom>
            <a:avLst/>
            <a:gdLst>
              <a:gd name="connsiteX0" fmla="*/ 893852 w 893852"/>
              <a:gd name="connsiteY0" fmla="*/ 1541123 h 1552308"/>
              <a:gd name="connsiteX1" fmla="*/ 174661 w 893852"/>
              <a:gd name="connsiteY1" fmla="*/ 1325366 h 1552308"/>
              <a:gd name="connsiteX2" fmla="*/ 0 w 893852"/>
              <a:gd name="connsiteY2" fmla="*/ 0 h 1552308"/>
            </a:gdLst>
            <a:ahLst/>
            <a:cxnLst>
              <a:cxn ang="0">
                <a:pos x="connsiteX0" y="connsiteY0"/>
              </a:cxn>
              <a:cxn ang="0">
                <a:pos x="connsiteX1" y="connsiteY1"/>
              </a:cxn>
              <a:cxn ang="0">
                <a:pos x="connsiteX2" y="connsiteY2"/>
              </a:cxn>
            </a:cxnLst>
            <a:rect l="l" t="t" r="r" b="b"/>
            <a:pathLst>
              <a:path w="893852" h="1552308">
                <a:moveTo>
                  <a:pt x="893852" y="1541123"/>
                </a:moveTo>
                <a:cubicBezTo>
                  <a:pt x="608744" y="1561671"/>
                  <a:pt x="323636" y="1582220"/>
                  <a:pt x="174661" y="1325366"/>
                </a:cubicBezTo>
                <a:cubicBezTo>
                  <a:pt x="25686" y="1068512"/>
                  <a:pt x="22261" y="212333"/>
                  <a:pt x="0" y="0"/>
                </a:cubicBezTo>
              </a:path>
            </a:pathLst>
          </a:custGeom>
          <a:noFill/>
          <a:ln w="38100" cap="flat" cmpd="sng" algn="ctr">
            <a:solidFill>
              <a:srgbClr val="5B9BD5">
                <a:shade val="50000"/>
              </a:srgbClr>
            </a:solidFill>
            <a:prstDash val="solid"/>
            <a:miter lim="800000"/>
            <a:tailEnd type="triangle"/>
          </a:ln>
          <a:effectLst/>
        </p:spPr>
        <p:txBody>
          <a:bodyPr rtlCol="0" anchor="ctr"/>
          <a:lstStyle/>
          <a:p>
            <a:pPr algn="ctr" defTabSz="914400">
              <a:defRPr/>
            </a:pPr>
            <a:endParaRPr lang="en-US" kern="0" smtClean="0">
              <a:solidFill>
                <a:prstClr val="white"/>
              </a:solidFill>
              <a:latin typeface="Segoe UI Light"/>
            </a:endParaRPr>
          </a:p>
        </p:txBody>
      </p:sp>
      <p:sp>
        <p:nvSpPr>
          <p:cNvPr id="16" name="Freeform 15"/>
          <p:cNvSpPr/>
          <p:nvPr/>
        </p:nvSpPr>
        <p:spPr>
          <a:xfrm>
            <a:off x="9427861" y="3878092"/>
            <a:ext cx="421919" cy="473957"/>
          </a:xfrm>
          <a:custGeom>
            <a:avLst/>
            <a:gdLst>
              <a:gd name="connsiteX0" fmla="*/ 0 w 421919"/>
              <a:gd name="connsiteY0" fmla="*/ 206829 h 473957"/>
              <a:gd name="connsiteX1" fmla="*/ 102741 w 421919"/>
              <a:gd name="connsiteY1" fmla="*/ 21894 h 473957"/>
              <a:gd name="connsiteX2" fmla="*/ 349321 w 421919"/>
              <a:gd name="connsiteY2" fmla="*/ 32168 h 473957"/>
              <a:gd name="connsiteX3" fmla="*/ 421240 w 421919"/>
              <a:gd name="connsiteY3" fmla="*/ 278748 h 473957"/>
              <a:gd name="connsiteX4" fmla="*/ 318499 w 421919"/>
              <a:gd name="connsiteY4" fmla="*/ 402038 h 473957"/>
              <a:gd name="connsiteX5" fmla="*/ 10274 w 421919"/>
              <a:gd name="connsiteY5" fmla="*/ 473957 h 4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919" h="473957">
                <a:moveTo>
                  <a:pt x="0" y="206829"/>
                </a:moveTo>
                <a:cubicBezTo>
                  <a:pt x="22260" y="128916"/>
                  <a:pt x="44521" y="51004"/>
                  <a:pt x="102741" y="21894"/>
                </a:cubicBezTo>
                <a:cubicBezTo>
                  <a:pt x="160961" y="-7216"/>
                  <a:pt x="296238" y="-10641"/>
                  <a:pt x="349321" y="32168"/>
                </a:cubicBezTo>
                <a:cubicBezTo>
                  <a:pt x="402404" y="74977"/>
                  <a:pt x="426377" y="217103"/>
                  <a:pt x="421240" y="278748"/>
                </a:cubicBezTo>
                <a:cubicBezTo>
                  <a:pt x="416103" y="340393"/>
                  <a:pt x="386993" y="369503"/>
                  <a:pt x="318499" y="402038"/>
                </a:cubicBezTo>
                <a:cubicBezTo>
                  <a:pt x="250005" y="434573"/>
                  <a:pt x="130139" y="454265"/>
                  <a:pt x="10274" y="473957"/>
                </a:cubicBezTo>
              </a:path>
            </a:pathLst>
          </a:custGeom>
          <a:noFill/>
          <a:ln w="38100" cap="flat" cmpd="sng" algn="ctr">
            <a:solidFill>
              <a:srgbClr val="5B9BD5">
                <a:shade val="50000"/>
              </a:srgbClr>
            </a:solidFill>
            <a:prstDash val="solid"/>
            <a:miter lim="800000"/>
            <a:tailEnd type="triangle"/>
          </a:ln>
          <a:effectLst/>
        </p:spPr>
        <p:txBody>
          <a:bodyPr rtlCol="0" anchor="ctr"/>
          <a:lstStyle/>
          <a:p>
            <a:pPr algn="ctr" defTabSz="914400">
              <a:defRPr/>
            </a:pPr>
            <a:endParaRPr lang="en-US" kern="0" smtClean="0">
              <a:solidFill>
                <a:prstClr val="white"/>
              </a:solidFill>
              <a:latin typeface="Segoe UI Light"/>
            </a:endParaRPr>
          </a:p>
        </p:txBody>
      </p:sp>
      <p:sp>
        <p:nvSpPr>
          <p:cNvPr id="17" name="TextBox 16"/>
          <p:cNvSpPr txBox="1"/>
          <p:nvPr/>
        </p:nvSpPr>
        <p:spPr>
          <a:xfrm>
            <a:off x="3819585" y="4792662"/>
            <a:ext cx="2712378" cy="400110"/>
          </a:xfrm>
          <a:prstGeom prst="rect">
            <a:avLst/>
          </a:prstGeom>
          <a:noFill/>
        </p:spPr>
        <p:txBody>
          <a:bodyPr wrap="square" rtlCol="0">
            <a:spAutoFit/>
          </a:bodyPr>
          <a:lstStyle/>
          <a:p>
            <a:pPr algn="ctr" defTabSz="914400"/>
            <a:r>
              <a:rPr lang="en-US" sz="2000" dirty="0" smtClean="0">
                <a:solidFill>
                  <a:prstClr val="black"/>
                </a:solidFill>
                <a:latin typeface="Segoe UI Light"/>
              </a:rPr>
              <a:t>User/program actions</a:t>
            </a:r>
            <a:endParaRPr lang="en-US" sz="2000" dirty="0">
              <a:solidFill>
                <a:prstClr val="black"/>
              </a:solidFill>
              <a:latin typeface="Segoe UI Light"/>
            </a:endParaRPr>
          </a:p>
        </p:txBody>
      </p:sp>
      <p:sp>
        <p:nvSpPr>
          <p:cNvPr id="18" name="TextBox 17"/>
          <p:cNvSpPr txBox="1"/>
          <p:nvPr/>
        </p:nvSpPr>
        <p:spPr>
          <a:xfrm>
            <a:off x="9184704" y="3553006"/>
            <a:ext cx="1096731" cy="400110"/>
          </a:xfrm>
          <a:prstGeom prst="rect">
            <a:avLst/>
          </a:prstGeom>
          <a:noFill/>
        </p:spPr>
        <p:txBody>
          <a:bodyPr wrap="square" rtlCol="0">
            <a:spAutoFit/>
          </a:bodyPr>
          <a:lstStyle/>
          <a:p>
            <a:pPr defTabSz="914400"/>
            <a:r>
              <a:rPr lang="en-US" sz="2000" smtClean="0">
                <a:solidFill>
                  <a:prstClr val="black"/>
                </a:solidFill>
                <a:latin typeface="Segoe UI Light"/>
              </a:rPr>
              <a:t>Do work</a:t>
            </a:r>
            <a:endParaRPr lang="en-US" sz="2000">
              <a:solidFill>
                <a:prstClr val="black"/>
              </a:solidFill>
              <a:latin typeface="Segoe UI Light"/>
            </a:endParaRPr>
          </a:p>
        </p:txBody>
      </p:sp>
      <p:sp>
        <p:nvSpPr>
          <p:cNvPr id="26" name="Rectangle 25"/>
          <p:cNvSpPr/>
          <p:nvPr/>
        </p:nvSpPr>
        <p:spPr>
          <a:xfrm>
            <a:off x="3819585" y="5752757"/>
            <a:ext cx="2712378" cy="359595"/>
          </a:xfrm>
          <a:prstGeom prst="rect">
            <a:avLst/>
          </a:prstGeom>
          <a:solidFill>
            <a:srgbClr val="92D050"/>
          </a:solidFill>
          <a:ln w="12700" cap="flat" cmpd="sng" algn="ctr">
            <a:solidFill>
              <a:srgbClr val="5B9BD5">
                <a:shade val="50000"/>
              </a:srgbClr>
            </a:solidFill>
            <a:prstDash val="solid"/>
            <a:miter lim="800000"/>
          </a:ln>
          <a:effectLst/>
        </p:spPr>
        <p:txBody>
          <a:bodyPr rtlCol="0" anchor="ctr"/>
          <a:lstStyle/>
          <a:p>
            <a:pPr algn="ctr" defTabSz="914400">
              <a:defRPr/>
            </a:pPr>
            <a:r>
              <a:rPr lang="en-US" sz="2000" kern="0" dirty="0" smtClean="0">
                <a:solidFill>
                  <a:prstClr val="black"/>
                </a:solidFill>
                <a:latin typeface="Segoe UI Light"/>
              </a:rPr>
              <a:t>Press “Back” button</a:t>
            </a:r>
          </a:p>
        </p:txBody>
      </p:sp>
      <p:sp>
        <p:nvSpPr>
          <p:cNvPr id="22" name="Rectangle 21"/>
          <p:cNvSpPr/>
          <p:nvPr/>
        </p:nvSpPr>
        <p:spPr>
          <a:xfrm>
            <a:off x="4609620" y="3375345"/>
            <a:ext cx="3246120" cy="356616"/>
          </a:xfrm>
          <a:prstGeom prst="rect">
            <a:avLst/>
          </a:prstGeom>
          <a:solidFill>
            <a:srgbClr val="ED7D31">
              <a:lumMod val="60000"/>
              <a:lumOff val="40000"/>
            </a:srgbClr>
          </a:solidFill>
          <a:ln w="12700" cap="flat" cmpd="sng" algn="ctr">
            <a:solidFill>
              <a:srgbClr val="5B9BD5">
                <a:shade val="50000"/>
              </a:srgbClr>
            </a:solidFill>
            <a:prstDash val="solid"/>
            <a:miter lim="800000"/>
          </a:ln>
          <a:effectLst/>
        </p:spPr>
        <p:txBody>
          <a:bodyPr rtlCol="0" anchor="ctr"/>
          <a:lstStyle/>
          <a:p>
            <a:pPr algn="ctr" defTabSz="914400">
              <a:defRPr/>
            </a:pPr>
            <a:r>
              <a:rPr lang="en-US" sz="2000" kern="0" dirty="0" smtClean="0">
                <a:solidFill>
                  <a:prstClr val="black"/>
                </a:solidFill>
                <a:latin typeface="Segoe UI Light"/>
              </a:rPr>
              <a:t>Parameter Data</a:t>
            </a:r>
          </a:p>
        </p:txBody>
      </p:sp>
    </p:spTree>
    <p:extLst>
      <p:ext uri="{BB962C8B-B14F-4D97-AF65-F5344CB8AC3E}">
        <p14:creationId xmlns:p14="http://schemas.microsoft.com/office/powerpoint/2010/main" val="1344986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8 </a:t>
            </a:r>
            <a:r>
              <a:rPr lang="en-US" dirty="0" smtClean="0"/>
              <a:t>– navigation within an app</a:t>
            </a:r>
            <a:endParaRPr lang="en-US" dirty="0"/>
          </a:p>
        </p:txBody>
      </p:sp>
      <p:sp>
        <p:nvSpPr>
          <p:cNvPr id="4" name="Rectangle 3"/>
          <p:cNvSpPr/>
          <p:nvPr/>
        </p:nvSpPr>
        <p:spPr>
          <a:xfrm>
            <a:off x="1979096" y="2389684"/>
            <a:ext cx="1582220" cy="554804"/>
          </a:xfrm>
          <a:prstGeom prst="rect">
            <a:avLst/>
          </a:prstGeom>
          <a:solidFill>
            <a:schemeClr val="accent1"/>
          </a:solidFill>
          <a:ln w="12700" cap="flat" cmpd="sng" algn="ctr">
            <a:solidFill>
              <a:srgbClr val="5B9BD5">
                <a:shade val="50000"/>
              </a:srgbClr>
            </a:solidFill>
            <a:prstDash val="solid"/>
            <a:miter lim="800000"/>
          </a:ln>
          <a:effectLst/>
        </p:spPr>
        <p:txBody>
          <a:bodyPr rtlCol="0" anchor="ctr"/>
          <a:lstStyle/>
          <a:p>
            <a:pPr algn="ctr" defTabSz="914400">
              <a:defRPr/>
            </a:pPr>
            <a:r>
              <a:rPr lang="en-US" sz="2400" kern="0" dirty="0" smtClean="0">
                <a:solidFill>
                  <a:srgbClr val="000000"/>
                </a:solidFill>
                <a:latin typeface="Segoe UI Light"/>
              </a:rPr>
              <a:t>Page1</a:t>
            </a:r>
          </a:p>
        </p:txBody>
      </p:sp>
      <p:sp>
        <p:nvSpPr>
          <p:cNvPr id="5" name="Rectangle 4"/>
          <p:cNvSpPr/>
          <p:nvPr/>
        </p:nvSpPr>
        <p:spPr>
          <a:xfrm>
            <a:off x="4499689" y="1999267"/>
            <a:ext cx="3510338" cy="1875417"/>
          </a:xfrm>
          <a:prstGeom prst="rect">
            <a:avLst/>
          </a:prstGeom>
          <a:noFill/>
          <a:ln w="12700" cap="flat" cmpd="sng" algn="ctr">
            <a:solidFill>
              <a:srgbClr val="5B9BD5">
                <a:shade val="50000"/>
              </a:srgbClr>
            </a:solidFill>
            <a:prstDash val="solid"/>
            <a:miter lim="800000"/>
          </a:ln>
          <a:effectLst/>
        </p:spPr>
        <p:txBody>
          <a:bodyPr rtlCol="0" anchor="ctr"/>
          <a:lstStyle/>
          <a:p>
            <a:pPr algn="ctr" defTabSz="914400">
              <a:defRPr/>
            </a:pPr>
            <a:endParaRPr lang="en-US" kern="0" smtClean="0">
              <a:solidFill>
                <a:prstClr val="white"/>
              </a:solidFill>
              <a:latin typeface="Segoe UI Light"/>
            </a:endParaRPr>
          </a:p>
        </p:txBody>
      </p:sp>
      <p:sp>
        <p:nvSpPr>
          <p:cNvPr id="6" name="Rectangle 5"/>
          <p:cNvSpPr/>
          <p:nvPr/>
        </p:nvSpPr>
        <p:spPr>
          <a:xfrm>
            <a:off x="4620159" y="2404713"/>
            <a:ext cx="3246028" cy="359595"/>
          </a:xfrm>
          <a:prstGeom prst="rect">
            <a:avLst/>
          </a:prstGeom>
          <a:solidFill>
            <a:srgbClr val="ED7D31">
              <a:lumMod val="60000"/>
              <a:lumOff val="40000"/>
            </a:srgbClr>
          </a:solidFill>
          <a:ln w="12700" cap="flat" cmpd="sng" algn="ctr">
            <a:solidFill>
              <a:srgbClr val="5B9BD5">
                <a:shade val="50000"/>
              </a:srgbClr>
            </a:solidFill>
            <a:prstDash val="solid"/>
            <a:miter lim="800000"/>
          </a:ln>
          <a:effectLst/>
        </p:spPr>
        <p:txBody>
          <a:bodyPr rtlCol="0" anchor="ctr"/>
          <a:lstStyle/>
          <a:p>
            <a:pPr algn="ctr" defTabSz="914400">
              <a:defRPr/>
            </a:pPr>
            <a:r>
              <a:rPr lang="en-US" sz="2000" kern="0" dirty="0" smtClean="0">
                <a:solidFill>
                  <a:prstClr val="black"/>
                </a:solidFill>
                <a:latin typeface="Segoe UI Light"/>
              </a:rPr>
              <a:t>Destination Page Type</a:t>
            </a:r>
          </a:p>
        </p:txBody>
      </p:sp>
      <p:sp>
        <p:nvSpPr>
          <p:cNvPr id="7" name="Rectangle 6"/>
          <p:cNvSpPr/>
          <p:nvPr/>
        </p:nvSpPr>
        <p:spPr>
          <a:xfrm>
            <a:off x="4614577" y="2886244"/>
            <a:ext cx="3246120" cy="356616"/>
          </a:xfrm>
          <a:prstGeom prst="rect">
            <a:avLst/>
          </a:prstGeom>
          <a:solidFill>
            <a:srgbClr val="ED7D31">
              <a:lumMod val="60000"/>
              <a:lumOff val="40000"/>
            </a:srgbClr>
          </a:solidFill>
          <a:ln w="12700" cap="flat" cmpd="sng" algn="ctr">
            <a:solidFill>
              <a:srgbClr val="5B9BD5">
                <a:shade val="50000"/>
              </a:srgbClr>
            </a:solidFill>
            <a:prstDash val="solid"/>
            <a:miter lim="800000"/>
          </a:ln>
          <a:effectLst/>
        </p:spPr>
        <p:txBody>
          <a:bodyPr rtlCol="0" anchor="ctr"/>
          <a:lstStyle/>
          <a:p>
            <a:pPr algn="ctr" defTabSz="914400">
              <a:defRPr/>
            </a:pPr>
            <a:r>
              <a:rPr lang="en-US" sz="2000" kern="0" dirty="0" smtClean="0">
                <a:solidFill>
                  <a:prstClr val="black"/>
                </a:solidFill>
                <a:latin typeface="Segoe UI Light"/>
              </a:rPr>
              <a:t>Parameter Data</a:t>
            </a:r>
          </a:p>
        </p:txBody>
      </p:sp>
      <p:sp>
        <p:nvSpPr>
          <p:cNvPr id="8" name="TextBox 7"/>
          <p:cNvSpPr txBox="1"/>
          <p:nvPr/>
        </p:nvSpPr>
        <p:spPr>
          <a:xfrm>
            <a:off x="4614577" y="1999267"/>
            <a:ext cx="3246119" cy="400110"/>
          </a:xfrm>
          <a:prstGeom prst="rect">
            <a:avLst/>
          </a:prstGeom>
          <a:noFill/>
        </p:spPr>
        <p:txBody>
          <a:bodyPr wrap="square" rtlCol="0">
            <a:spAutoFit/>
          </a:bodyPr>
          <a:lstStyle/>
          <a:p>
            <a:pPr algn="ctr" defTabSz="914400"/>
            <a:r>
              <a:rPr lang="en-US" sz="2000" dirty="0" err="1" smtClean="0">
                <a:solidFill>
                  <a:prstClr val="black"/>
                </a:solidFill>
                <a:latin typeface="Segoe UI Light"/>
              </a:rPr>
              <a:t>Frame.Navigate</a:t>
            </a:r>
            <a:r>
              <a:rPr lang="en-US" sz="2000" dirty="0" smtClean="0">
                <a:solidFill>
                  <a:prstClr val="black"/>
                </a:solidFill>
                <a:latin typeface="Segoe UI Light"/>
              </a:rPr>
              <a:t>()</a:t>
            </a:r>
            <a:endParaRPr lang="en-US" sz="2000" dirty="0">
              <a:solidFill>
                <a:prstClr val="black"/>
              </a:solidFill>
              <a:latin typeface="Segoe UI Light"/>
            </a:endParaRPr>
          </a:p>
        </p:txBody>
      </p:sp>
      <p:sp>
        <p:nvSpPr>
          <p:cNvPr id="9" name="Freeform 8"/>
          <p:cNvSpPr/>
          <p:nvPr/>
        </p:nvSpPr>
        <p:spPr>
          <a:xfrm>
            <a:off x="3037335" y="1608636"/>
            <a:ext cx="1479479" cy="760500"/>
          </a:xfrm>
          <a:custGeom>
            <a:avLst/>
            <a:gdLst>
              <a:gd name="connsiteX0" fmla="*/ 0 w 1479479"/>
              <a:gd name="connsiteY0" fmla="*/ 760500 h 760500"/>
              <a:gd name="connsiteX1" fmla="*/ 606175 w 1479479"/>
              <a:gd name="connsiteY1" fmla="*/ 10487 h 760500"/>
              <a:gd name="connsiteX2" fmla="*/ 1479479 w 1479479"/>
              <a:gd name="connsiteY2" fmla="*/ 390631 h 760500"/>
            </a:gdLst>
            <a:ahLst/>
            <a:cxnLst>
              <a:cxn ang="0">
                <a:pos x="connsiteX0" y="connsiteY0"/>
              </a:cxn>
              <a:cxn ang="0">
                <a:pos x="connsiteX1" y="connsiteY1"/>
              </a:cxn>
              <a:cxn ang="0">
                <a:pos x="connsiteX2" y="connsiteY2"/>
              </a:cxn>
            </a:cxnLst>
            <a:rect l="l" t="t" r="r" b="b"/>
            <a:pathLst>
              <a:path w="1479479" h="760500">
                <a:moveTo>
                  <a:pt x="0" y="760500"/>
                </a:moveTo>
                <a:cubicBezTo>
                  <a:pt x="179797" y="416316"/>
                  <a:pt x="359595" y="72132"/>
                  <a:pt x="606175" y="10487"/>
                </a:cubicBezTo>
                <a:cubicBezTo>
                  <a:pt x="852755" y="-51158"/>
                  <a:pt x="1166117" y="169736"/>
                  <a:pt x="1479479" y="390631"/>
                </a:cubicBezTo>
              </a:path>
            </a:pathLst>
          </a:custGeom>
          <a:noFill/>
          <a:ln w="38100" cap="flat" cmpd="sng" algn="ctr">
            <a:solidFill>
              <a:srgbClr val="5B9BD5">
                <a:shade val="50000"/>
              </a:srgbClr>
            </a:solidFill>
            <a:prstDash val="solid"/>
            <a:miter lim="800000"/>
            <a:tailEnd type="triangle"/>
          </a:ln>
          <a:effectLst/>
        </p:spPr>
        <p:txBody>
          <a:bodyPr rtlCol="0" anchor="ctr"/>
          <a:lstStyle/>
          <a:p>
            <a:pPr algn="ctr" defTabSz="914400">
              <a:defRPr/>
            </a:pPr>
            <a:endParaRPr lang="en-US" kern="0" smtClean="0">
              <a:solidFill>
                <a:prstClr val="white"/>
              </a:solidFill>
              <a:latin typeface="Segoe UI Light"/>
            </a:endParaRPr>
          </a:p>
        </p:txBody>
      </p:sp>
      <p:sp>
        <p:nvSpPr>
          <p:cNvPr id="10" name="Rectangle 9"/>
          <p:cNvSpPr/>
          <p:nvPr/>
        </p:nvSpPr>
        <p:spPr>
          <a:xfrm>
            <a:off x="8012296" y="4090059"/>
            <a:ext cx="1428108" cy="544530"/>
          </a:xfrm>
          <a:prstGeom prst="rect">
            <a:avLst/>
          </a:prstGeom>
          <a:solidFill>
            <a:schemeClr val="accent1"/>
          </a:solidFill>
          <a:ln w="12700" cap="flat" cmpd="sng" algn="ctr">
            <a:solidFill>
              <a:srgbClr val="5B9BD5">
                <a:shade val="50000"/>
              </a:srgbClr>
            </a:solidFill>
            <a:prstDash val="solid"/>
            <a:miter lim="800000"/>
          </a:ln>
          <a:effectLst/>
        </p:spPr>
        <p:txBody>
          <a:bodyPr rtlCol="0" anchor="ctr"/>
          <a:lstStyle/>
          <a:p>
            <a:pPr algn="ctr" defTabSz="914400">
              <a:defRPr/>
            </a:pPr>
            <a:r>
              <a:rPr lang="en-US" sz="2400" kern="0" dirty="0" smtClean="0">
                <a:solidFill>
                  <a:prstClr val="black"/>
                </a:solidFill>
                <a:latin typeface="Segoe UI Light"/>
              </a:rPr>
              <a:t>Page2</a:t>
            </a:r>
          </a:p>
        </p:txBody>
      </p:sp>
      <p:sp>
        <p:nvSpPr>
          <p:cNvPr id="11" name="Freeform 10"/>
          <p:cNvSpPr/>
          <p:nvPr/>
        </p:nvSpPr>
        <p:spPr>
          <a:xfrm rot="3809475">
            <a:off x="7907808" y="3048056"/>
            <a:ext cx="1449561" cy="668408"/>
          </a:xfrm>
          <a:custGeom>
            <a:avLst/>
            <a:gdLst>
              <a:gd name="connsiteX0" fmla="*/ 0 w 1479479"/>
              <a:gd name="connsiteY0" fmla="*/ 760500 h 760500"/>
              <a:gd name="connsiteX1" fmla="*/ 606175 w 1479479"/>
              <a:gd name="connsiteY1" fmla="*/ 10487 h 760500"/>
              <a:gd name="connsiteX2" fmla="*/ 1479479 w 1479479"/>
              <a:gd name="connsiteY2" fmla="*/ 390631 h 760500"/>
            </a:gdLst>
            <a:ahLst/>
            <a:cxnLst>
              <a:cxn ang="0">
                <a:pos x="connsiteX0" y="connsiteY0"/>
              </a:cxn>
              <a:cxn ang="0">
                <a:pos x="connsiteX1" y="connsiteY1"/>
              </a:cxn>
              <a:cxn ang="0">
                <a:pos x="connsiteX2" y="connsiteY2"/>
              </a:cxn>
            </a:cxnLst>
            <a:rect l="l" t="t" r="r" b="b"/>
            <a:pathLst>
              <a:path w="1479479" h="760500">
                <a:moveTo>
                  <a:pt x="0" y="760500"/>
                </a:moveTo>
                <a:cubicBezTo>
                  <a:pt x="179797" y="416316"/>
                  <a:pt x="359595" y="72132"/>
                  <a:pt x="606175" y="10487"/>
                </a:cubicBezTo>
                <a:cubicBezTo>
                  <a:pt x="852755" y="-51158"/>
                  <a:pt x="1166117" y="169736"/>
                  <a:pt x="1479479" y="390631"/>
                </a:cubicBezTo>
              </a:path>
            </a:pathLst>
          </a:custGeom>
          <a:noFill/>
          <a:ln w="38100" cap="flat" cmpd="sng" algn="ctr">
            <a:solidFill>
              <a:srgbClr val="5B9BD5">
                <a:shade val="50000"/>
              </a:srgbClr>
            </a:solidFill>
            <a:prstDash val="solid"/>
            <a:miter lim="800000"/>
            <a:tailEnd type="triangle"/>
          </a:ln>
          <a:effectLst/>
        </p:spPr>
        <p:txBody>
          <a:bodyPr rtlCol="0" anchor="ctr"/>
          <a:lstStyle/>
          <a:p>
            <a:pPr algn="ctr" defTabSz="914400">
              <a:defRPr/>
            </a:pPr>
            <a:endParaRPr lang="en-US" kern="0" smtClean="0">
              <a:solidFill>
                <a:prstClr val="white"/>
              </a:solidFill>
              <a:latin typeface="Segoe UI Light"/>
            </a:endParaRPr>
          </a:p>
        </p:txBody>
      </p:sp>
      <p:sp>
        <p:nvSpPr>
          <p:cNvPr id="12" name="Freeform 11"/>
          <p:cNvSpPr/>
          <p:nvPr/>
        </p:nvSpPr>
        <p:spPr>
          <a:xfrm>
            <a:off x="6633290" y="4639725"/>
            <a:ext cx="1376737" cy="780836"/>
          </a:xfrm>
          <a:custGeom>
            <a:avLst/>
            <a:gdLst>
              <a:gd name="connsiteX0" fmla="*/ 1376737 w 1376737"/>
              <a:gd name="connsiteY0" fmla="*/ 0 h 780836"/>
              <a:gd name="connsiteX1" fmla="*/ 1058238 w 1376737"/>
              <a:gd name="connsiteY1" fmla="*/ 678095 h 780836"/>
              <a:gd name="connsiteX2" fmla="*/ 0 w 1376737"/>
              <a:gd name="connsiteY2" fmla="*/ 780836 h 780836"/>
            </a:gdLst>
            <a:ahLst/>
            <a:cxnLst>
              <a:cxn ang="0">
                <a:pos x="connsiteX0" y="connsiteY0"/>
              </a:cxn>
              <a:cxn ang="0">
                <a:pos x="connsiteX1" y="connsiteY1"/>
              </a:cxn>
              <a:cxn ang="0">
                <a:pos x="connsiteX2" y="connsiteY2"/>
              </a:cxn>
            </a:cxnLst>
            <a:rect l="l" t="t" r="r" b="b"/>
            <a:pathLst>
              <a:path w="1376737" h="780836">
                <a:moveTo>
                  <a:pt x="1376737" y="0"/>
                </a:moveTo>
                <a:cubicBezTo>
                  <a:pt x="1332215" y="273978"/>
                  <a:pt x="1287694" y="547956"/>
                  <a:pt x="1058238" y="678095"/>
                </a:cubicBezTo>
                <a:cubicBezTo>
                  <a:pt x="828782" y="808234"/>
                  <a:pt x="172948" y="763713"/>
                  <a:pt x="0" y="780836"/>
                </a:cubicBezTo>
              </a:path>
            </a:pathLst>
          </a:custGeom>
          <a:noFill/>
          <a:ln w="38100" cap="flat" cmpd="sng" algn="ctr">
            <a:solidFill>
              <a:srgbClr val="5B9BD5">
                <a:shade val="50000"/>
              </a:srgbClr>
            </a:solidFill>
            <a:prstDash val="solid"/>
            <a:miter lim="800000"/>
            <a:tailEnd type="triangle"/>
          </a:ln>
          <a:effectLst/>
        </p:spPr>
        <p:txBody>
          <a:bodyPr rtlCol="0" anchor="ctr"/>
          <a:lstStyle/>
          <a:p>
            <a:pPr algn="ctr" defTabSz="914400">
              <a:defRPr/>
            </a:pPr>
            <a:endParaRPr lang="en-US" kern="0" smtClean="0">
              <a:solidFill>
                <a:prstClr val="white"/>
              </a:solidFill>
              <a:latin typeface="Segoe UI Light"/>
            </a:endParaRPr>
          </a:p>
        </p:txBody>
      </p:sp>
      <p:sp>
        <p:nvSpPr>
          <p:cNvPr id="13" name="Rectangle 12"/>
          <p:cNvSpPr/>
          <p:nvPr/>
        </p:nvSpPr>
        <p:spPr>
          <a:xfrm>
            <a:off x="3694881" y="4792124"/>
            <a:ext cx="2936140" cy="1600737"/>
          </a:xfrm>
          <a:prstGeom prst="rect">
            <a:avLst/>
          </a:prstGeom>
          <a:noFill/>
          <a:ln w="12700" cap="flat" cmpd="sng" algn="ctr">
            <a:solidFill>
              <a:srgbClr val="5B9BD5">
                <a:shade val="50000"/>
              </a:srgbClr>
            </a:solidFill>
            <a:prstDash val="solid"/>
            <a:miter lim="800000"/>
          </a:ln>
          <a:effectLst/>
        </p:spPr>
        <p:txBody>
          <a:bodyPr rtlCol="0" anchor="ctr"/>
          <a:lstStyle/>
          <a:p>
            <a:pPr algn="ctr" defTabSz="914400">
              <a:defRPr/>
            </a:pPr>
            <a:endParaRPr lang="en-US" sz="2400" kern="0" smtClean="0">
              <a:solidFill>
                <a:prstClr val="white"/>
              </a:solidFill>
              <a:latin typeface="Segoe UI Light"/>
            </a:endParaRPr>
          </a:p>
        </p:txBody>
      </p:sp>
      <p:sp>
        <p:nvSpPr>
          <p:cNvPr id="14" name="Rectangle 13"/>
          <p:cNvSpPr/>
          <p:nvPr/>
        </p:nvSpPr>
        <p:spPr>
          <a:xfrm>
            <a:off x="3819585" y="5240763"/>
            <a:ext cx="2712378" cy="359595"/>
          </a:xfrm>
          <a:prstGeom prst="rect">
            <a:avLst/>
          </a:prstGeom>
          <a:solidFill>
            <a:srgbClr val="FFC000"/>
          </a:solidFill>
          <a:ln w="12700" cap="flat" cmpd="sng" algn="ctr">
            <a:solidFill>
              <a:srgbClr val="5B9BD5">
                <a:shade val="50000"/>
              </a:srgbClr>
            </a:solidFill>
            <a:prstDash val="solid"/>
            <a:miter lim="800000"/>
          </a:ln>
          <a:effectLst/>
        </p:spPr>
        <p:txBody>
          <a:bodyPr rtlCol="0" anchor="ctr"/>
          <a:lstStyle/>
          <a:p>
            <a:pPr algn="ctr" defTabSz="914400">
              <a:defRPr/>
            </a:pPr>
            <a:r>
              <a:rPr lang="en-US" sz="2000" kern="0" dirty="0" err="1" smtClean="0">
                <a:solidFill>
                  <a:prstClr val="black"/>
                </a:solidFill>
                <a:latin typeface="Segoe UI Light"/>
              </a:rPr>
              <a:t>Frame.GoBack</a:t>
            </a:r>
            <a:r>
              <a:rPr lang="en-US" sz="2000" kern="0" dirty="0" smtClean="0">
                <a:solidFill>
                  <a:prstClr val="black"/>
                </a:solidFill>
                <a:latin typeface="Segoe UI Light"/>
              </a:rPr>
              <a:t>()</a:t>
            </a:r>
          </a:p>
        </p:txBody>
      </p:sp>
      <p:sp>
        <p:nvSpPr>
          <p:cNvPr id="15" name="Freeform 14"/>
          <p:cNvSpPr/>
          <p:nvPr/>
        </p:nvSpPr>
        <p:spPr>
          <a:xfrm>
            <a:off x="2811303" y="2965037"/>
            <a:ext cx="893852" cy="2127175"/>
          </a:xfrm>
          <a:custGeom>
            <a:avLst/>
            <a:gdLst>
              <a:gd name="connsiteX0" fmla="*/ 893852 w 893852"/>
              <a:gd name="connsiteY0" fmla="*/ 1541123 h 1552308"/>
              <a:gd name="connsiteX1" fmla="*/ 174661 w 893852"/>
              <a:gd name="connsiteY1" fmla="*/ 1325366 h 1552308"/>
              <a:gd name="connsiteX2" fmla="*/ 0 w 893852"/>
              <a:gd name="connsiteY2" fmla="*/ 0 h 1552308"/>
            </a:gdLst>
            <a:ahLst/>
            <a:cxnLst>
              <a:cxn ang="0">
                <a:pos x="connsiteX0" y="connsiteY0"/>
              </a:cxn>
              <a:cxn ang="0">
                <a:pos x="connsiteX1" y="connsiteY1"/>
              </a:cxn>
              <a:cxn ang="0">
                <a:pos x="connsiteX2" y="connsiteY2"/>
              </a:cxn>
            </a:cxnLst>
            <a:rect l="l" t="t" r="r" b="b"/>
            <a:pathLst>
              <a:path w="893852" h="1552308">
                <a:moveTo>
                  <a:pt x="893852" y="1541123"/>
                </a:moveTo>
                <a:cubicBezTo>
                  <a:pt x="608744" y="1561671"/>
                  <a:pt x="323636" y="1582220"/>
                  <a:pt x="174661" y="1325366"/>
                </a:cubicBezTo>
                <a:cubicBezTo>
                  <a:pt x="25686" y="1068512"/>
                  <a:pt x="22261" y="212333"/>
                  <a:pt x="0" y="0"/>
                </a:cubicBezTo>
              </a:path>
            </a:pathLst>
          </a:custGeom>
          <a:noFill/>
          <a:ln w="38100" cap="flat" cmpd="sng" algn="ctr">
            <a:solidFill>
              <a:srgbClr val="5B9BD5">
                <a:shade val="50000"/>
              </a:srgbClr>
            </a:solidFill>
            <a:prstDash val="solid"/>
            <a:miter lim="800000"/>
            <a:tailEnd type="triangle"/>
          </a:ln>
          <a:effectLst/>
        </p:spPr>
        <p:txBody>
          <a:bodyPr rtlCol="0" anchor="ctr"/>
          <a:lstStyle/>
          <a:p>
            <a:pPr algn="ctr" defTabSz="914400">
              <a:defRPr/>
            </a:pPr>
            <a:endParaRPr lang="en-US" kern="0" smtClean="0">
              <a:solidFill>
                <a:prstClr val="white"/>
              </a:solidFill>
              <a:latin typeface="Segoe UI Light"/>
            </a:endParaRPr>
          </a:p>
        </p:txBody>
      </p:sp>
      <p:sp>
        <p:nvSpPr>
          <p:cNvPr id="16" name="Freeform 15"/>
          <p:cNvSpPr/>
          <p:nvPr/>
        </p:nvSpPr>
        <p:spPr>
          <a:xfrm>
            <a:off x="9427861" y="3878092"/>
            <a:ext cx="421919" cy="473957"/>
          </a:xfrm>
          <a:custGeom>
            <a:avLst/>
            <a:gdLst>
              <a:gd name="connsiteX0" fmla="*/ 0 w 421919"/>
              <a:gd name="connsiteY0" fmla="*/ 206829 h 473957"/>
              <a:gd name="connsiteX1" fmla="*/ 102741 w 421919"/>
              <a:gd name="connsiteY1" fmla="*/ 21894 h 473957"/>
              <a:gd name="connsiteX2" fmla="*/ 349321 w 421919"/>
              <a:gd name="connsiteY2" fmla="*/ 32168 h 473957"/>
              <a:gd name="connsiteX3" fmla="*/ 421240 w 421919"/>
              <a:gd name="connsiteY3" fmla="*/ 278748 h 473957"/>
              <a:gd name="connsiteX4" fmla="*/ 318499 w 421919"/>
              <a:gd name="connsiteY4" fmla="*/ 402038 h 473957"/>
              <a:gd name="connsiteX5" fmla="*/ 10274 w 421919"/>
              <a:gd name="connsiteY5" fmla="*/ 473957 h 4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919" h="473957">
                <a:moveTo>
                  <a:pt x="0" y="206829"/>
                </a:moveTo>
                <a:cubicBezTo>
                  <a:pt x="22260" y="128916"/>
                  <a:pt x="44521" y="51004"/>
                  <a:pt x="102741" y="21894"/>
                </a:cubicBezTo>
                <a:cubicBezTo>
                  <a:pt x="160961" y="-7216"/>
                  <a:pt x="296238" y="-10641"/>
                  <a:pt x="349321" y="32168"/>
                </a:cubicBezTo>
                <a:cubicBezTo>
                  <a:pt x="402404" y="74977"/>
                  <a:pt x="426377" y="217103"/>
                  <a:pt x="421240" y="278748"/>
                </a:cubicBezTo>
                <a:cubicBezTo>
                  <a:pt x="416103" y="340393"/>
                  <a:pt x="386993" y="369503"/>
                  <a:pt x="318499" y="402038"/>
                </a:cubicBezTo>
                <a:cubicBezTo>
                  <a:pt x="250005" y="434573"/>
                  <a:pt x="130139" y="454265"/>
                  <a:pt x="10274" y="473957"/>
                </a:cubicBezTo>
              </a:path>
            </a:pathLst>
          </a:custGeom>
          <a:noFill/>
          <a:ln w="38100" cap="flat" cmpd="sng" algn="ctr">
            <a:solidFill>
              <a:srgbClr val="5B9BD5">
                <a:shade val="50000"/>
              </a:srgbClr>
            </a:solidFill>
            <a:prstDash val="solid"/>
            <a:miter lim="800000"/>
            <a:tailEnd type="triangle"/>
          </a:ln>
          <a:effectLst/>
        </p:spPr>
        <p:txBody>
          <a:bodyPr rtlCol="0" anchor="ctr"/>
          <a:lstStyle/>
          <a:p>
            <a:pPr algn="ctr" defTabSz="914400">
              <a:defRPr/>
            </a:pPr>
            <a:endParaRPr lang="en-US" kern="0" smtClean="0">
              <a:solidFill>
                <a:prstClr val="white"/>
              </a:solidFill>
              <a:latin typeface="Segoe UI Light"/>
            </a:endParaRPr>
          </a:p>
        </p:txBody>
      </p:sp>
      <p:sp>
        <p:nvSpPr>
          <p:cNvPr id="17" name="TextBox 16"/>
          <p:cNvSpPr txBox="1"/>
          <p:nvPr/>
        </p:nvSpPr>
        <p:spPr>
          <a:xfrm>
            <a:off x="3819585" y="4792662"/>
            <a:ext cx="2712378" cy="400110"/>
          </a:xfrm>
          <a:prstGeom prst="rect">
            <a:avLst/>
          </a:prstGeom>
          <a:noFill/>
        </p:spPr>
        <p:txBody>
          <a:bodyPr wrap="square" rtlCol="0">
            <a:spAutoFit/>
          </a:bodyPr>
          <a:lstStyle/>
          <a:p>
            <a:pPr algn="ctr" defTabSz="914400"/>
            <a:r>
              <a:rPr lang="en-US" sz="2000" dirty="0" smtClean="0">
                <a:solidFill>
                  <a:prstClr val="black"/>
                </a:solidFill>
                <a:latin typeface="Segoe UI Light"/>
              </a:rPr>
              <a:t>User/program actions</a:t>
            </a:r>
            <a:endParaRPr lang="en-US" sz="2000" dirty="0">
              <a:solidFill>
                <a:prstClr val="black"/>
              </a:solidFill>
              <a:latin typeface="Segoe UI Light"/>
            </a:endParaRPr>
          </a:p>
        </p:txBody>
      </p:sp>
      <p:sp>
        <p:nvSpPr>
          <p:cNvPr id="18" name="TextBox 17"/>
          <p:cNvSpPr txBox="1"/>
          <p:nvPr/>
        </p:nvSpPr>
        <p:spPr>
          <a:xfrm>
            <a:off x="9184704" y="3553006"/>
            <a:ext cx="1096731" cy="400110"/>
          </a:xfrm>
          <a:prstGeom prst="rect">
            <a:avLst/>
          </a:prstGeom>
          <a:noFill/>
        </p:spPr>
        <p:txBody>
          <a:bodyPr wrap="square" rtlCol="0">
            <a:spAutoFit/>
          </a:bodyPr>
          <a:lstStyle/>
          <a:p>
            <a:pPr defTabSz="914400"/>
            <a:r>
              <a:rPr lang="en-US" sz="2000" smtClean="0">
                <a:solidFill>
                  <a:prstClr val="black"/>
                </a:solidFill>
                <a:latin typeface="Segoe UI Light"/>
              </a:rPr>
              <a:t>Do work</a:t>
            </a:r>
            <a:endParaRPr lang="en-US" sz="2000">
              <a:solidFill>
                <a:prstClr val="black"/>
              </a:solidFill>
              <a:latin typeface="Segoe UI Light"/>
            </a:endParaRPr>
          </a:p>
        </p:txBody>
      </p:sp>
      <p:sp>
        <p:nvSpPr>
          <p:cNvPr id="26" name="Rectangle 25"/>
          <p:cNvSpPr/>
          <p:nvPr/>
        </p:nvSpPr>
        <p:spPr>
          <a:xfrm>
            <a:off x="3819585" y="5752757"/>
            <a:ext cx="2712378" cy="359595"/>
          </a:xfrm>
          <a:prstGeom prst="rect">
            <a:avLst/>
          </a:prstGeom>
          <a:solidFill>
            <a:srgbClr val="FFC000"/>
          </a:solidFill>
          <a:ln w="12700" cap="flat" cmpd="sng" algn="ctr">
            <a:solidFill>
              <a:srgbClr val="5B9BD5">
                <a:shade val="50000"/>
              </a:srgbClr>
            </a:solidFill>
            <a:prstDash val="solid"/>
            <a:miter lim="800000"/>
          </a:ln>
          <a:effectLst/>
        </p:spPr>
        <p:txBody>
          <a:bodyPr rtlCol="0" anchor="ctr"/>
          <a:lstStyle/>
          <a:p>
            <a:pPr algn="ctr" defTabSz="914400">
              <a:defRPr/>
            </a:pPr>
            <a:r>
              <a:rPr lang="en-US" sz="2000" kern="0" dirty="0" err="1" smtClean="0">
                <a:solidFill>
                  <a:prstClr val="black"/>
                </a:solidFill>
                <a:latin typeface="Segoe UI Light"/>
              </a:rPr>
              <a:t>Frame.Navigate</a:t>
            </a:r>
            <a:r>
              <a:rPr lang="en-US" sz="2000" kern="0" dirty="0" smtClean="0">
                <a:solidFill>
                  <a:prstClr val="black"/>
                </a:solidFill>
                <a:latin typeface="Segoe UI Light"/>
              </a:rPr>
              <a:t>()</a:t>
            </a:r>
          </a:p>
        </p:txBody>
      </p:sp>
      <p:cxnSp>
        <p:nvCxnSpPr>
          <p:cNvPr id="27" name="Straight Arrow Connector 26"/>
          <p:cNvCxnSpPr>
            <a:endCxn id="28" idx="1"/>
          </p:cNvCxnSpPr>
          <p:nvPr/>
        </p:nvCxnSpPr>
        <p:spPr>
          <a:xfrm flipV="1">
            <a:off x="6531963" y="5887674"/>
            <a:ext cx="1480333" cy="18566"/>
          </a:xfrm>
          <a:prstGeom prst="straightConnector1">
            <a:avLst/>
          </a:prstGeom>
          <a:noFill/>
          <a:ln w="38100" cap="flat" cmpd="sng" algn="ctr">
            <a:solidFill>
              <a:srgbClr val="5B9BD5">
                <a:shade val="50000"/>
              </a:srgbClr>
            </a:solidFill>
            <a:prstDash val="solid"/>
            <a:miter lim="800000"/>
            <a:tailEnd type="triangle"/>
          </a:ln>
          <a:effectLst/>
        </p:spPr>
      </p:cxnSp>
      <p:sp>
        <p:nvSpPr>
          <p:cNvPr id="28" name="Rectangle 27"/>
          <p:cNvSpPr/>
          <p:nvPr/>
        </p:nvSpPr>
        <p:spPr>
          <a:xfrm>
            <a:off x="8012296" y="5615409"/>
            <a:ext cx="1428108" cy="544530"/>
          </a:xfrm>
          <a:prstGeom prst="rect">
            <a:avLst/>
          </a:prstGeom>
          <a:solidFill>
            <a:schemeClr val="accent1"/>
          </a:solidFill>
          <a:ln w="12700" cap="flat" cmpd="sng" algn="ctr">
            <a:solidFill>
              <a:srgbClr val="5B9BD5">
                <a:shade val="50000"/>
              </a:srgbClr>
            </a:solidFill>
            <a:prstDash val="solid"/>
            <a:miter lim="800000"/>
          </a:ln>
          <a:effectLst/>
        </p:spPr>
        <p:txBody>
          <a:bodyPr rtlCol="0" anchor="ctr"/>
          <a:lstStyle/>
          <a:p>
            <a:pPr algn="ctr" defTabSz="914400">
              <a:defRPr/>
            </a:pPr>
            <a:r>
              <a:rPr lang="en-US" sz="2400" kern="0" dirty="0" smtClean="0">
                <a:solidFill>
                  <a:prstClr val="black"/>
                </a:solidFill>
                <a:latin typeface="Segoe UI Light"/>
              </a:rPr>
              <a:t>Page3</a:t>
            </a:r>
          </a:p>
        </p:txBody>
      </p:sp>
    </p:spTree>
    <p:extLst>
      <p:ext uri="{BB962C8B-B14F-4D97-AF65-F5344CB8AC3E}">
        <p14:creationId xmlns:p14="http://schemas.microsoft.com/office/powerpoint/2010/main" val="1003832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8 – </a:t>
            </a:r>
            <a:r>
              <a:rPr lang="en-US" dirty="0" smtClean="0"/>
              <a:t>navigation </a:t>
            </a:r>
            <a:r>
              <a:rPr lang="en-US" dirty="0"/>
              <a:t>within an </a:t>
            </a:r>
            <a:r>
              <a:rPr lang="en-US" dirty="0" smtClean="0"/>
              <a:t>app</a:t>
            </a:r>
            <a:endParaRPr lang="en-US" dirty="0"/>
          </a:p>
        </p:txBody>
      </p:sp>
      <p:grpSp>
        <p:nvGrpSpPr>
          <p:cNvPr id="3" name="Group 2"/>
          <p:cNvGrpSpPr/>
          <p:nvPr/>
        </p:nvGrpSpPr>
        <p:grpSpPr>
          <a:xfrm>
            <a:off x="274637" y="1643851"/>
            <a:ext cx="11295929" cy="3910811"/>
            <a:chOff x="4142509" y="871414"/>
            <a:chExt cx="8095529" cy="3091621"/>
          </a:xfrm>
        </p:grpSpPr>
        <p:sp>
          <p:nvSpPr>
            <p:cNvPr id="11" name="TextBox 10"/>
            <p:cNvSpPr txBox="1"/>
            <p:nvPr/>
          </p:nvSpPr>
          <p:spPr>
            <a:xfrm>
              <a:off x="4142509" y="871414"/>
              <a:ext cx="8095529" cy="2259767"/>
            </a:xfrm>
            <a:prstGeom prst="rect">
              <a:avLst/>
            </a:prstGeom>
            <a:noFill/>
            <a:ln w="3175">
              <a:solidFill>
                <a:schemeClr val="tx1">
                  <a:lumMod val="75000"/>
                </a:schemeClr>
              </a:solidFill>
            </a:ln>
          </p:spPr>
          <p:txBody>
            <a:bodyPr wrap="square" rtlCol="0">
              <a:spAutoFit/>
            </a:bodyPr>
            <a:lstStyle/>
            <a:p>
              <a:pPr defTabSz="914400">
                <a:lnSpc>
                  <a:spcPct val="107000"/>
                </a:lnSpc>
              </a:pPr>
              <a:r>
                <a:rPr lang="en-US" sz="2400" dirty="0" smtClean="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public</a:t>
              </a:r>
              <a:r>
                <a:rPr lang="en-US" sz="24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sealed</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partial</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class</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smtClean="0">
                  <a:solidFill>
                    <a:srgbClr val="2B91A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Page1</a:t>
              </a:r>
              <a:r>
                <a:rPr lang="en-US" sz="24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a:solidFill>
                    <a:srgbClr val="2B91A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Page</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914400">
                <a:lnSpc>
                  <a:spcPct val="107000"/>
                </a:lnSpc>
              </a:pPr>
              <a:r>
                <a:rPr lang="en-US" sz="24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914400">
                <a:lnSpc>
                  <a:spcPct val="107000"/>
                </a:lnSpc>
              </a:pPr>
              <a:r>
                <a:rPr lang="en-US" sz="2400" dirty="0" smtClean="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private</a:t>
              </a:r>
              <a:r>
                <a:rPr lang="en-US" sz="24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smtClean="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void</a:t>
              </a:r>
              <a:r>
                <a:rPr lang="en-US" sz="24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err="1"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btnNext_Click</a:t>
              </a:r>
              <a:r>
                <a:rPr lang="en-US" sz="24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r>
                <a:rPr lang="en-US" sz="2400" dirty="0" smtClean="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object</a:t>
              </a:r>
              <a:r>
                <a:rPr lang="en-US" sz="24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sender, </a:t>
              </a:r>
              <a:r>
                <a:rPr lang="en-US" sz="2400" dirty="0" err="1" smtClean="0">
                  <a:solidFill>
                    <a:srgbClr val="2B91A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RoutedEventArgs</a:t>
              </a:r>
              <a:r>
                <a:rPr lang="en-US" sz="24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e)</a:t>
              </a:r>
              <a:endPar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914400">
                <a:lnSpc>
                  <a:spcPct val="107000"/>
                </a:lnSpc>
              </a:pPr>
              <a:r>
                <a:rPr lang="en-US" sz="24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914400">
                <a:lnSpc>
                  <a:spcPct val="107000"/>
                </a:lnSpc>
              </a:pP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err="1" smtClean="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this</a:t>
              </a:r>
              <a:r>
                <a:rPr lang="en-US" sz="2400" dirty="0" err="1"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.Frame.Navigate</a:t>
              </a:r>
              <a:r>
                <a:rPr lang="en-US" sz="24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r>
                <a:rPr lang="en-US" sz="2400" dirty="0" err="1" smtClean="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typeof</a:t>
              </a:r>
              <a:r>
                <a:rPr lang="en-US" sz="24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r>
                <a:rPr lang="en-US" sz="2400" dirty="0" smtClean="0">
                  <a:solidFill>
                    <a:srgbClr val="2B91A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Page2</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r>
                <a:rPr lang="en-US" sz="2400" dirty="0" err="1"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tbSourceData.Text</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914400">
                <a:lnSpc>
                  <a:spcPct val="107000"/>
                </a:lnSpc>
              </a:pP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914400">
                <a:lnSpc>
                  <a:spcPct val="107000"/>
                </a:lnSpc>
                <a:spcAft>
                  <a:spcPts val="800"/>
                </a:spcAft>
              </a:pPr>
              <a:r>
                <a:rPr lang="en-US" sz="24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endParaRPr lang="en-US" sz="2400" dirty="0">
                <a:solidFill>
                  <a:prstClr val="black"/>
                </a:solidFill>
                <a:latin typeface="Calibri" panose="020F0502020204030204"/>
              </a:endParaRPr>
            </a:p>
          </p:txBody>
        </p:sp>
        <p:sp>
          <p:nvSpPr>
            <p:cNvPr id="13" name="Rectangle 12"/>
            <p:cNvSpPr/>
            <p:nvPr/>
          </p:nvSpPr>
          <p:spPr>
            <a:xfrm>
              <a:off x="6555391" y="3549413"/>
              <a:ext cx="2743200" cy="413622"/>
            </a:xfrm>
            <a:prstGeom prst="rect">
              <a:avLst/>
            </a:prstGeom>
          </p:spPr>
          <p:txBody>
            <a:bodyPr wrap="square">
              <a:spAutoFit/>
            </a:bodyPr>
            <a:lstStyle/>
            <a:p>
              <a:pPr defTabSz="914400"/>
              <a:r>
                <a:rPr lang="en-US" sz="2800" b="1" dirty="0" smtClean="0">
                  <a:solidFill>
                    <a:srgbClr val="008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Page1.xaml.cs</a:t>
              </a:r>
              <a:endParaRPr lang="en-US" sz="2800" b="1" dirty="0">
                <a:solidFill>
                  <a:srgbClr val="008000"/>
                </a:solidFill>
                <a:highlight>
                  <a:srgbClr val="FFFFFF"/>
                </a:highlight>
                <a:latin typeface="Consolas" panose="020B0609020204030204" pitchFamily="49" charset="0"/>
                <a:ea typeface="Calibri" panose="020F0502020204030204" pitchFamily="34" charset="0"/>
                <a:cs typeface="Times New Roman" panose="02020603050405020304" pitchFamily="18" charset="0"/>
              </a:endParaRPr>
            </a:p>
          </p:txBody>
        </p:sp>
      </p:grpSp>
      <p:sp>
        <p:nvSpPr>
          <p:cNvPr id="7" name="Rectangle 6"/>
          <p:cNvSpPr/>
          <p:nvPr/>
        </p:nvSpPr>
        <p:spPr bwMode="auto">
          <a:xfrm>
            <a:off x="960437" y="3192462"/>
            <a:ext cx="9144000" cy="592963"/>
          </a:xfrm>
          <a:prstGeom prst="rect">
            <a:avLst/>
          </a:prstGeom>
          <a:solidFill>
            <a:schemeClr val="bg2">
              <a:lumMod val="20000"/>
              <a:lumOff val="80000"/>
              <a:alpha val="25000"/>
            </a:schemeClr>
          </a:solidFill>
          <a:ln w="3175">
            <a:solidFill>
              <a:schemeClr val="tx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621956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8 – </a:t>
            </a:r>
            <a:r>
              <a:rPr lang="en-US" dirty="0" smtClean="0"/>
              <a:t>navigation </a:t>
            </a:r>
            <a:r>
              <a:rPr lang="en-US" dirty="0"/>
              <a:t>within an </a:t>
            </a:r>
            <a:r>
              <a:rPr lang="en-US" dirty="0" smtClean="0"/>
              <a:t>app</a:t>
            </a:r>
            <a:endParaRPr lang="en-US" dirty="0"/>
          </a:p>
        </p:txBody>
      </p:sp>
      <p:sp>
        <p:nvSpPr>
          <p:cNvPr id="5" name="Rectangle 4"/>
          <p:cNvSpPr/>
          <p:nvPr/>
        </p:nvSpPr>
        <p:spPr>
          <a:xfrm>
            <a:off x="274637" y="1668462"/>
            <a:ext cx="11277600" cy="5229573"/>
          </a:xfrm>
          <a:prstGeom prst="rect">
            <a:avLst/>
          </a:prstGeom>
          <a:ln>
            <a:solidFill>
              <a:schemeClr val="tx1">
                <a:lumMod val="85000"/>
                <a:alpha val="25000"/>
              </a:schemeClr>
            </a:solidFill>
          </a:ln>
        </p:spPr>
        <p:txBody>
          <a:bodyPr wrap="square">
            <a:spAutoFit/>
          </a:bodyPr>
          <a:lstStyle/>
          <a:p>
            <a:pPr defTabSz="914400">
              <a:lnSpc>
                <a:spcPct val="107000"/>
              </a:lnSpc>
            </a:pPr>
            <a:r>
              <a:rPr lang="en-US" sz="2400" dirty="0" smtClean="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public</a:t>
            </a:r>
            <a:r>
              <a:rPr lang="en-US" sz="24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sealed</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partial</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class</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smtClean="0">
                <a:solidFill>
                  <a:srgbClr val="2B91A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Page2 </a:t>
            </a:r>
            <a:r>
              <a:rPr lang="en-US" sz="24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smtClean="0">
                <a:solidFill>
                  <a:srgbClr val="2B91A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Page </a:t>
            </a:r>
            <a:r>
              <a:rPr lang="en-US" sz="24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914400">
              <a:lnSpc>
                <a:spcPct val="107000"/>
              </a:lnSpc>
            </a:pPr>
            <a:r>
              <a:rPr lang="en-US" sz="2400" dirty="0" smtClean="0">
                <a:solidFill>
                  <a:srgbClr val="80808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smtClean="0">
                <a:solidFill>
                  <a:srgbClr val="008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a:solidFill>
                  <a:srgbClr val="008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Invoked when </a:t>
            </a:r>
            <a:r>
              <a:rPr lang="en-US" sz="2400" dirty="0" smtClean="0">
                <a:solidFill>
                  <a:srgbClr val="008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about </a:t>
            </a:r>
            <a:r>
              <a:rPr lang="en-US" sz="2400" dirty="0">
                <a:solidFill>
                  <a:srgbClr val="008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to be displayed in a Frame.</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914400">
              <a:lnSpc>
                <a:spcPct val="107000"/>
              </a:lnSpc>
            </a:pP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smtClean="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protected</a:t>
            </a:r>
            <a:r>
              <a:rPr lang="en-US" sz="24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override</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void</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err="1">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OnNavigatedTo</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r>
              <a:rPr lang="en-US" sz="2400" dirty="0" err="1">
                <a:solidFill>
                  <a:srgbClr val="2B91A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NavigationEventArgs</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e</a:t>
            </a:r>
            <a:r>
              <a:rPr lang="en-US" sz="24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914400">
              <a:lnSpc>
                <a:spcPct val="107000"/>
              </a:lnSpc>
            </a:pP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if</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err="1">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e.Parameter</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 </a:t>
            </a:r>
            <a:r>
              <a:rPr lang="en-US" sz="2400"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null</a:t>
            </a:r>
            <a:r>
              <a:rPr lang="en-US" sz="24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p>
          <a:p>
            <a:pPr defTabSz="914400">
              <a:lnSpc>
                <a:spcPct val="107000"/>
              </a:lnSpc>
            </a:pPr>
            <a:r>
              <a:rPr lang="en-US" sz="2400" dirty="0" smtClean="0">
                <a:solidFill>
                  <a:srgbClr val="80808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smtClean="0">
                <a:solidFill>
                  <a:srgbClr val="008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a:solidFill>
                  <a:srgbClr val="008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Do something with the shared </a:t>
            </a:r>
            <a:r>
              <a:rPr lang="en-US" sz="2400" dirty="0" smtClean="0">
                <a:solidFill>
                  <a:srgbClr val="008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data</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914400">
              <a:lnSpc>
                <a:spcPct val="107000"/>
              </a:lnSpc>
            </a:pP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err="1">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tbSharedData.Text</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 </a:t>
            </a:r>
            <a:r>
              <a:rPr lang="en-US" sz="2400" dirty="0" err="1">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e.Parameter</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as</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string</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914400">
              <a:lnSpc>
                <a:spcPct val="107000"/>
              </a:lnSpc>
            </a:pP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914400">
              <a:lnSpc>
                <a:spcPct val="107000"/>
              </a:lnSpc>
            </a:pP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914400">
              <a:lnSpc>
                <a:spcPct val="107000"/>
              </a:lnSpc>
            </a:pP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smtClean="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private</a:t>
            </a:r>
            <a:r>
              <a:rPr lang="en-US" sz="24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void</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err="1">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btnBack_Click</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r>
              <a:rPr lang="en-US" sz="2400"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object</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sender, </a:t>
            </a:r>
            <a:r>
              <a:rPr lang="en-US" sz="2400" dirty="0" err="1">
                <a:solidFill>
                  <a:srgbClr val="2B91A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RoutedEventArgs</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e</a:t>
            </a:r>
            <a:r>
              <a:rPr lang="en-US" sz="24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914400">
              <a:lnSpc>
                <a:spcPct val="107000"/>
              </a:lnSpc>
            </a:pP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if</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err="1">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this</a:t>
            </a:r>
            <a:r>
              <a:rPr lang="en-US" sz="2400" dirty="0" err="1">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.Frame.CanGoBack</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914400">
              <a:lnSpc>
                <a:spcPct val="107000"/>
              </a:lnSpc>
            </a:pP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err="1" smtClean="0">
                <a:solidFill>
                  <a:srgbClr val="0000FF"/>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this</a:t>
            </a:r>
            <a:r>
              <a:rPr lang="en-US" sz="2400" dirty="0" err="1"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.Frame.GoBack</a:t>
            </a: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914400">
              <a:lnSpc>
                <a:spcPct val="107000"/>
              </a:lnSpc>
            </a:pPr>
            <a:r>
              <a:rPr lang="en-US" sz="2400" dirty="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a:t>
            </a:r>
            <a:r>
              <a:rPr lang="en-US" sz="24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p>
          <a:p>
            <a:pPr defTabSz="914400">
              <a:lnSpc>
                <a:spcPct val="107000"/>
              </a:lnSpc>
            </a:pPr>
            <a:r>
              <a:rPr lang="en-US" sz="2400" dirty="0" smtClean="0">
                <a:solidFill>
                  <a:srgbClr val="000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a:t>
            </a:r>
            <a:endParaRPr lang="en-US" sz="2400" dirty="0">
              <a:solidFill>
                <a:prstClr val="black"/>
              </a:solidFill>
              <a:latin typeface="Calibri" panose="020F0502020204030204"/>
            </a:endParaRPr>
          </a:p>
        </p:txBody>
      </p:sp>
      <p:sp>
        <p:nvSpPr>
          <p:cNvPr id="6" name="Rectangle 5"/>
          <p:cNvSpPr/>
          <p:nvPr/>
        </p:nvSpPr>
        <p:spPr>
          <a:xfrm>
            <a:off x="4084637" y="6153941"/>
            <a:ext cx="3810000" cy="530466"/>
          </a:xfrm>
          <a:prstGeom prst="rect">
            <a:avLst/>
          </a:prstGeom>
        </p:spPr>
        <p:txBody>
          <a:bodyPr wrap="square">
            <a:spAutoFit/>
          </a:bodyPr>
          <a:lstStyle/>
          <a:p>
            <a:pPr defTabSz="914400">
              <a:lnSpc>
                <a:spcPct val="107000"/>
              </a:lnSpc>
            </a:pPr>
            <a:r>
              <a:rPr lang="en-US" sz="2800" b="1" dirty="0" smtClean="0">
                <a:solidFill>
                  <a:srgbClr val="008000"/>
                </a:solidFill>
                <a:highlight>
                  <a:srgbClr val="FFFFFF"/>
                </a:highlight>
                <a:latin typeface="Consolas" panose="020B0609020204030204" pitchFamily="49" charset="0"/>
                <a:ea typeface="Calibri" panose="020F0502020204030204" pitchFamily="34" charset="0"/>
                <a:cs typeface="Times New Roman" panose="02020603050405020304" pitchFamily="18" charset="0"/>
              </a:rPr>
              <a:t>// Page2.xaml.cs</a:t>
            </a:r>
            <a:endParaRPr lang="en-US" sz="2800" b="1" dirty="0">
              <a:solidFill>
                <a:srgbClr val="008000"/>
              </a:solidFill>
              <a:highlight>
                <a:srgbClr val="FFFFFF"/>
              </a:highlight>
              <a:latin typeface="Consolas" panose="020B0609020204030204" pitchFamily="49" charset="0"/>
              <a:ea typeface="Calibri" panose="020F0502020204030204" pitchFamily="34" charset="0"/>
              <a:cs typeface="Times New Roman" panose="02020603050405020304" pitchFamily="18" charset="0"/>
            </a:endParaRPr>
          </a:p>
        </p:txBody>
      </p:sp>
      <p:sp>
        <p:nvSpPr>
          <p:cNvPr id="9" name="Rectangle 8"/>
          <p:cNvSpPr/>
          <p:nvPr/>
        </p:nvSpPr>
        <p:spPr bwMode="auto">
          <a:xfrm>
            <a:off x="1265237" y="3649662"/>
            <a:ext cx="7467600" cy="457200"/>
          </a:xfrm>
          <a:prstGeom prst="rect">
            <a:avLst/>
          </a:prstGeom>
          <a:solidFill>
            <a:schemeClr val="bg2">
              <a:lumMod val="20000"/>
              <a:lumOff val="80000"/>
              <a:alpha val="25000"/>
            </a:schemeClr>
          </a:solidFill>
          <a:ln w="3175">
            <a:solidFill>
              <a:schemeClr val="tx1">
                <a:lumMod val="85000"/>
                <a:alpha val="2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1341437" y="5630862"/>
            <a:ext cx="7467600" cy="457200"/>
          </a:xfrm>
          <a:prstGeom prst="rect">
            <a:avLst/>
          </a:prstGeom>
          <a:solidFill>
            <a:schemeClr val="bg2">
              <a:lumMod val="20000"/>
              <a:lumOff val="80000"/>
              <a:alpha val="25000"/>
            </a:schemeClr>
          </a:solidFill>
          <a:ln w="3175">
            <a:solidFill>
              <a:schemeClr val="tx1">
                <a:lumMod val="85000"/>
                <a:alpha val="2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89046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119"/>
              <a:t>Demo</a:t>
            </a:r>
          </a:p>
        </p:txBody>
      </p:sp>
      <p:sp>
        <p:nvSpPr>
          <p:cNvPr id="4" name="TextBox 3"/>
          <p:cNvSpPr txBox="1"/>
          <p:nvPr/>
        </p:nvSpPr>
        <p:spPr>
          <a:xfrm>
            <a:off x="1189039" y="3421062"/>
            <a:ext cx="7924800" cy="461665"/>
          </a:xfrm>
          <a:prstGeom prst="rect">
            <a:avLst/>
          </a:prstGeom>
          <a:noFill/>
        </p:spPr>
        <p:txBody>
          <a:bodyPr wrap="square" rtlCol="0">
            <a:spAutoFit/>
          </a:bodyPr>
          <a:lstStyle/>
          <a:p>
            <a:r>
              <a:rPr lang="en-US" sz="2400" smtClean="0">
                <a:solidFill>
                  <a:srgbClr val="FFFFFF"/>
                </a:solidFill>
              </a:rPr>
              <a:t>Navigation and Visual Studio templates</a:t>
            </a:r>
            <a:endParaRPr lang="en-US" sz="2400">
              <a:solidFill>
                <a:srgbClr val="FFFFFF"/>
              </a:solidFill>
            </a:endParaRPr>
          </a:p>
        </p:txBody>
      </p:sp>
    </p:spTree>
    <p:extLst>
      <p:ext uri="{BB962C8B-B14F-4D97-AF65-F5344CB8AC3E}">
        <p14:creationId xmlns:p14="http://schemas.microsoft.com/office/powerpoint/2010/main" val="805357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Studio project </a:t>
            </a:r>
            <a:r>
              <a:rPr lang="en-US" dirty="0"/>
              <a:t>t</a:t>
            </a:r>
            <a:r>
              <a:rPr lang="en-US" dirty="0" smtClean="0"/>
              <a:t>emplates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19570" y="1211262"/>
            <a:ext cx="7997334" cy="5586960"/>
          </a:xfrm>
        </p:spPr>
      </p:pic>
    </p:spTree>
    <p:extLst>
      <p:ext uri="{BB962C8B-B14F-4D97-AF65-F5344CB8AC3E}">
        <p14:creationId xmlns:p14="http://schemas.microsoft.com/office/powerpoint/2010/main" val="2797671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4638" y="1897062"/>
            <a:ext cx="11887200" cy="914400"/>
          </a:xfrm>
        </p:spPr>
        <p:txBody>
          <a:bodyPr/>
          <a:lstStyle/>
          <a:p>
            <a:r>
              <a:rPr lang="en-US" sz="5400" dirty="0" smtClean="0">
                <a:solidFill>
                  <a:schemeClr val="tx1"/>
                </a:solidFill>
              </a:rPr>
              <a:t>Introduction </a:t>
            </a:r>
            <a:r>
              <a:rPr lang="en-US" sz="5400" dirty="0">
                <a:solidFill>
                  <a:schemeClr val="tx1"/>
                </a:solidFill>
              </a:rPr>
              <a:t>to Windows Store </a:t>
            </a:r>
            <a:r>
              <a:rPr lang="en-US" sz="5400" dirty="0" smtClean="0">
                <a:solidFill>
                  <a:schemeClr val="tx1"/>
                </a:solidFill>
              </a:rPr>
              <a:t>app </a:t>
            </a:r>
            <a:r>
              <a:rPr lang="en-US" sz="5400" dirty="0">
                <a:solidFill>
                  <a:schemeClr val="tx1"/>
                </a:solidFill>
              </a:rPr>
              <a:t>d</a:t>
            </a:r>
            <a:r>
              <a:rPr lang="en-US" sz="5400" dirty="0" smtClean="0">
                <a:solidFill>
                  <a:schemeClr val="tx1"/>
                </a:solidFill>
              </a:rPr>
              <a:t>evelopment </a:t>
            </a:r>
            <a:r>
              <a:rPr lang="en-US" sz="5400" dirty="0">
                <a:solidFill>
                  <a:schemeClr val="tx1"/>
                </a:solidFill>
              </a:rPr>
              <a:t>for Android </a:t>
            </a:r>
            <a:r>
              <a:rPr lang="en-US" sz="5400" dirty="0" smtClean="0">
                <a:solidFill>
                  <a:schemeClr val="tx1"/>
                </a:solidFill>
              </a:rPr>
              <a:t>programmers</a:t>
            </a:r>
            <a:endParaRPr lang="en-US" sz="5400" dirty="0"/>
          </a:p>
        </p:txBody>
      </p:sp>
      <p:sp>
        <p:nvSpPr>
          <p:cNvPr id="3" name="Subtitle 2"/>
          <p:cNvSpPr>
            <a:spLocks noGrp="1"/>
          </p:cNvSpPr>
          <p:nvPr>
            <p:ph type="subTitle" idx="1"/>
          </p:nvPr>
        </p:nvSpPr>
        <p:spPr>
          <a:xfrm>
            <a:off x="274638" y="4945062"/>
            <a:ext cx="5235825" cy="914400"/>
          </a:xfrm>
        </p:spPr>
        <p:txBody>
          <a:bodyPr/>
          <a:lstStyle/>
          <a:p>
            <a:r>
              <a:rPr lang="en-US" dirty="0" smtClean="0"/>
              <a:t>Hanu Kommalapati</a:t>
            </a:r>
          </a:p>
          <a:p>
            <a:r>
              <a:rPr lang="en-US" dirty="0" smtClean="0"/>
              <a:t>Senior Technical Director</a:t>
            </a:r>
          </a:p>
          <a:p>
            <a:r>
              <a:rPr lang="en-US" dirty="0" smtClean="0"/>
              <a:t>http://blogs.msdn.com/hanuk</a:t>
            </a:r>
          </a:p>
          <a:p>
            <a:r>
              <a:rPr lang="en-US" dirty="0" smtClean="0"/>
              <a:t>@</a:t>
            </a:r>
            <a:r>
              <a:rPr lang="en-US" dirty="0" err="1" smtClean="0"/>
              <a:t>HanuK</a:t>
            </a:r>
            <a:endParaRPr lang="en-US" dirty="0" smtClean="0"/>
          </a:p>
        </p:txBody>
      </p:sp>
      <p:sp>
        <p:nvSpPr>
          <p:cNvPr id="4" name="Subtitle 2"/>
          <p:cNvSpPr txBox="1">
            <a:spLocks/>
          </p:cNvSpPr>
          <p:nvPr/>
        </p:nvSpPr>
        <p:spPr>
          <a:xfrm>
            <a:off x="5532437" y="4945062"/>
            <a:ext cx="7315199" cy="914400"/>
          </a:xfrm>
          <a:prstGeom prst="rect">
            <a:avLst/>
          </a:prstGeom>
        </p:spPr>
        <p:txBody>
          <a:bodyPr vert="horz" lIns="182880" tIns="146304" rIns="182880" bIns="146304" rtlCol="0" anchor="b">
            <a:noAutofit/>
          </a:bodyPr>
          <a:lstStyle>
            <a:lvl1pPr marL="0" indent="0" algn="l" defTabSz="914166" rtl="0" eaLnBrk="1" latinLnBrk="0" hangingPunct="1">
              <a:lnSpc>
                <a:spcPct val="90000"/>
              </a:lnSpc>
              <a:spcBef>
                <a:spcPts val="0"/>
              </a:spcBef>
              <a:buFont typeface="Arial" pitchFamily="34" charset="0"/>
              <a:buNone/>
              <a:defRPr sz="2800" b="0" kern="1200" spc="-52" baseline="0">
                <a:gradFill>
                  <a:gsLst>
                    <a:gs pos="0">
                      <a:srgbClr val="FFFFFF"/>
                    </a:gs>
                    <a:gs pos="100000">
                      <a:srgbClr val="FFFFFF"/>
                    </a:gs>
                  </a:gsLst>
                  <a:lin ang="5400000" scaled="0"/>
                </a:gradFill>
                <a:latin typeface="+mn-lt"/>
                <a:ea typeface="+mn-ea"/>
                <a:cs typeface="Segoe UI" pitchFamily="34" charset="0"/>
              </a:defRPr>
            </a:lvl1pPr>
            <a:lvl2pPr marL="466207" indent="0" algn="ctr" defTabSz="914166"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32411" indent="0" algn="ctr" defTabSz="914166"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98619" indent="0" algn="ctr" defTabSz="914166"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64824" indent="0" algn="ctr" defTabSz="914166"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331032" indent="0" algn="ctr" defTabSz="914166"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97234" indent="0" algn="ctr" defTabSz="914166"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63441" indent="0" algn="ctr" defTabSz="914166"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729649" indent="0" algn="ctr" defTabSz="914166"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Jennifer </a:t>
            </a:r>
            <a:r>
              <a:rPr lang="en-US" dirty="0" err="1" smtClean="0"/>
              <a:t>Marsman</a:t>
            </a:r>
            <a:endParaRPr lang="en-US" dirty="0" smtClean="0"/>
          </a:p>
          <a:p>
            <a:r>
              <a:rPr lang="en-US" dirty="0" smtClean="0"/>
              <a:t>Principal Technology Evangelist</a:t>
            </a:r>
          </a:p>
          <a:p>
            <a:r>
              <a:rPr lang="en-US" dirty="0" smtClean="0"/>
              <a:t>http://blogs.msdn.com/jennifer</a:t>
            </a:r>
          </a:p>
          <a:p>
            <a:r>
              <a:rPr lang="en-US" dirty="0" smtClean="0"/>
              <a:t>@</a:t>
            </a:r>
            <a:r>
              <a:rPr lang="en-US" dirty="0" err="1" smtClean="0"/>
              <a:t>JenniferMarsman</a:t>
            </a:r>
            <a:endParaRPr lang="en-US" dirty="0" smtClean="0"/>
          </a:p>
        </p:txBody>
      </p:sp>
      <p:sp>
        <p:nvSpPr>
          <p:cNvPr id="5" name="Rectangle 4"/>
          <p:cNvSpPr/>
          <p:nvPr/>
        </p:nvSpPr>
        <p:spPr>
          <a:xfrm>
            <a:off x="427037" y="5935662"/>
            <a:ext cx="974947" cy="461665"/>
          </a:xfrm>
          <a:prstGeom prst="rect">
            <a:avLst/>
          </a:prstGeom>
        </p:spPr>
        <p:txBody>
          <a:bodyPr wrap="none">
            <a:spAutoFit/>
          </a:bodyPr>
          <a:lstStyle/>
          <a:p>
            <a:r>
              <a:rPr lang="en-US" sz="2400" dirty="0"/>
              <a:t>3-006</a:t>
            </a:r>
            <a:endParaRPr lang="en-US" sz="2000" dirty="0"/>
          </a:p>
        </p:txBody>
      </p:sp>
    </p:spTree>
    <p:extLst>
      <p:ext uri="{BB962C8B-B14F-4D97-AF65-F5344CB8AC3E}">
        <p14:creationId xmlns:p14="http://schemas.microsoft.com/office/powerpoint/2010/main" val="363539089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Blank app</a:t>
            </a:r>
            <a:endParaRPr lang="en-US" dirty="0"/>
          </a:p>
        </p:txBody>
      </p:sp>
      <p:pic>
        <p:nvPicPr>
          <p:cNvPr id="17" name="Content Placeholder 16"/>
          <p:cNvPicPr>
            <a:picLocks noGrp="1" noChangeAspect="1"/>
          </p:cNvPicPr>
          <p:nvPr>
            <p:ph idx="1"/>
          </p:nvPr>
        </p:nvPicPr>
        <p:blipFill>
          <a:blip r:embed="rId3"/>
          <a:stretch>
            <a:fillRect/>
          </a:stretch>
        </p:blipFill>
        <p:spPr>
          <a:xfrm>
            <a:off x="793072" y="1820862"/>
            <a:ext cx="10850330" cy="3987066"/>
          </a:xfrm>
          <a:prstGeom prst="rect">
            <a:avLst/>
          </a:prstGeom>
        </p:spPr>
      </p:pic>
    </p:spTree>
    <p:extLst>
      <p:ext uri="{BB962C8B-B14F-4D97-AF65-F5344CB8AC3E}">
        <p14:creationId xmlns:p14="http://schemas.microsoft.com/office/powerpoint/2010/main" val="19820979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 app</a:t>
            </a:r>
            <a:endParaRPr lang="en-US" dirty="0"/>
          </a:p>
        </p:txBody>
      </p:sp>
      <p:sp>
        <p:nvSpPr>
          <p:cNvPr id="136" name="Items"/>
          <p:cNvSpPr txBox="1"/>
          <p:nvPr/>
        </p:nvSpPr>
        <p:spPr>
          <a:xfrm>
            <a:off x="1869596" y="4948703"/>
            <a:ext cx="702436" cy="369332"/>
          </a:xfrm>
          <a:prstGeom prst="rect">
            <a:avLst/>
          </a:prstGeom>
          <a:noFill/>
        </p:spPr>
        <p:txBody>
          <a:bodyPr wrap="none" rtlCol="0">
            <a:spAutoFit/>
          </a:bodyPr>
          <a:lstStyle/>
          <a:p>
            <a:pPr defTabSz="914400"/>
            <a:r>
              <a:rPr lang="en-US" dirty="0" smtClean="0">
                <a:solidFill>
                  <a:prstClr val="black"/>
                </a:solidFill>
                <a:latin typeface="Segoe UI Light"/>
              </a:rPr>
              <a:t>Items</a:t>
            </a:r>
            <a:endParaRPr lang="en-US" dirty="0">
              <a:solidFill>
                <a:prstClr val="black"/>
              </a:solidFill>
              <a:latin typeface="Segoe UI Light"/>
            </a:endParaRPr>
          </a:p>
        </p:txBody>
      </p:sp>
      <p:sp>
        <p:nvSpPr>
          <p:cNvPr id="137" name="Groups"/>
          <p:cNvSpPr txBox="1"/>
          <p:nvPr/>
        </p:nvSpPr>
        <p:spPr>
          <a:xfrm>
            <a:off x="1869596" y="3573462"/>
            <a:ext cx="883768" cy="369332"/>
          </a:xfrm>
          <a:prstGeom prst="rect">
            <a:avLst/>
          </a:prstGeom>
          <a:noFill/>
        </p:spPr>
        <p:txBody>
          <a:bodyPr wrap="none" rtlCol="0">
            <a:spAutoFit/>
          </a:bodyPr>
          <a:lstStyle/>
          <a:p>
            <a:pPr defTabSz="914400"/>
            <a:r>
              <a:rPr lang="en-US" dirty="0" smtClean="0">
                <a:solidFill>
                  <a:prstClr val="black"/>
                </a:solidFill>
                <a:latin typeface="Segoe UI Light"/>
              </a:rPr>
              <a:t>Groups</a:t>
            </a:r>
            <a:endParaRPr lang="en-US" dirty="0">
              <a:solidFill>
                <a:prstClr val="black"/>
              </a:solidFill>
              <a:latin typeface="Segoe UI Light"/>
            </a:endParaRPr>
          </a:p>
        </p:txBody>
      </p:sp>
      <p:sp>
        <p:nvSpPr>
          <p:cNvPr id="138" name="Hub"/>
          <p:cNvSpPr txBox="1"/>
          <p:nvPr/>
        </p:nvSpPr>
        <p:spPr>
          <a:xfrm>
            <a:off x="1869596" y="2042617"/>
            <a:ext cx="1199303" cy="369332"/>
          </a:xfrm>
          <a:prstGeom prst="rect">
            <a:avLst/>
          </a:prstGeom>
          <a:noFill/>
        </p:spPr>
        <p:txBody>
          <a:bodyPr wrap="none" rtlCol="0">
            <a:spAutoFit/>
          </a:bodyPr>
          <a:lstStyle/>
          <a:p>
            <a:pPr defTabSz="914400"/>
            <a:r>
              <a:rPr lang="en-US" dirty="0" smtClean="0">
                <a:solidFill>
                  <a:prstClr val="black"/>
                </a:solidFill>
                <a:latin typeface="Segoe UI Light"/>
              </a:rPr>
              <a:t>Main Page</a:t>
            </a:r>
            <a:endParaRPr lang="en-US" dirty="0">
              <a:solidFill>
                <a:prstClr val="black"/>
              </a:solidFill>
              <a:latin typeface="Segoe UI Light"/>
            </a:endParaRPr>
          </a:p>
        </p:txBody>
      </p:sp>
      <p:cxnSp>
        <p:nvCxnSpPr>
          <p:cNvPr id="139" name="GHL"/>
          <p:cNvCxnSpPr/>
          <p:nvPr/>
        </p:nvCxnSpPr>
        <p:spPr>
          <a:xfrm flipH="1">
            <a:off x="3014169" y="2174522"/>
            <a:ext cx="1849304" cy="1598512"/>
          </a:xfrm>
          <a:prstGeom prst="line">
            <a:avLst/>
          </a:prstGeom>
          <a:noFill/>
          <a:ln w="12700" cap="flat" cmpd="sng" algn="ctr">
            <a:solidFill>
              <a:srgbClr val="449AF2">
                <a:lumMod val="60000"/>
                <a:lumOff val="40000"/>
              </a:srgbClr>
            </a:solidFill>
            <a:prstDash val="solid"/>
          </a:ln>
          <a:effectLst/>
        </p:spPr>
      </p:cxnSp>
      <p:cxnSp>
        <p:nvCxnSpPr>
          <p:cNvPr id="140" name="OHL"/>
          <p:cNvCxnSpPr/>
          <p:nvPr/>
        </p:nvCxnSpPr>
        <p:spPr>
          <a:xfrm flipH="1">
            <a:off x="3749683" y="2189504"/>
            <a:ext cx="1113790" cy="1598513"/>
          </a:xfrm>
          <a:prstGeom prst="line">
            <a:avLst/>
          </a:prstGeom>
          <a:noFill/>
          <a:ln w="12700" cap="flat" cmpd="sng" algn="ctr">
            <a:solidFill>
              <a:srgbClr val="449AF2">
                <a:lumMod val="60000"/>
                <a:lumOff val="40000"/>
              </a:srgbClr>
            </a:solidFill>
            <a:prstDash val="solid"/>
          </a:ln>
          <a:effectLst/>
        </p:spPr>
      </p:cxnSp>
      <p:cxnSp>
        <p:nvCxnSpPr>
          <p:cNvPr id="141" name="BHL"/>
          <p:cNvCxnSpPr/>
          <p:nvPr/>
        </p:nvCxnSpPr>
        <p:spPr>
          <a:xfrm flipH="1">
            <a:off x="4495198" y="2189504"/>
            <a:ext cx="368275" cy="1598513"/>
          </a:xfrm>
          <a:prstGeom prst="line">
            <a:avLst/>
          </a:prstGeom>
          <a:noFill/>
          <a:ln w="12700" cap="flat" cmpd="sng" algn="ctr">
            <a:solidFill>
              <a:srgbClr val="449AF2">
                <a:lumMod val="60000"/>
                <a:lumOff val="40000"/>
              </a:srgbClr>
            </a:solidFill>
            <a:prstDash val="solid"/>
          </a:ln>
          <a:effectLst/>
        </p:spPr>
      </p:cxnSp>
      <p:cxnSp>
        <p:nvCxnSpPr>
          <p:cNvPr id="142" name="PHL"/>
          <p:cNvCxnSpPr/>
          <p:nvPr/>
        </p:nvCxnSpPr>
        <p:spPr>
          <a:xfrm>
            <a:off x="4863473" y="2179104"/>
            <a:ext cx="351778" cy="1608913"/>
          </a:xfrm>
          <a:prstGeom prst="line">
            <a:avLst/>
          </a:prstGeom>
          <a:noFill/>
          <a:ln w="12700" cap="flat" cmpd="sng" algn="ctr">
            <a:solidFill>
              <a:srgbClr val="449AF2">
                <a:lumMod val="60000"/>
                <a:lumOff val="40000"/>
              </a:srgbClr>
            </a:solidFill>
            <a:prstDash val="solid"/>
          </a:ln>
          <a:effectLst/>
        </p:spPr>
      </p:cxnSp>
      <p:cxnSp>
        <p:nvCxnSpPr>
          <p:cNvPr id="143" name="XHL"/>
          <p:cNvCxnSpPr/>
          <p:nvPr/>
        </p:nvCxnSpPr>
        <p:spPr>
          <a:xfrm>
            <a:off x="4863473" y="2179104"/>
            <a:ext cx="1084562" cy="1608913"/>
          </a:xfrm>
          <a:prstGeom prst="line">
            <a:avLst/>
          </a:prstGeom>
          <a:noFill/>
          <a:ln w="12700" cap="flat" cmpd="sng" algn="ctr">
            <a:solidFill>
              <a:srgbClr val="449AF2">
                <a:lumMod val="60000"/>
                <a:lumOff val="40000"/>
              </a:srgbClr>
            </a:solidFill>
            <a:prstDash val="solid"/>
          </a:ln>
          <a:effectLst/>
        </p:spPr>
      </p:cxnSp>
      <p:cxnSp>
        <p:nvCxnSpPr>
          <p:cNvPr id="144" name="UHL"/>
          <p:cNvCxnSpPr/>
          <p:nvPr/>
        </p:nvCxnSpPr>
        <p:spPr>
          <a:xfrm>
            <a:off x="4863473" y="2189504"/>
            <a:ext cx="1817344" cy="1583530"/>
          </a:xfrm>
          <a:prstGeom prst="line">
            <a:avLst/>
          </a:prstGeom>
          <a:noFill/>
          <a:ln w="12700" cap="flat" cmpd="sng" algn="ctr">
            <a:solidFill>
              <a:srgbClr val="449AF2">
                <a:lumMod val="60000"/>
                <a:lumOff val="40000"/>
              </a:srgbClr>
            </a:solidFill>
            <a:prstDash val="solid"/>
          </a:ln>
          <a:effectLst/>
        </p:spPr>
      </p:cxnSp>
      <p:grpSp>
        <p:nvGrpSpPr>
          <p:cNvPr id="145" name="Purple Lines"/>
          <p:cNvGrpSpPr/>
          <p:nvPr/>
        </p:nvGrpSpPr>
        <p:grpSpPr>
          <a:xfrm>
            <a:off x="6441198" y="3788017"/>
            <a:ext cx="476250" cy="1350755"/>
            <a:chOff x="459581" y="4823581"/>
            <a:chExt cx="476250" cy="627100"/>
          </a:xfrm>
        </p:grpSpPr>
        <p:cxnSp>
          <p:nvCxnSpPr>
            <p:cNvPr id="146" name="UL3"/>
            <p:cNvCxnSpPr/>
            <p:nvPr/>
          </p:nvCxnSpPr>
          <p:spPr>
            <a:xfrm>
              <a:off x="695163" y="4823581"/>
              <a:ext cx="240668" cy="627100"/>
            </a:xfrm>
            <a:prstGeom prst="line">
              <a:avLst/>
            </a:prstGeom>
            <a:noFill/>
            <a:ln w="12700" cap="flat" cmpd="sng" algn="ctr">
              <a:solidFill>
                <a:srgbClr val="449AF2">
                  <a:lumMod val="60000"/>
                  <a:lumOff val="40000"/>
                </a:srgbClr>
              </a:solidFill>
              <a:prstDash val="solid"/>
            </a:ln>
            <a:effectLst/>
          </p:spPr>
        </p:cxnSp>
        <p:cxnSp>
          <p:nvCxnSpPr>
            <p:cNvPr id="147" name="UL2"/>
            <p:cNvCxnSpPr/>
            <p:nvPr/>
          </p:nvCxnSpPr>
          <p:spPr>
            <a:xfrm>
              <a:off x="694809" y="4823581"/>
              <a:ext cx="2897" cy="627100"/>
            </a:xfrm>
            <a:prstGeom prst="line">
              <a:avLst/>
            </a:prstGeom>
            <a:noFill/>
            <a:ln w="12700" cap="flat" cmpd="sng" algn="ctr">
              <a:solidFill>
                <a:srgbClr val="449AF2">
                  <a:lumMod val="60000"/>
                  <a:lumOff val="40000"/>
                </a:srgbClr>
              </a:solidFill>
              <a:prstDash val="solid"/>
            </a:ln>
            <a:effectLst/>
          </p:spPr>
        </p:cxnSp>
        <p:cxnSp>
          <p:nvCxnSpPr>
            <p:cNvPr id="148" name="UL1"/>
            <p:cNvCxnSpPr/>
            <p:nvPr/>
          </p:nvCxnSpPr>
          <p:spPr>
            <a:xfrm flipH="1">
              <a:off x="459581" y="4823581"/>
              <a:ext cx="235581" cy="624719"/>
            </a:xfrm>
            <a:prstGeom prst="line">
              <a:avLst/>
            </a:prstGeom>
            <a:noFill/>
            <a:ln w="12700" cap="flat" cmpd="sng" algn="ctr">
              <a:solidFill>
                <a:srgbClr val="449AF2">
                  <a:lumMod val="60000"/>
                  <a:lumOff val="40000"/>
                </a:srgbClr>
              </a:solidFill>
              <a:prstDash val="solid"/>
            </a:ln>
            <a:effectLst/>
          </p:spPr>
        </p:cxnSp>
      </p:grpSp>
      <p:grpSp>
        <p:nvGrpSpPr>
          <p:cNvPr id="149" name="XBOX Green Lines"/>
          <p:cNvGrpSpPr/>
          <p:nvPr/>
        </p:nvGrpSpPr>
        <p:grpSpPr>
          <a:xfrm>
            <a:off x="5708748" y="3788017"/>
            <a:ext cx="476250" cy="1350755"/>
            <a:chOff x="459581" y="4823581"/>
            <a:chExt cx="476250" cy="627100"/>
          </a:xfrm>
        </p:grpSpPr>
        <p:cxnSp>
          <p:nvCxnSpPr>
            <p:cNvPr id="150" name="XL3"/>
            <p:cNvCxnSpPr/>
            <p:nvPr/>
          </p:nvCxnSpPr>
          <p:spPr>
            <a:xfrm>
              <a:off x="695163" y="4823581"/>
              <a:ext cx="240668" cy="627100"/>
            </a:xfrm>
            <a:prstGeom prst="line">
              <a:avLst/>
            </a:prstGeom>
            <a:noFill/>
            <a:ln w="12700" cap="flat" cmpd="sng" algn="ctr">
              <a:solidFill>
                <a:srgbClr val="449AF2">
                  <a:lumMod val="60000"/>
                  <a:lumOff val="40000"/>
                </a:srgbClr>
              </a:solidFill>
              <a:prstDash val="solid"/>
            </a:ln>
            <a:effectLst/>
          </p:spPr>
        </p:cxnSp>
        <p:cxnSp>
          <p:nvCxnSpPr>
            <p:cNvPr id="151" name="XL2"/>
            <p:cNvCxnSpPr/>
            <p:nvPr/>
          </p:nvCxnSpPr>
          <p:spPr>
            <a:xfrm>
              <a:off x="694809" y="4823581"/>
              <a:ext cx="2897" cy="627100"/>
            </a:xfrm>
            <a:prstGeom prst="line">
              <a:avLst/>
            </a:prstGeom>
            <a:noFill/>
            <a:ln w="12700" cap="flat" cmpd="sng" algn="ctr">
              <a:solidFill>
                <a:srgbClr val="449AF2">
                  <a:lumMod val="60000"/>
                  <a:lumOff val="40000"/>
                </a:srgbClr>
              </a:solidFill>
              <a:prstDash val="solid"/>
            </a:ln>
            <a:effectLst/>
          </p:spPr>
        </p:cxnSp>
        <p:cxnSp>
          <p:nvCxnSpPr>
            <p:cNvPr id="152" name="XL1"/>
            <p:cNvCxnSpPr/>
            <p:nvPr/>
          </p:nvCxnSpPr>
          <p:spPr>
            <a:xfrm flipH="1">
              <a:off x="459581" y="4823581"/>
              <a:ext cx="235581" cy="624719"/>
            </a:xfrm>
            <a:prstGeom prst="line">
              <a:avLst/>
            </a:prstGeom>
            <a:noFill/>
            <a:ln w="12700" cap="flat" cmpd="sng" algn="ctr">
              <a:solidFill>
                <a:srgbClr val="449AF2">
                  <a:lumMod val="60000"/>
                  <a:lumOff val="40000"/>
                </a:srgbClr>
              </a:solidFill>
              <a:prstDash val="solid"/>
            </a:ln>
            <a:effectLst/>
          </p:spPr>
        </p:cxnSp>
      </p:grpSp>
      <p:grpSp>
        <p:nvGrpSpPr>
          <p:cNvPr id="153" name="Pink Lines"/>
          <p:cNvGrpSpPr/>
          <p:nvPr/>
        </p:nvGrpSpPr>
        <p:grpSpPr>
          <a:xfrm>
            <a:off x="4976296" y="3788017"/>
            <a:ext cx="476250" cy="1350755"/>
            <a:chOff x="459581" y="4823581"/>
            <a:chExt cx="476250" cy="627100"/>
          </a:xfrm>
        </p:grpSpPr>
        <p:cxnSp>
          <p:nvCxnSpPr>
            <p:cNvPr id="154" name="PL3"/>
            <p:cNvCxnSpPr/>
            <p:nvPr/>
          </p:nvCxnSpPr>
          <p:spPr>
            <a:xfrm>
              <a:off x="695163" y="4823581"/>
              <a:ext cx="240668" cy="627100"/>
            </a:xfrm>
            <a:prstGeom prst="line">
              <a:avLst/>
            </a:prstGeom>
            <a:noFill/>
            <a:ln w="12700" cap="flat" cmpd="sng" algn="ctr">
              <a:solidFill>
                <a:srgbClr val="449AF2">
                  <a:lumMod val="60000"/>
                  <a:lumOff val="40000"/>
                </a:srgbClr>
              </a:solidFill>
              <a:prstDash val="solid"/>
            </a:ln>
            <a:effectLst/>
          </p:spPr>
        </p:cxnSp>
        <p:cxnSp>
          <p:nvCxnSpPr>
            <p:cNvPr id="155" name="PL2"/>
            <p:cNvCxnSpPr/>
            <p:nvPr/>
          </p:nvCxnSpPr>
          <p:spPr>
            <a:xfrm>
              <a:off x="694809" y="4823581"/>
              <a:ext cx="2897" cy="627100"/>
            </a:xfrm>
            <a:prstGeom prst="line">
              <a:avLst/>
            </a:prstGeom>
            <a:noFill/>
            <a:ln w="12700" cap="flat" cmpd="sng" algn="ctr">
              <a:solidFill>
                <a:srgbClr val="449AF2">
                  <a:lumMod val="60000"/>
                  <a:lumOff val="40000"/>
                </a:srgbClr>
              </a:solidFill>
              <a:prstDash val="solid"/>
            </a:ln>
            <a:effectLst/>
          </p:spPr>
        </p:cxnSp>
        <p:cxnSp>
          <p:nvCxnSpPr>
            <p:cNvPr id="156" name="PL1"/>
            <p:cNvCxnSpPr/>
            <p:nvPr/>
          </p:nvCxnSpPr>
          <p:spPr>
            <a:xfrm flipH="1">
              <a:off x="459581" y="4823581"/>
              <a:ext cx="235581" cy="624719"/>
            </a:xfrm>
            <a:prstGeom prst="line">
              <a:avLst/>
            </a:prstGeom>
            <a:noFill/>
            <a:ln w="12700" cap="flat" cmpd="sng" algn="ctr">
              <a:solidFill>
                <a:srgbClr val="449AF2">
                  <a:lumMod val="60000"/>
                  <a:lumOff val="40000"/>
                </a:srgbClr>
              </a:solidFill>
              <a:prstDash val="solid"/>
            </a:ln>
            <a:effectLst/>
          </p:spPr>
        </p:cxnSp>
      </p:grpSp>
      <p:grpSp>
        <p:nvGrpSpPr>
          <p:cNvPr id="157" name="Blue Lnes"/>
          <p:cNvGrpSpPr/>
          <p:nvPr/>
        </p:nvGrpSpPr>
        <p:grpSpPr>
          <a:xfrm>
            <a:off x="4243844" y="3788017"/>
            <a:ext cx="476250" cy="1350755"/>
            <a:chOff x="459581" y="4823581"/>
            <a:chExt cx="476250" cy="627100"/>
          </a:xfrm>
        </p:grpSpPr>
        <p:cxnSp>
          <p:nvCxnSpPr>
            <p:cNvPr id="158" name="BL3"/>
            <p:cNvCxnSpPr/>
            <p:nvPr/>
          </p:nvCxnSpPr>
          <p:spPr>
            <a:xfrm>
              <a:off x="695163" y="4823581"/>
              <a:ext cx="240668" cy="627100"/>
            </a:xfrm>
            <a:prstGeom prst="line">
              <a:avLst/>
            </a:prstGeom>
            <a:noFill/>
            <a:ln w="12700" cap="flat" cmpd="sng" algn="ctr">
              <a:solidFill>
                <a:srgbClr val="449AF2">
                  <a:lumMod val="60000"/>
                  <a:lumOff val="40000"/>
                </a:srgbClr>
              </a:solidFill>
              <a:prstDash val="solid"/>
            </a:ln>
            <a:effectLst/>
          </p:spPr>
        </p:cxnSp>
        <p:cxnSp>
          <p:nvCxnSpPr>
            <p:cNvPr id="159" name="BL2"/>
            <p:cNvCxnSpPr/>
            <p:nvPr/>
          </p:nvCxnSpPr>
          <p:spPr>
            <a:xfrm>
              <a:off x="694809" y="4823581"/>
              <a:ext cx="2897" cy="627100"/>
            </a:xfrm>
            <a:prstGeom prst="line">
              <a:avLst/>
            </a:prstGeom>
            <a:noFill/>
            <a:ln w="12700" cap="flat" cmpd="sng" algn="ctr">
              <a:solidFill>
                <a:srgbClr val="449AF2">
                  <a:lumMod val="60000"/>
                  <a:lumOff val="40000"/>
                </a:srgbClr>
              </a:solidFill>
              <a:prstDash val="solid"/>
            </a:ln>
            <a:effectLst/>
          </p:spPr>
        </p:cxnSp>
        <p:cxnSp>
          <p:nvCxnSpPr>
            <p:cNvPr id="160" name="BL1"/>
            <p:cNvCxnSpPr/>
            <p:nvPr/>
          </p:nvCxnSpPr>
          <p:spPr>
            <a:xfrm flipH="1">
              <a:off x="459581" y="4823581"/>
              <a:ext cx="235581" cy="624719"/>
            </a:xfrm>
            <a:prstGeom prst="line">
              <a:avLst/>
            </a:prstGeom>
            <a:noFill/>
            <a:ln w="12700" cap="flat" cmpd="sng" algn="ctr">
              <a:solidFill>
                <a:srgbClr val="449AF2">
                  <a:lumMod val="60000"/>
                  <a:lumOff val="40000"/>
                </a:srgbClr>
              </a:solidFill>
              <a:prstDash val="solid"/>
            </a:ln>
            <a:effectLst/>
          </p:spPr>
        </p:cxnSp>
      </p:grpSp>
      <p:grpSp>
        <p:nvGrpSpPr>
          <p:cNvPr id="161" name="Orange Lines"/>
          <p:cNvGrpSpPr/>
          <p:nvPr/>
        </p:nvGrpSpPr>
        <p:grpSpPr>
          <a:xfrm>
            <a:off x="3511392" y="3788017"/>
            <a:ext cx="476250" cy="1350755"/>
            <a:chOff x="459581" y="4823581"/>
            <a:chExt cx="476250" cy="627100"/>
          </a:xfrm>
        </p:grpSpPr>
        <p:cxnSp>
          <p:nvCxnSpPr>
            <p:cNvPr id="162" name="OL3"/>
            <p:cNvCxnSpPr/>
            <p:nvPr/>
          </p:nvCxnSpPr>
          <p:spPr>
            <a:xfrm>
              <a:off x="695163" y="4823581"/>
              <a:ext cx="240668" cy="627100"/>
            </a:xfrm>
            <a:prstGeom prst="line">
              <a:avLst/>
            </a:prstGeom>
            <a:noFill/>
            <a:ln w="12700" cap="flat" cmpd="sng" algn="ctr">
              <a:solidFill>
                <a:srgbClr val="449AF2">
                  <a:lumMod val="60000"/>
                  <a:lumOff val="40000"/>
                </a:srgbClr>
              </a:solidFill>
              <a:prstDash val="solid"/>
            </a:ln>
            <a:effectLst/>
          </p:spPr>
        </p:cxnSp>
        <p:cxnSp>
          <p:nvCxnSpPr>
            <p:cNvPr id="163" name="OL2"/>
            <p:cNvCxnSpPr/>
            <p:nvPr/>
          </p:nvCxnSpPr>
          <p:spPr>
            <a:xfrm>
              <a:off x="694809" y="4823581"/>
              <a:ext cx="2897" cy="627100"/>
            </a:xfrm>
            <a:prstGeom prst="line">
              <a:avLst/>
            </a:prstGeom>
            <a:noFill/>
            <a:ln w="12700" cap="flat" cmpd="sng" algn="ctr">
              <a:solidFill>
                <a:srgbClr val="449AF2">
                  <a:lumMod val="60000"/>
                  <a:lumOff val="40000"/>
                </a:srgbClr>
              </a:solidFill>
              <a:prstDash val="solid"/>
            </a:ln>
            <a:effectLst/>
          </p:spPr>
        </p:cxnSp>
        <p:cxnSp>
          <p:nvCxnSpPr>
            <p:cNvPr id="164" name="OL1"/>
            <p:cNvCxnSpPr/>
            <p:nvPr/>
          </p:nvCxnSpPr>
          <p:spPr>
            <a:xfrm flipH="1">
              <a:off x="459581" y="4823581"/>
              <a:ext cx="235581" cy="624719"/>
            </a:xfrm>
            <a:prstGeom prst="line">
              <a:avLst/>
            </a:prstGeom>
            <a:noFill/>
            <a:ln w="12700" cap="flat" cmpd="sng" algn="ctr">
              <a:solidFill>
                <a:srgbClr val="449AF2">
                  <a:lumMod val="60000"/>
                  <a:lumOff val="40000"/>
                </a:srgbClr>
              </a:solidFill>
              <a:prstDash val="solid"/>
            </a:ln>
            <a:effectLst/>
          </p:spPr>
        </p:cxnSp>
      </p:grpSp>
      <p:grpSp>
        <p:nvGrpSpPr>
          <p:cNvPr id="165" name="Green Lines"/>
          <p:cNvGrpSpPr/>
          <p:nvPr/>
        </p:nvGrpSpPr>
        <p:grpSpPr>
          <a:xfrm>
            <a:off x="2778940" y="3788017"/>
            <a:ext cx="476250" cy="1350755"/>
            <a:chOff x="459581" y="4823581"/>
            <a:chExt cx="476250" cy="627100"/>
          </a:xfrm>
        </p:grpSpPr>
        <p:cxnSp>
          <p:nvCxnSpPr>
            <p:cNvPr id="166" name="GL3"/>
            <p:cNvCxnSpPr/>
            <p:nvPr/>
          </p:nvCxnSpPr>
          <p:spPr>
            <a:xfrm>
              <a:off x="695163" y="4823581"/>
              <a:ext cx="240668" cy="627100"/>
            </a:xfrm>
            <a:prstGeom prst="line">
              <a:avLst/>
            </a:prstGeom>
            <a:noFill/>
            <a:ln w="12700" cap="flat" cmpd="sng" algn="ctr">
              <a:solidFill>
                <a:srgbClr val="449AF2">
                  <a:lumMod val="60000"/>
                  <a:lumOff val="40000"/>
                </a:srgbClr>
              </a:solidFill>
              <a:prstDash val="solid"/>
            </a:ln>
            <a:effectLst/>
          </p:spPr>
        </p:cxnSp>
        <p:cxnSp>
          <p:nvCxnSpPr>
            <p:cNvPr id="167" name="GL2"/>
            <p:cNvCxnSpPr/>
            <p:nvPr/>
          </p:nvCxnSpPr>
          <p:spPr>
            <a:xfrm>
              <a:off x="694809" y="4823581"/>
              <a:ext cx="2897" cy="627100"/>
            </a:xfrm>
            <a:prstGeom prst="line">
              <a:avLst/>
            </a:prstGeom>
            <a:noFill/>
            <a:ln w="12700" cap="flat" cmpd="sng" algn="ctr">
              <a:solidFill>
                <a:srgbClr val="449AF2">
                  <a:lumMod val="60000"/>
                  <a:lumOff val="40000"/>
                </a:srgbClr>
              </a:solidFill>
              <a:prstDash val="solid"/>
            </a:ln>
            <a:effectLst/>
          </p:spPr>
        </p:cxnSp>
        <p:cxnSp>
          <p:nvCxnSpPr>
            <p:cNvPr id="168" name="GL1"/>
            <p:cNvCxnSpPr/>
            <p:nvPr/>
          </p:nvCxnSpPr>
          <p:spPr>
            <a:xfrm flipH="1">
              <a:off x="459581" y="4823581"/>
              <a:ext cx="235581" cy="624719"/>
            </a:xfrm>
            <a:prstGeom prst="line">
              <a:avLst/>
            </a:prstGeom>
            <a:noFill/>
            <a:ln w="12700" cap="flat" cmpd="sng" algn="ctr">
              <a:solidFill>
                <a:srgbClr val="449AF2">
                  <a:lumMod val="60000"/>
                  <a:lumOff val="40000"/>
                </a:srgbClr>
              </a:solidFill>
              <a:prstDash val="solid"/>
            </a:ln>
            <a:effectLst/>
          </p:spPr>
        </p:cxnSp>
      </p:grpSp>
      <p:pic>
        <p:nvPicPr>
          <p:cNvPr id="169" name="Picture 2" descr="C:\Users\BStateha\AppData\Local\Temp\SNAGHTML583ab0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6512" y="1744662"/>
            <a:ext cx="2828925" cy="2590800"/>
          </a:xfrm>
          <a:prstGeom prst="rect">
            <a:avLst/>
          </a:prstGeom>
          <a:noFill/>
          <a:extLst>
            <a:ext uri="{909E8E84-426E-40DD-AFC4-6F175D3DCCD1}">
              <a14:hiddenFill xmlns:a14="http://schemas.microsoft.com/office/drawing/2010/main">
                <a:solidFill>
                  <a:srgbClr val="FFFFFF"/>
                </a:solidFill>
              </a14:hiddenFill>
            </a:ext>
          </a:extLst>
        </p:spPr>
      </p:pic>
      <p:sp>
        <p:nvSpPr>
          <p:cNvPr id="170" name="UD3"/>
          <p:cNvSpPr/>
          <p:nvPr/>
        </p:nvSpPr>
        <p:spPr>
          <a:xfrm rot="10800000">
            <a:off x="6830261" y="5047852"/>
            <a:ext cx="171033" cy="171033"/>
          </a:xfrm>
          <a:prstGeom prst="ellipse">
            <a:avLst/>
          </a:prstGeom>
          <a:solidFill>
            <a:srgbClr val="643EBF">
              <a:lumMod val="50000"/>
            </a:srgbClr>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71" name="UD2"/>
          <p:cNvSpPr/>
          <p:nvPr/>
        </p:nvSpPr>
        <p:spPr>
          <a:xfrm rot="10800000">
            <a:off x="6595301" y="5047852"/>
            <a:ext cx="171033" cy="171033"/>
          </a:xfrm>
          <a:prstGeom prst="ellipse">
            <a:avLst/>
          </a:prstGeom>
          <a:solidFill>
            <a:srgbClr val="643EBF"/>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72" name="UD1"/>
          <p:cNvSpPr/>
          <p:nvPr/>
        </p:nvSpPr>
        <p:spPr>
          <a:xfrm rot="10800000">
            <a:off x="6360341" y="5047852"/>
            <a:ext cx="171033" cy="171033"/>
          </a:xfrm>
          <a:prstGeom prst="ellipse">
            <a:avLst/>
          </a:prstGeom>
          <a:solidFill>
            <a:srgbClr val="643EBF">
              <a:lumMod val="60000"/>
              <a:lumOff val="40000"/>
            </a:srgbClr>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73" name="XD3"/>
          <p:cNvSpPr/>
          <p:nvPr/>
        </p:nvSpPr>
        <p:spPr>
          <a:xfrm rot="7200000">
            <a:off x="6097479" y="5047853"/>
            <a:ext cx="171033" cy="171033"/>
          </a:xfrm>
          <a:prstGeom prst="ellipse">
            <a:avLst/>
          </a:prstGeom>
          <a:solidFill>
            <a:srgbClr val="6FBA1E">
              <a:lumMod val="50000"/>
            </a:srgbClr>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74" name="XD2"/>
          <p:cNvSpPr/>
          <p:nvPr/>
        </p:nvSpPr>
        <p:spPr>
          <a:xfrm rot="7200000">
            <a:off x="5862519" y="5047853"/>
            <a:ext cx="171033" cy="171033"/>
          </a:xfrm>
          <a:prstGeom prst="ellipse">
            <a:avLst/>
          </a:prstGeom>
          <a:solidFill>
            <a:srgbClr val="6FBA1E"/>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75" name="XD1"/>
          <p:cNvSpPr/>
          <p:nvPr/>
        </p:nvSpPr>
        <p:spPr>
          <a:xfrm rot="7200000">
            <a:off x="5627559" y="5047853"/>
            <a:ext cx="171033" cy="171033"/>
          </a:xfrm>
          <a:prstGeom prst="ellipse">
            <a:avLst/>
          </a:prstGeom>
          <a:solidFill>
            <a:srgbClr val="6FBA1E">
              <a:lumMod val="60000"/>
              <a:lumOff val="40000"/>
            </a:srgbClr>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76" name="PD3"/>
          <p:cNvSpPr/>
          <p:nvPr/>
        </p:nvSpPr>
        <p:spPr>
          <a:xfrm rot="18000000">
            <a:off x="5364695" y="5047853"/>
            <a:ext cx="171033" cy="171033"/>
          </a:xfrm>
          <a:prstGeom prst="ellipse">
            <a:avLst/>
          </a:prstGeom>
          <a:solidFill>
            <a:srgbClr val="BF1E4B">
              <a:lumMod val="50000"/>
            </a:srgbClr>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77" name="PD2"/>
          <p:cNvSpPr/>
          <p:nvPr/>
        </p:nvSpPr>
        <p:spPr>
          <a:xfrm rot="18000000">
            <a:off x="5129735" y="5047853"/>
            <a:ext cx="171033" cy="171033"/>
          </a:xfrm>
          <a:prstGeom prst="ellipse">
            <a:avLst/>
          </a:prstGeom>
          <a:solidFill>
            <a:srgbClr val="BF1E4B"/>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78" name="PD1"/>
          <p:cNvSpPr/>
          <p:nvPr/>
        </p:nvSpPr>
        <p:spPr>
          <a:xfrm rot="18000000">
            <a:off x="4894775" y="5047853"/>
            <a:ext cx="171033" cy="171033"/>
          </a:xfrm>
          <a:prstGeom prst="ellipse">
            <a:avLst/>
          </a:prstGeom>
          <a:solidFill>
            <a:srgbClr val="BF1E4B">
              <a:lumMod val="60000"/>
              <a:lumOff val="40000"/>
            </a:srgbClr>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79" name="BD3"/>
          <p:cNvSpPr/>
          <p:nvPr/>
        </p:nvSpPr>
        <p:spPr>
          <a:xfrm>
            <a:off x="4631911" y="5047853"/>
            <a:ext cx="171033" cy="171033"/>
          </a:xfrm>
          <a:prstGeom prst="ellipse">
            <a:avLst/>
          </a:prstGeom>
          <a:solidFill>
            <a:srgbClr val="2E8DEF">
              <a:lumMod val="50000"/>
            </a:srgbClr>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80" name="BD2"/>
          <p:cNvSpPr/>
          <p:nvPr/>
        </p:nvSpPr>
        <p:spPr>
          <a:xfrm>
            <a:off x="4396951" y="5047853"/>
            <a:ext cx="171033" cy="171033"/>
          </a:xfrm>
          <a:prstGeom prst="ellipse">
            <a:avLst/>
          </a:prstGeom>
          <a:solidFill>
            <a:srgbClr val="2E8DEF"/>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81" name="BD1"/>
          <p:cNvSpPr/>
          <p:nvPr/>
        </p:nvSpPr>
        <p:spPr>
          <a:xfrm>
            <a:off x="4161991" y="5047853"/>
            <a:ext cx="171033" cy="171033"/>
          </a:xfrm>
          <a:prstGeom prst="ellipse">
            <a:avLst/>
          </a:prstGeom>
          <a:solidFill>
            <a:srgbClr val="2E8DEF">
              <a:lumMod val="60000"/>
              <a:lumOff val="40000"/>
            </a:srgbClr>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82" name="OD3"/>
          <p:cNvSpPr/>
          <p:nvPr/>
        </p:nvSpPr>
        <p:spPr>
          <a:xfrm rot="3600000">
            <a:off x="3899127" y="5047853"/>
            <a:ext cx="171033" cy="171033"/>
          </a:xfrm>
          <a:prstGeom prst="ellipse">
            <a:avLst/>
          </a:prstGeom>
          <a:solidFill>
            <a:srgbClr val="DB562D">
              <a:lumMod val="50000"/>
            </a:srgbClr>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83" name="OD2"/>
          <p:cNvSpPr/>
          <p:nvPr/>
        </p:nvSpPr>
        <p:spPr>
          <a:xfrm rot="3600000">
            <a:off x="3664167" y="5047853"/>
            <a:ext cx="171033" cy="171033"/>
          </a:xfrm>
          <a:prstGeom prst="ellipse">
            <a:avLst/>
          </a:prstGeom>
          <a:solidFill>
            <a:srgbClr val="DB562D"/>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84" name="OD1"/>
          <p:cNvSpPr/>
          <p:nvPr/>
        </p:nvSpPr>
        <p:spPr>
          <a:xfrm rot="3600000">
            <a:off x="3429207" y="5047853"/>
            <a:ext cx="171033" cy="171033"/>
          </a:xfrm>
          <a:prstGeom prst="ellipse">
            <a:avLst/>
          </a:prstGeom>
          <a:solidFill>
            <a:srgbClr val="DB562D">
              <a:lumMod val="60000"/>
              <a:lumOff val="40000"/>
            </a:srgbClr>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85" name="GD3"/>
          <p:cNvSpPr/>
          <p:nvPr/>
        </p:nvSpPr>
        <p:spPr>
          <a:xfrm rot="14400000">
            <a:off x="3166343" y="5047853"/>
            <a:ext cx="171033" cy="171033"/>
          </a:xfrm>
          <a:prstGeom prst="ellipse">
            <a:avLst/>
          </a:prstGeom>
          <a:solidFill>
            <a:srgbClr val="00A51A">
              <a:lumMod val="50000"/>
            </a:srgbClr>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86" name="GD2"/>
          <p:cNvSpPr/>
          <p:nvPr/>
        </p:nvSpPr>
        <p:spPr>
          <a:xfrm rot="14400000">
            <a:off x="2931383" y="5047853"/>
            <a:ext cx="171033" cy="171033"/>
          </a:xfrm>
          <a:prstGeom prst="ellipse">
            <a:avLst/>
          </a:prstGeom>
          <a:solidFill>
            <a:srgbClr val="00A51A"/>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87" name="GD1"/>
          <p:cNvSpPr/>
          <p:nvPr/>
        </p:nvSpPr>
        <p:spPr>
          <a:xfrm rot="14400000">
            <a:off x="2696423" y="5047853"/>
            <a:ext cx="171033" cy="171033"/>
          </a:xfrm>
          <a:prstGeom prst="ellipse">
            <a:avLst/>
          </a:prstGeom>
          <a:solidFill>
            <a:srgbClr val="00A51A">
              <a:lumMod val="60000"/>
              <a:lumOff val="40000"/>
            </a:srgbClr>
          </a:solidFill>
          <a:ln w="25400" cap="flat" cmpd="sng" algn="ctr">
            <a:noFill/>
            <a:prstDash val="solid"/>
          </a:ln>
          <a:effectLst/>
        </p:spPr>
        <p:txBody>
          <a:bodyPr rtlCol="0" anchor="ctr"/>
          <a:lstStyle/>
          <a:p>
            <a:pPr defTabSz="914400">
              <a:defRPr/>
            </a:pPr>
            <a:endParaRPr lang="en-US" kern="0" smtClean="0">
              <a:solidFill>
                <a:prstClr val="white"/>
              </a:solidFill>
              <a:latin typeface="Segoe UI Light"/>
            </a:endParaRPr>
          </a:p>
        </p:txBody>
      </p:sp>
      <p:sp>
        <p:nvSpPr>
          <p:cNvPr id="188" name="Group Purple"/>
          <p:cNvSpPr/>
          <p:nvPr/>
        </p:nvSpPr>
        <p:spPr>
          <a:xfrm>
            <a:off x="6505436" y="3612636"/>
            <a:ext cx="350762" cy="350762"/>
          </a:xfrm>
          <a:prstGeom prst="ellipse">
            <a:avLst/>
          </a:prstGeom>
          <a:solidFill>
            <a:srgbClr val="643EBF"/>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89" name="Group XBOX Green"/>
          <p:cNvSpPr/>
          <p:nvPr/>
        </p:nvSpPr>
        <p:spPr>
          <a:xfrm>
            <a:off x="5772654" y="3612636"/>
            <a:ext cx="350762" cy="350762"/>
          </a:xfrm>
          <a:prstGeom prst="ellipse">
            <a:avLst/>
          </a:prstGeom>
          <a:solidFill>
            <a:srgbClr val="6FBA1E"/>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90" name="Group Pink"/>
          <p:cNvSpPr/>
          <p:nvPr/>
        </p:nvSpPr>
        <p:spPr>
          <a:xfrm>
            <a:off x="5039870" y="3612636"/>
            <a:ext cx="350762" cy="350762"/>
          </a:xfrm>
          <a:prstGeom prst="ellipse">
            <a:avLst/>
          </a:prstGeom>
          <a:solidFill>
            <a:srgbClr val="BF1E4B"/>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91" name="Group Blue"/>
          <p:cNvSpPr/>
          <p:nvPr/>
        </p:nvSpPr>
        <p:spPr>
          <a:xfrm>
            <a:off x="4307086" y="3612636"/>
            <a:ext cx="350762" cy="350762"/>
          </a:xfrm>
          <a:prstGeom prst="ellipse">
            <a:avLst/>
          </a:prstGeom>
          <a:solidFill>
            <a:srgbClr val="2E8DEF"/>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92" name="Group Orange"/>
          <p:cNvSpPr/>
          <p:nvPr/>
        </p:nvSpPr>
        <p:spPr>
          <a:xfrm>
            <a:off x="3574302" y="3612636"/>
            <a:ext cx="350762" cy="350762"/>
          </a:xfrm>
          <a:prstGeom prst="ellipse">
            <a:avLst/>
          </a:prstGeom>
          <a:solidFill>
            <a:srgbClr val="DB562D"/>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93" name="Group Green"/>
          <p:cNvSpPr/>
          <p:nvPr/>
        </p:nvSpPr>
        <p:spPr>
          <a:xfrm>
            <a:off x="2841518" y="3612636"/>
            <a:ext cx="350762" cy="350762"/>
          </a:xfrm>
          <a:prstGeom prst="ellipse">
            <a:avLst/>
          </a:prstGeom>
          <a:solidFill>
            <a:srgbClr val="00A51A"/>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94" name="Hub Dot"/>
          <p:cNvSpPr/>
          <p:nvPr/>
        </p:nvSpPr>
        <p:spPr>
          <a:xfrm>
            <a:off x="4495198" y="1820862"/>
            <a:ext cx="707320" cy="707320"/>
          </a:xfrm>
          <a:prstGeom prst="ellipse">
            <a:avLst/>
          </a:prstGeom>
          <a:solidFill>
            <a:srgbClr val="2672EC">
              <a:lumMod val="50000"/>
            </a:srgbClr>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95" name="GroupedItemsPage Arrow"/>
          <p:cNvSpPr/>
          <p:nvPr/>
        </p:nvSpPr>
        <p:spPr>
          <a:xfrm>
            <a:off x="4863473" y="2115934"/>
            <a:ext cx="3278815" cy="1465175"/>
          </a:xfrm>
          <a:custGeom>
            <a:avLst/>
            <a:gdLst>
              <a:gd name="connsiteX0" fmla="*/ 0 w 673894"/>
              <a:gd name="connsiteY0" fmla="*/ 247650 h 269082"/>
              <a:gd name="connsiteX1" fmla="*/ 0 w 673894"/>
              <a:gd name="connsiteY1" fmla="*/ 247650 h 269082"/>
              <a:gd name="connsiteX2" fmla="*/ 66675 w 673894"/>
              <a:gd name="connsiteY2" fmla="*/ 169069 h 269082"/>
              <a:gd name="connsiteX3" fmla="*/ 97631 w 673894"/>
              <a:gd name="connsiteY3" fmla="*/ 130969 h 269082"/>
              <a:gd name="connsiteX4" fmla="*/ 111919 w 673894"/>
              <a:gd name="connsiteY4" fmla="*/ 111919 h 269082"/>
              <a:gd name="connsiteX5" fmla="*/ 128588 w 673894"/>
              <a:gd name="connsiteY5" fmla="*/ 95250 h 269082"/>
              <a:gd name="connsiteX6" fmla="*/ 138113 w 673894"/>
              <a:gd name="connsiteY6" fmla="*/ 80963 h 269082"/>
              <a:gd name="connsiteX7" fmla="*/ 150019 w 673894"/>
              <a:gd name="connsiteY7" fmla="*/ 66675 h 269082"/>
              <a:gd name="connsiteX8" fmla="*/ 161925 w 673894"/>
              <a:gd name="connsiteY8" fmla="*/ 45244 h 269082"/>
              <a:gd name="connsiteX9" fmla="*/ 173831 w 673894"/>
              <a:gd name="connsiteY9" fmla="*/ 40482 h 269082"/>
              <a:gd name="connsiteX10" fmla="*/ 185738 w 673894"/>
              <a:gd name="connsiteY10" fmla="*/ 33338 h 269082"/>
              <a:gd name="connsiteX11" fmla="*/ 195263 w 673894"/>
              <a:gd name="connsiteY11" fmla="*/ 30957 h 269082"/>
              <a:gd name="connsiteX12" fmla="*/ 202406 w 673894"/>
              <a:gd name="connsiteY12" fmla="*/ 28575 h 269082"/>
              <a:gd name="connsiteX13" fmla="*/ 221456 w 673894"/>
              <a:gd name="connsiteY13" fmla="*/ 21432 h 269082"/>
              <a:gd name="connsiteX14" fmla="*/ 233363 w 673894"/>
              <a:gd name="connsiteY14" fmla="*/ 14288 h 269082"/>
              <a:gd name="connsiteX15" fmla="*/ 269081 w 673894"/>
              <a:gd name="connsiteY15" fmla="*/ 9525 h 269082"/>
              <a:gd name="connsiteX16" fmla="*/ 295275 w 673894"/>
              <a:gd name="connsiteY16" fmla="*/ 4763 h 269082"/>
              <a:gd name="connsiteX17" fmla="*/ 302419 w 673894"/>
              <a:gd name="connsiteY17" fmla="*/ 2382 h 269082"/>
              <a:gd name="connsiteX18" fmla="*/ 314325 w 673894"/>
              <a:gd name="connsiteY18" fmla="*/ 0 h 269082"/>
              <a:gd name="connsiteX19" fmla="*/ 366713 w 673894"/>
              <a:gd name="connsiteY19" fmla="*/ 2382 h 269082"/>
              <a:gd name="connsiteX20" fmla="*/ 373856 w 673894"/>
              <a:gd name="connsiteY20" fmla="*/ 4763 h 269082"/>
              <a:gd name="connsiteX21" fmla="*/ 383381 w 673894"/>
              <a:gd name="connsiteY21" fmla="*/ 7144 h 269082"/>
              <a:gd name="connsiteX22" fmla="*/ 400050 w 673894"/>
              <a:gd name="connsiteY22" fmla="*/ 14288 h 269082"/>
              <a:gd name="connsiteX23" fmla="*/ 411956 w 673894"/>
              <a:gd name="connsiteY23" fmla="*/ 19050 h 269082"/>
              <a:gd name="connsiteX24" fmla="*/ 435769 w 673894"/>
              <a:gd name="connsiteY24" fmla="*/ 26194 h 269082"/>
              <a:gd name="connsiteX25" fmla="*/ 464344 w 673894"/>
              <a:gd name="connsiteY25" fmla="*/ 42863 h 269082"/>
              <a:gd name="connsiteX26" fmla="*/ 476250 w 673894"/>
              <a:gd name="connsiteY26" fmla="*/ 50007 h 269082"/>
              <a:gd name="connsiteX27" fmla="*/ 485775 w 673894"/>
              <a:gd name="connsiteY27" fmla="*/ 57150 h 269082"/>
              <a:gd name="connsiteX28" fmla="*/ 500063 w 673894"/>
              <a:gd name="connsiteY28" fmla="*/ 66675 h 269082"/>
              <a:gd name="connsiteX29" fmla="*/ 507206 w 673894"/>
              <a:gd name="connsiteY29" fmla="*/ 71438 h 269082"/>
              <a:gd name="connsiteX30" fmla="*/ 514350 w 673894"/>
              <a:gd name="connsiteY30" fmla="*/ 78582 h 269082"/>
              <a:gd name="connsiteX31" fmla="*/ 545306 w 673894"/>
              <a:gd name="connsiteY31" fmla="*/ 102394 h 269082"/>
              <a:gd name="connsiteX32" fmla="*/ 564356 w 673894"/>
              <a:gd name="connsiteY32" fmla="*/ 121444 h 269082"/>
              <a:gd name="connsiteX33" fmla="*/ 588169 w 673894"/>
              <a:gd name="connsiteY33" fmla="*/ 142875 h 269082"/>
              <a:gd name="connsiteX34" fmla="*/ 597694 w 673894"/>
              <a:gd name="connsiteY34" fmla="*/ 157163 h 269082"/>
              <a:gd name="connsiteX35" fmla="*/ 614363 w 673894"/>
              <a:gd name="connsiteY35" fmla="*/ 178594 h 269082"/>
              <a:gd name="connsiteX36" fmla="*/ 621506 w 673894"/>
              <a:gd name="connsiteY36" fmla="*/ 188119 h 269082"/>
              <a:gd name="connsiteX37" fmla="*/ 638175 w 673894"/>
              <a:gd name="connsiteY37" fmla="*/ 211932 h 269082"/>
              <a:gd name="connsiteX38" fmla="*/ 642938 w 673894"/>
              <a:gd name="connsiteY38" fmla="*/ 221457 h 269082"/>
              <a:gd name="connsiteX39" fmla="*/ 650081 w 673894"/>
              <a:gd name="connsiteY39" fmla="*/ 230982 h 269082"/>
              <a:gd name="connsiteX40" fmla="*/ 664369 w 673894"/>
              <a:gd name="connsiteY40" fmla="*/ 250032 h 269082"/>
              <a:gd name="connsiteX41" fmla="*/ 666750 w 673894"/>
              <a:gd name="connsiteY41" fmla="*/ 257175 h 269082"/>
              <a:gd name="connsiteX42" fmla="*/ 671513 w 673894"/>
              <a:gd name="connsiteY42" fmla="*/ 264319 h 269082"/>
              <a:gd name="connsiteX43" fmla="*/ 673894 w 673894"/>
              <a:gd name="connsiteY43" fmla="*/ 269082 h 269082"/>
              <a:gd name="connsiteX44" fmla="*/ 673894 w 673894"/>
              <a:gd name="connsiteY44" fmla="*/ 269082 h 269082"/>
              <a:gd name="connsiteX0" fmla="*/ 0 w 673894"/>
              <a:gd name="connsiteY0" fmla="*/ 247650 h 269082"/>
              <a:gd name="connsiteX1" fmla="*/ 0 w 673894"/>
              <a:gd name="connsiteY1" fmla="*/ 247650 h 269082"/>
              <a:gd name="connsiteX2" fmla="*/ 97631 w 673894"/>
              <a:gd name="connsiteY2" fmla="*/ 130969 h 269082"/>
              <a:gd name="connsiteX3" fmla="*/ 111919 w 673894"/>
              <a:gd name="connsiteY3" fmla="*/ 111919 h 269082"/>
              <a:gd name="connsiteX4" fmla="*/ 128588 w 673894"/>
              <a:gd name="connsiteY4" fmla="*/ 95250 h 269082"/>
              <a:gd name="connsiteX5" fmla="*/ 138113 w 673894"/>
              <a:gd name="connsiteY5" fmla="*/ 80963 h 269082"/>
              <a:gd name="connsiteX6" fmla="*/ 150019 w 673894"/>
              <a:gd name="connsiteY6" fmla="*/ 66675 h 269082"/>
              <a:gd name="connsiteX7" fmla="*/ 161925 w 673894"/>
              <a:gd name="connsiteY7" fmla="*/ 45244 h 269082"/>
              <a:gd name="connsiteX8" fmla="*/ 173831 w 673894"/>
              <a:gd name="connsiteY8" fmla="*/ 40482 h 269082"/>
              <a:gd name="connsiteX9" fmla="*/ 185738 w 673894"/>
              <a:gd name="connsiteY9" fmla="*/ 33338 h 269082"/>
              <a:gd name="connsiteX10" fmla="*/ 195263 w 673894"/>
              <a:gd name="connsiteY10" fmla="*/ 30957 h 269082"/>
              <a:gd name="connsiteX11" fmla="*/ 202406 w 673894"/>
              <a:gd name="connsiteY11" fmla="*/ 28575 h 269082"/>
              <a:gd name="connsiteX12" fmla="*/ 221456 w 673894"/>
              <a:gd name="connsiteY12" fmla="*/ 21432 h 269082"/>
              <a:gd name="connsiteX13" fmla="*/ 233363 w 673894"/>
              <a:gd name="connsiteY13" fmla="*/ 14288 h 269082"/>
              <a:gd name="connsiteX14" fmla="*/ 269081 w 673894"/>
              <a:gd name="connsiteY14" fmla="*/ 9525 h 269082"/>
              <a:gd name="connsiteX15" fmla="*/ 295275 w 673894"/>
              <a:gd name="connsiteY15" fmla="*/ 4763 h 269082"/>
              <a:gd name="connsiteX16" fmla="*/ 302419 w 673894"/>
              <a:gd name="connsiteY16" fmla="*/ 2382 h 269082"/>
              <a:gd name="connsiteX17" fmla="*/ 314325 w 673894"/>
              <a:gd name="connsiteY17" fmla="*/ 0 h 269082"/>
              <a:gd name="connsiteX18" fmla="*/ 366713 w 673894"/>
              <a:gd name="connsiteY18" fmla="*/ 2382 h 269082"/>
              <a:gd name="connsiteX19" fmla="*/ 373856 w 673894"/>
              <a:gd name="connsiteY19" fmla="*/ 4763 h 269082"/>
              <a:gd name="connsiteX20" fmla="*/ 383381 w 673894"/>
              <a:gd name="connsiteY20" fmla="*/ 7144 h 269082"/>
              <a:gd name="connsiteX21" fmla="*/ 400050 w 673894"/>
              <a:gd name="connsiteY21" fmla="*/ 14288 h 269082"/>
              <a:gd name="connsiteX22" fmla="*/ 411956 w 673894"/>
              <a:gd name="connsiteY22" fmla="*/ 19050 h 269082"/>
              <a:gd name="connsiteX23" fmla="*/ 435769 w 673894"/>
              <a:gd name="connsiteY23" fmla="*/ 26194 h 269082"/>
              <a:gd name="connsiteX24" fmla="*/ 464344 w 673894"/>
              <a:gd name="connsiteY24" fmla="*/ 42863 h 269082"/>
              <a:gd name="connsiteX25" fmla="*/ 476250 w 673894"/>
              <a:gd name="connsiteY25" fmla="*/ 50007 h 269082"/>
              <a:gd name="connsiteX26" fmla="*/ 485775 w 673894"/>
              <a:gd name="connsiteY26" fmla="*/ 57150 h 269082"/>
              <a:gd name="connsiteX27" fmla="*/ 500063 w 673894"/>
              <a:gd name="connsiteY27" fmla="*/ 66675 h 269082"/>
              <a:gd name="connsiteX28" fmla="*/ 507206 w 673894"/>
              <a:gd name="connsiteY28" fmla="*/ 71438 h 269082"/>
              <a:gd name="connsiteX29" fmla="*/ 514350 w 673894"/>
              <a:gd name="connsiteY29" fmla="*/ 78582 h 269082"/>
              <a:gd name="connsiteX30" fmla="*/ 545306 w 673894"/>
              <a:gd name="connsiteY30" fmla="*/ 102394 h 269082"/>
              <a:gd name="connsiteX31" fmla="*/ 564356 w 673894"/>
              <a:gd name="connsiteY31" fmla="*/ 121444 h 269082"/>
              <a:gd name="connsiteX32" fmla="*/ 588169 w 673894"/>
              <a:gd name="connsiteY32" fmla="*/ 142875 h 269082"/>
              <a:gd name="connsiteX33" fmla="*/ 597694 w 673894"/>
              <a:gd name="connsiteY33" fmla="*/ 157163 h 269082"/>
              <a:gd name="connsiteX34" fmla="*/ 614363 w 673894"/>
              <a:gd name="connsiteY34" fmla="*/ 178594 h 269082"/>
              <a:gd name="connsiteX35" fmla="*/ 621506 w 673894"/>
              <a:gd name="connsiteY35" fmla="*/ 188119 h 269082"/>
              <a:gd name="connsiteX36" fmla="*/ 638175 w 673894"/>
              <a:gd name="connsiteY36" fmla="*/ 211932 h 269082"/>
              <a:gd name="connsiteX37" fmla="*/ 642938 w 673894"/>
              <a:gd name="connsiteY37" fmla="*/ 221457 h 269082"/>
              <a:gd name="connsiteX38" fmla="*/ 650081 w 673894"/>
              <a:gd name="connsiteY38" fmla="*/ 230982 h 269082"/>
              <a:gd name="connsiteX39" fmla="*/ 664369 w 673894"/>
              <a:gd name="connsiteY39" fmla="*/ 250032 h 269082"/>
              <a:gd name="connsiteX40" fmla="*/ 666750 w 673894"/>
              <a:gd name="connsiteY40" fmla="*/ 257175 h 269082"/>
              <a:gd name="connsiteX41" fmla="*/ 671513 w 673894"/>
              <a:gd name="connsiteY41" fmla="*/ 264319 h 269082"/>
              <a:gd name="connsiteX42" fmla="*/ 673894 w 673894"/>
              <a:gd name="connsiteY42" fmla="*/ 269082 h 269082"/>
              <a:gd name="connsiteX43" fmla="*/ 673894 w 673894"/>
              <a:gd name="connsiteY43" fmla="*/ 269082 h 269082"/>
              <a:gd name="connsiteX0" fmla="*/ 0 w 673894"/>
              <a:gd name="connsiteY0" fmla="*/ 247650 h 269082"/>
              <a:gd name="connsiteX1" fmla="*/ 0 w 673894"/>
              <a:gd name="connsiteY1" fmla="*/ 247650 h 269082"/>
              <a:gd name="connsiteX2" fmla="*/ 111919 w 673894"/>
              <a:gd name="connsiteY2" fmla="*/ 111919 h 269082"/>
              <a:gd name="connsiteX3" fmla="*/ 128588 w 673894"/>
              <a:gd name="connsiteY3" fmla="*/ 95250 h 269082"/>
              <a:gd name="connsiteX4" fmla="*/ 138113 w 673894"/>
              <a:gd name="connsiteY4" fmla="*/ 80963 h 269082"/>
              <a:gd name="connsiteX5" fmla="*/ 150019 w 673894"/>
              <a:gd name="connsiteY5" fmla="*/ 66675 h 269082"/>
              <a:gd name="connsiteX6" fmla="*/ 161925 w 673894"/>
              <a:gd name="connsiteY6" fmla="*/ 45244 h 269082"/>
              <a:gd name="connsiteX7" fmla="*/ 173831 w 673894"/>
              <a:gd name="connsiteY7" fmla="*/ 40482 h 269082"/>
              <a:gd name="connsiteX8" fmla="*/ 185738 w 673894"/>
              <a:gd name="connsiteY8" fmla="*/ 33338 h 269082"/>
              <a:gd name="connsiteX9" fmla="*/ 195263 w 673894"/>
              <a:gd name="connsiteY9" fmla="*/ 30957 h 269082"/>
              <a:gd name="connsiteX10" fmla="*/ 202406 w 673894"/>
              <a:gd name="connsiteY10" fmla="*/ 28575 h 269082"/>
              <a:gd name="connsiteX11" fmla="*/ 221456 w 673894"/>
              <a:gd name="connsiteY11" fmla="*/ 21432 h 269082"/>
              <a:gd name="connsiteX12" fmla="*/ 233363 w 673894"/>
              <a:gd name="connsiteY12" fmla="*/ 14288 h 269082"/>
              <a:gd name="connsiteX13" fmla="*/ 269081 w 673894"/>
              <a:gd name="connsiteY13" fmla="*/ 9525 h 269082"/>
              <a:gd name="connsiteX14" fmla="*/ 295275 w 673894"/>
              <a:gd name="connsiteY14" fmla="*/ 4763 h 269082"/>
              <a:gd name="connsiteX15" fmla="*/ 302419 w 673894"/>
              <a:gd name="connsiteY15" fmla="*/ 2382 h 269082"/>
              <a:gd name="connsiteX16" fmla="*/ 314325 w 673894"/>
              <a:gd name="connsiteY16" fmla="*/ 0 h 269082"/>
              <a:gd name="connsiteX17" fmla="*/ 366713 w 673894"/>
              <a:gd name="connsiteY17" fmla="*/ 2382 h 269082"/>
              <a:gd name="connsiteX18" fmla="*/ 373856 w 673894"/>
              <a:gd name="connsiteY18" fmla="*/ 4763 h 269082"/>
              <a:gd name="connsiteX19" fmla="*/ 383381 w 673894"/>
              <a:gd name="connsiteY19" fmla="*/ 7144 h 269082"/>
              <a:gd name="connsiteX20" fmla="*/ 400050 w 673894"/>
              <a:gd name="connsiteY20" fmla="*/ 14288 h 269082"/>
              <a:gd name="connsiteX21" fmla="*/ 411956 w 673894"/>
              <a:gd name="connsiteY21" fmla="*/ 19050 h 269082"/>
              <a:gd name="connsiteX22" fmla="*/ 435769 w 673894"/>
              <a:gd name="connsiteY22" fmla="*/ 26194 h 269082"/>
              <a:gd name="connsiteX23" fmla="*/ 464344 w 673894"/>
              <a:gd name="connsiteY23" fmla="*/ 42863 h 269082"/>
              <a:gd name="connsiteX24" fmla="*/ 476250 w 673894"/>
              <a:gd name="connsiteY24" fmla="*/ 50007 h 269082"/>
              <a:gd name="connsiteX25" fmla="*/ 485775 w 673894"/>
              <a:gd name="connsiteY25" fmla="*/ 57150 h 269082"/>
              <a:gd name="connsiteX26" fmla="*/ 500063 w 673894"/>
              <a:gd name="connsiteY26" fmla="*/ 66675 h 269082"/>
              <a:gd name="connsiteX27" fmla="*/ 507206 w 673894"/>
              <a:gd name="connsiteY27" fmla="*/ 71438 h 269082"/>
              <a:gd name="connsiteX28" fmla="*/ 514350 w 673894"/>
              <a:gd name="connsiteY28" fmla="*/ 78582 h 269082"/>
              <a:gd name="connsiteX29" fmla="*/ 545306 w 673894"/>
              <a:gd name="connsiteY29" fmla="*/ 102394 h 269082"/>
              <a:gd name="connsiteX30" fmla="*/ 564356 w 673894"/>
              <a:gd name="connsiteY30" fmla="*/ 121444 h 269082"/>
              <a:gd name="connsiteX31" fmla="*/ 588169 w 673894"/>
              <a:gd name="connsiteY31" fmla="*/ 142875 h 269082"/>
              <a:gd name="connsiteX32" fmla="*/ 597694 w 673894"/>
              <a:gd name="connsiteY32" fmla="*/ 157163 h 269082"/>
              <a:gd name="connsiteX33" fmla="*/ 614363 w 673894"/>
              <a:gd name="connsiteY33" fmla="*/ 178594 h 269082"/>
              <a:gd name="connsiteX34" fmla="*/ 621506 w 673894"/>
              <a:gd name="connsiteY34" fmla="*/ 188119 h 269082"/>
              <a:gd name="connsiteX35" fmla="*/ 638175 w 673894"/>
              <a:gd name="connsiteY35" fmla="*/ 211932 h 269082"/>
              <a:gd name="connsiteX36" fmla="*/ 642938 w 673894"/>
              <a:gd name="connsiteY36" fmla="*/ 221457 h 269082"/>
              <a:gd name="connsiteX37" fmla="*/ 650081 w 673894"/>
              <a:gd name="connsiteY37" fmla="*/ 230982 h 269082"/>
              <a:gd name="connsiteX38" fmla="*/ 664369 w 673894"/>
              <a:gd name="connsiteY38" fmla="*/ 250032 h 269082"/>
              <a:gd name="connsiteX39" fmla="*/ 666750 w 673894"/>
              <a:gd name="connsiteY39" fmla="*/ 257175 h 269082"/>
              <a:gd name="connsiteX40" fmla="*/ 671513 w 673894"/>
              <a:gd name="connsiteY40" fmla="*/ 264319 h 269082"/>
              <a:gd name="connsiteX41" fmla="*/ 673894 w 673894"/>
              <a:gd name="connsiteY41" fmla="*/ 269082 h 269082"/>
              <a:gd name="connsiteX42" fmla="*/ 673894 w 673894"/>
              <a:gd name="connsiteY42" fmla="*/ 269082 h 269082"/>
              <a:gd name="connsiteX0" fmla="*/ 0 w 673894"/>
              <a:gd name="connsiteY0" fmla="*/ 247650 h 269082"/>
              <a:gd name="connsiteX1" fmla="*/ 0 w 673894"/>
              <a:gd name="connsiteY1" fmla="*/ 247650 h 269082"/>
              <a:gd name="connsiteX2" fmla="*/ 128588 w 673894"/>
              <a:gd name="connsiteY2" fmla="*/ 95250 h 269082"/>
              <a:gd name="connsiteX3" fmla="*/ 138113 w 673894"/>
              <a:gd name="connsiteY3" fmla="*/ 80963 h 269082"/>
              <a:gd name="connsiteX4" fmla="*/ 150019 w 673894"/>
              <a:gd name="connsiteY4" fmla="*/ 66675 h 269082"/>
              <a:gd name="connsiteX5" fmla="*/ 161925 w 673894"/>
              <a:gd name="connsiteY5" fmla="*/ 45244 h 269082"/>
              <a:gd name="connsiteX6" fmla="*/ 173831 w 673894"/>
              <a:gd name="connsiteY6" fmla="*/ 40482 h 269082"/>
              <a:gd name="connsiteX7" fmla="*/ 185738 w 673894"/>
              <a:gd name="connsiteY7" fmla="*/ 33338 h 269082"/>
              <a:gd name="connsiteX8" fmla="*/ 195263 w 673894"/>
              <a:gd name="connsiteY8" fmla="*/ 30957 h 269082"/>
              <a:gd name="connsiteX9" fmla="*/ 202406 w 673894"/>
              <a:gd name="connsiteY9" fmla="*/ 28575 h 269082"/>
              <a:gd name="connsiteX10" fmla="*/ 221456 w 673894"/>
              <a:gd name="connsiteY10" fmla="*/ 21432 h 269082"/>
              <a:gd name="connsiteX11" fmla="*/ 233363 w 673894"/>
              <a:gd name="connsiteY11" fmla="*/ 14288 h 269082"/>
              <a:gd name="connsiteX12" fmla="*/ 269081 w 673894"/>
              <a:gd name="connsiteY12" fmla="*/ 9525 h 269082"/>
              <a:gd name="connsiteX13" fmla="*/ 295275 w 673894"/>
              <a:gd name="connsiteY13" fmla="*/ 4763 h 269082"/>
              <a:gd name="connsiteX14" fmla="*/ 302419 w 673894"/>
              <a:gd name="connsiteY14" fmla="*/ 2382 h 269082"/>
              <a:gd name="connsiteX15" fmla="*/ 314325 w 673894"/>
              <a:gd name="connsiteY15" fmla="*/ 0 h 269082"/>
              <a:gd name="connsiteX16" fmla="*/ 366713 w 673894"/>
              <a:gd name="connsiteY16" fmla="*/ 2382 h 269082"/>
              <a:gd name="connsiteX17" fmla="*/ 373856 w 673894"/>
              <a:gd name="connsiteY17" fmla="*/ 4763 h 269082"/>
              <a:gd name="connsiteX18" fmla="*/ 383381 w 673894"/>
              <a:gd name="connsiteY18" fmla="*/ 7144 h 269082"/>
              <a:gd name="connsiteX19" fmla="*/ 400050 w 673894"/>
              <a:gd name="connsiteY19" fmla="*/ 14288 h 269082"/>
              <a:gd name="connsiteX20" fmla="*/ 411956 w 673894"/>
              <a:gd name="connsiteY20" fmla="*/ 19050 h 269082"/>
              <a:gd name="connsiteX21" fmla="*/ 435769 w 673894"/>
              <a:gd name="connsiteY21" fmla="*/ 26194 h 269082"/>
              <a:gd name="connsiteX22" fmla="*/ 464344 w 673894"/>
              <a:gd name="connsiteY22" fmla="*/ 42863 h 269082"/>
              <a:gd name="connsiteX23" fmla="*/ 476250 w 673894"/>
              <a:gd name="connsiteY23" fmla="*/ 50007 h 269082"/>
              <a:gd name="connsiteX24" fmla="*/ 485775 w 673894"/>
              <a:gd name="connsiteY24" fmla="*/ 57150 h 269082"/>
              <a:gd name="connsiteX25" fmla="*/ 500063 w 673894"/>
              <a:gd name="connsiteY25" fmla="*/ 66675 h 269082"/>
              <a:gd name="connsiteX26" fmla="*/ 507206 w 673894"/>
              <a:gd name="connsiteY26" fmla="*/ 71438 h 269082"/>
              <a:gd name="connsiteX27" fmla="*/ 514350 w 673894"/>
              <a:gd name="connsiteY27" fmla="*/ 78582 h 269082"/>
              <a:gd name="connsiteX28" fmla="*/ 545306 w 673894"/>
              <a:gd name="connsiteY28" fmla="*/ 102394 h 269082"/>
              <a:gd name="connsiteX29" fmla="*/ 564356 w 673894"/>
              <a:gd name="connsiteY29" fmla="*/ 121444 h 269082"/>
              <a:gd name="connsiteX30" fmla="*/ 588169 w 673894"/>
              <a:gd name="connsiteY30" fmla="*/ 142875 h 269082"/>
              <a:gd name="connsiteX31" fmla="*/ 597694 w 673894"/>
              <a:gd name="connsiteY31" fmla="*/ 157163 h 269082"/>
              <a:gd name="connsiteX32" fmla="*/ 614363 w 673894"/>
              <a:gd name="connsiteY32" fmla="*/ 178594 h 269082"/>
              <a:gd name="connsiteX33" fmla="*/ 621506 w 673894"/>
              <a:gd name="connsiteY33" fmla="*/ 188119 h 269082"/>
              <a:gd name="connsiteX34" fmla="*/ 638175 w 673894"/>
              <a:gd name="connsiteY34" fmla="*/ 211932 h 269082"/>
              <a:gd name="connsiteX35" fmla="*/ 642938 w 673894"/>
              <a:gd name="connsiteY35" fmla="*/ 221457 h 269082"/>
              <a:gd name="connsiteX36" fmla="*/ 650081 w 673894"/>
              <a:gd name="connsiteY36" fmla="*/ 230982 h 269082"/>
              <a:gd name="connsiteX37" fmla="*/ 664369 w 673894"/>
              <a:gd name="connsiteY37" fmla="*/ 250032 h 269082"/>
              <a:gd name="connsiteX38" fmla="*/ 666750 w 673894"/>
              <a:gd name="connsiteY38" fmla="*/ 257175 h 269082"/>
              <a:gd name="connsiteX39" fmla="*/ 671513 w 673894"/>
              <a:gd name="connsiteY39" fmla="*/ 264319 h 269082"/>
              <a:gd name="connsiteX40" fmla="*/ 673894 w 673894"/>
              <a:gd name="connsiteY40" fmla="*/ 269082 h 269082"/>
              <a:gd name="connsiteX41" fmla="*/ 673894 w 673894"/>
              <a:gd name="connsiteY41" fmla="*/ 269082 h 269082"/>
              <a:gd name="connsiteX0" fmla="*/ 0 w 673894"/>
              <a:gd name="connsiteY0" fmla="*/ 247650 h 269082"/>
              <a:gd name="connsiteX1" fmla="*/ 0 w 673894"/>
              <a:gd name="connsiteY1" fmla="*/ 247650 h 269082"/>
              <a:gd name="connsiteX2" fmla="*/ 138113 w 673894"/>
              <a:gd name="connsiteY2" fmla="*/ 80963 h 269082"/>
              <a:gd name="connsiteX3" fmla="*/ 150019 w 673894"/>
              <a:gd name="connsiteY3" fmla="*/ 66675 h 269082"/>
              <a:gd name="connsiteX4" fmla="*/ 161925 w 673894"/>
              <a:gd name="connsiteY4" fmla="*/ 45244 h 269082"/>
              <a:gd name="connsiteX5" fmla="*/ 173831 w 673894"/>
              <a:gd name="connsiteY5" fmla="*/ 40482 h 269082"/>
              <a:gd name="connsiteX6" fmla="*/ 185738 w 673894"/>
              <a:gd name="connsiteY6" fmla="*/ 33338 h 269082"/>
              <a:gd name="connsiteX7" fmla="*/ 195263 w 673894"/>
              <a:gd name="connsiteY7" fmla="*/ 30957 h 269082"/>
              <a:gd name="connsiteX8" fmla="*/ 202406 w 673894"/>
              <a:gd name="connsiteY8" fmla="*/ 28575 h 269082"/>
              <a:gd name="connsiteX9" fmla="*/ 221456 w 673894"/>
              <a:gd name="connsiteY9" fmla="*/ 21432 h 269082"/>
              <a:gd name="connsiteX10" fmla="*/ 233363 w 673894"/>
              <a:gd name="connsiteY10" fmla="*/ 14288 h 269082"/>
              <a:gd name="connsiteX11" fmla="*/ 269081 w 673894"/>
              <a:gd name="connsiteY11" fmla="*/ 9525 h 269082"/>
              <a:gd name="connsiteX12" fmla="*/ 295275 w 673894"/>
              <a:gd name="connsiteY12" fmla="*/ 4763 h 269082"/>
              <a:gd name="connsiteX13" fmla="*/ 302419 w 673894"/>
              <a:gd name="connsiteY13" fmla="*/ 2382 h 269082"/>
              <a:gd name="connsiteX14" fmla="*/ 314325 w 673894"/>
              <a:gd name="connsiteY14" fmla="*/ 0 h 269082"/>
              <a:gd name="connsiteX15" fmla="*/ 366713 w 673894"/>
              <a:gd name="connsiteY15" fmla="*/ 2382 h 269082"/>
              <a:gd name="connsiteX16" fmla="*/ 373856 w 673894"/>
              <a:gd name="connsiteY16" fmla="*/ 4763 h 269082"/>
              <a:gd name="connsiteX17" fmla="*/ 383381 w 673894"/>
              <a:gd name="connsiteY17" fmla="*/ 7144 h 269082"/>
              <a:gd name="connsiteX18" fmla="*/ 400050 w 673894"/>
              <a:gd name="connsiteY18" fmla="*/ 14288 h 269082"/>
              <a:gd name="connsiteX19" fmla="*/ 411956 w 673894"/>
              <a:gd name="connsiteY19" fmla="*/ 19050 h 269082"/>
              <a:gd name="connsiteX20" fmla="*/ 435769 w 673894"/>
              <a:gd name="connsiteY20" fmla="*/ 26194 h 269082"/>
              <a:gd name="connsiteX21" fmla="*/ 464344 w 673894"/>
              <a:gd name="connsiteY21" fmla="*/ 42863 h 269082"/>
              <a:gd name="connsiteX22" fmla="*/ 476250 w 673894"/>
              <a:gd name="connsiteY22" fmla="*/ 50007 h 269082"/>
              <a:gd name="connsiteX23" fmla="*/ 485775 w 673894"/>
              <a:gd name="connsiteY23" fmla="*/ 57150 h 269082"/>
              <a:gd name="connsiteX24" fmla="*/ 500063 w 673894"/>
              <a:gd name="connsiteY24" fmla="*/ 66675 h 269082"/>
              <a:gd name="connsiteX25" fmla="*/ 507206 w 673894"/>
              <a:gd name="connsiteY25" fmla="*/ 71438 h 269082"/>
              <a:gd name="connsiteX26" fmla="*/ 514350 w 673894"/>
              <a:gd name="connsiteY26" fmla="*/ 78582 h 269082"/>
              <a:gd name="connsiteX27" fmla="*/ 545306 w 673894"/>
              <a:gd name="connsiteY27" fmla="*/ 102394 h 269082"/>
              <a:gd name="connsiteX28" fmla="*/ 564356 w 673894"/>
              <a:gd name="connsiteY28" fmla="*/ 121444 h 269082"/>
              <a:gd name="connsiteX29" fmla="*/ 588169 w 673894"/>
              <a:gd name="connsiteY29" fmla="*/ 142875 h 269082"/>
              <a:gd name="connsiteX30" fmla="*/ 597694 w 673894"/>
              <a:gd name="connsiteY30" fmla="*/ 157163 h 269082"/>
              <a:gd name="connsiteX31" fmla="*/ 614363 w 673894"/>
              <a:gd name="connsiteY31" fmla="*/ 178594 h 269082"/>
              <a:gd name="connsiteX32" fmla="*/ 621506 w 673894"/>
              <a:gd name="connsiteY32" fmla="*/ 188119 h 269082"/>
              <a:gd name="connsiteX33" fmla="*/ 638175 w 673894"/>
              <a:gd name="connsiteY33" fmla="*/ 211932 h 269082"/>
              <a:gd name="connsiteX34" fmla="*/ 642938 w 673894"/>
              <a:gd name="connsiteY34" fmla="*/ 221457 h 269082"/>
              <a:gd name="connsiteX35" fmla="*/ 650081 w 673894"/>
              <a:gd name="connsiteY35" fmla="*/ 230982 h 269082"/>
              <a:gd name="connsiteX36" fmla="*/ 664369 w 673894"/>
              <a:gd name="connsiteY36" fmla="*/ 250032 h 269082"/>
              <a:gd name="connsiteX37" fmla="*/ 666750 w 673894"/>
              <a:gd name="connsiteY37" fmla="*/ 257175 h 269082"/>
              <a:gd name="connsiteX38" fmla="*/ 671513 w 673894"/>
              <a:gd name="connsiteY38" fmla="*/ 264319 h 269082"/>
              <a:gd name="connsiteX39" fmla="*/ 673894 w 673894"/>
              <a:gd name="connsiteY39" fmla="*/ 269082 h 269082"/>
              <a:gd name="connsiteX40" fmla="*/ 673894 w 673894"/>
              <a:gd name="connsiteY40" fmla="*/ 269082 h 269082"/>
              <a:gd name="connsiteX0" fmla="*/ 0 w 673894"/>
              <a:gd name="connsiteY0" fmla="*/ 247650 h 269082"/>
              <a:gd name="connsiteX1" fmla="*/ 0 w 673894"/>
              <a:gd name="connsiteY1" fmla="*/ 247650 h 269082"/>
              <a:gd name="connsiteX2" fmla="*/ 126206 w 673894"/>
              <a:gd name="connsiteY2" fmla="*/ 88107 h 269082"/>
              <a:gd name="connsiteX3" fmla="*/ 138113 w 673894"/>
              <a:gd name="connsiteY3" fmla="*/ 80963 h 269082"/>
              <a:gd name="connsiteX4" fmla="*/ 150019 w 673894"/>
              <a:gd name="connsiteY4" fmla="*/ 66675 h 269082"/>
              <a:gd name="connsiteX5" fmla="*/ 161925 w 673894"/>
              <a:gd name="connsiteY5" fmla="*/ 45244 h 269082"/>
              <a:gd name="connsiteX6" fmla="*/ 173831 w 673894"/>
              <a:gd name="connsiteY6" fmla="*/ 40482 h 269082"/>
              <a:gd name="connsiteX7" fmla="*/ 185738 w 673894"/>
              <a:gd name="connsiteY7" fmla="*/ 33338 h 269082"/>
              <a:gd name="connsiteX8" fmla="*/ 195263 w 673894"/>
              <a:gd name="connsiteY8" fmla="*/ 30957 h 269082"/>
              <a:gd name="connsiteX9" fmla="*/ 202406 w 673894"/>
              <a:gd name="connsiteY9" fmla="*/ 28575 h 269082"/>
              <a:gd name="connsiteX10" fmla="*/ 221456 w 673894"/>
              <a:gd name="connsiteY10" fmla="*/ 21432 h 269082"/>
              <a:gd name="connsiteX11" fmla="*/ 233363 w 673894"/>
              <a:gd name="connsiteY11" fmla="*/ 14288 h 269082"/>
              <a:gd name="connsiteX12" fmla="*/ 269081 w 673894"/>
              <a:gd name="connsiteY12" fmla="*/ 9525 h 269082"/>
              <a:gd name="connsiteX13" fmla="*/ 295275 w 673894"/>
              <a:gd name="connsiteY13" fmla="*/ 4763 h 269082"/>
              <a:gd name="connsiteX14" fmla="*/ 302419 w 673894"/>
              <a:gd name="connsiteY14" fmla="*/ 2382 h 269082"/>
              <a:gd name="connsiteX15" fmla="*/ 314325 w 673894"/>
              <a:gd name="connsiteY15" fmla="*/ 0 h 269082"/>
              <a:gd name="connsiteX16" fmla="*/ 366713 w 673894"/>
              <a:gd name="connsiteY16" fmla="*/ 2382 h 269082"/>
              <a:gd name="connsiteX17" fmla="*/ 373856 w 673894"/>
              <a:gd name="connsiteY17" fmla="*/ 4763 h 269082"/>
              <a:gd name="connsiteX18" fmla="*/ 383381 w 673894"/>
              <a:gd name="connsiteY18" fmla="*/ 7144 h 269082"/>
              <a:gd name="connsiteX19" fmla="*/ 400050 w 673894"/>
              <a:gd name="connsiteY19" fmla="*/ 14288 h 269082"/>
              <a:gd name="connsiteX20" fmla="*/ 411956 w 673894"/>
              <a:gd name="connsiteY20" fmla="*/ 19050 h 269082"/>
              <a:gd name="connsiteX21" fmla="*/ 435769 w 673894"/>
              <a:gd name="connsiteY21" fmla="*/ 26194 h 269082"/>
              <a:gd name="connsiteX22" fmla="*/ 464344 w 673894"/>
              <a:gd name="connsiteY22" fmla="*/ 42863 h 269082"/>
              <a:gd name="connsiteX23" fmla="*/ 476250 w 673894"/>
              <a:gd name="connsiteY23" fmla="*/ 50007 h 269082"/>
              <a:gd name="connsiteX24" fmla="*/ 485775 w 673894"/>
              <a:gd name="connsiteY24" fmla="*/ 57150 h 269082"/>
              <a:gd name="connsiteX25" fmla="*/ 500063 w 673894"/>
              <a:gd name="connsiteY25" fmla="*/ 66675 h 269082"/>
              <a:gd name="connsiteX26" fmla="*/ 507206 w 673894"/>
              <a:gd name="connsiteY26" fmla="*/ 71438 h 269082"/>
              <a:gd name="connsiteX27" fmla="*/ 514350 w 673894"/>
              <a:gd name="connsiteY27" fmla="*/ 78582 h 269082"/>
              <a:gd name="connsiteX28" fmla="*/ 545306 w 673894"/>
              <a:gd name="connsiteY28" fmla="*/ 102394 h 269082"/>
              <a:gd name="connsiteX29" fmla="*/ 564356 w 673894"/>
              <a:gd name="connsiteY29" fmla="*/ 121444 h 269082"/>
              <a:gd name="connsiteX30" fmla="*/ 588169 w 673894"/>
              <a:gd name="connsiteY30" fmla="*/ 142875 h 269082"/>
              <a:gd name="connsiteX31" fmla="*/ 597694 w 673894"/>
              <a:gd name="connsiteY31" fmla="*/ 157163 h 269082"/>
              <a:gd name="connsiteX32" fmla="*/ 614363 w 673894"/>
              <a:gd name="connsiteY32" fmla="*/ 178594 h 269082"/>
              <a:gd name="connsiteX33" fmla="*/ 621506 w 673894"/>
              <a:gd name="connsiteY33" fmla="*/ 188119 h 269082"/>
              <a:gd name="connsiteX34" fmla="*/ 638175 w 673894"/>
              <a:gd name="connsiteY34" fmla="*/ 211932 h 269082"/>
              <a:gd name="connsiteX35" fmla="*/ 642938 w 673894"/>
              <a:gd name="connsiteY35" fmla="*/ 221457 h 269082"/>
              <a:gd name="connsiteX36" fmla="*/ 650081 w 673894"/>
              <a:gd name="connsiteY36" fmla="*/ 230982 h 269082"/>
              <a:gd name="connsiteX37" fmla="*/ 664369 w 673894"/>
              <a:gd name="connsiteY37" fmla="*/ 250032 h 269082"/>
              <a:gd name="connsiteX38" fmla="*/ 666750 w 673894"/>
              <a:gd name="connsiteY38" fmla="*/ 257175 h 269082"/>
              <a:gd name="connsiteX39" fmla="*/ 671513 w 673894"/>
              <a:gd name="connsiteY39" fmla="*/ 264319 h 269082"/>
              <a:gd name="connsiteX40" fmla="*/ 673894 w 673894"/>
              <a:gd name="connsiteY40" fmla="*/ 269082 h 269082"/>
              <a:gd name="connsiteX41" fmla="*/ 673894 w 673894"/>
              <a:gd name="connsiteY41" fmla="*/ 269082 h 269082"/>
              <a:gd name="connsiteX0" fmla="*/ 0 w 673894"/>
              <a:gd name="connsiteY0" fmla="*/ 247650 h 269082"/>
              <a:gd name="connsiteX1" fmla="*/ 0 w 673894"/>
              <a:gd name="connsiteY1" fmla="*/ 247650 h 269082"/>
              <a:gd name="connsiteX2" fmla="*/ 126206 w 673894"/>
              <a:gd name="connsiteY2" fmla="*/ 88107 h 269082"/>
              <a:gd name="connsiteX3" fmla="*/ 150019 w 673894"/>
              <a:gd name="connsiteY3" fmla="*/ 66675 h 269082"/>
              <a:gd name="connsiteX4" fmla="*/ 161925 w 673894"/>
              <a:gd name="connsiteY4" fmla="*/ 45244 h 269082"/>
              <a:gd name="connsiteX5" fmla="*/ 173831 w 673894"/>
              <a:gd name="connsiteY5" fmla="*/ 40482 h 269082"/>
              <a:gd name="connsiteX6" fmla="*/ 185738 w 673894"/>
              <a:gd name="connsiteY6" fmla="*/ 33338 h 269082"/>
              <a:gd name="connsiteX7" fmla="*/ 195263 w 673894"/>
              <a:gd name="connsiteY7" fmla="*/ 30957 h 269082"/>
              <a:gd name="connsiteX8" fmla="*/ 202406 w 673894"/>
              <a:gd name="connsiteY8" fmla="*/ 28575 h 269082"/>
              <a:gd name="connsiteX9" fmla="*/ 221456 w 673894"/>
              <a:gd name="connsiteY9" fmla="*/ 21432 h 269082"/>
              <a:gd name="connsiteX10" fmla="*/ 233363 w 673894"/>
              <a:gd name="connsiteY10" fmla="*/ 14288 h 269082"/>
              <a:gd name="connsiteX11" fmla="*/ 269081 w 673894"/>
              <a:gd name="connsiteY11" fmla="*/ 9525 h 269082"/>
              <a:gd name="connsiteX12" fmla="*/ 295275 w 673894"/>
              <a:gd name="connsiteY12" fmla="*/ 4763 h 269082"/>
              <a:gd name="connsiteX13" fmla="*/ 302419 w 673894"/>
              <a:gd name="connsiteY13" fmla="*/ 2382 h 269082"/>
              <a:gd name="connsiteX14" fmla="*/ 314325 w 673894"/>
              <a:gd name="connsiteY14" fmla="*/ 0 h 269082"/>
              <a:gd name="connsiteX15" fmla="*/ 366713 w 673894"/>
              <a:gd name="connsiteY15" fmla="*/ 2382 h 269082"/>
              <a:gd name="connsiteX16" fmla="*/ 373856 w 673894"/>
              <a:gd name="connsiteY16" fmla="*/ 4763 h 269082"/>
              <a:gd name="connsiteX17" fmla="*/ 383381 w 673894"/>
              <a:gd name="connsiteY17" fmla="*/ 7144 h 269082"/>
              <a:gd name="connsiteX18" fmla="*/ 400050 w 673894"/>
              <a:gd name="connsiteY18" fmla="*/ 14288 h 269082"/>
              <a:gd name="connsiteX19" fmla="*/ 411956 w 673894"/>
              <a:gd name="connsiteY19" fmla="*/ 19050 h 269082"/>
              <a:gd name="connsiteX20" fmla="*/ 435769 w 673894"/>
              <a:gd name="connsiteY20" fmla="*/ 26194 h 269082"/>
              <a:gd name="connsiteX21" fmla="*/ 464344 w 673894"/>
              <a:gd name="connsiteY21" fmla="*/ 42863 h 269082"/>
              <a:gd name="connsiteX22" fmla="*/ 476250 w 673894"/>
              <a:gd name="connsiteY22" fmla="*/ 50007 h 269082"/>
              <a:gd name="connsiteX23" fmla="*/ 485775 w 673894"/>
              <a:gd name="connsiteY23" fmla="*/ 57150 h 269082"/>
              <a:gd name="connsiteX24" fmla="*/ 500063 w 673894"/>
              <a:gd name="connsiteY24" fmla="*/ 66675 h 269082"/>
              <a:gd name="connsiteX25" fmla="*/ 507206 w 673894"/>
              <a:gd name="connsiteY25" fmla="*/ 71438 h 269082"/>
              <a:gd name="connsiteX26" fmla="*/ 514350 w 673894"/>
              <a:gd name="connsiteY26" fmla="*/ 78582 h 269082"/>
              <a:gd name="connsiteX27" fmla="*/ 545306 w 673894"/>
              <a:gd name="connsiteY27" fmla="*/ 102394 h 269082"/>
              <a:gd name="connsiteX28" fmla="*/ 564356 w 673894"/>
              <a:gd name="connsiteY28" fmla="*/ 121444 h 269082"/>
              <a:gd name="connsiteX29" fmla="*/ 588169 w 673894"/>
              <a:gd name="connsiteY29" fmla="*/ 142875 h 269082"/>
              <a:gd name="connsiteX30" fmla="*/ 597694 w 673894"/>
              <a:gd name="connsiteY30" fmla="*/ 157163 h 269082"/>
              <a:gd name="connsiteX31" fmla="*/ 614363 w 673894"/>
              <a:gd name="connsiteY31" fmla="*/ 178594 h 269082"/>
              <a:gd name="connsiteX32" fmla="*/ 621506 w 673894"/>
              <a:gd name="connsiteY32" fmla="*/ 188119 h 269082"/>
              <a:gd name="connsiteX33" fmla="*/ 638175 w 673894"/>
              <a:gd name="connsiteY33" fmla="*/ 211932 h 269082"/>
              <a:gd name="connsiteX34" fmla="*/ 642938 w 673894"/>
              <a:gd name="connsiteY34" fmla="*/ 221457 h 269082"/>
              <a:gd name="connsiteX35" fmla="*/ 650081 w 673894"/>
              <a:gd name="connsiteY35" fmla="*/ 230982 h 269082"/>
              <a:gd name="connsiteX36" fmla="*/ 664369 w 673894"/>
              <a:gd name="connsiteY36" fmla="*/ 250032 h 269082"/>
              <a:gd name="connsiteX37" fmla="*/ 666750 w 673894"/>
              <a:gd name="connsiteY37" fmla="*/ 257175 h 269082"/>
              <a:gd name="connsiteX38" fmla="*/ 671513 w 673894"/>
              <a:gd name="connsiteY38" fmla="*/ 264319 h 269082"/>
              <a:gd name="connsiteX39" fmla="*/ 673894 w 673894"/>
              <a:gd name="connsiteY39" fmla="*/ 269082 h 269082"/>
              <a:gd name="connsiteX40" fmla="*/ 673894 w 673894"/>
              <a:gd name="connsiteY40" fmla="*/ 269082 h 269082"/>
              <a:gd name="connsiteX0" fmla="*/ 0 w 673894"/>
              <a:gd name="connsiteY0" fmla="*/ 247650 h 269082"/>
              <a:gd name="connsiteX1" fmla="*/ 0 w 673894"/>
              <a:gd name="connsiteY1" fmla="*/ 247650 h 269082"/>
              <a:gd name="connsiteX2" fmla="*/ 150019 w 673894"/>
              <a:gd name="connsiteY2" fmla="*/ 66675 h 269082"/>
              <a:gd name="connsiteX3" fmla="*/ 161925 w 673894"/>
              <a:gd name="connsiteY3" fmla="*/ 45244 h 269082"/>
              <a:gd name="connsiteX4" fmla="*/ 173831 w 673894"/>
              <a:gd name="connsiteY4" fmla="*/ 40482 h 269082"/>
              <a:gd name="connsiteX5" fmla="*/ 185738 w 673894"/>
              <a:gd name="connsiteY5" fmla="*/ 33338 h 269082"/>
              <a:gd name="connsiteX6" fmla="*/ 195263 w 673894"/>
              <a:gd name="connsiteY6" fmla="*/ 30957 h 269082"/>
              <a:gd name="connsiteX7" fmla="*/ 202406 w 673894"/>
              <a:gd name="connsiteY7" fmla="*/ 28575 h 269082"/>
              <a:gd name="connsiteX8" fmla="*/ 221456 w 673894"/>
              <a:gd name="connsiteY8" fmla="*/ 21432 h 269082"/>
              <a:gd name="connsiteX9" fmla="*/ 233363 w 673894"/>
              <a:gd name="connsiteY9" fmla="*/ 14288 h 269082"/>
              <a:gd name="connsiteX10" fmla="*/ 269081 w 673894"/>
              <a:gd name="connsiteY10" fmla="*/ 9525 h 269082"/>
              <a:gd name="connsiteX11" fmla="*/ 295275 w 673894"/>
              <a:gd name="connsiteY11" fmla="*/ 4763 h 269082"/>
              <a:gd name="connsiteX12" fmla="*/ 302419 w 673894"/>
              <a:gd name="connsiteY12" fmla="*/ 2382 h 269082"/>
              <a:gd name="connsiteX13" fmla="*/ 314325 w 673894"/>
              <a:gd name="connsiteY13" fmla="*/ 0 h 269082"/>
              <a:gd name="connsiteX14" fmla="*/ 366713 w 673894"/>
              <a:gd name="connsiteY14" fmla="*/ 2382 h 269082"/>
              <a:gd name="connsiteX15" fmla="*/ 373856 w 673894"/>
              <a:gd name="connsiteY15" fmla="*/ 4763 h 269082"/>
              <a:gd name="connsiteX16" fmla="*/ 383381 w 673894"/>
              <a:gd name="connsiteY16" fmla="*/ 7144 h 269082"/>
              <a:gd name="connsiteX17" fmla="*/ 400050 w 673894"/>
              <a:gd name="connsiteY17" fmla="*/ 14288 h 269082"/>
              <a:gd name="connsiteX18" fmla="*/ 411956 w 673894"/>
              <a:gd name="connsiteY18" fmla="*/ 19050 h 269082"/>
              <a:gd name="connsiteX19" fmla="*/ 435769 w 673894"/>
              <a:gd name="connsiteY19" fmla="*/ 26194 h 269082"/>
              <a:gd name="connsiteX20" fmla="*/ 464344 w 673894"/>
              <a:gd name="connsiteY20" fmla="*/ 42863 h 269082"/>
              <a:gd name="connsiteX21" fmla="*/ 476250 w 673894"/>
              <a:gd name="connsiteY21" fmla="*/ 50007 h 269082"/>
              <a:gd name="connsiteX22" fmla="*/ 485775 w 673894"/>
              <a:gd name="connsiteY22" fmla="*/ 57150 h 269082"/>
              <a:gd name="connsiteX23" fmla="*/ 500063 w 673894"/>
              <a:gd name="connsiteY23" fmla="*/ 66675 h 269082"/>
              <a:gd name="connsiteX24" fmla="*/ 507206 w 673894"/>
              <a:gd name="connsiteY24" fmla="*/ 71438 h 269082"/>
              <a:gd name="connsiteX25" fmla="*/ 514350 w 673894"/>
              <a:gd name="connsiteY25" fmla="*/ 78582 h 269082"/>
              <a:gd name="connsiteX26" fmla="*/ 545306 w 673894"/>
              <a:gd name="connsiteY26" fmla="*/ 102394 h 269082"/>
              <a:gd name="connsiteX27" fmla="*/ 564356 w 673894"/>
              <a:gd name="connsiteY27" fmla="*/ 121444 h 269082"/>
              <a:gd name="connsiteX28" fmla="*/ 588169 w 673894"/>
              <a:gd name="connsiteY28" fmla="*/ 142875 h 269082"/>
              <a:gd name="connsiteX29" fmla="*/ 597694 w 673894"/>
              <a:gd name="connsiteY29" fmla="*/ 157163 h 269082"/>
              <a:gd name="connsiteX30" fmla="*/ 614363 w 673894"/>
              <a:gd name="connsiteY30" fmla="*/ 178594 h 269082"/>
              <a:gd name="connsiteX31" fmla="*/ 621506 w 673894"/>
              <a:gd name="connsiteY31" fmla="*/ 188119 h 269082"/>
              <a:gd name="connsiteX32" fmla="*/ 638175 w 673894"/>
              <a:gd name="connsiteY32" fmla="*/ 211932 h 269082"/>
              <a:gd name="connsiteX33" fmla="*/ 642938 w 673894"/>
              <a:gd name="connsiteY33" fmla="*/ 221457 h 269082"/>
              <a:gd name="connsiteX34" fmla="*/ 650081 w 673894"/>
              <a:gd name="connsiteY34" fmla="*/ 230982 h 269082"/>
              <a:gd name="connsiteX35" fmla="*/ 664369 w 673894"/>
              <a:gd name="connsiteY35" fmla="*/ 250032 h 269082"/>
              <a:gd name="connsiteX36" fmla="*/ 666750 w 673894"/>
              <a:gd name="connsiteY36" fmla="*/ 257175 h 269082"/>
              <a:gd name="connsiteX37" fmla="*/ 671513 w 673894"/>
              <a:gd name="connsiteY37" fmla="*/ 264319 h 269082"/>
              <a:gd name="connsiteX38" fmla="*/ 673894 w 673894"/>
              <a:gd name="connsiteY38" fmla="*/ 269082 h 269082"/>
              <a:gd name="connsiteX39" fmla="*/ 673894 w 673894"/>
              <a:gd name="connsiteY39"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73831 w 673894"/>
              <a:gd name="connsiteY5" fmla="*/ 40482 h 269082"/>
              <a:gd name="connsiteX6" fmla="*/ 185738 w 673894"/>
              <a:gd name="connsiteY6" fmla="*/ 33338 h 269082"/>
              <a:gd name="connsiteX7" fmla="*/ 195263 w 673894"/>
              <a:gd name="connsiteY7" fmla="*/ 30957 h 269082"/>
              <a:gd name="connsiteX8" fmla="*/ 202406 w 673894"/>
              <a:gd name="connsiteY8" fmla="*/ 28575 h 269082"/>
              <a:gd name="connsiteX9" fmla="*/ 221456 w 673894"/>
              <a:gd name="connsiteY9" fmla="*/ 21432 h 269082"/>
              <a:gd name="connsiteX10" fmla="*/ 233363 w 673894"/>
              <a:gd name="connsiteY10" fmla="*/ 14288 h 269082"/>
              <a:gd name="connsiteX11" fmla="*/ 269081 w 673894"/>
              <a:gd name="connsiteY11" fmla="*/ 9525 h 269082"/>
              <a:gd name="connsiteX12" fmla="*/ 295275 w 673894"/>
              <a:gd name="connsiteY12" fmla="*/ 4763 h 269082"/>
              <a:gd name="connsiteX13" fmla="*/ 302419 w 673894"/>
              <a:gd name="connsiteY13" fmla="*/ 2382 h 269082"/>
              <a:gd name="connsiteX14" fmla="*/ 314325 w 673894"/>
              <a:gd name="connsiteY14" fmla="*/ 0 h 269082"/>
              <a:gd name="connsiteX15" fmla="*/ 366713 w 673894"/>
              <a:gd name="connsiteY15" fmla="*/ 2382 h 269082"/>
              <a:gd name="connsiteX16" fmla="*/ 373856 w 673894"/>
              <a:gd name="connsiteY16" fmla="*/ 4763 h 269082"/>
              <a:gd name="connsiteX17" fmla="*/ 383381 w 673894"/>
              <a:gd name="connsiteY17" fmla="*/ 7144 h 269082"/>
              <a:gd name="connsiteX18" fmla="*/ 400050 w 673894"/>
              <a:gd name="connsiteY18" fmla="*/ 14288 h 269082"/>
              <a:gd name="connsiteX19" fmla="*/ 411956 w 673894"/>
              <a:gd name="connsiteY19" fmla="*/ 19050 h 269082"/>
              <a:gd name="connsiteX20" fmla="*/ 435769 w 673894"/>
              <a:gd name="connsiteY20" fmla="*/ 26194 h 269082"/>
              <a:gd name="connsiteX21" fmla="*/ 464344 w 673894"/>
              <a:gd name="connsiteY21" fmla="*/ 42863 h 269082"/>
              <a:gd name="connsiteX22" fmla="*/ 476250 w 673894"/>
              <a:gd name="connsiteY22" fmla="*/ 50007 h 269082"/>
              <a:gd name="connsiteX23" fmla="*/ 485775 w 673894"/>
              <a:gd name="connsiteY23" fmla="*/ 57150 h 269082"/>
              <a:gd name="connsiteX24" fmla="*/ 500063 w 673894"/>
              <a:gd name="connsiteY24" fmla="*/ 66675 h 269082"/>
              <a:gd name="connsiteX25" fmla="*/ 507206 w 673894"/>
              <a:gd name="connsiteY25" fmla="*/ 71438 h 269082"/>
              <a:gd name="connsiteX26" fmla="*/ 514350 w 673894"/>
              <a:gd name="connsiteY26" fmla="*/ 78582 h 269082"/>
              <a:gd name="connsiteX27" fmla="*/ 545306 w 673894"/>
              <a:gd name="connsiteY27" fmla="*/ 102394 h 269082"/>
              <a:gd name="connsiteX28" fmla="*/ 564356 w 673894"/>
              <a:gd name="connsiteY28" fmla="*/ 121444 h 269082"/>
              <a:gd name="connsiteX29" fmla="*/ 588169 w 673894"/>
              <a:gd name="connsiteY29" fmla="*/ 142875 h 269082"/>
              <a:gd name="connsiteX30" fmla="*/ 597694 w 673894"/>
              <a:gd name="connsiteY30" fmla="*/ 157163 h 269082"/>
              <a:gd name="connsiteX31" fmla="*/ 614363 w 673894"/>
              <a:gd name="connsiteY31" fmla="*/ 178594 h 269082"/>
              <a:gd name="connsiteX32" fmla="*/ 621506 w 673894"/>
              <a:gd name="connsiteY32" fmla="*/ 188119 h 269082"/>
              <a:gd name="connsiteX33" fmla="*/ 638175 w 673894"/>
              <a:gd name="connsiteY33" fmla="*/ 211932 h 269082"/>
              <a:gd name="connsiteX34" fmla="*/ 642938 w 673894"/>
              <a:gd name="connsiteY34" fmla="*/ 221457 h 269082"/>
              <a:gd name="connsiteX35" fmla="*/ 650081 w 673894"/>
              <a:gd name="connsiteY35" fmla="*/ 230982 h 269082"/>
              <a:gd name="connsiteX36" fmla="*/ 664369 w 673894"/>
              <a:gd name="connsiteY36" fmla="*/ 250032 h 269082"/>
              <a:gd name="connsiteX37" fmla="*/ 666750 w 673894"/>
              <a:gd name="connsiteY37" fmla="*/ 257175 h 269082"/>
              <a:gd name="connsiteX38" fmla="*/ 671513 w 673894"/>
              <a:gd name="connsiteY38" fmla="*/ 264319 h 269082"/>
              <a:gd name="connsiteX39" fmla="*/ 673894 w 673894"/>
              <a:gd name="connsiteY39" fmla="*/ 269082 h 269082"/>
              <a:gd name="connsiteX40" fmla="*/ 673894 w 673894"/>
              <a:gd name="connsiteY40"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21456 w 673894"/>
              <a:gd name="connsiteY8" fmla="*/ 21432 h 269082"/>
              <a:gd name="connsiteX9" fmla="*/ 233363 w 673894"/>
              <a:gd name="connsiteY9" fmla="*/ 14288 h 269082"/>
              <a:gd name="connsiteX10" fmla="*/ 269081 w 673894"/>
              <a:gd name="connsiteY10" fmla="*/ 9525 h 269082"/>
              <a:gd name="connsiteX11" fmla="*/ 295275 w 673894"/>
              <a:gd name="connsiteY11" fmla="*/ 4763 h 269082"/>
              <a:gd name="connsiteX12" fmla="*/ 302419 w 673894"/>
              <a:gd name="connsiteY12" fmla="*/ 2382 h 269082"/>
              <a:gd name="connsiteX13" fmla="*/ 314325 w 673894"/>
              <a:gd name="connsiteY13" fmla="*/ 0 h 269082"/>
              <a:gd name="connsiteX14" fmla="*/ 366713 w 673894"/>
              <a:gd name="connsiteY14" fmla="*/ 2382 h 269082"/>
              <a:gd name="connsiteX15" fmla="*/ 373856 w 673894"/>
              <a:gd name="connsiteY15" fmla="*/ 4763 h 269082"/>
              <a:gd name="connsiteX16" fmla="*/ 383381 w 673894"/>
              <a:gd name="connsiteY16" fmla="*/ 7144 h 269082"/>
              <a:gd name="connsiteX17" fmla="*/ 400050 w 673894"/>
              <a:gd name="connsiteY17" fmla="*/ 14288 h 269082"/>
              <a:gd name="connsiteX18" fmla="*/ 411956 w 673894"/>
              <a:gd name="connsiteY18" fmla="*/ 19050 h 269082"/>
              <a:gd name="connsiteX19" fmla="*/ 435769 w 673894"/>
              <a:gd name="connsiteY19" fmla="*/ 26194 h 269082"/>
              <a:gd name="connsiteX20" fmla="*/ 464344 w 673894"/>
              <a:gd name="connsiteY20" fmla="*/ 42863 h 269082"/>
              <a:gd name="connsiteX21" fmla="*/ 476250 w 673894"/>
              <a:gd name="connsiteY21" fmla="*/ 50007 h 269082"/>
              <a:gd name="connsiteX22" fmla="*/ 485775 w 673894"/>
              <a:gd name="connsiteY22" fmla="*/ 57150 h 269082"/>
              <a:gd name="connsiteX23" fmla="*/ 500063 w 673894"/>
              <a:gd name="connsiteY23" fmla="*/ 66675 h 269082"/>
              <a:gd name="connsiteX24" fmla="*/ 507206 w 673894"/>
              <a:gd name="connsiteY24" fmla="*/ 71438 h 269082"/>
              <a:gd name="connsiteX25" fmla="*/ 514350 w 673894"/>
              <a:gd name="connsiteY25" fmla="*/ 78582 h 269082"/>
              <a:gd name="connsiteX26" fmla="*/ 545306 w 673894"/>
              <a:gd name="connsiteY26" fmla="*/ 102394 h 269082"/>
              <a:gd name="connsiteX27" fmla="*/ 564356 w 673894"/>
              <a:gd name="connsiteY27" fmla="*/ 121444 h 269082"/>
              <a:gd name="connsiteX28" fmla="*/ 588169 w 673894"/>
              <a:gd name="connsiteY28" fmla="*/ 142875 h 269082"/>
              <a:gd name="connsiteX29" fmla="*/ 597694 w 673894"/>
              <a:gd name="connsiteY29" fmla="*/ 157163 h 269082"/>
              <a:gd name="connsiteX30" fmla="*/ 614363 w 673894"/>
              <a:gd name="connsiteY30" fmla="*/ 178594 h 269082"/>
              <a:gd name="connsiteX31" fmla="*/ 621506 w 673894"/>
              <a:gd name="connsiteY31" fmla="*/ 188119 h 269082"/>
              <a:gd name="connsiteX32" fmla="*/ 638175 w 673894"/>
              <a:gd name="connsiteY32" fmla="*/ 211932 h 269082"/>
              <a:gd name="connsiteX33" fmla="*/ 642938 w 673894"/>
              <a:gd name="connsiteY33" fmla="*/ 221457 h 269082"/>
              <a:gd name="connsiteX34" fmla="*/ 650081 w 673894"/>
              <a:gd name="connsiteY34" fmla="*/ 230982 h 269082"/>
              <a:gd name="connsiteX35" fmla="*/ 664369 w 673894"/>
              <a:gd name="connsiteY35" fmla="*/ 250032 h 269082"/>
              <a:gd name="connsiteX36" fmla="*/ 666750 w 673894"/>
              <a:gd name="connsiteY36" fmla="*/ 257175 h 269082"/>
              <a:gd name="connsiteX37" fmla="*/ 671513 w 673894"/>
              <a:gd name="connsiteY37" fmla="*/ 264319 h 269082"/>
              <a:gd name="connsiteX38" fmla="*/ 673894 w 673894"/>
              <a:gd name="connsiteY38" fmla="*/ 269082 h 269082"/>
              <a:gd name="connsiteX39" fmla="*/ 673894 w 673894"/>
              <a:gd name="connsiteY39"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33363 w 673894"/>
              <a:gd name="connsiteY8" fmla="*/ 14288 h 269082"/>
              <a:gd name="connsiteX9" fmla="*/ 269081 w 673894"/>
              <a:gd name="connsiteY9" fmla="*/ 9525 h 269082"/>
              <a:gd name="connsiteX10" fmla="*/ 295275 w 673894"/>
              <a:gd name="connsiteY10" fmla="*/ 4763 h 269082"/>
              <a:gd name="connsiteX11" fmla="*/ 302419 w 673894"/>
              <a:gd name="connsiteY11" fmla="*/ 2382 h 269082"/>
              <a:gd name="connsiteX12" fmla="*/ 314325 w 673894"/>
              <a:gd name="connsiteY12" fmla="*/ 0 h 269082"/>
              <a:gd name="connsiteX13" fmla="*/ 366713 w 673894"/>
              <a:gd name="connsiteY13" fmla="*/ 2382 h 269082"/>
              <a:gd name="connsiteX14" fmla="*/ 373856 w 673894"/>
              <a:gd name="connsiteY14" fmla="*/ 4763 h 269082"/>
              <a:gd name="connsiteX15" fmla="*/ 383381 w 673894"/>
              <a:gd name="connsiteY15" fmla="*/ 7144 h 269082"/>
              <a:gd name="connsiteX16" fmla="*/ 400050 w 673894"/>
              <a:gd name="connsiteY16" fmla="*/ 14288 h 269082"/>
              <a:gd name="connsiteX17" fmla="*/ 411956 w 673894"/>
              <a:gd name="connsiteY17" fmla="*/ 19050 h 269082"/>
              <a:gd name="connsiteX18" fmla="*/ 435769 w 673894"/>
              <a:gd name="connsiteY18" fmla="*/ 26194 h 269082"/>
              <a:gd name="connsiteX19" fmla="*/ 464344 w 673894"/>
              <a:gd name="connsiteY19" fmla="*/ 42863 h 269082"/>
              <a:gd name="connsiteX20" fmla="*/ 476250 w 673894"/>
              <a:gd name="connsiteY20" fmla="*/ 50007 h 269082"/>
              <a:gd name="connsiteX21" fmla="*/ 485775 w 673894"/>
              <a:gd name="connsiteY21" fmla="*/ 57150 h 269082"/>
              <a:gd name="connsiteX22" fmla="*/ 500063 w 673894"/>
              <a:gd name="connsiteY22" fmla="*/ 66675 h 269082"/>
              <a:gd name="connsiteX23" fmla="*/ 507206 w 673894"/>
              <a:gd name="connsiteY23" fmla="*/ 71438 h 269082"/>
              <a:gd name="connsiteX24" fmla="*/ 514350 w 673894"/>
              <a:gd name="connsiteY24" fmla="*/ 78582 h 269082"/>
              <a:gd name="connsiteX25" fmla="*/ 545306 w 673894"/>
              <a:gd name="connsiteY25" fmla="*/ 102394 h 269082"/>
              <a:gd name="connsiteX26" fmla="*/ 564356 w 673894"/>
              <a:gd name="connsiteY26" fmla="*/ 121444 h 269082"/>
              <a:gd name="connsiteX27" fmla="*/ 588169 w 673894"/>
              <a:gd name="connsiteY27" fmla="*/ 142875 h 269082"/>
              <a:gd name="connsiteX28" fmla="*/ 597694 w 673894"/>
              <a:gd name="connsiteY28" fmla="*/ 157163 h 269082"/>
              <a:gd name="connsiteX29" fmla="*/ 614363 w 673894"/>
              <a:gd name="connsiteY29" fmla="*/ 178594 h 269082"/>
              <a:gd name="connsiteX30" fmla="*/ 621506 w 673894"/>
              <a:gd name="connsiteY30" fmla="*/ 188119 h 269082"/>
              <a:gd name="connsiteX31" fmla="*/ 638175 w 673894"/>
              <a:gd name="connsiteY31" fmla="*/ 211932 h 269082"/>
              <a:gd name="connsiteX32" fmla="*/ 642938 w 673894"/>
              <a:gd name="connsiteY32" fmla="*/ 221457 h 269082"/>
              <a:gd name="connsiteX33" fmla="*/ 650081 w 673894"/>
              <a:gd name="connsiteY33" fmla="*/ 230982 h 269082"/>
              <a:gd name="connsiteX34" fmla="*/ 664369 w 673894"/>
              <a:gd name="connsiteY34" fmla="*/ 250032 h 269082"/>
              <a:gd name="connsiteX35" fmla="*/ 666750 w 673894"/>
              <a:gd name="connsiteY35" fmla="*/ 257175 h 269082"/>
              <a:gd name="connsiteX36" fmla="*/ 671513 w 673894"/>
              <a:gd name="connsiteY36" fmla="*/ 264319 h 269082"/>
              <a:gd name="connsiteX37" fmla="*/ 673894 w 673894"/>
              <a:gd name="connsiteY37" fmla="*/ 269082 h 269082"/>
              <a:gd name="connsiteX38" fmla="*/ 673894 w 673894"/>
              <a:gd name="connsiteY38"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33363 w 673894"/>
              <a:gd name="connsiteY8" fmla="*/ 14288 h 269082"/>
              <a:gd name="connsiteX9" fmla="*/ 247650 w 673894"/>
              <a:gd name="connsiteY9" fmla="*/ 9525 h 269082"/>
              <a:gd name="connsiteX10" fmla="*/ 269081 w 673894"/>
              <a:gd name="connsiteY10" fmla="*/ 9525 h 269082"/>
              <a:gd name="connsiteX11" fmla="*/ 295275 w 673894"/>
              <a:gd name="connsiteY11" fmla="*/ 4763 h 269082"/>
              <a:gd name="connsiteX12" fmla="*/ 302419 w 673894"/>
              <a:gd name="connsiteY12" fmla="*/ 2382 h 269082"/>
              <a:gd name="connsiteX13" fmla="*/ 314325 w 673894"/>
              <a:gd name="connsiteY13" fmla="*/ 0 h 269082"/>
              <a:gd name="connsiteX14" fmla="*/ 366713 w 673894"/>
              <a:gd name="connsiteY14" fmla="*/ 2382 h 269082"/>
              <a:gd name="connsiteX15" fmla="*/ 373856 w 673894"/>
              <a:gd name="connsiteY15" fmla="*/ 4763 h 269082"/>
              <a:gd name="connsiteX16" fmla="*/ 383381 w 673894"/>
              <a:gd name="connsiteY16" fmla="*/ 7144 h 269082"/>
              <a:gd name="connsiteX17" fmla="*/ 400050 w 673894"/>
              <a:gd name="connsiteY17" fmla="*/ 14288 h 269082"/>
              <a:gd name="connsiteX18" fmla="*/ 411956 w 673894"/>
              <a:gd name="connsiteY18" fmla="*/ 19050 h 269082"/>
              <a:gd name="connsiteX19" fmla="*/ 435769 w 673894"/>
              <a:gd name="connsiteY19" fmla="*/ 26194 h 269082"/>
              <a:gd name="connsiteX20" fmla="*/ 464344 w 673894"/>
              <a:gd name="connsiteY20" fmla="*/ 42863 h 269082"/>
              <a:gd name="connsiteX21" fmla="*/ 476250 w 673894"/>
              <a:gd name="connsiteY21" fmla="*/ 50007 h 269082"/>
              <a:gd name="connsiteX22" fmla="*/ 485775 w 673894"/>
              <a:gd name="connsiteY22" fmla="*/ 57150 h 269082"/>
              <a:gd name="connsiteX23" fmla="*/ 500063 w 673894"/>
              <a:gd name="connsiteY23" fmla="*/ 66675 h 269082"/>
              <a:gd name="connsiteX24" fmla="*/ 507206 w 673894"/>
              <a:gd name="connsiteY24" fmla="*/ 71438 h 269082"/>
              <a:gd name="connsiteX25" fmla="*/ 514350 w 673894"/>
              <a:gd name="connsiteY25" fmla="*/ 78582 h 269082"/>
              <a:gd name="connsiteX26" fmla="*/ 545306 w 673894"/>
              <a:gd name="connsiteY26" fmla="*/ 102394 h 269082"/>
              <a:gd name="connsiteX27" fmla="*/ 564356 w 673894"/>
              <a:gd name="connsiteY27" fmla="*/ 121444 h 269082"/>
              <a:gd name="connsiteX28" fmla="*/ 588169 w 673894"/>
              <a:gd name="connsiteY28" fmla="*/ 142875 h 269082"/>
              <a:gd name="connsiteX29" fmla="*/ 597694 w 673894"/>
              <a:gd name="connsiteY29" fmla="*/ 157163 h 269082"/>
              <a:gd name="connsiteX30" fmla="*/ 614363 w 673894"/>
              <a:gd name="connsiteY30" fmla="*/ 178594 h 269082"/>
              <a:gd name="connsiteX31" fmla="*/ 621506 w 673894"/>
              <a:gd name="connsiteY31" fmla="*/ 188119 h 269082"/>
              <a:gd name="connsiteX32" fmla="*/ 638175 w 673894"/>
              <a:gd name="connsiteY32" fmla="*/ 211932 h 269082"/>
              <a:gd name="connsiteX33" fmla="*/ 642938 w 673894"/>
              <a:gd name="connsiteY33" fmla="*/ 221457 h 269082"/>
              <a:gd name="connsiteX34" fmla="*/ 650081 w 673894"/>
              <a:gd name="connsiteY34" fmla="*/ 230982 h 269082"/>
              <a:gd name="connsiteX35" fmla="*/ 664369 w 673894"/>
              <a:gd name="connsiteY35" fmla="*/ 250032 h 269082"/>
              <a:gd name="connsiteX36" fmla="*/ 666750 w 673894"/>
              <a:gd name="connsiteY36" fmla="*/ 257175 h 269082"/>
              <a:gd name="connsiteX37" fmla="*/ 671513 w 673894"/>
              <a:gd name="connsiteY37" fmla="*/ 264319 h 269082"/>
              <a:gd name="connsiteX38" fmla="*/ 673894 w 673894"/>
              <a:gd name="connsiteY38" fmla="*/ 269082 h 269082"/>
              <a:gd name="connsiteX39" fmla="*/ 673894 w 673894"/>
              <a:gd name="connsiteY39"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47650 w 673894"/>
              <a:gd name="connsiteY8" fmla="*/ 9525 h 269082"/>
              <a:gd name="connsiteX9" fmla="*/ 269081 w 673894"/>
              <a:gd name="connsiteY9" fmla="*/ 9525 h 269082"/>
              <a:gd name="connsiteX10" fmla="*/ 295275 w 673894"/>
              <a:gd name="connsiteY10" fmla="*/ 4763 h 269082"/>
              <a:gd name="connsiteX11" fmla="*/ 302419 w 673894"/>
              <a:gd name="connsiteY11" fmla="*/ 2382 h 269082"/>
              <a:gd name="connsiteX12" fmla="*/ 314325 w 673894"/>
              <a:gd name="connsiteY12" fmla="*/ 0 h 269082"/>
              <a:gd name="connsiteX13" fmla="*/ 366713 w 673894"/>
              <a:gd name="connsiteY13" fmla="*/ 2382 h 269082"/>
              <a:gd name="connsiteX14" fmla="*/ 373856 w 673894"/>
              <a:gd name="connsiteY14" fmla="*/ 4763 h 269082"/>
              <a:gd name="connsiteX15" fmla="*/ 383381 w 673894"/>
              <a:gd name="connsiteY15" fmla="*/ 7144 h 269082"/>
              <a:gd name="connsiteX16" fmla="*/ 400050 w 673894"/>
              <a:gd name="connsiteY16" fmla="*/ 14288 h 269082"/>
              <a:gd name="connsiteX17" fmla="*/ 411956 w 673894"/>
              <a:gd name="connsiteY17" fmla="*/ 19050 h 269082"/>
              <a:gd name="connsiteX18" fmla="*/ 435769 w 673894"/>
              <a:gd name="connsiteY18" fmla="*/ 26194 h 269082"/>
              <a:gd name="connsiteX19" fmla="*/ 464344 w 673894"/>
              <a:gd name="connsiteY19" fmla="*/ 42863 h 269082"/>
              <a:gd name="connsiteX20" fmla="*/ 476250 w 673894"/>
              <a:gd name="connsiteY20" fmla="*/ 50007 h 269082"/>
              <a:gd name="connsiteX21" fmla="*/ 485775 w 673894"/>
              <a:gd name="connsiteY21" fmla="*/ 57150 h 269082"/>
              <a:gd name="connsiteX22" fmla="*/ 500063 w 673894"/>
              <a:gd name="connsiteY22" fmla="*/ 66675 h 269082"/>
              <a:gd name="connsiteX23" fmla="*/ 507206 w 673894"/>
              <a:gd name="connsiteY23" fmla="*/ 71438 h 269082"/>
              <a:gd name="connsiteX24" fmla="*/ 514350 w 673894"/>
              <a:gd name="connsiteY24" fmla="*/ 78582 h 269082"/>
              <a:gd name="connsiteX25" fmla="*/ 545306 w 673894"/>
              <a:gd name="connsiteY25" fmla="*/ 102394 h 269082"/>
              <a:gd name="connsiteX26" fmla="*/ 564356 w 673894"/>
              <a:gd name="connsiteY26" fmla="*/ 121444 h 269082"/>
              <a:gd name="connsiteX27" fmla="*/ 588169 w 673894"/>
              <a:gd name="connsiteY27" fmla="*/ 142875 h 269082"/>
              <a:gd name="connsiteX28" fmla="*/ 597694 w 673894"/>
              <a:gd name="connsiteY28" fmla="*/ 157163 h 269082"/>
              <a:gd name="connsiteX29" fmla="*/ 614363 w 673894"/>
              <a:gd name="connsiteY29" fmla="*/ 178594 h 269082"/>
              <a:gd name="connsiteX30" fmla="*/ 621506 w 673894"/>
              <a:gd name="connsiteY30" fmla="*/ 188119 h 269082"/>
              <a:gd name="connsiteX31" fmla="*/ 638175 w 673894"/>
              <a:gd name="connsiteY31" fmla="*/ 211932 h 269082"/>
              <a:gd name="connsiteX32" fmla="*/ 642938 w 673894"/>
              <a:gd name="connsiteY32" fmla="*/ 221457 h 269082"/>
              <a:gd name="connsiteX33" fmla="*/ 650081 w 673894"/>
              <a:gd name="connsiteY33" fmla="*/ 230982 h 269082"/>
              <a:gd name="connsiteX34" fmla="*/ 664369 w 673894"/>
              <a:gd name="connsiteY34" fmla="*/ 250032 h 269082"/>
              <a:gd name="connsiteX35" fmla="*/ 666750 w 673894"/>
              <a:gd name="connsiteY35" fmla="*/ 257175 h 269082"/>
              <a:gd name="connsiteX36" fmla="*/ 671513 w 673894"/>
              <a:gd name="connsiteY36" fmla="*/ 264319 h 269082"/>
              <a:gd name="connsiteX37" fmla="*/ 673894 w 673894"/>
              <a:gd name="connsiteY37" fmla="*/ 269082 h 269082"/>
              <a:gd name="connsiteX38" fmla="*/ 673894 w 673894"/>
              <a:gd name="connsiteY38"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69081 w 673894"/>
              <a:gd name="connsiteY8" fmla="*/ 9525 h 269082"/>
              <a:gd name="connsiteX9" fmla="*/ 295275 w 673894"/>
              <a:gd name="connsiteY9" fmla="*/ 4763 h 269082"/>
              <a:gd name="connsiteX10" fmla="*/ 302419 w 673894"/>
              <a:gd name="connsiteY10" fmla="*/ 2382 h 269082"/>
              <a:gd name="connsiteX11" fmla="*/ 314325 w 673894"/>
              <a:gd name="connsiteY11" fmla="*/ 0 h 269082"/>
              <a:gd name="connsiteX12" fmla="*/ 366713 w 673894"/>
              <a:gd name="connsiteY12" fmla="*/ 2382 h 269082"/>
              <a:gd name="connsiteX13" fmla="*/ 373856 w 673894"/>
              <a:gd name="connsiteY13" fmla="*/ 4763 h 269082"/>
              <a:gd name="connsiteX14" fmla="*/ 383381 w 673894"/>
              <a:gd name="connsiteY14" fmla="*/ 7144 h 269082"/>
              <a:gd name="connsiteX15" fmla="*/ 400050 w 673894"/>
              <a:gd name="connsiteY15" fmla="*/ 14288 h 269082"/>
              <a:gd name="connsiteX16" fmla="*/ 411956 w 673894"/>
              <a:gd name="connsiteY16" fmla="*/ 19050 h 269082"/>
              <a:gd name="connsiteX17" fmla="*/ 435769 w 673894"/>
              <a:gd name="connsiteY17" fmla="*/ 26194 h 269082"/>
              <a:gd name="connsiteX18" fmla="*/ 464344 w 673894"/>
              <a:gd name="connsiteY18" fmla="*/ 42863 h 269082"/>
              <a:gd name="connsiteX19" fmla="*/ 476250 w 673894"/>
              <a:gd name="connsiteY19" fmla="*/ 50007 h 269082"/>
              <a:gd name="connsiteX20" fmla="*/ 485775 w 673894"/>
              <a:gd name="connsiteY20" fmla="*/ 57150 h 269082"/>
              <a:gd name="connsiteX21" fmla="*/ 500063 w 673894"/>
              <a:gd name="connsiteY21" fmla="*/ 66675 h 269082"/>
              <a:gd name="connsiteX22" fmla="*/ 507206 w 673894"/>
              <a:gd name="connsiteY22" fmla="*/ 71438 h 269082"/>
              <a:gd name="connsiteX23" fmla="*/ 514350 w 673894"/>
              <a:gd name="connsiteY23" fmla="*/ 78582 h 269082"/>
              <a:gd name="connsiteX24" fmla="*/ 545306 w 673894"/>
              <a:gd name="connsiteY24" fmla="*/ 102394 h 269082"/>
              <a:gd name="connsiteX25" fmla="*/ 564356 w 673894"/>
              <a:gd name="connsiteY25" fmla="*/ 121444 h 269082"/>
              <a:gd name="connsiteX26" fmla="*/ 588169 w 673894"/>
              <a:gd name="connsiteY26" fmla="*/ 142875 h 269082"/>
              <a:gd name="connsiteX27" fmla="*/ 597694 w 673894"/>
              <a:gd name="connsiteY27" fmla="*/ 157163 h 269082"/>
              <a:gd name="connsiteX28" fmla="*/ 614363 w 673894"/>
              <a:gd name="connsiteY28" fmla="*/ 178594 h 269082"/>
              <a:gd name="connsiteX29" fmla="*/ 621506 w 673894"/>
              <a:gd name="connsiteY29" fmla="*/ 188119 h 269082"/>
              <a:gd name="connsiteX30" fmla="*/ 638175 w 673894"/>
              <a:gd name="connsiteY30" fmla="*/ 211932 h 269082"/>
              <a:gd name="connsiteX31" fmla="*/ 642938 w 673894"/>
              <a:gd name="connsiteY31" fmla="*/ 221457 h 269082"/>
              <a:gd name="connsiteX32" fmla="*/ 650081 w 673894"/>
              <a:gd name="connsiteY32" fmla="*/ 230982 h 269082"/>
              <a:gd name="connsiteX33" fmla="*/ 664369 w 673894"/>
              <a:gd name="connsiteY33" fmla="*/ 250032 h 269082"/>
              <a:gd name="connsiteX34" fmla="*/ 666750 w 673894"/>
              <a:gd name="connsiteY34" fmla="*/ 257175 h 269082"/>
              <a:gd name="connsiteX35" fmla="*/ 671513 w 673894"/>
              <a:gd name="connsiteY35" fmla="*/ 264319 h 269082"/>
              <a:gd name="connsiteX36" fmla="*/ 673894 w 673894"/>
              <a:gd name="connsiteY36" fmla="*/ 269082 h 269082"/>
              <a:gd name="connsiteX37" fmla="*/ 673894 w 673894"/>
              <a:gd name="connsiteY37"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95275 w 673894"/>
              <a:gd name="connsiteY8" fmla="*/ 4763 h 269082"/>
              <a:gd name="connsiteX9" fmla="*/ 302419 w 673894"/>
              <a:gd name="connsiteY9" fmla="*/ 2382 h 269082"/>
              <a:gd name="connsiteX10" fmla="*/ 314325 w 673894"/>
              <a:gd name="connsiteY10" fmla="*/ 0 h 269082"/>
              <a:gd name="connsiteX11" fmla="*/ 366713 w 673894"/>
              <a:gd name="connsiteY11" fmla="*/ 2382 h 269082"/>
              <a:gd name="connsiteX12" fmla="*/ 373856 w 673894"/>
              <a:gd name="connsiteY12" fmla="*/ 4763 h 269082"/>
              <a:gd name="connsiteX13" fmla="*/ 383381 w 673894"/>
              <a:gd name="connsiteY13" fmla="*/ 7144 h 269082"/>
              <a:gd name="connsiteX14" fmla="*/ 400050 w 673894"/>
              <a:gd name="connsiteY14" fmla="*/ 14288 h 269082"/>
              <a:gd name="connsiteX15" fmla="*/ 411956 w 673894"/>
              <a:gd name="connsiteY15" fmla="*/ 19050 h 269082"/>
              <a:gd name="connsiteX16" fmla="*/ 435769 w 673894"/>
              <a:gd name="connsiteY16" fmla="*/ 26194 h 269082"/>
              <a:gd name="connsiteX17" fmla="*/ 464344 w 673894"/>
              <a:gd name="connsiteY17" fmla="*/ 42863 h 269082"/>
              <a:gd name="connsiteX18" fmla="*/ 476250 w 673894"/>
              <a:gd name="connsiteY18" fmla="*/ 50007 h 269082"/>
              <a:gd name="connsiteX19" fmla="*/ 485775 w 673894"/>
              <a:gd name="connsiteY19" fmla="*/ 57150 h 269082"/>
              <a:gd name="connsiteX20" fmla="*/ 500063 w 673894"/>
              <a:gd name="connsiteY20" fmla="*/ 66675 h 269082"/>
              <a:gd name="connsiteX21" fmla="*/ 507206 w 673894"/>
              <a:gd name="connsiteY21" fmla="*/ 71438 h 269082"/>
              <a:gd name="connsiteX22" fmla="*/ 514350 w 673894"/>
              <a:gd name="connsiteY22" fmla="*/ 78582 h 269082"/>
              <a:gd name="connsiteX23" fmla="*/ 545306 w 673894"/>
              <a:gd name="connsiteY23" fmla="*/ 102394 h 269082"/>
              <a:gd name="connsiteX24" fmla="*/ 564356 w 673894"/>
              <a:gd name="connsiteY24" fmla="*/ 121444 h 269082"/>
              <a:gd name="connsiteX25" fmla="*/ 588169 w 673894"/>
              <a:gd name="connsiteY25" fmla="*/ 142875 h 269082"/>
              <a:gd name="connsiteX26" fmla="*/ 597694 w 673894"/>
              <a:gd name="connsiteY26" fmla="*/ 157163 h 269082"/>
              <a:gd name="connsiteX27" fmla="*/ 614363 w 673894"/>
              <a:gd name="connsiteY27" fmla="*/ 178594 h 269082"/>
              <a:gd name="connsiteX28" fmla="*/ 621506 w 673894"/>
              <a:gd name="connsiteY28" fmla="*/ 188119 h 269082"/>
              <a:gd name="connsiteX29" fmla="*/ 638175 w 673894"/>
              <a:gd name="connsiteY29" fmla="*/ 211932 h 269082"/>
              <a:gd name="connsiteX30" fmla="*/ 642938 w 673894"/>
              <a:gd name="connsiteY30" fmla="*/ 221457 h 269082"/>
              <a:gd name="connsiteX31" fmla="*/ 650081 w 673894"/>
              <a:gd name="connsiteY31" fmla="*/ 230982 h 269082"/>
              <a:gd name="connsiteX32" fmla="*/ 664369 w 673894"/>
              <a:gd name="connsiteY32" fmla="*/ 250032 h 269082"/>
              <a:gd name="connsiteX33" fmla="*/ 666750 w 673894"/>
              <a:gd name="connsiteY33" fmla="*/ 257175 h 269082"/>
              <a:gd name="connsiteX34" fmla="*/ 671513 w 673894"/>
              <a:gd name="connsiteY34" fmla="*/ 264319 h 269082"/>
              <a:gd name="connsiteX35" fmla="*/ 673894 w 673894"/>
              <a:gd name="connsiteY35" fmla="*/ 269082 h 269082"/>
              <a:gd name="connsiteX36" fmla="*/ 673894 w 673894"/>
              <a:gd name="connsiteY36"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95275 w 673894"/>
              <a:gd name="connsiteY8" fmla="*/ 4763 h 269082"/>
              <a:gd name="connsiteX9" fmla="*/ 314325 w 673894"/>
              <a:gd name="connsiteY9" fmla="*/ 0 h 269082"/>
              <a:gd name="connsiteX10" fmla="*/ 366713 w 673894"/>
              <a:gd name="connsiteY10" fmla="*/ 2382 h 269082"/>
              <a:gd name="connsiteX11" fmla="*/ 373856 w 673894"/>
              <a:gd name="connsiteY11" fmla="*/ 4763 h 269082"/>
              <a:gd name="connsiteX12" fmla="*/ 383381 w 673894"/>
              <a:gd name="connsiteY12" fmla="*/ 7144 h 269082"/>
              <a:gd name="connsiteX13" fmla="*/ 400050 w 673894"/>
              <a:gd name="connsiteY13" fmla="*/ 14288 h 269082"/>
              <a:gd name="connsiteX14" fmla="*/ 411956 w 673894"/>
              <a:gd name="connsiteY14" fmla="*/ 19050 h 269082"/>
              <a:gd name="connsiteX15" fmla="*/ 435769 w 673894"/>
              <a:gd name="connsiteY15" fmla="*/ 26194 h 269082"/>
              <a:gd name="connsiteX16" fmla="*/ 464344 w 673894"/>
              <a:gd name="connsiteY16" fmla="*/ 42863 h 269082"/>
              <a:gd name="connsiteX17" fmla="*/ 476250 w 673894"/>
              <a:gd name="connsiteY17" fmla="*/ 50007 h 269082"/>
              <a:gd name="connsiteX18" fmla="*/ 485775 w 673894"/>
              <a:gd name="connsiteY18" fmla="*/ 57150 h 269082"/>
              <a:gd name="connsiteX19" fmla="*/ 500063 w 673894"/>
              <a:gd name="connsiteY19" fmla="*/ 66675 h 269082"/>
              <a:gd name="connsiteX20" fmla="*/ 507206 w 673894"/>
              <a:gd name="connsiteY20" fmla="*/ 71438 h 269082"/>
              <a:gd name="connsiteX21" fmla="*/ 514350 w 673894"/>
              <a:gd name="connsiteY21" fmla="*/ 78582 h 269082"/>
              <a:gd name="connsiteX22" fmla="*/ 545306 w 673894"/>
              <a:gd name="connsiteY22" fmla="*/ 102394 h 269082"/>
              <a:gd name="connsiteX23" fmla="*/ 564356 w 673894"/>
              <a:gd name="connsiteY23" fmla="*/ 121444 h 269082"/>
              <a:gd name="connsiteX24" fmla="*/ 588169 w 673894"/>
              <a:gd name="connsiteY24" fmla="*/ 142875 h 269082"/>
              <a:gd name="connsiteX25" fmla="*/ 597694 w 673894"/>
              <a:gd name="connsiteY25" fmla="*/ 157163 h 269082"/>
              <a:gd name="connsiteX26" fmla="*/ 614363 w 673894"/>
              <a:gd name="connsiteY26" fmla="*/ 178594 h 269082"/>
              <a:gd name="connsiteX27" fmla="*/ 621506 w 673894"/>
              <a:gd name="connsiteY27" fmla="*/ 188119 h 269082"/>
              <a:gd name="connsiteX28" fmla="*/ 638175 w 673894"/>
              <a:gd name="connsiteY28" fmla="*/ 211932 h 269082"/>
              <a:gd name="connsiteX29" fmla="*/ 642938 w 673894"/>
              <a:gd name="connsiteY29" fmla="*/ 221457 h 269082"/>
              <a:gd name="connsiteX30" fmla="*/ 650081 w 673894"/>
              <a:gd name="connsiteY30" fmla="*/ 230982 h 269082"/>
              <a:gd name="connsiteX31" fmla="*/ 664369 w 673894"/>
              <a:gd name="connsiteY31" fmla="*/ 250032 h 269082"/>
              <a:gd name="connsiteX32" fmla="*/ 666750 w 673894"/>
              <a:gd name="connsiteY32" fmla="*/ 257175 h 269082"/>
              <a:gd name="connsiteX33" fmla="*/ 671513 w 673894"/>
              <a:gd name="connsiteY33" fmla="*/ 264319 h 269082"/>
              <a:gd name="connsiteX34" fmla="*/ 673894 w 673894"/>
              <a:gd name="connsiteY34" fmla="*/ 269082 h 269082"/>
              <a:gd name="connsiteX35" fmla="*/ 673894 w 673894"/>
              <a:gd name="connsiteY35" fmla="*/ 269082 h 269082"/>
              <a:gd name="connsiteX0" fmla="*/ 0 w 673894"/>
              <a:gd name="connsiteY0" fmla="*/ 245718 h 267150"/>
              <a:gd name="connsiteX1" fmla="*/ 0 w 673894"/>
              <a:gd name="connsiteY1" fmla="*/ 245718 h 267150"/>
              <a:gd name="connsiteX2" fmla="*/ 150019 w 673894"/>
              <a:gd name="connsiteY2" fmla="*/ 64743 h 267150"/>
              <a:gd name="connsiteX3" fmla="*/ 157163 w 673894"/>
              <a:gd name="connsiteY3" fmla="*/ 57600 h 267150"/>
              <a:gd name="connsiteX4" fmla="*/ 161925 w 673894"/>
              <a:gd name="connsiteY4" fmla="*/ 43312 h 267150"/>
              <a:gd name="connsiteX5" fmla="*/ 185738 w 673894"/>
              <a:gd name="connsiteY5" fmla="*/ 31406 h 267150"/>
              <a:gd name="connsiteX6" fmla="*/ 195263 w 673894"/>
              <a:gd name="connsiteY6" fmla="*/ 29025 h 267150"/>
              <a:gd name="connsiteX7" fmla="*/ 202406 w 673894"/>
              <a:gd name="connsiteY7" fmla="*/ 26643 h 267150"/>
              <a:gd name="connsiteX8" fmla="*/ 295275 w 673894"/>
              <a:gd name="connsiteY8" fmla="*/ 2831 h 267150"/>
              <a:gd name="connsiteX9" fmla="*/ 366713 w 673894"/>
              <a:gd name="connsiteY9" fmla="*/ 450 h 267150"/>
              <a:gd name="connsiteX10" fmla="*/ 373856 w 673894"/>
              <a:gd name="connsiteY10" fmla="*/ 2831 h 267150"/>
              <a:gd name="connsiteX11" fmla="*/ 383381 w 673894"/>
              <a:gd name="connsiteY11" fmla="*/ 5212 h 267150"/>
              <a:gd name="connsiteX12" fmla="*/ 400050 w 673894"/>
              <a:gd name="connsiteY12" fmla="*/ 12356 h 267150"/>
              <a:gd name="connsiteX13" fmla="*/ 411956 w 673894"/>
              <a:gd name="connsiteY13" fmla="*/ 17118 h 267150"/>
              <a:gd name="connsiteX14" fmla="*/ 435769 w 673894"/>
              <a:gd name="connsiteY14" fmla="*/ 24262 h 267150"/>
              <a:gd name="connsiteX15" fmla="*/ 464344 w 673894"/>
              <a:gd name="connsiteY15" fmla="*/ 40931 h 267150"/>
              <a:gd name="connsiteX16" fmla="*/ 476250 w 673894"/>
              <a:gd name="connsiteY16" fmla="*/ 48075 h 267150"/>
              <a:gd name="connsiteX17" fmla="*/ 485775 w 673894"/>
              <a:gd name="connsiteY17" fmla="*/ 55218 h 267150"/>
              <a:gd name="connsiteX18" fmla="*/ 500063 w 673894"/>
              <a:gd name="connsiteY18" fmla="*/ 64743 h 267150"/>
              <a:gd name="connsiteX19" fmla="*/ 507206 w 673894"/>
              <a:gd name="connsiteY19" fmla="*/ 69506 h 267150"/>
              <a:gd name="connsiteX20" fmla="*/ 514350 w 673894"/>
              <a:gd name="connsiteY20" fmla="*/ 76650 h 267150"/>
              <a:gd name="connsiteX21" fmla="*/ 545306 w 673894"/>
              <a:gd name="connsiteY21" fmla="*/ 100462 h 267150"/>
              <a:gd name="connsiteX22" fmla="*/ 564356 w 673894"/>
              <a:gd name="connsiteY22" fmla="*/ 119512 h 267150"/>
              <a:gd name="connsiteX23" fmla="*/ 588169 w 673894"/>
              <a:gd name="connsiteY23" fmla="*/ 140943 h 267150"/>
              <a:gd name="connsiteX24" fmla="*/ 597694 w 673894"/>
              <a:gd name="connsiteY24" fmla="*/ 155231 h 267150"/>
              <a:gd name="connsiteX25" fmla="*/ 614363 w 673894"/>
              <a:gd name="connsiteY25" fmla="*/ 176662 h 267150"/>
              <a:gd name="connsiteX26" fmla="*/ 621506 w 673894"/>
              <a:gd name="connsiteY26" fmla="*/ 186187 h 267150"/>
              <a:gd name="connsiteX27" fmla="*/ 638175 w 673894"/>
              <a:gd name="connsiteY27" fmla="*/ 210000 h 267150"/>
              <a:gd name="connsiteX28" fmla="*/ 642938 w 673894"/>
              <a:gd name="connsiteY28" fmla="*/ 219525 h 267150"/>
              <a:gd name="connsiteX29" fmla="*/ 650081 w 673894"/>
              <a:gd name="connsiteY29" fmla="*/ 229050 h 267150"/>
              <a:gd name="connsiteX30" fmla="*/ 664369 w 673894"/>
              <a:gd name="connsiteY30" fmla="*/ 248100 h 267150"/>
              <a:gd name="connsiteX31" fmla="*/ 666750 w 673894"/>
              <a:gd name="connsiteY31" fmla="*/ 255243 h 267150"/>
              <a:gd name="connsiteX32" fmla="*/ 671513 w 673894"/>
              <a:gd name="connsiteY32" fmla="*/ 262387 h 267150"/>
              <a:gd name="connsiteX33" fmla="*/ 673894 w 673894"/>
              <a:gd name="connsiteY33" fmla="*/ 267150 h 267150"/>
              <a:gd name="connsiteX34" fmla="*/ 673894 w 673894"/>
              <a:gd name="connsiteY34" fmla="*/ 267150 h 267150"/>
              <a:gd name="connsiteX0" fmla="*/ 0 w 673894"/>
              <a:gd name="connsiteY0" fmla="*/ 246667 h 268099"/>
              <a:gd name="connsiteX1" fmla="*/ 0 w 673894"/>
              <a:gd name="connsiteY1" fmla="*/ 246667 h 268099"/>
              <a:gd name="connsiteX2" fmla="*/ 150019 w 673894"/>
              <a:gd name="connsiteY2" fmla="*/ 65692 h 268099"/>
              <a:gd name="connsiteX3" fmla="*/ 157163 w 673894"/>
              <a:gd name="connsiteY3" fmla="*/ 58549 h 268099"/>
              <a:gd name="connsiteX4" fmla="*/ 161925 w 673894"/>
              <a:gd name="connsiteY4" fmla="*/ 44261 h 268099"/>
              <a:gd name="connsiteX5" fmla="*/ 185738 w 673894"/>
              <a:gd name="connsiteY5" fmla="*/ 32355 h 268099"/>
              <a:gd name="connsiteX6" fmla="*/ 195263 w 673894"/>
              <a:gd name="connsiteY6" fmla="*/ 29974 h 268099"/>
              <a:gd name="connsiteX7" fmla="*/ 202406 w 673894"/>
              <a:gd name="connsiteY7" fmla="*/ 27592 h 268099"/>
              <a:gd name="connsiteX8" fmla="*/ 366713 w 673894"/>
              <a:gd name="connsiteY8" fmla="*/ 1399 h 268099"/>
              <a:gd name="connsiteX9" fmla="*/ 373856 w 673894"/>
              <a:gd name="connsiteY9" fmla="*/ 3780 h 268099"/>
              <a:gd name="connsiteX10" fmla="*/ 383381 w 673894"/>
              <a:gd name="connsiteY10" fmla="*/ 6161 h 268099"/>
              <a:gd name="connsiteX11" fmla="*/ 400050 w 673894"/>
              <a:gd name="connsiteY11" fmla="*/ 13305 h 268099"/>
              <a:gd name="connsiteX12" fmla="*/ 411956 w 673894"/>
              <a:gd name="connsiteY12" fmla="*/ 18067 h 268099"/>
              <a:gd name="connsiteX13" fmla="*/ 435769 w 673894"/>
              <a:gd name="connsiteY13" fmla="*/ 25211 h 268099"/>
              <a:gd name="connsiteX14" fmla="*/ 464344 w 673894"/>
              <a:gd name="connsiteY14" fmla="*/ 41880 h 268099"/>
              <a:gd name="connsiteX15" fmla="*/ 476250 w 673894"/>
              <a:gd name="connsiteY15" fmla="*/ 49024 h 268099"/>
              <a:gd name="connsiteX16" fmla="*/ 485775 w 673894"/>
              <a:gd name="connsiteY16" fmla="*/ 56167 h 268099"/>
              <a:gd name="connsiteX17" fmla="*/ 500063 w 673894"/>
              <a:gd name="connsiteY17" fmla="*/ 65692 h 268099"/>
              <a:gd name="connsiteX18" fmla="*/ 507206 w 673894"/>
              <a:gd name="connsiteY18" fmla="*/ 70455 h 268099"/>
              <a:gd name="connsiteX19" fmla="*/ 514350 w 673894"/>
              <a:gd name="connsiteY19" fmla="*/ 77599 h 268099"/>
              <a:gd name="connsiteX20" fmla="*/ 545306 w 673894"/>
              <a:gd name="connsiteY20" fmla="*/ 101411 h 268099"/>
              <a:gd name="connsiteX21" fmla="*/ 564356 w 673894"/>
              <a:gd name="connsiteY21" fmla="*/ 120461 h 268099"/>
              <a:gd name="connsiteX22" fmla="*/ 588169 w 673894"/>
              <a:gd name="connsiteY22" fmla="*/ 141892 h 268099"/>
              <a:gd name="connsiteX23" fmla="*/ 597694 w 673894"/>
              <a:gd name="connsiteY23" fmla="*/ 156180 h 268099"/>
              <a:gd name="connsiteX24" fmla="*/ 614363 w 673894"/>
              <a:gd name="connsiteY24" fmla="*/ 177611 h 268099"/>
              <a:gd name="connsiteX25" fmla="*/ 621506 w 673894"/>
              <a:gd name="connsiteY25" fmla="*/ 187136 h 268099"/>
              <a:gd name="connsiteX26" fmla="*/ 638175 w 673894"/>
              <a:gd name="connsiteY26" fmla="*/ 210949 h 268099"/>
              <a:gd name="connsiteX27" fmla="*/ 642938 w 673894"/>
              <a:gd name="connsiteY27" fmla="*/ 220474 h 268099"/>
              <a:gd name="connsiteX28" fmla="*/ 650081 w 673894"/>
              <a:gd name="connsiteY28" fmla="*/ 229999 h 268099"/>
              <a:gd name="connsiteX29" fmla="*/ 664369 w 673894"/>
              <a:gd name="connsiteY29" fmla="*/ 249049 h 268099"/>
              <a:gd name="connsiteX30" fmla="*/ 666750 w 673894"/>
              <a:gd name="connsiteY30" fmla="*/ 256192 h 268099"/>
              <a:gd name="connsiteX31" fmla="*/ 671513 w 673894"/>
              <a:gd name="connsiteY31" fmla="*/ 263336 h 268099"/>
              <a:gd name="connsiteX32" fmla="*/ 673894 w 673894"/>
              <a:gd name="connsiteY32" fmla="*/ 268099 h 268099"/>
              <a:gd name="connsiteX33" fmla="*/ 673894 w 673894"/>
              <a:gd name="connsiteY33" fmla="*/ 268099 h 268099"/>
              <a:gd name="connsiteX0" fmla="*/ 0 w 673894"/>
              <a:gd name="connsiteY0" fmla="*/ 246837 h 268269"/>
              <a:gd name="connsiteX1" fmla="*/ 0 w 673894"/>
              <a:gd name="connsiteY1" fmla="*/ 246837 h 268269"/>
              <a:gd name="connsiteX2" fmla="*/ 150019 w 673894"/>
              <a:gd name="connsiteY2" fmla="*/ 65862 h 268269"/>
              <a:gd name="connsiteX3" fmla="*/ 157163 w 673894"/>
              <a:gd name="connsiteY3" fmla="*/ 58719 h 268269"/>
              <a:gd name="connsiteX4" fmla="*/ 161925 w 673894"/>
              <a:gd name="connsiteY4" fmla="*/ 44431 h 268269"/>
              <a:gd name="connsiteX5" fmla="*/ 185738 w 673894"/>
              <a:gd name="connsiteY5" fmla="*/ 32525 h 268269"/>
              <a:gd name="connsiteX6" fmla="*/ 195263 w 673894"/>
              <a:gd name="connsiteY6" fmla="*/ 30144 h 268269"/>
              <a:gd name="connsiteX7" fmla="*/ 366713 w 673894"/>
              <a:gd name="connsiteY7" fmla="*/ 1569 h 268269"/>
              <a:gd name="connsiteX8" fmla="*/ 373856 w 673894"/>
              <a:gd name="connsiteY8" fmla="*/ 3950 h 268269"/>
              <a:gd name="connsiteX9" fmla="*/ 383381 w 673894"/>
              <a:gd name="connsiteY9" fmla="*/ 6331 h 268269"/>
              <a:gd name="connsiteX10" fmla="*/ 400050 w 673894"/>
              <a:gd name="connsiteY10" fmla="*/ 13475 h 268269"/>
              <a:gd name="connsiteX11" fmla="*/ 411956 w 673894"/>
              <a:gd name="connsiteY11" fmla="*/ 18237 h 268269"/>
              <a:gd name="connsiteX12" fmla="*/ 435769 w 673894"/>
              <a:gd name="connsiteY12" fmla="*/ 25381 h 268269"/>
              <a:gd name="connsiteX13" fmla="*/ 464344 w 673894"/>
              <a:gd name="connsiteY13" fmla="*/ 42050 h 268269"/>
              <a:gd name="connsiteX14" fmla="*/ 476250 w 673894"/>
              <a:gd name="connsiteY14" fmla="*/ 49194 h 268269"/>
              <a:gd name="connsiteX15" fmla="*/ 485775 w 673894"/>
              <a:gd name="connsiteY15" fmla="*/ 56337 h 268269"/>
              <a:gd name="connsiteX16" fmla="*/ 500063 w 673894"/>
              <a:gd name="connsiteY16" fmla="*/ 65862 h 268269"/>
              <a:gd name="connsiteX17" fmla="*/ 507206 w 673894"/>
              <a:gd name="connsiteY17" fmla="*/ 70625 h 268269"/>
              <a:gd name="connsiteX18" fmla="*/ 514350 w 673894"/>
              <a:gd name="connsiteY18" fmla="*/ 77769 h 268269"/>
              <a:gd name="connsiteX19" fmla="*/ 545306 w 673894"/>
              <a:gd name="connsiteY19" fmla="*/ 101581 h 268269"/>
              <a:gd name="connsiteX20" fmla="*/ 564356 w 673894"/>
              <a:gd name="connsiteY20" fmla="*/ 120631 h 268269"/>
              <a:gd name="connsiteX21" fmla="*/ 588169 w 673894"/>
              <a:gd name="connsiteY21" fmla="*/ 142062 h 268269"/>
              <a:gd name="connsiteX22" fmla="*/ 597694 w 673894"/>
              <a:gd name="connsiteY22" fmla="*/ 156350 h 268269"/>
              <a:gd name="connsiteX23" fmla="*/ 614363 w 673894"/>
              <a:gd name="connsiteY23" fmla="*/ 177781 h 268269"/>
              <a:gd name="connsiteX24" fmla="*/ 621506 w 673894"/>
              <a:gd name="connsiteY24" fmla="*/ 187306 h 268269"/>
              <a:gd name="connsiteX25" fmla="*/ 638175 w 673894"/>
              <a:gd name="connsiteY25" fmla="*/ 211119 h 268269"/>
              <a:gd name="connsiteX26" fmla="*/ 642938 w 673894"/>
              <a:gd name="connsiteY26" fmla="*/ 220644 h 268269"/>
              <a:gd name="connsiteX27" fmla="*/ 650081 w 673894"/>
              <a:gd name="connsiteY27" fmla="*/ 230169 h 268269"/>
              <a:gd name="connsiteX28" fmla="*/ 664369 w 673894"/>
              <a:gd name="connsiteY28" fmla="*/ 249219 h 268269"/>
              <a:gd name="connsiteX29" fmla="*/ 666750 w 673894"/>
              <a:gd name="connsiteY29" fmla="*/ 256362 h 268269"/>
              <a:gd name="connsiteX30" fmla="*/ 671513 w 673894"/>
              <a:gd name="connsiteY30" fmla="*/ 263506 h 268269"/>
              <a:gd name="connsiteX31" fmla="*/ 673894 w 673894"/>
              <a:gd name="connsiteY31" fmla="*/ 268269 h 268269"/>
              <a:gd name="connsiteX32" fmla="*/ 673894 w 673894"/>
              <a:gd name="connsiteY32" fmla="*/ 268269 h 268269"/>
              <a:gd name="connsiteX0" fmla="*/ 0 w 673894"/>
              <a:gd name="connsiteY0" fmla="*/ 247006 h 268438"/>
              <a:gd name="connsiteX1" fmla="*/ 0 w 673894"/>
              <a:gd name="connsiteY1" fmla="*/ 247006 h 268438"/>
              <a:gd name="connsiteX2" fmla="*/ 150019 w 673894"/>
              <a:gd name="connsiteY2" fmla="*/ 66031 h 268438"/>
              <a:gd name="connsiteX3" fmla="*/ 157163 w 673894"/>
              <a:gd name="connsiteY3" fmla="*/ 58888 h 268438"/>
              <a:gd name="connsiteX4" fmla="*/ 161925 w 673894"/>
              <a:gd name="connsiteY4" fmla="*/ 44600 h 268438"/>
              <a:gd name="connsiteX5" fmla="*/ 185738 w 673894"/>
              <a:gd name="connsiteY5" fmla="*/ 32694 h 268438"/>
              <a:gd name="connsiteX6" fmla="*/ 366713 w 673894"/>
              <a:gd name="connsiteY6" fmla="*/ 1738 h 268438"/>
              <a:gd name="connsiteX7" fmla="*/ 373856 w 673894"/>
              <a:gd name="connsiteY7" fmla="*/ 4119 h 268438"/>
              <a:gd name="connsiteX8" fmla="*/ 383381 w 673894"/>
              <a:gd name="connsiteY8" fmla="*/ 6500 h 268438"/>
              <a:gd name="connsiteX9" fmla="*/ 400050 w 673894"/>
              <a:gd name="connsiteY9" fmla="*/ 13644 h 268438"/>
              <a:gd name="connsiteX10" fmla="*/ 411956 w 673894"/>
              <a:gd name="connsiteY10" fmla="*/ 18406 h 268438"/>
              <a:gd name="connsiteX11" fmla="*/ 435769 w 673894"/>
              <a:gd name="connsiteY11" fmla="*/ 25550 h 268438"/>
              <a:gd name="connsiteX12" fmla="*/ 464344 w 673894"/>
              <a:gd name="connsiteY12" fmla="*/ 42219 h 268438"/>
              <a:gd name="connsiteX13" fmla="*/ 476250 w 673894"/>
              <a:gd name="connsiteY13" fmla="*/ 49363 h 268438"/>
              <a:gd name="connsiteX14" fmla="*/ 485775 w 673894"/>
              <a:gd name="connsiteY14" fmla="*/ 56506 h 268438"/>
              <a:gd name="connsiteX15" fmla="*/ 500063 w 673894"/>
              <a:gd name="connsiteY15" fmla="*/ 66031 h 268438"/>
              <a:gd name="connsiteX16" fmla="*/ 507206 w 673894"/>
              <a:gd name="connsiteY16" fmla="*/ 70794 h 268438"/>
              <a:gd name="connsiteX17" fmla="*/ 514350 w 673894"/>
              <a:gd name="connsiteY17" fmla="*/ 77938 h 268438"/>
              <a:gd name="connsiteX18" fmla="*/ 545306 w 673894"/>
              <a:gd name="connsiteY18" fmla="*/ 101750 h 268438"/>
              <a:gd name="connsiteX19" fmla="*/ 564356 w 673894"/>
              <a:gd name="connsiteY19" fmla="*/ 120800 h 268438"/>
              <a:gd name="connsiteX20" fmla="*/ 588169 w 673894"/>
              <a:gd name="connsiteY20" fmla="*/ 142231 h 268438"/>
              <a:gd name="connsiteX21" fmla="*/ 597694 w 673894"/>
              <a:gd name="connsiteY21" fmla="*/ 156519 h 268438"/>
              <a:gd name="connsiteX22" fmla="*/ 614363 w 673894"/>
              <a:gd name="connsiteY22" fmla="*/ 177950 h 268438"/>
              <a:gd name="connsiteX23" fmla="*/ 621506 w 673894"/>
              <a:gd name="connsiteY23" fmla="*/ 187475 h 268438"/>
              <a:gd name="connsiteX24" fmla="*/ 638175 w 673894"/>
              <a:gd name="connsiteY24" fmla="*/ 211288 h 268438"/>
              <a:gd name="connsiteX25" fmla="*/ 642938 w 673894"/>
              <a:gd name="connsiteY25" fmla="*/ 220813 h 268438"/>
              <a:gd name="connsiteX26" fmla="*/ 650081 w 673894"/>
              <a:gd name="connsiteY26" fmla="*/ 230338 h 268438"/>
              <a:gd name="connsiteX27" fmla="*/ 664369 w 673894"/>
              <a:gd name="connsiteY27" fmla="*/ 249388 h 268438"/>
              <a:gd name="connsiteX28" fmla="*/ 666750 w 673894"/>
              <a:gd name="connsiteY28" fmla="*/ 256531 h 268438"/>
              <a:gd name="connsiteX29" fmla="*/ 671513 w 673894"/>
              <a:gd name="connsiteY29" fmla="*/ 263675 h 268438"/>
              <a:gd name="connsiteX30" fmla="*/ 673894 w 673894"/>
              <a:gd name="connsiteY30" fmla="*/ 268438 h 268438"/>
              <a:gd name="connsiteX31" fmla="*/ 673894 w 673894"/>
              <a:gd name="connsiteY31" fmla="*/ 268438 h 268438"/>
              <a:gd name="connsiteX0" fmla="*/ 0 w 673894"/>
              <a:gd name="connsiteY0" fmla="*/ 247867 h 269299"/>
              <a:gd name="connsiteX1" fmla="*/ 0 w 673894"/>
              <a:gd name="connsiteY1" fmla="*/ 247867 h 269299"/>
              <a:gd name="connsiteX2" fmla="*/ 150019 w 673894"/>
              <a:gd name="connsiteY2" fmla="*/ 66892 h 269299"/>
              <a:gd name="connsiteX3" fmla="*/ 157163 w 673894"/>
              <a:gd name="connsiteY3" fmla="*/ 59749 h 269299"/>
              <a:gd name="connsiteX4" fmla="*/ 161925 w 673894"/>
              <a:gd name="connsiteY4" fmla="*/ 45461 h 269299"/>
              <a:gd name="connsiteX5" fmla="*/ 366713 w 673894"/>
              <a:gd name="connsiteY5" fmla="*/ 2599 h 269299"/>
              <a:gd name="connsiteX6" fmla="*/ 373856 w 673894"/>
              <a:gd name="connsiteY6" fmla="*/ 4980 h 269299"/>
              <a:gd name="connsiteX7" fmla="*/ 383381 w 673894"/>
              <a:gd name="connsiteY7" fmla="*/ 7361 h 269299"/>
              <a:gd name="connsiteX8" fmla="*/ 400050 w 673894"/>
              <a:gd name="connsiteY8" fmla="*/ 14505 h 269299"/>
              <a:gd name="connsiteX9" fmla="*/ 411956 w 673894"/>
              <a:gd name="connsiteY9" fmla="*/ 19267 h 269299"/>
              <a:gd name="connsiteX10" fmla="*/ 435769 w 673894"/>
              <a:gd name="connsiteY10" fmla="*/ 26411 h 269299"/>
              <a:gd name="connsiteX11" fmla="*/ 464344 w 673894"/>
              <a:gd name="connsiteY11" fmla="*/ 43080 h 269299"/>
              <a:gd name="connsiteX12" fmla="*/ 476250 w 673894"/>
              <a:gd name="connsiteY12" fmla="*/ 50224 h 269299"/>
              <a:gd name="connsiteX13" fmla="*/ 485775 w 673894"/>
              <a:gd name="connsiteY13" fmla="*/ 57367 h 269299"/>
              <a:gd name="connsiteX14" fmla="*/ 500063 w 673894"/>
              <a:gd name="connsiteY14" fmla="*/ 66892 h 269299"/>
              <a:gd name="connsiteX15" fmla="*/ 507206 w 673894"/>
              <a:gd name="connsiteY15" fmla="*/ 71655 h 269299"/>
              <a:gd name="connsiteX16" fmla="*/ 514350 w 673894"/>
              <a:gd name="connsiteY16" fmla="*/ 78799 h 269299"/>
              <a:gd name="connsiteX17" fmla="*/ 545306 w 673894"/>
              <a:gd name="connsiteY17" fmla="*/ 102611 h 269299"/>
              <a:gd name="connsiteX18" fmla="*/ 564356 w 673894"/>
              <a:gd name="connsiteY18" fmla="*/ 121661 h 269299"/>
              <a:gd name="connsiteX19" fmla="*/ 588169 w 673894"/>
              <a:gd name="connsiteY19" fmla="*/ 143092 h 269299"/>
              <a:gd name="connsiteX20" fmla="*/ 597694 w 673894"/>
              <a:gd name="connsiteY20" fmla="*/ 157380 h 269299"/>
              <a:gd name="connsiteX21" fmla="*/ 614363 w 673894"/>
              <a:gd name="connsiteY21" fmla="*/ 178811 h 269299"/>
              <a:gd name="connsiteX22" fmla="*/ 621506 w 673894"/>
              <a:gd name="connsiteY22" fmla="*/ 188336 h 269299"/>
              <a:gd name="connsiteX23" fmla="*/ 638175 w 673894"/>
              <a:gd name="connsiteY23" fmla="*/ 212149 h 269299"/>
              <a:gd name="connsiteX24" fmla="*/ 642938 w 673894"/>
              <a:gd name="connsiteY24" fmla="*/ 221674 h 269299"/>
              <a:gd name="connsiteX25" fmla="*/ 650081 w 673894"/>
              <a:gd name="connsiteY25" fmla="*/ 231199 h 269299"/>
              <a:gd name="connsiteX26" fmla="*/ 664369 w 673894"/>
              <a:gd name="connsiteY26" fmla="*/ 250249 h 269299"/>
              <a:gd name="connsiteX27" fmla="*/ 666750 w 673894"/>
              <a:gd name="connsiteY27" fmla="*/ 257392 h 269299"/>
              <a:gd name="connsiteX28" fmla="*/ 671513 w 673894"/>
              <a:gd name="connsiteY28" fmla="*/ 264536 h 269299"/>
              <a:gd name="connsiteX29" fmla="*/ 673894 w 673894"/>
              <a:gd name="connsiteY29" fmla="*/ 269299 h 269299"/>
              <a:gd name="connsiteX30" fmla="*/ 673894 w 673894"/>
              <a:gd name="connsiteY30" fmla="*/ 269299 h 269299"/>
              <a:gd name="connsiteX0" fmla="*/ 0 w 673894"/>
              <a:gd name="connsiteY0" fmla="*/ 248910 h 270342"/>
              <a:gd name="connsiteX1" fmla="*/ 0 w 673894"/>
              <a:gd name="connsiteY1" fmla="*/ 248910 h 270342"/>
              <a:gd name="connsiteX2" fmla="*/ 150019 w 673894"/>
              <a:gd name="connsiteY2" fmla="*/ 67935 h 270342"/>
              <a:gd name="connsiteX3" fmla="*/ 157163 w 673894"/>
              <a:gd name="connsiteY3" fmla="*/ 60792 h 270342"/>
              <a:gd name="connsiteX4" fmla="*/ 366713 w 673894"/>
              <a:gd name="connsiteY4" fmla="*/ 3642 h 270342"/>
              <a:gd name="connsiteX5" fmla="*/ 373856 w 673894"/>
              <a:gd name="connsiteY5" fmla="*/ 6023 h 270342"/>
              <a:gd name="connsiteX6" fmla="*/ 383381 w 673894"/>
              <a:gd name="connsiteY6" fmla="*/ 8404 h 270342"/>
              <a:gd name="connsiteX7" fmla="*/ 400050 w 673894"/>
              <a:gd name="connsiteY7" fmla="*/ 15548 h 270342"/>
              <a:gd name="connsiteX8" fmla="*/ 411956 w 673894"/>
              <a:gd name="connsiteY8" fmla="*/ 20310 h 270342"/>
              <a:gd name="connsiteX9" fmla="*/ 435769 w 673894"/>
              <a:gd name="connsiteY9" fmla="*/ 27454 h 270342"/>
              <a:gd name="connsiteX10" fmla="*/ 464344 w 673894"/>
              <a:gd name="connsiteY10" fmla="*/ 44123 h 270342"/>
              <a:gd name="connsiteX11" fmla="*/ 476250 w 673894"/>
              <a:gd name="connsiteY11" fmla="*/ 51267 h 270342"/>
              <a:gd name="connsiteX12" fmla="*/ 485775 w 673894"/>
              <a:gd name="connsiteY12" fmla="*/ 58410 h 270342"/>
              <a:gd name="connsiteX13" fmla="*/ 500063 w 673894"/>
              <a:gd name="connsiteY13" fmla="*/ 67935 h 270342"/>
              <a:gd name="connsiteX14" fmla="*/ 507206 w 673894"/>
              <a:gd name="connsiteY14" fmla="*/ 72698 h 270342"/>
              <a:gd name="connsiteX15" fmla="*/ 514350 w 673894"/>
              <a:gd name="connsiteY15" fmla="*/ 79842 h 270342"/>
              <a:gd name="connsiteX16" fmla="*/ 545306 w 673894"/>
              <a:gd name="connsiteY16" fmla="*/ 103654 h 270342"/>
              <a:gd name="connsiteX17" fmla="*/ 564356 w 673894"/>
              <a:gd name="connsiteY17" fmla="*/ 122704 h 270342"/>
              <a:gd name="connsiteX18" fmla="*/ 588169 w 673894"/>
              <a:gd name="connsiteY18" fmla="*/ 144135 h 270342"/>
              <a:gd name="connsiteX19" fmla="*/ 597694 w 673894"/>
              <a:gd name="connsiteY19" fmla="*/ 158423 h 270342"/>
              <a:gd name="connsiteX20" fmla="*/ 614363 w 673894"/>
              <a:gd name="connsiteY20" fmla="*/ 179854 h 270342"/>
              <a:gd name="connsiteX21" fmla="*/ 621506 w 673894"/>
              <a:gd name="connsiteY21" fmla="*/ 189379 h 270342"/>
              <a:gd name="connsiteX22" fmla="*/ 638175 w 673894"/>
              <a:gd name="connsiteY22" fmla="*/ 213192 h 270342"/>
              <a:gd name="connsiteX23" fmla="*/ 642938 w 673894"/>
              <a:gd name="connsiteY23" fmla="*/ 222717 h 270342"/>
              <a:gd name="connsiteX24" fmla="*/ 650081 w 673894"/>
              <a:gd name="connsiteY24" fmla="*/ 232242 h 270342"/>
              <a:gd name="connsiteX25" fmla="*/ 664369 w 673894"/>
              <a:gd name="connsiteY25" fmla="*/ 251292 h 270342"/>
              <a:gd name="connsiteX26" fmla="*/ 666750 w 673894"/>
              <a:gd name="connsiteY26" fmla="*/ 258435 h 270342"/>
              <a:gd name="connsiteX27" fmla="*/ 671513 w 673894"/>
              <a:gd name="connsiteY27" fmla="*/ 265579 h 270342"/>
              <a:gd name="connsiteX28" fmla="*/ 673894 w 673894"/>
              <a:gd name="connsiteY28" fmla="*/ 270342 h 270342"/>
              <a:gd name="connsiteX29" fmla="*/ 673894 w 673894"/>
              <a:gd name="connsiteY29" fmla="*/ 270342 h 270342"/>
              <a:gd name="connsiteX0" fmla="*/ 0 w 673894"/>
              <a:gd name="connsiteY0" fmla="*/ 249434 h 270866"/>
              <a:gd name="connsiteX1" fmla="*/ 0 w 673894"/>
              <a:gd name="connsiteY1" fmla="*/ 249434 h 270866"/>
              <a:gd name="connsiteX2" fmla="*/ 150019 w 673894"/>
              <a:gd name="connsiteY2" fmla="*/ 68459 h 270866"/>
              <a:gd name="connsiteX3" fmla="*/ 366713 w 673894"/>
              <a:gd name="connsiteY3" fmla="*/ 4166 h 270866"/>
              <a:gd name="connsiteX4" fmla="*/ 373856 w 673894"/>
              <a:gd name="connsiteY4" fmla="*/ 6547 h 270866"/>
              <a:gd name="connsiteX5" fmla="*/ 383381 w 673894"/>
              <a:gd name="connsiteY5" fmla="*/ 8928 h 270866"/>
              <a:gd name="connsiteX6" fmla="*/ 400050 w 673894"/>
              <a:gd name="connsiteY6" fmla="*/ 16072 h 270866"/>
              <a:gd name="connsiteX7" fmla="*/ 411956 w 673894"/>
              <a:gd name="connsiteY7" fmla="*/ 20834 h 270866"/>
              <a:gd name="connsiteX8" fmla="*/ 435769 w 673894"/>
              <a:gd name="connsiteY8" fmla="*/ 27978 h 270866"/>
              <a:gd name="connsiteX9" fmla="*/ 464344 w 673894"/>
              <a:gd name="connsiteY9" fmla="*/ 44647 h 270866"/>
              <a:gd name="connsiteX10" fmla="*/ 476250 w 673894"/>
              <a:gd name="connsiteY10" fmla="*/ 51791 h 270866"/>
              <a:gd name="connsiteX11" fmla="*/ 485775 w 673894"/>
              <a:gd name="connsiteY11" fmla="*/ 58934 h 270866"/>
              <a:gd name="connsiteX12" fmla="*/ 500063 w 673894"/>
              <a:gd name="connsiteY12" fmla="*/ 68459 h 270866"/>
              <a:gd name="connsiteX13" fmla="*/ 507206 w 673894"/>
              <a:gd name="connsiteY13" fmla="*/ 73222 h 270866"/>
              <a:gd name="connsiteX14" fmla="*/ 514350 w 673894"/>
              <a:gd name="connsiteY14" fmla="*/ 80366 h 270866"/>
              <a:gd name="connsiteX15" fmla="*/ 545306 w 673894"/>
              <a:gd name="connsiteY15" fmla="*/ 104178 h 270866"/>
              <a:gd name="connsiteX16" fmla="*/ 564356 w 673894"/>
              <a:gd name="connsiteY16" fmla="*/ 123228 h 270866"/>
              <a:gd name="connsiteX17" fmla="*/ 588169 w 673894"/>
              <a:gd name="connsiteY17" fmla="*/ 144659 h 270866"/>
              <a:gd name="connsiteX18" fmla="*/ 597694 w 673894"/>
              <a:gd name="connsiteY18" fmla="*/ 158947 h 270866"/>
              <a:gd name="connsiteX19" fmla="*/ 614363 w 673894"/>
              <a:gd name="connsiteY19" fmla="*/ 180378 h 270866"/>
              <a:gd name="connsiteX20" fmla="*/ 621506 w 673894"/>
              <a:gd name="connsiteY20" fmla="*/ 189903 h 270866"/>
              <a:gd name="connsiteX21" fmla="*/ 638175 w 673894"/>
              <a:gd name="connsiteY21" fmla="*/ 213716 h 270866"/>
              <a:gd name="connsiteX22" fmla="*/ 642938 w 673894"/>
              <a:gd name="connsiteY22" fmla="*/ 223241 h 270866"/>
              <a:gd name="connsiteX23" fmla="*/ 650081 w 673894"/>
              <a:gd name="connsiteY23" fmla="*/ 232766 h 270866"/>
              <a:gd name="connsiteX24" fmla="*/ 664369 w 673894"/>
              <a:gd name="connsiteY24" fmla="*/ 251816 h 270866"/>
              <a:gd name="connsiteX25" fmla="*/ 666750 w 673894"/>
              <a:gd name="connsiteY25" fmla="*/ 258959 h 270866"/>
              <a:gd name="connsiteX26" fmla="*/ 671513 w 673894"/>
              <a:gd name="connsiteY26" fmla="*/ 266103 h 270866"/>
              <a:gd name="connsiteX27" fmla="*/ 673894 w 673894"/>
              <a:gd name="connsiteY27" fmla="*/ 270866 h 270866"/>
              <a:gd name="connsiteX28" fmla="*/ 673894 w 673894"/>
              <a:gd name="connsiteY28" fmla="*/ 270866 h 270866"/>
              <a:gd name="connsiteX0" fmla="*/ 0 w 673894"/>
              <a:gd name="connsiteY0" fmla="*/ 249434 h 270866"/>
              <a:gd name="connsiteX1" fmla="*/ 0 w 673894"/>
              <a:gd name="connsiteY1" fmla="*/ 249434 h 270866"/>
              <a:gd name="connsiteX2" fmla="*/ 366713 w 673894"/>
              <a:gd name="connsiteY2" fmla="*/ 4166 h 270866"/>
              <a:gd name="connsiteX3" fmla="*/ 373856 w 673894"/>
              <a:gd name="connsiteY3" fmla="*/ 6547 h 270866"/>
              <a:gd name="connsiteX4" fmla="*/ 383381 w 673894"/>
              <a:gd name="connsiteY4" fmla="*/ 8928 h 270866"/>
              <a:gd name="connsiteX5" fmla="*/ 400050 w 673894"/>
              <a:gd name="connsiteY5" fmla="*/ 16072 h 270866"/>
              <a:gd name="connsiteX6" fmla="*/ 411956 w 673894"/>
              <a:gd name="connsiteY6" fmla="*/ 20834 h 270866"/>
              <a:gd name="connsiteX7" fmla="*/ 435769 w 673894"/>
              <a:gd name="connsiteY7" fmla="*/ 27978 h 270866"/>
              <a:gd name="connsiteX8" fmla="*/ 464344 w 673894"/>
              <a:gd name="connsiteY8" fmla="*/ 44647 h 270866"/>
              <a:gd name="connsiteX9" fmla="*/ 476250 w 673894"/>
              <a:gd name="connsiteY9" fmla="*/ 51791 h 270866"/>
              <a:gd name="connsiteX10" fmla="*/ 485775 w 673894"/>
              <a:gd name="connsiteY10" fmla="*/ 58934 h 270866"/>
              <a:gd name="connsiteX11" fmla="*/ 500063 w 673894"/>
              <a:gd name="connsiteY11" fmla="*/ 68459 h 270866"/>
              <a:gd name="connsiteX12" fmla="*/ 507206 w 673894"/>
              <a:gd name="connsiteY12" fmla="*/ 73222 h 270866"/>
              <a:gd name="connsiteX13" fmla="*/ 514350 w 673894"/>
              <a:gd name="connsiteY13" fmla="*/ 80366 h 270866"/>
              <a:gd name="connsiteX14" fmla="*/ 545306 w 673894"/>
              <a:gd name="connsiteY14" fmla="*/ 104178 h 270866"/>
              <a:gd name="connsiteX15" fmla="*/ 564356 w 673894"/>
              <a:gd name="connsiteY15" fmla="*/ 123228 h 270866"/>
              <a:gd name="connsiteX16" fmla="*/ 588169 w 673894"/>
              <a:gd name="connsiteY16" fmla="*/ 144659 h 270866"/>
              <a:gd name="connsiteX17" fmla="*/ 597694 w 673894"/>
              <a:gd name="connsiteY17" fmla="*/ 158947 h 270866"/>
              <a:gd name="connsiteX18" fmla="*/ 614363 w 673894"/>
              <a:gd name="connsiteY18" fmla="*/ 180378 h 270866"/>
              <a:gd name="connsiteX19" fmla="*/ 621506 w 673894"/>
              <a:gd name="connsiteY19" fmla="*/ 189903 h 270866"/>
              <a:gd name="connsiteX20" fmla="*/ 638175 w 673894"/>
              <a:gd name="connsiteY20" fmla="*/ 213716 h 270866"/>
              <a:gd name="connsiteX21" fmla="*/ 642938 w 673894"/>
              <a:gd name="connsiteY21" fmla="*/ 223241 h 270866"/>
              <a:gd name="connsiteX22" fmla="*/ 650081 w 673894"/>
              <a:gd name="connsiteY22" fmla="*/ 232766 h 270866"/>
              <a:gd name="connsiteX23" fmla="*/ 664369 w 673894"/>
              <a:gd name="connsiteY23" fmla="*/ 251816 h 270866"/>
              <a:gd name="connsiteX24" fmla="*/ 666750 w 673894"/>
              <a:gd name="connsiteY24" fmla="*/ 258959 h 270866"/>
              <a:gd name="connsiteX25" fmla="*/ 671513 w 673894"/>
              <a:gd name="connsiteY25" fmla="*/ 266103 h 270866"/>
              <a:gd name="connsiteX26" fmla="*/ 673894 w 673894"/>
              <a:gd name="connsiteY26" fmla="*/ 270866 h 270866"/>
              <a:gd name="connsiteX27" fmla="*/ 673894 w 673894"/>
              <a:gd name="connsiteY27" fmla="*/ 270866 h 270866"/>
              <a:gd name="connsiteX0" fmla="*/ 0 w 673894"/>
              <a:gd name="connsiteY0" fmla="*/ 262326 h 283758"/>
              <a:gd name="connsiteX1" fmla="*/ 0 w 673894"/>
              <a:gd name="connsiteY1" fmla="*/ 262326 h 283758"/>
              <a:gd name="connsiteX2" fmla="*/ 366713 w 673894"/>
              <a:gd name="connsiteY2" fmla="*/ 17058 h 283758"/>
              <a:gd name="connsiteX3" fmla="*/ 383381 w 673894"/>
              <a:gd name="connsiteY3" fmla="*/ 21820 h 283758"/>
              <a:gd name="connsiteX4" fmla="*/ 400050 w 673894"/>
              <a:gd name="connsiteY4" fmla="*/ 28964 h 283758"/>
              <a:gd name="connsiteX5" fmla="*/ 411956 w 673894"/>
              <a:gd name="connsiteY5" fmla="*/ 33726 h 283758"/>
              <a:gd name="connsiteX6" fmla="*/ 435769 w 673894"/>
              <a:gd name="connsiteY6" fmla="*/ 40870 h 283758"/>
              <a:gd name="connsiteX7" fmla="*/ 464344 w 673894"/>
              <a:gd name="connsiteY7" fmla="*/ 57539 h 283758"/>
              <a:gd name="connsiteX8" fmla="*/ 476250 w 673894"/>
              <a:gd name="connsiteY8" fmla="*/ 64683 h 283758"/>
              <a:gd name="connsiteX9" fmla="*/ 485775 w 673894"/>
              <a:gd name="connsiteY9" fmla="*/ 71826 h 283758"/>
              <a:gd name="connsiteX10" fmla="*/ 500063 w 673894"/>
              <a:gd name="connsiteY10" fmla="*/ 81351 h 283758"/>
              <a:gd name="connsiteX11" fmla="*/ 507206 w 673894"/>
              <a:gd name="connsiteY11" fmla="*/ 86114 h 283758"/>
              <a:gd name="connsiteX12" fmla="*/ 514350 w 673894"/>
              <a:gd name="connsiteY12" fmla="*/ 93258 h 283758"/>
              <a:gd name="connsiteX13" fmla="*/ 545306 w 673894"/>
              <a:gd name="connsiteY13" fmla="*/ 117070 h 283758"/>
              <a:gd name="connsiteX14" fmla="*/ 564356 w 673894"/>
              <a:gd name="connsiteY14" fmla="*/ 136120 h 283758"/>
              <a:gd name="connsiteX15" fmla="*/ 588169 w 673894"/>
              <a:gd name="connsiteY15" fmla="*/ 157551 h 283758"/>
              <a:gd name="connsiteX16" fmla="*/ 597694 w 673894"/>
              <a:gd name="connsiteY16" fmla="*/ 171839 h 283758"/>
              <a:gd name="connsiteX17" fmla="*/ 614363 w 673894"/>
              <a:gd name="connsiteY17" fmla="*/ 193270 h 283758"/>
              <a:gd name="connsiteX18" fmla="*/ 621506 w 673894"/>
              <a:gd name="connsiteY18" fmla="*/ 202795 h 283758"/>
              <a:gd name="connsiteX19" fmla="*/ 638175 w 673894"/>
              <a:gd name="connsiteY19" fmla="*/ 226608 h 283758"/>
              <a:gd name="connsiteX20" fmla="*/ 642938 w 673894"/>
              <a:gd name="connsiteY20" fmla="*/ 236133 h 283758"/>
              <a:gd name="connsiteX21" fmla="*/ 650081 w 673894"/>
              <a:gd name="connsiteY21" fmla="*/ 245658 h 283758"/>
              <a:gd name="connsiteX22" fmla="*/ 664369 w 673894"/>
              <a:gd name="connsiteY22" fmla="*/ 264708 h 283758"/>
              <a:gd name="connsiteX23" fmla="*/ 666750 w 673894"/>
              <a:gd name="connsiteY23" fmla="*/ 271851 h 283758"/>
              <a:gd name="connsiteX24" fmla="*/ 671513 w 673894"/>
              <a:gd name="connsiteY24" fmla="*/ 278995 h 283758"/>
              <a:gd name="connsiteX25" fmla="*/ 673894 w 673894"/>
              <a:gd name="connsiteY25" fmla="*/ 283758 h 283758"/>
              <a:gd name="connsiteX26" fmla="*/ 673894 w 673894"/>
              <a:gd name="connsiteY26" fmla="*/ 283758 h 283758"/>
              <a:gd name="connsiteX0" fmla="*/ 0 w 673894"/>
              <a:gd name="connsiteY0" fmla="*/ 260403 h 281835"/>
              <a:gd name="connsiteX1" fmla="*/ 0 w 673894"/>
              <a:gd name="connsiteY1" fmla="*/ 260403 h 281835"/>
              <a:gd name="connsiteX2" fmla="*/ 366713 w 673894"/>
              <a:gd name="connsiteY2" fmla="*/ 15135 h 281835"/>
              <a:gd name="connsiteX3" fmla="*/ 400050 w 673894"/>
              <a:gd name="connsiteY3" fmla="*/ 27041 h 281835"/>
              <a:gd name="connsiteX4" fmla="*/ 411956 w 673894"/>
              <a:gd name="connsiteY4" fmla="*/ 31803 h 281835"/>
              <a:gd name="connsiteX5" fmla="*/ 435769 w 673894"/>
              <a:gd name="connsiteY5" fmla="*/ 38947 h 281835"/>
              <a:gd name="connsiteX6" fmla="*/ 464344 w 673894"/>
              <a:gd name="connsiteY6" fmla="*/ 55616 h 281835"/>
              <a:gd name="connsiteX7" fmla="*/ 476250 w 673894"/>
              <a:gd name="connsiteY7" fmla="*/ 62760 h 281835"/>
              <a:gd name="connsiteX8" fmla="*/ 485775 w 673894"/>
              <a:gd name="connsiteY8" fmla="*/ 69903 h 281835"/>
              <a:gd name="connsiteX9" fmla="*/ 500063 w 673894"/>
              <a:gd name="connsiteY9" fmla="*/ 79428 h 281835"/>
              <a:gd name="connsiteX10" fmla="*/ 507206 w 673894"/>
              <a:gd name="connsiteY10" fmla="*/ 84191 h 281835"/>
              <a:gd name="connsiteX11" fmla="*/ 514350 w 673894"/>
              <a:gd name="connsiteY11" fmla="*/ 91335 h 281835"/>
              <a:gd name="connsiteX12" fmla="*/ 545306 w 673894"/>
              <a:gd name="connsiteY12" fmla="*/ 115147 h 281835"/>
              <a:gd name="connsiteX13" fmla="*/ 564356 w 673894"/>
              <a:gd name="connsiteY13" fmla="*/ 134197 h 281835"/>
              <a:gd name="connsiteX14" fmla="*/ 588169 w 673894"/>
              <a:gd name="connsiteY14" fmla="*/ 155628 h 281835"/>
              <a:gd name="connsiteX15" fmla="*/ 597694 w 673894"/>
              <a:gd name="connsiteY15" fmla="*/ 169916 h 281835"/>
              <a:gd name="connsiteX16" fmla="*/ 614363 w 673894"/>
              <a:gd name="connsiteY16" fmla="*/ 191347 h 281835"/>
              <a:gd name="connsiteX17" fmla="*/ 621506 w 673894"/>
              <a:gd name="connsiteY17" fmla="*/ 200872 h 281835"/>
              <a:gd name="connsiteX18" fmla="*/ 638175 w 673894"/>
              <a:gd name="connsiteY18" fmla="*/ 224685 h 281835"/>
              <a:gd name="connsiteX19" fmla="*/ 642938 w 673894"/>
              <a:gd name="connsiteY19" fmla="*/ 234210 h 281835"/>
              <a:gd name="connsiteX20" fmla="*/ 650081 w 673894"/>
              <a:gd name="connsiteY20" fmla="*/ 243735 h 281835"/>
              <a:gd name="connsiteX21" fmla="*/ 664369 w 673894"/>
              <a:gd name="connsiteY21" fmla="*/ 262785 h 281835"/>
              <a:gd name="connsiteX22" fmla="*/ 666750 w 673894"/>
              <a:gd name="connsiteY22" fmla="*/ 269928 h 281835"/>
              <a:gd name="connsiteX23" fmla="*/ 671513 w 673894"/>
              <a:gd name="connsiteY23" fmla="*/ 277072 h 281835"/>
              <a:gd name="connsiteX24" fmla="*/ 673894 w 673894"/>
              <a:gd name="connsiteY24" fmla="*/ 281835 h 281835"/>
              <a:gd name="connsiteX25" fmla="*/ 673894 w 673894"/>
              <a:gd name="connsiteY25" fmla="*/ 281835 h 281835"/>
              <a:gd name="connsiteX0" fmla="*/ 0 w 673894"/>
              <a:gd name="connsiteY0" fmla="*/ 249435 h 270867"/>
              <a:gd name="connsiteX1" fmla="*/ 0 w 673894"/>
              <a:gd name="connsiteY1" fmla="*/ 249435 h 270867"/>
              <a:gd name="connsiteX2" fmla="*/ 400050 w 673894"/>
              <a:gd name="connsiteY2" fmla="*/ 16073 h 270867"/>
              <a:gd name="connsiteX3" fmla="*/ 411956 w 673894"/>
              <a:gd name="connsiteY3" fmla="*/ 20835 h 270867"/>
              <a:gd name="connsiteX4" fmla="*/ 435769 w 673894"/>
              <a:gd name="connsiteY4" fmla="*/ 27979 h 270867"/>
              <a:gd name="connsiteX5" fmla="*/ 464344 w 673894"/>
              <a:gd name="connsiteY5" fmla="*/ 44648 h 270867"/>
              <a:gd name="connsiteX6" fmla="*/ 476250 w 673894"/>
              <a:gd name="connsiteY6" fmla="*/ 51792 h 270867"/>
              <a:gd name="connsiteX7" fmla="*/ 485775 w 673894"/>
              <a:gd name="connsiteY7" fmla="*/ 58935 h 270867"/>
              <a:gd name="connsiteX8" fmla="*/ 500063 w 673894"/>
              <a:gd name="connsiteY8" fmla="*/ 68460 h 270867"/>
              <a:gd name="connsiteX9" fmla="*/ 507206 w 673894"/>
              <a:gd name="connsiteY9" fmla="*/ 73223 h 270867"/>
              <a:gd name="connsiteX10" fmla="*/ 514350 w 673894"/>
              <a:gd name="connsiteY10" fmla="*/ 80367 h 270867"/>
              <a:gd name="connsiteX11" fmla="*/ 545306 w 673894"/>
              <a:gd name="connsiteY11" fmla="*/ 104179 h 270867"/>
              <a:gd name="connsiteX12" fmla="*/ 564356 w 673894"/>
              <a:gd name="connsiteY12" fmla="*/ 123229 h 270867"/>
              <a:gd name="connsiteX13" fmla="*/ 588169 w 673894"/>
              <a:gd name="connsiteY13" fmla="*/ 144660 h 270867"/>
              <a:gd name="connsiteX14" fmla="*/ 597694 w 673894"/>
              <a:gd name="connsiteY14" fmla="*/ 158948 h 270867"/>
              <a:gd name="connsiteX15" fmla="*/ 614363 w 673894"/>
              <a:gd name="connsiteY15" fmla="*/ 180379 h 270867"/>
              <a:gd name="connsiteX16" fmla="*/ 621506 w 673894"/>
              <a:gd name="connsiteY16" fmla="*/ 189904 h 270867"/>
              <a:gd name="connsiteX17" fmla="*/ 638175 w 673894"/>
              <a:gd name="connsiteY17" fmla="*/ 213717 h 270867"/>
              <a:gd name="connsiteX18" fmla="*/ 642938 w 673894"/>
              <a:gd name="connsiteY18" fmla="*/ 223242 h 270867"/>
              <a:gd name="connsiteX19" fmla="*/ 650081 w 673894"/>
              <a:gd name="connsiteY19" fmla="*/ 232767 h 270867"/>
              <a:gd name="connsiteX20" fmla="*/ 664369 w 673894"/>
              <a:gd name="connsiteY20" fmla="*/ 251817 h 270867"/>
              <a:gd name="connsiteX21" fmla="*/ 666750 w 673894"/>
              <a:gd name="connsiteY21" fmla="*/ 258960 h 270867"/>
              <a:gd name="connsiteX22" fmla="*/ 671513 w 673894"/>
              <a:gd name="connsiteY22" fmla="*/ 266104 h 270867"/>
              <a:gd name="connsiteX23" fmla="*/ 673894 w 673894"/>
              <a:gd name="connsiteY23" fmla="*/ 270867 h 270867"/>
              <a:gd name="connsiteX24" fmla="*/ 673894 w 673894"/>
              <a:gd name="connsiteY24" fmla="*/ 270867 h 270867"/>
              <a:gd name="connsiteX0" fmla="*/ 0 w 673894"/>
              <a:gd name="connsiteY0" fmla="*/ 228600 h 250032"/>
              <a:gd name="connsiteX1" fmla="*/ 0 w 673894"/>
              <a:gd name="connsiteY1" fmla="*/ 228600 h 250032"/>
              <a:gd name="connsiteX2" fmla="*/ 411956 w 673894"/>
              <a:gd name="connsiteY2" fmla="*/ 0 h 250032"/>
              <a:gd name="connsiteX3" fmla="*/ 435769 w 673894"/>
              <a:gd name="connsiteY3" fmla="*/ 7144 h 250032"/>
              <a:gd name="connsiteX4" fmla="*/ 464344 w 673894"/>
              <a:gd name="connsiteY4" fmla="*/ 23813 h 250032"/>
              <a:gd name="connsiteX5" fmla="*/ 476250 w 673894"/>
              <a:gd name="connsiteY5" fmla="*/ 30957 h 250032"/>
              <a:gd name="connsiteX6" fmla="*/ 485775 w 673894"/>
              <a:gd name="connsiteY6" fmla="*/ 38100 h 250032"/>
              <a:gd name="connsiteX7" fmla="*/ 500063 w 673894"/>
              <a:gd name="connsiteY7" fmla="*/ 47625 h 250032"/>
              <a:gd name="connsiteX8" fmla="*/ 507206 w 673894"/>
              <a:gd name="connsiteY8" fmla="*/ 52388 h 250032"/>
              <a:gd name="connsiteX9" fmla="*/ 514350 w 673894"/>
              <a:gd name="connsiteY9" fmla="*/ 59532 h 250032"/>
              <a:gd name="connsiteX10" fmla="*/ 545306 w 673894"/>
              <a:gd name="connsiteY10" fmla="*/ 83344 h 250032"/>
              <a:gd name="connsiteX11" fmla="*/ 564356 w 673894"/>
              <a:gd name="connsiteY11" fmla="*/ 102394 h 250032"/>
              <a:gd name="connsiteX12" fmla="*/ 588169 w 673894"/>
              <a:gd name="connsiteY12" fmla="*/ 123825 h 250032"/>
              <a:gd name="connsiteX13" fmla="*/ 597694 w 673894"/>
              <a:gd name="connsiteY13" fmla="*/ 138113 h 250032"/>
              <a:gd name="connsiteX14" fmla="*/ 614363 w 673894"/>
              <a:gd name="connsiteY14" fmla="*/ 159544 h 250032"/>
              <a:gd name="connsiteX15" fmla="*/ 621506 w 673894"/>
              <a:gd name="connsiteY15" fmla="*/ 169069 h 250032"/>
              <a:gd name="connsiteX16" fmla="*/ 638175 w 673894"/>
              <a:gd name="connsiteY16" fmla="*/ 192882 h 250032"/>
              <a:gd name="connsiteX17" fmla="*/ 642938 w 673894"/>
              <a:gd name="connsiteY17" fmla="*/ 202407 h 250032"/>
              <a:gd name="connsiteX18" fmla="*/ 650081 w 673894"/>
              <a:gd name="connsiteY18" fmla="*/ 211932 h 250032"/>
              <a:gd name="connsiteX19" fmla="*/ 664369 w 673894"/>
              <a:gd name="connsiteY19" fmla="*/ 230982 h 250032"/>
              <a:gd name="connsiteX20" fmla="*/ 666750 w 673894"/>
              <a:gd name="connsiteY20" fmla="*/ 238125 h 250032"/>
              <a:gd name="connsiteX21" fmla="*/ 671513 w 673894"/>
              <a:gd name="connsiteY21" fmla="*/ 245269 h 250032"/>
              <a:gd name="connsiteX22" fmla="*/ 673894 w 673894"/>
              <a:gd name="connsiteY22" fmla="*/ 250032 h 250032"/>
              <a:gd name="connsiteX23" fmla="*/ 673894 w 673894"/>
              <a:gd name="connsiteY23" fmla="*/ 250032 h 250032"/>
              <a:gd name="connsiteX0" fmla="*/ 0 w 673894"/>
              <a:gd name="connsiteY0" fmla="*/ 221456 h 242888"/>
              <a:gd name="connsiteX1" fmla="*/ 0 w 673894"/>
              <a:gd name="connsiteY1" fmla="*/ 221456 h 242888"/>
              <a:gd name="connsiteX2" fmla="*/ 435769 w 673894"/>
              <a:gd name="connsiteY2" fmla="*/ 0 h 242888"/>
              <a:gd name="connsiteX3" fmla="*/ 464344 w 673894"/>
              <a:gd name="connsiteY3" fmla="*/ 16669 h 242888"/>
              <a:gd name="connsiteX4" fmla="*/ 476250 w 673894"/>
              <a:gd name="connsiteY4" fmla="*/ 23813 h 242888"/>
              <a:gd name="connsiteX5" fmla="*/ 485775 w 673894"/>
              <a:gd name="connsiteY5" fmla="*/ 30956 h 242888"/>
              <a:gd name="connsiteX6" fmla="*/ 500063 w 673894"/>
              <a:gd name="connsiteY6" fmla="*/ 40481 h 242888"/>
              <a:gd name="connsiteX7" fmla="*/ 507206 w 673894"/>
              <a:gd name="connsiteY7" fmla="*/ 45244 h 242888"/>
              <a:gd name="connsiteX8" fmla="*/ 514350 w 673894"/>
              <a:gd name="connsiteY8" fmla="*/ 52388 h 242888"/>
              <a:gd name="connsiteX9" fmla="*/ 545306 w 673894"/>
              <a:gd name="connsiteY9" fmla="*/ 76200 h 242888"/>
              <a:gd name="connsiteX10" fmla="*/ 564356 w 673894"/>
              <a:gd name="connsiteY10" fmla="*/ 95250 h 242888"/>
              <a:gd name="connsiteX11" fmla="*/ 588169 w 673894"/>
              <a:gd name="connsiteY11" fmla="*/ 116681 h 242888"/>
              <a:gd name="connsiteX12" fmla="*/ 597694 w 673894"/>
              <a:gd name="connsiteY12" fmla="*/ 130969 h 242888"/>
              <a:gd name="connsiteX13" fmla="*/ 614363 w 673894"/>
              <a:gd name="connsiteY13" fmla="*/ 152400 h 242888"/>
              <a:gd name="connsiteX14" fmla="*/ 621506 w 673894"/>
              <a:gd name="connsiteY14" fmla="*/ 161925 h 242888"/>
              <a:gd name="connsiteX15" fmla="*/ 638175 w 673894"/>
              <a:gd name="connsiteY15" fmla="*/ 185738 h 242888"/>
              <a:gd name="connsiteX16" fmla="*/ 642938 w 673894"/>
              <a:gd name="connsiteY16" fmla="*/ 195263 h 242888"/>
              <a:gd name="connsiteX17" fmla="*/ 650081 w 673894"/>
              <a:gd name="connsiteY17" fmla="*/ 204788 h 242888"/>
              <a:gd name="connsiteX18" fmla="*/ 664369 w 673894"/>
              <a:gd name="connsiteY18" fmla="*/ 223838 h 242888"/>
              <a:gd name="connsiteX19" fmla="*/ 666750 w 673894"/>
              <a:gd name="connsiteY19" fmla="*/ 230981 h 242888"/>
              <a:gd name="connsiteX20" fmla="*/ 671513 w 673894"/>
              <a:gd name="connsiteY20" fmla="*/ 238125 h 242888"/>
              <a:gd name="connsiteX21" fmla="*/ 673894 w 673894"/>
              <a:gd name="connsiteY21" fmla="*/ 242888 h 242888"/>
              <a:gd name="connsiteX22" fmla="*/ 673894 w 673894"/>
              <a:gd name="connsiteY22" fmla="*/ 242888 h 242888"/>
              <a:gd name="connsiteX0" fmla="*/ 0 w 673894"/>
              <a:gd name="connsiteY0" fmla="*/ 204787 h 226219"/>
              <a:gd name="connsiteX1" fmla="*/ 0 w 673894"/>
              <a:gd name="connsiteY1" fmla="*/ 204787 h 226219"/>
              <a:gd name="connsiteX2" fmla="*/ 464344 w 673894"/>
              <a:gd name="connsiteY2" fmla="*/ 0 h 226219"/>
              <a:gd name="connsiteX3" fmla="*/ 476250 w 673894"/>
              <a:gd name="connsiteY3" fmla="*/ 7144 h 226219"/>
              <a:gd name="connsiteX4" fmla="*/ 485775 w 673894"/>
              <a:gd name="connsiteY4" fmla="*/ 14287 h 226219"/>
              <a:gd name="connsiteX5" fmla="*/ 500063 w 673894"/>
              <a:gd name="connsiteY5" fmla="*/ 23812 h 226219"/>
              <a:gd name="connsiteX6" fmla="*/ 507206 w 673894"/>
              <a:gd name="connsiteY6" fmla="*/ 28575 h 226219"/>
              <a:gd name="connsiteX7" fmla="*/ 514350 w 673894"/>
              <a:gd name="connsiteY7" fmla="*/ 35719 h 226219"/>
              <a:gd name="connsiteX8" fmla="*/ 545306 w 673894"/>
              <a:gd name="connsiteY8" fmla="*/ 59531 h 226219"/>
              <a:gd name="connsiteX9" fmla="*/ 564356 w 673894"/>
              <a:gd name="connsiteY9" fmla="*/ 78581 h 226219"/>
              <a:gd name="connsiteX10" fmla="*/ 588169 w 673894"/>
              <a:gd name="connsiteY10" fmla="*/ 100012 h 226219"/>
              <a:gd name="connsiteX11" fmla="*/ 597694 w 673894"/>
              <a:gd name="connsiteY11" fmla="*/ 114300 h 226219"/>
              <a:gd name="connsiteX12" fmla="*/ 614363 w 673894"/>
              <a:gd name="connsiteY12" fmla="*/ 135731 h 226219"/>
              <a:gd name="connsiteX13" fmla="*/ 621506 w 673894"/>
              <a:gd name="connsiteY13" fmla="*/ 145256 h 226219"/>
              <a:gd name="connsiteX14" fmla="*/ 638175 w 673894"/>
              <a:gd name="connsiteY14" fmla="*/ 169069 h 226219"/>
              <a:gd name="connsiteX15" fmla="*/ 642938 w 673894"/>
              <a:gd name="connsiteY15" fmla="*/ 178594 h 226219"/>
              <a:gd name="connsiteX16" fmla="*/ 650081 w 673894"/>
              <a:gd name="connsiteY16" fmla="*/ 188119 h 226219"/>
              <a:gd name="connsiteX17" fmla="*/ 664369 w 673894"/>
              <a:gd name="connsiteY17" fmla="*/ 207169 h 226219"/>
              <a:gd name="connsiteX18" fmla="*/ 666750 w 673894"/>
              <a:gd name="connsiteY18" fmla="*/ 214312 h 226219"/>
              <a:gd name="connsiteX19" fmla="*/ 671513 w 673894"/>
              <a:gd name="connsiteY19" fmla="*/ 221456 h 226219"/>
              <a:gd name="connsiteX20" fmla="*/ 673894 w 673894"/>
              <a:gd name="connsiteY20" fmla="*/ 226219 h 226219"/>
              <a:gd name="connsiteX21" fmla="*/ 673894 w 673894"/>
              <a:gd name="connsiteY21" fmla="*/ 226219 h 226219"/>
              <a:gd name="connsiteX0" fmla="*/ 0 w 673894"/>
              <a:gd name="connsiteY0" fmla="*/ 197643 h 219075"/>
              <a:gd name="connsiteX1" fmla="*/ 0 w 673894"/>
              <a:gd name="connsiteY1" fmla="*/ 197643 h 219075"/>
              <a:gd name="connsiteX2" fmla="*/ 476250 w 673894"/>
              <a:gd name="connsiteY2" fmla="*/ 0 h 219075"/>
              <a:gd name="connsiteX3" fmla="*/ 485775 w 673894"/>
              <a:gd name="connsiteY3" fmla="*/ 7143 h 219075"/>
              <a:gd name="connsiteX4" fmla="*/ 500063 w 673894"/>
              <a:gd name="connsiteY4" fmla="*/ 16668 h 219075"/>
              <a:gd name="connsiteX5" fmla="*/ 507206 w 673894"/>
              <a:gd name="connsiteY5" fmla="*/ 21431 h 219075"/>
              <a:gd name="connsiteX6" fmla="*/ 514350 w 673894"/>
              <a:gd name="connsiteY6" fmla="*/ 28575 h 219075"/>
              <a:gd name="connsiteX7" fmla="*/ 545306 w 673894"/>
              <a:gd name="connsiteY7" fmla="*/ 52387 h 219075"/>
              <a:gd name="connsiteX8" fmla="*/ 564356 w 673894"/>
              <a:gd name="connsiteY8" fmla="*/ 71437 h 219075"/>
              <a:gd name="connsiteX9" fmla="*/ 588169 w 673894"/>
              <a:gd name="connsiteY9" fmla="*/ 92868 h 219075"/>
              <a:gd name="connsiteX10" fmla="*/ 597694 w 673894"/>
              <a:gd name="connsiteY10" fmla="*/ 107156 h 219075"/>
              <a:gd name="connsiteX11" fmla="*/ 614363 w 673894"/>
              <a:gd name="connsiteY11" fmla="*/ 128587 h 219075"/>
              <a:gd name="connsiteX12" fmla="*/ 621506 w 673894"/>
              <a:gd name="connsiteY12" fmla="*/ 138112 h 219075"/>
              <a:gd name="connsiteX13" fmla="*/ 638175 w 673894"/>
              <a:gd name="connsiteY13" fmla="*/ 161925 h 219075"/>
              <a:gd name="connsiteX14" fmla="*/ 642938 w 673894"/>
              <a:gd name="connsiteY14" fmla="*/ 171450 h 219075"/>
              <a:gd name="connsiteX15" fmla="*/ 650081 w 673894"/>
              <a:gd name="connsiteY15" fmla="*/ 180975 h 219075"/>
              <a:gd name="connsiteX16" fmla="*/ 664369 w 673894"/>
              <a:gd name="connsiteY16" fmla="*/ 200025 h 219075"/>
              <a:gd name="connsiteX17" fmla="*/ 666750 w 673894"/>
              <a:gd name="connsiteY17" fmla="*/ 207168 h 219075"/>
              <a:gd name="connsiteX18" fmla="*/ 671513 w 673894"/>
              <a:gd name="connsiteY18" fmla="*/ 214312 h 219075"/>
              <a:gd name="connsiteX19" fmla="*/ 673894 w 673894"/>
              <a:gd name="connsiteY19" fmla="*/ 219075 h 219075"/>
              <a:gd name="connsiteX20" fmla="*/ 673894 w 673894"/>
              <a:gd name="connsiteY20" fmla="*/ 219075 h 219075"/>
              <a:gd name="connsiteX0" fmla="*/ 0 w 673894"/>
              <a:gd name="connsiteY0" fmla="*/ 208270 h 229702"/>
              <a:gd name="connsiteX1" fmla="*/ 0 w 673894"/>
              <a:gd name="connsiteY1" fmla="*/ 208270 h 229702"/>
              <a:gd name="connsiteX2" fmla="*/ 476250 w 673894"/>
              <a:gd name="connsiteY2" fmla="*/ 10627 h 229702"/>
              <a:gd name="connsiteX3" fmla="*/ 500063 w 673894"/>
              <a:gd name="connsiteY3" fmla="*/ 27295 h 229702"/>
              <a:gd name="connsiteX4" fmla="*/ 507206 w 673894"/>
              <a:gd name="connsiteY4" fmla="*/ 32058 h 229702"/>
              <a:gd name="connsiteX5" fmla="*/ 514350 w 673894"/>
              <a:gd name="connsiteY5" fmla="*/ 39202 h 229702"/>
              <a:gd name="connsiteX6" fmla="*/ 545306 w 673894"/>
              <a:gd name="connsiteY6" fmla="*/ 63014 h 229702"/>
              <a:gd name="connsiteX7" fmla="*/ 564356 w 673894"/>
              <a:gd name="connsiteY7" fmla="*/ 82064 h 229702"/>
              <a:gd name="connsiteX8" fmla="*/ 588169 w 673894"/>
              <a:gd name="connsiteY8" fmla="*/ 103495 h 229702"/>
              <a:gd name="connsiteX9" fmla="*/ 597694 w 673894"/>
              <a:gd name="connsiteY9" fmla="*/ 117783 h 229702"/>
              <a:gd name="connsiteX10" fmla="*/ 614363 w 673894"/>
              <a:gd name="connsiteY10" fmla="*/ 139214 h 229702"/>
              <a:gd name="connsiteX11" fmla="*/ 621506 w 673894"/>
              <a:gd name="connsiteY11" fmla="*/ 148739 h 229702"/>
              <a:gd name="connsiteX12" fmla="*/ 638175 w 673894"/>
              <a:gd name="connsiteY12" fmla="*/ 172552 h 229702"/>
              <a:gd name="connsiteX13" fmla="*/ 642938 w 673894"/>
              <a:gd name="connsiteY13" fmla="*/ 182077 h 229702"/>
              <a:gd name="connsiteX14" fmla="*/ 650081 w 673894"/>
              <a:gd name="connsiteY14" fmla="*/ 191602 h 229702"/>
              <a:gd name="connsiteX15" fmla="*/ 664369 w 673894"/>
              <a:gd name="connsiteY15" fmla="*/ 210652 h 229702"/>
              <a:gd name="connsiteX16" fmla="*/ 666750 w 673894"/>
              <a:gd name="connsiteY16" fmla="*/ 217795 h 229702"/>
              <a:gd name="connsiteX17" fmla="*/ 671513 w 673894"/>
              <a:gd name="connsiteY17" fmla="*/ 224939 h 229702"/>
              <a:gd name="connsiteX18" fmla="*/ 673894 w 673894"/>
              <a:gd name="connsiteY18" fmla="*/ 229702 h 229702"/>
              <a:gd name="connsiteX19" fmla="*/ 673894 w 673894"/>
              <a:gd name="connsiteY19" fmla="*/ 229702 h 229702"/>
              <a:gd name="connsiteX0" fmla="*/ 0 w 673894"/>
              <a:gd name="connsiteY0" fmla="*/ 207372 h 228804"/>
              <a:gd name="connsiteX1" fmla="*/ 0 w 673894"/>
              <a:gd name="connsiteY1" fmla="*/ 207372 h 228804"/>
              <a:gd name="connsiteX2" fmla="*/ 476250 w 673894"/>
              <a:gd name="connsiteY2" fmla="*/ 9729 h 228804"/>
              <a:gd name="connsiteX3" fmla="*/ 507206 w 673894"/>
              <a:gd name="connsiteY3" fmla="*/ 31160 h 228804"/>
              <a:gd name="connsiteX4" fmla="*/ 514350 w 673894"/>
              <a:gd name="connsiteY4" fmla="*/ 38304 h 228804"/>
              <a:gd name="connsiteX5" fmla="*/ 545306 w 673894"/>
              <a:gd name="connsiteY5" fmla="*/ 62116 h 228804"/>
              <a:gd name="connsiteX6" fmla="*/ 564356 w 673894"/>
              <a:gd name="connsiteY6" fmla="*/ 81166 h 228804"/>
              <a:gd name="connsiteX7" fmla="*/ 588169 w 673894"/>
              <a:gd name="connsiteY7" fmla="*/ 102597 h 228804"/>
              <a:gd name="connsiteX8" fmla="*/ 597694 w 673894"/>
              <a:gd name="connsiteY8" fmla="*/ 116885 h 228804"/>
              <a:gd name="connsiteX9" fmla="*/ 614363 w 673894"/>
              <a:gd name="connsiteY9" fmla="*/ 138316 h 228804"/>
              <a:gd name="connsiteX10" fmla="*/ 621506 w 673894"/>
              <a:gd name="connsiteY10" fmla="*/ 147841 h 228804"/>
              <a:gd name="connsiteX11" fmla="*/ 638175 w 673894"/>
              <a:gd name="connsiteY11" fmla="*/ 171654 h 228804"/>
              <a:gd name="connsiteX12" fmla="*/ 642938 w 673894"/>
              <a:gd name="connsiteY12" fmla="*/ 181179 h 228804"/>
              <a:gd name="connsiteX13" fmla="*/ 650081 w 673894"/>
              <a:gd name="connsiteY13" fmla="*/ 190704 h 228804"/>
              <a:gd name="connsiteX14" fmla="*/ 664369 w 673894"/>
              <a:gd name="connsiteY14" fmla="*/ 209754 h 228804"/>
              <a:gd name="connsiteX15" fmla="*/ 666750 w 673894"/>
              <a:gd name="connsiteY15" fmla="*/ 216897 h 228804"/>
              <a:gd name="connsiteX16" fmla="*/ 671513 w 673894"/>
              <a:gd name="connsiteY16" fmla="*/ 224041 h 228804"/>
              <a:gd name="connsiteX17" fmla="*/ 673894 w 673894"/>
              <a:gd name="connsiteY17" fmla="*/ 228804 h 228804"/>
              <a:gd name="connsiteX18" fmla="*/ 673894 w 673894"/>
              <a:gd name="connsiteY18" fmla="*/ 228804 h 228804"/>
              <a:gd name="connsiteX0" fmla="*/ 0 w 673894"/>
              <a:gd name="connsiteY0" fmla="*/ 207912 h 229344"/>
              <a:gd name="connsiteX1" fmla="*/ 0 w 673894"/>
              <a:gd name="connsiteY1" fmla="*/ 207912 h 229344"/>
              <a:gd name="connsiteX2" fmla="*/ 476250 w 673894"/>
              <a:gd name="connsiteY2" fmla="*/ 10269 h 229344"/>
              <a:gd name="connsiteX3" fmla="*/ 507206 w 673894"/>
              <a:gd name="connsiteY3" fmla="*/ 31700 h 229344"/>
              <a:gd name="connsiteX4" fmla="*/ 545306 w 673894"/>
              <a:gd name="connsiteY4" fmla="*/ 62656 h 229344"/>
              <a:gd name="connsiteX5" fmla="*/ 564356 w 673894"/>
              <a:gd name="connsiteY5" fmla="*/ 81706 h 229344"/>
              <a:gd name="connsiteX6" fmla="*/ 588169 w 673894"/>
              <a:gd name="connsiteY6" fmla="*/ 103137 h 229344"/>
              <a:gd name="connsiteX7" fmla="*/ 597694 w 673894"/>
              <a:gd name="connsiteY7" fmla="*/ 117425 h 229344"/>
              <a:gd name="connsiteX8" fmla="*/ 614363 w 673894"/>
              <a:gd name="connsiteY8" fmla="*/ 138856 h 229344"/>
              <a:gd name="connsiteX9" fmla="*/ 621506 w 673894"/>
              <a:gd name="connsiteY9" fmla="*/ 148381 h 229344"/>
              <a:gd name="connsiteX10" fmla="*/ 638175 w 673894"/>
              <a:gd name="connsiteY10" fmla="*/ 172194 h 229344"/>
              <a:gd name="connsiteX11" fmla="*/ 642938 w 673894"/>
              <a:gd name="connsiteY11" fmla="*/ 181719 h 229344"/>
              <a:gd name="connsiteX12" fmla="*/ 650081 w 673894"/>
              <a:gd name="connsiteY12" fmla="*/ 191244 h 229344"/>
              <a:gd name="connsiteX13" fmla="*/ 664369 w 673894"/>
              <a:gd name="connsiteY13" fmla="*/ 210294 h 229344"/>
              <a:gd name="connsiteX14" fmla="*/ 666750 w 673894"/>
              <a:gd name="connsiteY14" fmla="*/ 217437 h 229344"/>
              <a:gd name="connsiteX15" fmla="*/ 671513 w 673894"/>
              <a:gd name="connsiteY15" fmla="*/ 224581 h 229344"/>
              <a:gd name="connsiteX16" fmla="*/ 673894 w 673894"/>
              <a:gd name="connsiteY16" fmla="*/ 229344 h 229344"/>
              <a:gd name="connsiteX17" fmla="*/ 673894 w 673894"/>
              <a:gd name="connsiteY17" fmla="*/ 229344 h 229344"/>
              <a:gd name="connsiteX0" fmla="*/ 0 w 673894"/>
              <a:gd name="connsiteY0" fmla="*/ 203021 h 224453"/>
              <a:gd name="connsiteX1" fmla="*/ 0 w 673894"/>
              <a:gd name="connsiteY1" fmla="*/ 203021 h 224453"/>
              <a:gd name="connsiteX2" fmla="*/ 476250 w 673894"/>
              <a:gd name="connsiteY2" fmla="*/ 5378 h 224453"/>
              <a:gd name="connsiteX3" fmla="*/ 545306 w 673894"/>
              <a:gd name="connsiteY3" fmla="*/ 57765 h 224453"/>
              <a:gd name="connsiteX4" fmla="*/ 564356 w 673894"/>
              <a:gd name="connsiteY4" fmla="*/ 76815 h 224453"/>
              <a:gd name="connsiteX5" fmla="*/ 588169 w 673894"/>
              <a:gd name="connsiteY5" fmla="*/ 98246 h 224453"/>
              <a:gd name="connsiteX6" fmla="*/ 597694 w 673894"/>
              <a:gd name="connsiteY6" fmla="*/ 112534 h 224453"/>
              <a:gd name="connsiteX7" fmla="*/ 614363 w 673894"/>
              <a:gd name="connsiteY7" fmla="*/ 133965 h 224453"/>
              <a:gd name="connsiteX8" fmla="*/ 621506 w 673894"/>
              <a:gd name="connsiteY8" fmla="*/ 143490 h 224453"/>
              <a:gd name="connsiteX9" fmla="*/ 638175 w 673894"/>
              <a:gd name="connsiteY9" fmla="*/ 167303 h 224453"/>
              <a:gd name="connsiteX10" fmla="*/ 642938 w 673894"/>
              <a:gd name="connsiteY10" fmla="*/ 176828 h 224453"/>
              <a:gd name="connsiteX11" fmla="*/ 650081 w 673894"/>
              <a:gd name="connsiteY11" fmla="*/ 186353 h 224453"/>
              <a:gd name="connsiteX12" fmla="*/ 664369 w 673894"/>
              <a:gd name="connsiteY12" fmla="*/ 205403 h 224453"/>
              <a:gd name="connsiteX13" fmla="*/ 666750 w 673894"/>
              <a:gd name="connsiteY13" fmla="*/ 212546 h 224453"/>
              <a:gd name="connsiteX14" fmla="*/ 671513 w 673894"/>
              <a:gd name="connsiteY14" fmla="*/ 219690 h 224453"/>
              <a:gd name="connsiteX15" fmla="*/ 673894 w 673894"/>
              <a:gd name="connsiteY15" fmla="*/ 224453 h 224453"/>
              <a:gd name="connsiteX16" fmla="*/ 673894 w 673894"/>
              <a:gd name="connsiteY16" fmla="*/ 224453 h 224453"/>
              <a:gd name="connsiteX0" fmla="*/ 0 w 673894"/>
              <a:gd name="connsiteY0" fmla="*/ 201257 h 222689"/>
              <a:gd name="connsiteX1" fmla="*/ 0 w 673894"/>
              <a:gd name="connsiteY1" fmla="*/ 201257 h 222689"/>
              <a:gd name="connsiteX2" fmla="*/ 476250 w 673894"/>
              <a:gd name="connsiteY2" fmla="*/ 3614 h 222689"/>
              <a:gd name="connsiteX3" fmla="*/ 564356 w 673894"/>
              <a:gd name="connsiteY3" fmla="*/ 75051 h 222689"/>
              <a:gd name="connsiteX4" fmla="*/ 588169 w 673894"/>
              <a:gd name="connsiteY4" fmla="*/ 96482 h 222689"/>
              <a:gd name="connsiteX5" fmla="*/ 597694 w 673894"/>
              <a:gd name="connsiteY5" fmla="*/ 110770 h 222689"/>
              <a:gd name="connsiteX6" fmla="*/ 614363 w 673894"/>
              <a:gd name="connsiteY6" fmla="*/ 132201 h 222689"/>
              <a:gd name="connsiteX7" fmla="*/ 621506 w 673894"/>
              <a:gd name="connsiteY7" fmla="*/ 141726 h 222689"/>
              <a:gd name="connsiteX8" fmla="*/ 638175 w 673894"/>
              <a:gd name="connsiteY8" fmla="*/ 165539 h 222689"/>
              <a:gd name="connsiteX9" fmla="*/ 642938 w 673894"/>
              <a:gd name="connsiteY9" fmla="*/ 175064 h 222689"/>
              <a:gd name="connsiteX10" fmla="*/ 650081 w 673894"/>
              <a:gd name="connsiteY10" fmla="*/ 184589 h 222689"/>
              <a:gd name="connsiteX11" fmla="*/ 664369 w 673894"/>
              <a:gd name="connsiteY11" fmla="*/ 203639 h 222689"/>
              <a:gd name="connsiteX12" fmla="*/ 666750 w 673894"/>
              <a:gd name="connsiteY12" fmla="*/ 210782 h 222689"/>
              <a:gd name="connsiteX13" fmla="*/ 671513 w 673894"/>
              <a:gd name="connsiteY13" fmla="*/ 217926 h 222689"/>
              <a:gd name="connsiteX14" fmla="*/ 673894 w 673894"/>
              <a:gd name="connsiteY14" fmla="*/ 222689 h 222689"/>
              <a:gd name="connsiteX15" fmla="*/ 673894 w 673894"/>
              <a:gd name="connsiteY15" fmla="*/ 222689 h 222689"/>
              <a:gd name="connsiteX0" fmla="*/ 0 w 673894"/>
              <a:gd name="connsiteY0" fmla="*/ 199827 h 221259"/>
              <a:gd name="connsiteX1" fmla="*/ 0 w 673894"/>
              <a:gd name="connsiteY1" fmla="*/ 199827 h 221259"/>
              <a:gd name="connsiteX2" fmla="*/ 476250 w 673894"/>
              <a:gd name="connsiteY2" fmla="*/ 2184 h 221259"/>
              <a:gd name="connsiteX3" fmla="*/ 588169 w 673894"/>
              <a:gd name="connsiteY3" fmla="*/ 95052 h 221259"/>
              <a:gd name="connsiteX4" fmla="*/ 597694 w 673894"/>
              <a:gd name="connsiteY4" fmla="*/ 109340 h 221259"/>
              <a:gd name="connsiteX5" fmla="*/ 614363 w 673894"/>
              <a:gd name="connsiteY5" fmla="*/ 130771 h 221259"/>
              <a:gd name="connsiteX6" fmla="*/ 621506 w 673894"/>
              <a:gd name="connsiteY6" fmla="*/ 140296 h 221259"/>
              <a:gd name="connsiteX7" fmla="*/ 638175 w 673894"/>
              <a:gd name="connsiteY7" fmla="*/ 164109 h 221259"/>
              <a:gd name="connsiteX8" fmla="*/ 642938 w 673894"/>
              <a:gd name="connsiteY8" fmla="*/ 173634 h 221259"/>
              <a:gd name="connsiteX9" fmla="*/ 650081 w 673894"/>
              <a:gd name="connsiteY9" fmla="*/ 183159 h 221259"/>
              <a:gd name="connsiteX10" fmla="*/ 664369 w 673894"/>
              <a:gd name="connsiteY10" fmla="*/ 202209 h 221259"/>
              <a:gd name="connsiteX11" fmla="*/ 666750 w 673894"/>
              <a:gd name="connsiteY11" fmla="*/ 209352 h 221259"/>
              <a:gd name="connsiteX12" fmla="*/ 671513 w 673894"/>
              <a:gd name="connsiteY12" fmla="*/ 216496 h 221259"/>
              <a:gd name="connsiteX13" fmla="*/ 673894 w 673894"/>
              <a:gd name="connsiteY13" fmla="*/ 221259 h 221259"/>
              <a:gd name="connsiteX14" fmla="*/ 673894 w 673894"/>
              <a:gd name="connsiteY14" fmla="*/ 221259 h 221259"/>
              <a:gd name="connsiteX0" fmla="*/ 0 w 673894"/>
              <a:gd name="connsiteY0" fmla="*/ 199174 h 220606"/>
              <a:gd name="connsiteX1" fmla="*/ 0 w 673894"/>
              <a:gd name="connsiteY1" fmla="*/ 199174 h 220606"/>
              <a:gd name="connsiteX2" fmla="*/ 476250 w 673894"/>
              <a:gd name="connsiteY2" fmla="*/ 1531 h 220606"/>
              <a:gd name="connsiteX3" fmla="*/ 597694 w 673894"/>
              <a:gd name="connsiteY3" fmla="*/ 108687 h 220606"/>
              <a:gd name="connsiteX4" fmla="*/ 614363 w 673894"/>
              <a:gd name="connsiteY4" fmla="*/ 130118 h 220606"/>
              <a:gd name="connsiteX5" fmla="*/ 621506 w 673894"/>
              <a:gd name="connsiteY5" fmla="*/ 139643 h 220606"/>
              <a:gd name="connsiteX6" fmla="*/ 638175 w 673894"/>
              <a:gd name="connsiteY6" fmla="*/ 163456 h 220606"/>
              <a:gd name="connsiteX7" fmla="*/ 642938 w 673894"/>
              <a:gd name="connsiteY7" fmla="*/ 172981 h 220606"/>
              <a:gd name="connsiteX8" fmla="*/ 650081 w 673894"/>
              <a:gd name="connsiteY8" fmla="*/ 182506 h 220606"/>
              <a:gd name="connsiteX9" fmla="*/ 664369 w 673894"/>
              <a:gd name="connsiteY9" fmla="*/ 201556 h 220606"/>
              <a:gd name="connsiteX10" fmla="*/ 666750 w 673894"/>
              <a:gd name="connsiteY10" fmla="*/ 208699 h 220606"/>
              <a:gd name="connsiteX11" fmla="*/ 671513 w 673894"/>
              <a:gd name="connsiteY11" fmla="*/ 215843 h 220606"/>
              <a:gd name="connsiteX12" fmla="*/ 673894 w 673894"/>
              <a:gd name="connsiteY12" fmla="*/ 220606 h 220606"/>
              <a:gd name="connsiteX13" fmla="*/ 673894 w 673894"/>
              <a:gd name="connsiteY13" fmla="*/ 220606 h 220606"/>
              <a:gd name="connsiteX0" fmla="*/ 0 w 673894"/>
              <a:gd name="connsiteY0" fmla="*/ 199195 h 220627"/>
              <a:gd name="connsiteX1" fmla="*/ 0 w 673894"/>
              <a:gd name="connsiteY1" fmla="*/ 199195 h 220627"/>
              <a:gd name="connsiteX2" fmla="*/ 476250 w 673894"/>
              <a:gd name="connsiteY2" fmla="*/ 1552 h 220627"/>
              <a:gd name="connsiteX3" fmla="*/ 597694 w 673894"/>
              <a:gd name="connsiteY3" fmla="*/ 108708 h 220627"/>
              <a:gd name="connsiteX4" fmla="*/ 621506 w 673894"/>
              <a:gd name="connsiteY4" fmla="*/ 139664 h 220627"/>
              <a:gd name="connsiteX5" fmla="*/ 638175 w 673894"/>
              <a:gd name="connsiteY5" fmla="*/ 163477 h 220627"/>
              <a:gd name="connsiteX6" fmla="*/ 642938 w 673894"/>
              <a:gd name="connsiteY6" fmla="*/ 173002 h 220627"/>
              <a:gd name="connsiteX7" fmla="*/ 650081 w 673894"/>
              <a:gd name="connsiteY7" fmla="*/ 182527 h 220627"/>
              <a:gd name="connsiteX8" fmla="*/ 664369 w 673894"/>
              <a:gd name="connsiteY8" fmla="*/ 201577 h 220627"/>
              <a:gd name="connsiteX9" fmla="*/ 666750 w 673894"/>
              <a:gd name="connsiteY9" fmla="*/ 208720 h 220627"/>
              <a:gd name="connsiteX10" fmla="*/ 671513 w 673894"/>
              <a:gd name="connsiteY10" fmla="*/ 215864 h 220627"/>
              <a:gd name="connsiteX11" fmla="*/ 673894 w 673894"/>
              <a:gd name="connsiteY11" fmla="*/ 220627 h 220627"/>
              <a:gd name="connsiteX12" fmla="*/ 673894 w 673894"/>
              <a:gd name="connsiteY12" fmla="*/ 220627 h 220627"/>
              <a:gd name="connsiteX0" fmla="*/ 0 w 673894"/>
              <a:gd name="connsiteY0" fmla="*/ 198220 h 219652"/>
              <a:gd name="connsiteX1" fmla="*/ 0 w 673894"/>
              <a:gd name="connsiteY1" fmla="*/ 198220 h 219652"/>
              <a:gd name="connsiteX2" fmla="*/ 476250 w 673894"/>
              <a:gd name="connsiteY2" fmla="*/ 577 h 219652"/>
              <a:gd name="connsiteX3" fmla="*/ 621506 w 673894"/>
              <a:gd name="connsiteY3" fmla="*/ 138689 h 219652"/>
              <a:gd name="connsiteX4" fmla="*/ 638175 w 673894"/>
              <a:gd name="connsiteY4" fmla="*/ 162502 h 219652"/>
              <a:gd name="connsiteX5" fmla="*/ 642938 w 673894"/>
              <a:gd name="connsiteY5" fmla="*/ 172027 h 219652"/>
              <a:gd name="connsiteX6" fmla="*/ 650081 w 673894"/>
              <a:gd name="connsiteY6" fmla="*/ 181552 h 219652"/>
              <a:gd name="connsiteX7" fmla="*/ 664369 w 673894"/>
              <a:gd name="connsiteY7" fmla="*/ 200602 h 219652"/>
              <a:gd name="connsiteX8" fmla="*/ 666750 w 673894"/>
              <a:gd name="connsiteY8" fmla="*/ 207745 h 219652"/>
              <a:gd name="connsiteX9" fmla="*/ 671513 w 673894"/>
              <a:gd name="connsiteY9" fmla="*/ 214889 h 219652"/>
              <a:gd name="connsiteX10" fmla="*/ 673894 w 673894"/>
              <a:gd name="connsiteY10" fmla="*/ 219652 h 219652"/>
              <a:gd name="connsiteX11" fmla="*/ 673894 w 673894"/>
              <a:gd name="connsiteY11" fmla="*/ 219652 h 219652"/>
              <a:gd name="connsiteX0" fmla="*/ 0 w 673894"/>
              <a:gd name="connsiteY0" fmla="*/ 197829 h 219261"/>
              <a:gd name="connsiteX1" fmla="*/ 0 w 673894"/>
              <a:gd name="connsiteY1" fmla="*/ 197829 h 219261"/>
              <a:gd name="connsiteX2" fmla="*/ 476250 w 673894"/>
              <a:gd name="connsiteY2" fmla="*/ 186 h 219261"/>
              <a:gd name="connsiteX3" fmla="*/ 638175 w 673894"/>
              <a:gd name="connsiteY3" fmla="*/ 162111 h 219261"/>
              <a:gd name="connsiteX4" fmla="*/ 642938 w 673894"/>
              <a:gd name="connsiteY4" fmla="*/ 171636 h 219261"/>
              <a:gd name="connsiteX5" fmla="*/ 650081 w 673894"/>
              <a:gd name="connsiteY5" fmla="*/ 181161 h 219261"/>
              <a:gd name="connsiteX6" fmla="*/ 664369 w 673894"/>
              <a:gd name="connsiteY6" fmla="*/ 200211 h 219261"/>
              <a:gd name="connsiteX7" fmla="*/ 666750 w 673894"/>
              <a:gd name="connsiteY7" fmla="*/ 207354 h 219261"/>
              <a:gd name="connsiteX8" fmla="*/ 671513 w 673894"/>
              <a:gd name="connsiteY8" fmla="*/ 214498 h 219261"/>
              <a:gd name="connsiteX9" fmla="*/ 673894 w 673894"/>
              <a:gd name="connsiteY9" fmla="*/ 219261 h 219261"/>
              <a:gd name="connsiteX10" fmla="*/ 673894 w 673894"/>
              <a:gd name="connsiteY10" fmla="*/ 219261 h 219261"/>
              <a:gd name="connsiteX0" fmla="*/ 0 w 673894"/>
              <a:gd name="connsiteY0" fmla="*/ 197740 h 219172"/>
              <a:gd name="connsiteX1" fmla="*/ 0 w 673894"/>
              <a:gd name="connsiteY1" fmla="*/ 197740 h 219172"/>
              <a:gd name="connsiteX2" fmla="*/ 476250 w 673894"/>
              <a:gd name="connsiteY2" fmla="*/ 97 h 219172"/>
              <a:gd name="connsiteX3" fmla="*/ 642938 w 673894"/>
              <a:gd name="connsiteY3" fmla="*/ 171547 h 219172"/>
              <a:gd name="connsiteX4" fmla="*/ 650081 w 673894"/>
              <a:gd name="connsiteY4" fmla="*/ 181072 h 219172"/>
              <a:gd name="connsiteX5" fmla="*/ 664369 w 673894"/>
              <a:gd name="connsiteY5" fmla="*/ 200122 h 219172"/>
              <a:gd name="connsiteX6" fmla="*/ 666750 w 673894"/>
              <a:gd name="connsiteY6" fmla="*/ 207265 h 219172"/>
              <a:gd name="connsiteX7" fmla="*/ 671513 w 673894"/>
              <a:gd name="connsiteY7" fmla="*/ 214409 h 219172"/>
              <a:gd name="connsiteX8" fmla="*/ 673894 w 673894"/>
              <a:gd name="connsiteY8" fmla="*/ 219172 h 219172"/>
              <a:gd name="connsiteX9" fmla="*/ 673894 w 673894"/>
              <a:gd name="connsiteY9" fmla="*/ 219172 h 219172"/>
              <a:gd name="connsiteX0" fmla="*/ 0 w 673894"/>
              <a:gd name="connsiteY0" fmla="*/ 197681 h 219113"/>
              <a:gd name="connsiteX1" fmla="*/ 0 w 673894"/>
              <a:gd name="connsiteY1" fmla="*/ 197681 h 219113"/>
              <a:gd name="connsiteX2" fmla="*/ 476250 w 673894"/>
              <a:gd name="connsiteY2" fmla="*/ 38 h 219113"/>
              <a:gd name="connsiteX3" fmla="*/ 650081 w 673894"/>
              <a:gd name="connsiteY3" fmla="*/ 181013 h 219113"/>
              <a:gd name="connsiteX4" fmla="*/ 664369 w 673894"/>
              <a:gd name="connsiteY4" fmla="*/ 200063 h 219113"/>
              <a:gd name="connsiteX5" fmla="*/ 666750 w 673894"/>
              <a:gd name="connsiteY5" fmla="*/ 207206 h 219113"/>
              <a:gd name="connsiteX6" fmla="*/ 671513 w 673894"/>
              <a:gd name="connsiteY6" fmla="*/ 214350 h 219113"/>
              <a:gd name="connsiteX7" fmla="*/ 673894 w 673894"/>
              <a:gd name="connsiteY7" fmla="*/ 219113 h 219113"/>
              <a:gd name="connsiteX8" fmla="*/ 673894 w 673894"/>
              <a:gd name="connsiteY8" fmla="*/ 219113 h 219113"/>
              <a:gd name="connsiteX0" fmla="*/ 0 w 673894"/>
              <a:gd name="connsiteY0" fmla="*/ 197644 h 219076"/>
              <a:gd name="connsiteX1" fmla="*/ 0 w 673894"/>
              <a:gd name="connsiteY1" fmla="*/ 197644 h 219076"/>
              <a:gd name="connsiteX2" fmla="*/ 476250 w 673894"/>
              <a:gd name="connsiteY2" fmla="*/ 1 h 219076"/>
              <a:gd name="connsiteX3" fmla="*/ 664369 w 673894"/>
              <a:gd name="connsiteY3" fmla="*/ 200026 h 219076"/>
              <a:gd name="connsiteX4" fmla="*/ 666750 w 673894"/>
              <a:gd name="connsiteY4" fmla="*/ 207169 h 219076"/>
              <a:gd name="connsiteX5" fmla="*/ 671513 w 673894"/>
              <a:gd name="connsiteY5" fmla="*/ 214313 h 219076"/>
              <a:gd name="connsiteX6" fmla="*/ 673894 w 673894"/>
              <a:gd name="connsiteY6" fmla="*/ 219076 h 219076"/>
              <a:gd name="connsiteX7" fmla="*/ 673894 w 673894"/>
              <a:gd name="connsiteY7" fmla="*/ 219076 h 219076"/>
              <a:gd name="connsiteX0" fmla="*/ 0 w 680514"/>
              <a:gd name="connsiteY0" fmla="*/ 197644 h 219646"/>
              <a:gd name="connsiteX1" fmla="*/ 0 w 680514"/>
              <a:gd name="connsiteY1" fmla="*/ 197644 h 219646"/>
              <a:gd name="connsiteX2" fmla="*/ 476250 w 680514"/>
              <a:gd name="connsiteY2" fmla="*/ 1 h 219646"/>
              <a:gd name="connsiteX3" fmla="*/ 664369 w 680514"/>
              <a:gd name="connsiteY3" fmla="*/ 200026 h 219646"/>
              <a:gd name="connsiteX4" fmla="*/ 671513 w 680514"/>
              <a:gd name="connsiteY4" fmla="*/ 214313 h 219646"/>
              <a:gd name="connsiteX5" fmla="*/ 673894 w 680514"/>
              <a:gd name="connsiteY5" fmla="*/ 219076 h 219646"/>
              <a:gd name="connsiteX6" fmla="*/ 673894 w 680514"/>
              <a:gd name="connsiteY6" fmla="*/ 219076 h 219646"/>
              <a:gd name="connsiteX0" fmla="*/ 0 w 686609"/>
              <a:gd name="connsiteY0" fmla="*/ 197685 h 231518"/>
              <a:gd name="connsiteX1" fmla="*/ 0 w 686609"/>
              <a:gd name="connsiteY1" fmla="*/ 197685 h 231518"/>
              <a:gd name="connsiteX2" fmla="*/ 476250 w 686609"/>
              <a:gd name="connsiteY2" fmla="*/ 42 h 231518"/>
              <a:gd name="connsiteX3" fmla="*/ 671513 w 686609"/>
              <a:gd name="connsiteY3" fmla="*/ 214354 h 231518"/>
              <a:gd name="connsiteX4" fmla="*/ 673894 w 686609"/>
              <a:gd name="connsiteY4" fmla="*/ 219117 h 231518"/>
              <a:gd name="connsiteX5" fmla="*/ 673894 w 686609"/>
              <a:gd name="connsiteY5" fmla="*/ 219117 h 231518"/>
              <a:gd name="connsiteX0" fmla="*/ 0 w 686609"/>
              <a:gd name="connsiteY0" fmla="*/ 197685 h 231518"/>
              <a:gd name="connsiteX1" fmla="*/ 0 w 686609"/>
              <a:gd name="connsiteY1" fmla="*/ 197685 h 231518"/>
              <a:gd name="connsiteX2" fmla="*/ 476250 w 686609"/>
              <a:gd name="connsiteY2" fmla="*/ 42 h 231518"/>
              <a:gd name="connsiteX3" fmla="*/ 671513 w 686609"/>
              <a:gd name="connsiteY3" fmla="*/ 214354 h 231518"/>
              <a:gd name="connsiteX4" fmla="*/ 673894 w 686609"/>
              <a:gd name="connsiteY4" fmla="*/ 219117 h 231518"/>
              <a:gd name="connsiteX0" fmla="*/ 0 w 671513"/>
              <a:gd name="connsiteY0" fmla="*/ 197685 h 214354"/>
              <a:gd name="connsiteX1" fmla="*/ 0 w 671513"/>
              <a:gd name="connsiteY1" fmla="*/ 197685 h 214354"/>
              <a:gd name="connsiteX2" fmla="*/ 476250 w 671513"/>
              <a:gd name="connsiteY2" fmla="*/ 42 h 214354"/>
              <a:gd name="connsiteX3" fmla="*/ 671513 w 671513"/>
              <a:gd name="connsiteY3" fmla="*/ 214354 h 214354"/>
              <a:gd name="connsiteX0" fmla="*/ 219075 w 890588"/>
              <a:gd name="connsiteY0" fmla="*/ 203703 h 220372"/>
              <a:gd name="connsiteX1" fmla="*/ 0 w 890588"/>
              <a:gd name="connsiteY1" fmla="*/ 89403 h 220372"/>
              <a:gd name="connsiteX2" fmla="*/ 695325 w 890588"/>
              <a:gd name="connsiteY2" fmla="*/ 6060 h 220372"/>
              <a:gd name="connsiteX3" fmla="*/ 890588 w 890588"/>
              <a:gd name="connsiteY3" fmla="*/ 220372 h 220372"/>
              <a:gd name="connsiteX0" fmla="*/ 0 w 890588"/>
              <a:gd name="connsiteY0" fmla="*/ 89403 h 220372"/>
              <a:gd name="connsiteX1" fmla="*/ 695325 w 890588"/>
              <a:gd name="connsiteY1" fmla="*/ 6060 h 220372"/>
              <a:gd name="connsiteX2" fmla="*/ 890588 w 890588"/>
              <a:gd name="connsiteY2" fmla="*/ 220372 h 220372"/>
              <a:gd name="connsiteX0" fmla="*/ 0 w 890588"/>
              <a:gd name="connsiteY0" fmla="*/ 113167 h 244136"/>
              <a:gd name="connsiteX1" fmla="*/ 695325 w 890588"/>
              <a:gd name="connsiteY1" fmla="*/ 29824 h 244136"/>
              <a:gd name="connsiteX2" fmla="*/ 890588 w 890588"/>
              <a:gd name="connsiteY2" fmla="*/ 244136 h 244136"/>
              <a:gd name="connsiteX0" fmla="*/ 0 w 890588"/>
              <a:gd name="connsiteY0" fmla="*/ 0 h 130969"/>
              <a:gd name="connsiteX1" fmla="*/ 890588 w 890588"/>
              <a:gd name="connsiteY1" fmla="*/ 130969 h 130969"/>
              <a:gd name="connsiteX0" fmla="*/ 0 w 890588"/>
              <a:gd name="connsiteY0" fmla="*/ 14559 h 145528"/>
              <a:gd name="connsiteX1" fmla="*/ 890588 w 890588"/>
              <a:gd name="connsiteY1" fmla="*/ 145528 h 145528"/>
              <a:gd name="connsiteX0" fmla="*/ 0 w 890588"/>
              <a:gd name="connsiteY0" fmla="*/ 70603 h 201572"/>
              <a:gd name="connsiteX1" fmla="*/ 890588 w 890588"/>
              <a:gd name="connsiteY1" fmla="*/ 201572 h 201572"/>
              <a:gd name="connsiteX0" fmla="*/ 0 w 890588"/>
              <a:gd name="connsiteY0" fmla="*/ 25077 h 156046"/>
              <a:gd name="connsiteX1" fmla="*/ 890588 w 890588"/>
              <a:gd name="connsiteY1" fmla="*/ 156046 h 156046"/>
              <a:gd name="connsiteX0" fmla="*/ 0 w 890588"/>
              <a:gd name="connsiteY0" fmla="*/ 16026 h 189849"/>
              <a:gd name="connsiteX1" fmla="*/ 890588 w 890588"/>
              <a:gd name="connsiteY1" fmla="*/ 146995 h 189849"/>
              <a:gd name="connsiteX0" fmla="*/ 0 w 933450"/>
              <a:gd name="connsiteY0" fmla="*/ 22269 h 84332"/>
              <a:gd name="connsiteX1" fmla="*/ 933450 w 933450"/>
              <a:gd name="connsiteY1" fmla="*/ 27031 h 84332"/>
              <a:gd name="connsiteX0" fmla="*/ 0 w 1042987"/>
              <a:gd name="connsiteY0" fmla="*/ 23311 h 73385"/>
              <a:gd name="connsiteX1" fmla="*/ 1042987 w 1042987"/>
              <a:gd name="connsiteY1" fmla="*/ 13786 h 73385"/>
              <a:gd name="connsiteX0" fmla="*/ 0 w 1031081"/>
              <a:gd name="connsiteY0" fmla="*/ 23871 h 68024"/>
              <a:gd name="connsiteX1" fmla="*/ 1031081 w 1031081"/>
              <a:gd name="connsiteY1" fmla="*/ 7202 h 68024"/>
              <a:gd name="connsiteX0" fmla="*/ 0 w 1031081"/>
              <a:gd name="connsiteY0" fmla="*/ 16669 h 125318"/>
              <a:gd name="connsiteX1" fmla="*/ 1031081 w 1031081"/>
              <a:gd name="connsiteY1" fmla="*/ 0 h 125318"/>
              <a:gd name="connsiteX0" fmla="*/ 0 w 1596231"/>
              <a:gd name="connsiteY0" fmla="*/ 0 h 726569"/>
              <a:gd name="connsiteX1" fmla="*/ 1596231 w 1596231"/>
              <a:gd name="connsiteY1" fmla="*/ 700881 h 726569"/>
              <a:gd name="connsiteX0" fmla="*/ 0 w 1596231"/>
              <a:gd name="connsiteY0" fmla="*/ 0 h 700881"/>
              <a:gd name="connsiteX1" fmla="*/ 1596231 w 1596231"/>
              <a:gd name="connsiteY1" fmla="*/ 700881 h 700881"/>
              <a:gd name="connsiteX0" fmla="*/ 0 w 1596231"/>
              <a:gd name="connsiteY0" fmla="*/ 0 h 700980"/>
              <a:gd name="connsiteX1" fmla="*/ 1596231 w 1596231"/>
              <a:gd name="connsiteY1" fmla="*/ 700881 h 700980"/>
              <a:gd name="connsiteX0" fmla="*/ 0 w 1596231"/>
              <a:gd name="connsiteY0" fmla="*/ 0 h 701002"/>
              <a:gd name="connsiteX1" fmla="*/ 1596231 w 1596231"/>
              <a:gd name="connsiteY1" fmla="*/ 700881 h 701002"/>
              <a:gd name="connsiteX0" fmla="*/ 0 w 1596231"/>
              <a:gd name="connsiteY0" fmla="*/ 0 h 700881"/>
              <a:gd name="connsiteX1" fmla="*/ 1596231 w 1596231"/>
              <a:gd name="connsiteY1" fmla="*/ 700881 h 700881"/>
              <a:gd name="connsiteX0" fmla="*/ 0 w 1596231"/>
              <a:gd name="connsiteY0" fmla="*/ 0 h 700881"/>
              <a:gd name="connsiteX1" fmla="*/ 1596231 w 1596231"/>
              <a:gd name="connsiteY1" fmla="*/ 700881 h 700881"/>
              <a:gd name="connsiteX0" fmla="*/ 0 w 1596231"/>
              <a:gd name="connsiteY0" fmla="*/ 0 h 700881"/>
              <a:gd name="connsiteX1" fmla="*/ 1596231 w 1596231"/>
              <a:gd name="connsiteY1" fmla="*/ 700881 h 700881"/>
              <a:gd name="connsiteX0" fmla="*/ 0 w 1524793"/>
              <a:gd name="connsiteY0" fmla="*/ 0 h 793"/>
              <a:gd name="connsiteX1" fmla="*/ 1524793 w 1524793"/>
              <a:gd name="connsiteY1" fmla="*/ 793 h 793"/>
              <a:gd name="connsiteX0" fmla="*/ 0 w 10937"/>
              <a:gd name="connsiteY0" fmla="*/ 0 h 17546570"/>
              <a:gd name="connsiteX1" fmla="*/ 10937 w 10937"/>
              <a:gd name="connsiteY1" fmla="*/ 17546570 h 17546570"/>
              <a:gd name="connsiteX0" fmla="*/ 0 w 10937"/>
              <a:gd name="connsiteY0" fmla="*/ 0 h 17546570"/>
              <a:gd name="connsiteX1" fmla="*/ 10937 w 10937"/>
              <a:gd name="connsiteY1" fmla="*/ 17546570 h 17546570"/>
              <a:gd name="connsiteX0" fmla="*/ 0 w 9781"/>
              <a:gd name="connsiteY0" fmla="*/ 1256469 h 3003392"/>
              <a:gd name="connsiteX1" fmla="*/ 9781 w 9781"/>
              <a:gd name="connsiteY1" fmla="*/ 1746923 h 3003392"/>
              <a:gd name="connsiteX0" fmla="*/ 0 w 10000"/>
              <a:gd name="connsiteY0" fmla="*/ 0 h 1634"/>
              <a:gd name="connsiteX1" fmla="*/ 10000 w 10000"/>
              <a:gd name="connsiteY1" fmla="*/ 1634 h 1634"/>
              <a:gd name="connsiteX0" fmla="*/ 0 w 10128"/>
              <a:gd name="connsiteY0" fmla="*/ 1014 h 1014"/>
              <a:gd name="connsiteX1" fmla="*/ 10128 w 10128"/>
              <a:gd name="connsiteY1" fmla="*/ 0 h 1014"/>
              <a:gd name="connsiteX0" fmla="*/ 0 w 9779"/>
              <a:gd name="connsiteY0" fmla="*/ 0 h 2070"/>
              <a:gd name="connsiteX1" fmla="*/ 9779 w 9779"/>
              <a:gd name="connsiteY1" fmla="*/ 2070 h 2070"/>
              <a:gd name="connsiteX0" fmla="*/ 0 w 17386"/>
              <a:gd name="connsiteY0" fmla="*/ 0 h 22977258"/>
              <a:gd name="connsiteX1" fmla="*/ 17386 w 17386"/>
              <a:gd name="connsiteY1" fmla="*/ 22977258 h 22977258"/>
              <a:gd name="connsiteX0" fmla="*/ 0 w 17386"/>
              <a:gd name="connsiteY0" fmla="*/ 0 h 22977258"/>
              <a:gd name="connsiteX1" fmla="*/ 17386 w 17386"/>
              <a:gd name="connsiteY1" fmla="*/ 22977258 h 22977258"/>
              <a:gd name="connsiteX0" fmla="*/ 0 w 17386"/>
              <a:gd name="connsiteY0" fmla="*/ 0 h 22977258"/>
              <a:gd name="connsiteX1" fmla="*/ 17386 w 17386"/>
              <a:gd name="connsiteY1" fmla="*/ 22977258 h 22977258"/>
              <a:gd name="connsiteX0" fmla="*/ 0 w 25198"/>
              <a:gd name="connsiteY0" fmla="*/ 0 h 22860673"/>
              <a:gd name="connsiteX1" fmla="*/ 25198 w 25198"/>
              <a:gd name="connsiteY1" fmla="*/ 22860673 h 22860673"/>
              <a:gd name="connsiteX0" fmla="*/ 0 w 26531"/>
              <a:gd name="connsiteY0" fmla="*/ 713917 h 23574590"/>
              <a:gd name="connsiteX1" fmla="*/ 25198 w 26531"/>
              <a:gd name="connsiteY1" fmla="*/ 23574590 h 23574590"/>
              <a:gd name="connsiteX0" fmla="*/ 0 w 26864"/>
              <a:gd name="connsiteY0" fmla="*/ 5377050 h 28237723"/>
              <a:gd name="connsiteX1" fmla="*/ 25198 w 26864"/>
              <a:gd name="connsiteY1" fmla="*/ 28237723 h 28237723"/>
              <a:gd name="connsiteX0" fmla="*/ 0 w 26996"/>
              <a:gd name="connsiteY0" fmla="*/ 1980673 h 24841371"/>
              <a:gd name="connsiteX1" fmla="*/ 25198 w 26996"/>
              <a:gd name="connsiteY1" fmla="*/ 24841346 h 24841371"/>
              <a:gd name="connsiteX0" fmla="*/ 0 w 27567"/>
              <a:gd name="connsiteY0" fmla="*/ 4446928 h 27307626"/>
              <a:gd name="connsiteX1" fmla="*/ 25198 w 27567"/>
              <a:gd name="connsiteY1" fmla="*/ 27307601 h 27307626"/>
              <a:gd name="connsiteX0" fmla="*/ 0 w 27194"/>
              <a:gd name="connsiteY0" fmla="*/ 4456793 h 27200906"/>
              <a:gd name="connsiteX1" fmla="*/ 24772 w 27194"/>
              <a:gd name="connsiteY1" fmla="*/ 27200881 h 27200906"/>
              <a:gd name="connsiteX0" fmla="*/ 0 w 24772"/>
              <a:gd name="connsiteY0" fmla="*/ 4484590 h 27228678"/>
              <a:gd name="connsiteX1" fmla="*/ 24772 w 24772"/>
              <a:gd name="connsiteY1" fmla="*/ 27228678 h 27228678"/>
              <a:gd name="connsiteX0" fmla="*/ 0 w 17338"/>
              <a:gd name="connsiteY0" fmla="*/ 4464676 h 27441934"/>
              <a:gd name="connsiteX1" fmla="*/ 17338 w 17338"/>
              <a:gd name="connsiteY1" fmla="*/ 27441934 h 27441934"/>
              <a:gd name="connsiteX0" fmla="*/ 0 w 17338"/>
              <a:gd name="connsiteY0" fmla="*/ 4427993 h 27405679"/>
              <a:gd name="connsiteX1" fmla="*/ 17338 w 17338"/>
              <a:gd name="connsiteY1" fmla="*/ 27405251 h 27405679"/>
              <a:gd name="connsiteX0" fmla="*/ 0 w 17338"/>
              <a:gd name="connsiteY0" fmla="*/ 4447589 h 27192105"/>
              <a:gd name="connsiteX1" fmla="*/ 17338 w 17338"/>
              <a:gd name="connsiteY1" fmla="*/ 27191676 h 27192105"/>
              <a:gd name="connsiteX0" fmla="*/ 0 w 17338"/>
              <a:gd name="connsiteY0" fmla="*/ 344615 h 23089351"/>
              <a:gd name="connsiteX1" fmla="*/ 17338 w 17338"/>
              <a:gd name="connsiteY1" fmla="*/ 23088702 h 23089351"/>
              <a:gd name="connsiteX0" fmla="*/ 0 w 18754"/>
              <a:gd name="connsiteY0" fmla="*/ 340514 h 23434994"/>
              <a:gd name="connsiteX1" fmla="*/ 18754 w 18754"/>
              <a:gd name="connsiteY1" fmla="*/ 23434357 h 23434994"/>
              <a:gd name="connsiteX0" fmla="*/ 0 w 18137"/>
              <a:gd name="connsiteY0" fmla="*/ 420722 h 17919290"/>
              <a:gd name="connsiteX1" fmla="*/ 18137 w 18137"/>
              <a:gd name="connsiteY1" fmla="*/ 17918482 h 17919290"/>
              <a:gd name="connsiteX0" fmla="*/ 0 w 18754"/>
              <a:gd name="connsiteY0" fmla="*/ 417993 h 18072007"/>
              <a:gd name="connsiteX1" fmla="*/ 18754 w 18754"/>
              <a:gd name="connsiteY1" fmla="*/ 18071200 h 18072007"/>
              <a:gd name="connsiteX0" fmla="*/ 0 w 18572"/>
              <a:gd name="connsiteY0" fmla="*/ 417993 h 18072007"/>
              <a:gd name="connsiteX1" fmla="*/ 18572 w 18572"/>
              <a:gd name="connsiteY1" fmla="*/ 18071199 h 18072007"/>
              <a:gd name="connsiteX0" fmla="*/ 0 w 18427"/>
              <a:gd name="connsiteY0" fmla="*/ 416634 h 18148372"/>
              <a:gd name="connsiteX1" fmla="*/ 18427 w 18427"/>
              <a:gd name="connsiteY1" fmla="*/ 18147564 h 18148372"/>
              <a:gd name="connsiteX0" fmla="*/ 0 w 18427"/>
              <a:gd name="connsiteY0" fmla="*/ 423501 h 17766634"/>
              <a:gd name="connsiteX1" fmla="*/ 18427 w 18427"/>
              <a:gd name="connsiteY1" fmla="*/ 17765814 h 17766634"/>
              <a:gd name="connsiteX0" fmla="*/ 0 w 18427"/>
              <a:gd name="connsiteY0" fmla="*/ 590502 h 17933599"/>
              <a:gd name="connsiteX1" fmla="*/ 18427 w 18427"/>
              <a:gd name="connsiteY1" fmla="*/ 17932815 h 17933599"/>
            </a:gdLst>
            <a:ahLst/>
            <a:cxnLst>
              <a:cxn ang="0">
                <a:pos x="connsiteX0" y="connsiteY0"/>
              </a:cxn>
              <a:cxn ang="0">
                <a:pos x="connsiteX1" y="connsiteY1"/>
              </a:cxn>
            </a:cxnLst>
            <a:rect l="l" t="t" r="r" b="b"/>
            <a:pathLst>
              <a:path w="18427" h="17933599">
                <a:moveTo>
                  <a:pt x="0" y="590502"/>
                </a:moveTo>
                <a:cubicBezTo>
                  <a:pt x="14299" y="-3836402"/>
                  <a:pt x="6193" y="18084933"/>
                  <a:pt x="18427" y="17932815"/>
                </a:cubicBezTo>
              </a:path>
            </a:pathLst>
          </a:custGeom>
          <a:noFill/>
          <a:ln w="38100" cap="flat" cmpd="sng" algn="ctr">
            <a:solidFill>
              <a:srgbClr val="FFC000"/>
            </a:solidFill>
            <a:prstDash val="solid"/>
            <a:headEnd type="oval"/>
            <a:tailEnd type="triangle" w="lg" len="lg"/>
          </a:ln>
          <a:effectLst>
            <a:outerShdw blurRad="50800" dist="38100" dir="2700000" algn="tl" rotWithShape="0">
              <a:prstClr val="black">
                <a:alpha val="40000"/>
              </a:prstClr>
            </a:outerShdw>
          </a:effectLst>
        </p:spPr>
        <p:txBody>
          <a:bodyPr rtlCol="0" anchor="ctr"/>
          <a:lstStyle/>
          <a:p>
            <a:pPr algn="ctr" defTabSz="914400">
              <a:defRPr/>
            </a:pPr>
            <a:endParaRPr lang="en-US" kern="0" dirty="0" smtClean="0">
              <a:solidFill>
                <a:prstClr val="white"/>
              </a:solidFill>
              <a:latin typeface="Segoe UI Light"/>
            </a:endParaRPr>
          </a:p>
        </p:txBody>
      </p:sp>
      <p:sp>
        <p:nvSpPr>
          <p:cNvPr id="196" name="GroupDetailPage Arrow"/>
          <p:cNvSpPr/>
          <p:nvPr/>
        </p:nvSpPr>
        <p:spPr>
          <a:xfrm>
            <a:off x="6680817" y="3377177"/>
            <a:ext cx="1461471" cy="395444"/>
          </a:xfrm>
          <a:custGeom>
            <a:avLst/>
            <a:gdLst>
              <a:gd name="connsiteX0" fmla="*/ 0 w 673894"/>
              <a:gd name="connsiteY0" fmla="*/ 247650 h 269082"/>
              <a:gd name="connsiteX1" fmla="*/ 0 w 673894"/>
              <a:gd name="connsiteY1" fmla="*/ 247650 h 269082"/>
              <a:gd name="connsiteX2" fmla="*/ 66675 w 673894"/>
              <a:gd name="connsiteY2" fmla="*/ 169069 h 269082"/>
              <a:gd name="connsiteX3" fmla="*/ 97631 w 673894"/>
              <a:gd name="connsiteY3" fmla="*/ 130969 h 269082"/>
              <a:gd name="connsiteX4" fmla="*/ 111919 w 673894"/>
              <a:gd name="connsiteY4" fmla="*/ 111919 h 269082"/>
              <a:gd name="connsiteX5" fmla="*/ 128588 w 673894"/>
              <a:gd name="connsiteY5" fmla="*/ 95250 h 269082"/>
              <a:gd name="connsiteX6" fmla="*/ 138113 w 673894"/>
              <a:gd name="connsiteY6" fmla="*/ 80963 h 269082"/>
              <a:gd name="connsiteX7" fmla="*/ 150019 w 673894"/>
              <a:gd name="connsiteY7" fmla="*/ 66675 h 269082"/>
              <a:gd name="connsiteX8" fmla="*/ 161925 w 673894"/>
              <a:gd name="connsiteY8" fmla="*/ 45244 h 269082"/>
              <a:gd name="connsiteX9" fmla="*/ 173831 w 673894"/>
              <a:gd name="connsiteY9" fmla="*/ 40482 h 269082"/>
              <a:gd name="connsiteX10" fmla="*/ 185738 w 673894"/>
              <a:gd name="connsiteY10" fmla="*/ 33338 h 269082"/>
              <a:gd name="connsiteX11" fmla="*/ 195263 w 673894"/>
              <a:gd name="connsiteY11" fmla="*/ 30957 h 269082"/>
              <a:gd name="connsiteX12" fmla="*/ 202406 w 673894"/>
              <a:gd name="connsiteY12" fmla="*/ 28575 h 269082"/>
              <a:gd name="connsiteX13" fmla="*/ 221456 w 673894"/>
              <a:gd name="connsiteY13" fmla="*/ 21432 h 269082"/>
              <a:gd name="connsiteX14" fmla="*/ 233363 w 673894"/>
              <a:gd name="connsiteY14" fmla="*/ 14288 h 269082"/>
              <a:gd name="connsiteX15" fmla="*/ 269081 w 673894"/>
              <a:gd name="connsiteY15" fmla="*/ 9525 h 269082"/>
              <a:gd name="connsiteX16" fmla="*/ 295275 w 673894"/>
              <a:gd name="connsiteY16" fmla="*/ 4763 h 269082"/>
              <a:gd name="connsiteX17" fmla="*/ 302419 w 673894"/>
              <a:gd name="connsiteY17" fmla="*/ 2382 h 269082"/>
              <a:gd name="connsiteX18" fmla="*/ 314325 w 673894"/>
              <a:gd name="connsiteY18" fmla="*/ 0 h 269082"/>
              <a:gd name="connsiteX19" fmla="*/ 366713 w 673894"/>
              <a:gd name="connsiteY19" fmla="*/ 2382 h 269082"/>
              <a:gd name="connsiteX20" fmla="*/ 373856 w 673894"/>
              <a:gd name="connsiteY20" fmla="*/ 4763 h 269082"/>
              <a:gd name="connsiteX21" fmla="*/ 383381 w 673894"/>
              <a:gd name="connsiteY21" fmla="*/ 7144 h 269082"/>
              <a:gd name="connsiteX22" fmla="*/ 400050 w 673894"/>
              <a:gd name="connsiteY22" fmla="*/ 14288 h 269082"/>
              <a:gd name="connsiteX23" fmla="*/ 411956 w 673894"/>
              <a:gd name="connsiteY23" fmla="*/ 19050 h 269082"/>
              <a:gd name="connsiteX24" fmla="*/ 435769 w 673894"/>
              <a:gd name="connsiteY24" fmla="*/ 26194 h 269082"/>
              <a:gd name="connsiteX25" fmla="*/ 464344 w 673894"/>
              <a:gd name="connsiteY25" fmla="*/ 42863 h 269082"/>
              <a:gd name="connsiteX26" fmla="*/ 476250 w 673894"/>
              <a:gd name="connsiteY26" fmla="*/ 50007 h 269082"/>
              <a:gd name="connsiteX27" fmla="*/ 485775 w 673894"/>
              <a:gd name="connsiteY27" fmla="*/ 57150 h 269082"/>
              <a:gd name="connsiteX28" fmla="*/ 500063 w 673894"/>
              <a:gd name="connsiteY28" fmla="*/ 66675 h 269082"/>
              <a:gd name="connsiteX29" fmla="*/ 507206 w 673894"/>
              <a:gd name="connsiteY29" fmla="*/ 71438 h 269082"/>
              <a:gd name="connsiteX30" fmla="*/ 514350 w 673894"/>
              <a:gd name="connsiteY30" fmla="*/ 78582 h 269082"/>
              <a:gd name="connsiteX31" fmla="*/ 545306 w 673894"/>
              <a:gd name="connsiteY31" fmla="*/ 102394 h 269082"/>
              <a:gd name="connsiteX32" fmla="*/ 564356 w 673894"/>
              <a:gd name="connsiteY32" fmla="*/ 121444 h 269082"/>
              <a:gd name="connsiteX33" fmla="*/ 588169 w 673894"/>
              <a:gd name="connsiteY33" fmla="*/ 142875 h 269082"/>
              <a:gd name="connsiteX34" fmla="*/ 597694 w 673894"/>
              <a:gd name="connsiteY34" fmla="*/ 157163 h 269082"/>
              <a:gd name="connsiteX35" fmla="*/ 614363 w 673894"/>
              <a:gd name="connsiteY35" fmla="*/ 178594 h 269082"/>
              <a:gd name="connsiteX36" fmla="*/ 621506 w 673894"/>
              <a:gd name="connsiteY36" fmla="*/ 188119 h 269082"/>
              <a:gd name="connsiteX37" fmla="*/ 638175 w 673894"/>
              <a:gd name="connsiteY37" fmla="*/ 211932 h 269082"/>
              <a:gd name="connsiteX38" fmla="*/ 642938 w 673894"/>
              <a:gd name="connsiteY38" fmla="*/ 221457 h 269082"/>
              <a:gd name="connsiteX39" fmla="*/ 650081 w 673894"/>
              <a:gd name="connsiteY39" fmla="*/ 230982 h 269082"/>
              <a:gd name="connsiteX40" fmla="*/ 664369 w 673894"/>
              <a:gd name="connsiteY40" fmla="*/ 250032 h 269082"/>
              <a:gd name="connsiteX41" fmla="*/ 666750 w 673894"/>
              <a:gd name="connsiteY41" fmla="*/ 257175 h 269082"/>
              <a:gd name="connsiteX42" fmla="*/ 671513 w 673894"/>
              <a:gd name="connsiteY42" fmla="*/ 264319 h 269082"/>
              <a:gd name="connsiteX43" fmla="*/ 673894 w 673894"/>
              <a:gd name="connsiteY43" fmla="*/ 269082 h 269082"/>
              <a:gd name="connsiteX44" fmla="*/ 673894 w 673894"/>
              <a:gd name="connsiteY44" fmla="*/ 269082 h 269082"/>
              <a:gd name="connsiteX0" fmla="*/ 0 w 673894"/>
              <a:gd name="connsiteY0" fmla="*/ 247650 h 269082"/>
              <a:gd name="connsiteX1" fmla="*/ 0 w 673894"/>
              <a:gd name="connsiteY1" fmla="*/ 247650 h 269082"/>
              <a:gd name="connsiteX2" fmla="*/ 97631 w 673894"/>
              <a:gd name="connsiteY2" fmla="*/ 130969 h 269082"/>
              <a:gd name="connsiteX3" fmla="*/ 111919 w 673894"/>
              <a:gd name="connsiteY3" fmla="*/ 111919 h 269082"/>
              <a:gd name="connsiteX4" fmla="*/ 128588 w 673894"/>
              <a:gd name="connsiteY4" fmla="*/ 95250 h 269082"/>
              <a:gd name="connsiteX5" fmla="*/ 138113 w 673894"/>
              <a:gd name="connsiteY5" fmla="*/ 80963 h 269082"/>
              <a:gd name="connsiteX6" fmla="*/ 150019 w 673894"/>
              <a:gd name="connsiteY6" fmla="*/ 66675 h 269082"/>
              <a:gd name="connsiteX7" fmla="*/ 161925 w 673894"/>
              <a:gd name="connsiteY7" fmla="*/ 45244 h 269082"/>
              <a:gd name="connsiteX8" fmla="*/ 173831 w 673894"/>
              <a:gd name="connsiteY8" fmla="*/ 40482 h 269082"/>
              <a:gd name="connsiteX9" fmla="*/ 185738 w 673894"/>
              <a:gd name="connsiteY9" fmla="*/ 33338 h 269082"/>
              <a:gd name="connsiteX10" fmla="*/ 195263 w 673894"/>
              <a:gd name="connsiteY10" fmla="*/ 30957 h 269082"/>
              <a:gd name="connsiteX11" fmla="*/ 202406 w 673894"/>
              <a:gd name="connsiteY11" fmla="*/ 28575 h 269082"/>
              <a:gd name="connsiteX12" fmla="*/ 221456 w 673894"/>
              <a:gd name="connsiteY12" fmla="*/ 21432 h 269082"/>
              <a:gd name="connsiteX13" fmla="*/ 233363 w 673894"/>
              <a:gd name="connsiteY13" fmla="*/ 14288 h 269082"/>
              <a:gd name="connsiteX14" fmla="*/ 269081 w 673894"/>
              <a:gd name="connsiteY14" fmla="*/ 9525 h 269082"/>
              <a:gd name="connsiteX15" fmla="*/ 295275 w 673894"/>
              <a:gd name="connsiteY15" fmla="*/ 4763 h 269082"/>
              <a:gd name="connsiteX16" fmla="*/ 302419 w 673894"/>
              <a:gd name="connsiteY16" fmla="*/ 2382 h 269082"/>
              <a:gd name="connsiteX17" fmla="*/ 314325 w 673894"/>
              <a:gd name="connsiteY17" fmla="*/ 0 h 269082"/>
              <a:gd name="connsiteX18" fmla="*/ 366713 w 673894"/>
              <a:gd name="connsiteY18" fmla="*/ 2382 h 269082"/>
              <a:gd name="connsiteX19" fmla="*/ 373856 w 673894"/>
              <a:gd name="connsiteY19" fmla="*/ 4763 h 269082"/>
              <a:gd name="connsiteX20" fmla="*/ 383381 w 673894"/>
              <a:gd name="connsiteY20" fmla="*/ 7144 h 269082"/>
              <a:gd name="connsiteX21" fmla="*/ 400050 w 673894"/>
              <a:gd name="connsiteY21" fmla="*/ 14288 h 269082"/>
              <a:gd name="connsiteX22" fmla="*/ 411956 w 673894"/>
              <a:gd name="connsiteY22" fmla="*/ 19050 h 269082"/>
              <a:gd name="connsiteX23" fmla="*/ 435769 w 673894"/>
              <a:gd name="connsiteY23" fmla="*/ 26194 h 269082"/>
              <a:gd name="connsiteX24" fmla="*/ 464344 w 673894"/>
              <a:gd name="connsiteY24" fmla="*/ 42863 h 269082"/>
              <a:gd name="connsiteX25" fmla="*/ 476250 w 673894"/>
              <a:gd name="connsiteY25" fmla="*/ 50007 h 269082"/>
              <a:gd name="connsiteX26" fmla="*/ 485775 w 673894"/>
              <a:gd name="connsiteY26" fmla="*/ 57150 h 269082"/>
              <a:gd name="connsiteX27" fmla="*/ 500063 w 673894"/>
              <a:gd name="connsiteY27" fmla="*/ 66675 h 269082"/>
              <a:gd name="connsiteX28" fmla="*/ 507206 w 673894"/>
              <a:gd name="connsiteY28" fmla="*/ 71438 h 269082"/>
              <a:gd name="connsiteX29" fmla="*/ 514350 w 673894"/>
              <a:gd name="connsiteY29" fmla="*/ 78582 h 269082"/>
              <a:gd name="connsiteX30" fmla="*/ 545306 w 673894"/>
              <a:gd name="connsiteY30" fmla="*/ 102394 h 269082"/>
              <a:gd name="connsiteX31" fmla="*/ 564356 w 673894"/>
              <a:gd name="connsiteY31" fmla="*/ 121444 h 269082"/>
              <a:gd name="connsiteX32" fmla="*/ 588169 w 673894"/>
              <a:gd name="connsiteY32" fmla="*/ 142875 h 269082"/>
              <a:gd name="connsiteX33" fmla="*/ 597694 w 673894"/>
              <a:gd name="connsiteY33" fmla="*/ 157163 h 269082"/>
              <a:gd name="connsiteX34" fmla="*/ 614363 w 673894"/>
              <a:gd name="connsiteY34" fmla="*/ 178594 h 269082"/>
              <a:gd name="connsiteX35" fmla="*/ 621506 w 673894"/>
              <a:gd name="connsiteY35" fmla="*/ 188119 h 269082"/>
              <a:gd name="connsiteX36" fmla="*/ 638175 w 673894"/>
              <a:gd name="connsiteY36" fmla="*/ 211932 h 269082"/>
              <a:gd name="connsiteX37" fmla="*/ 642938 w 673894"/>
              <a:gd name="connsiteY37" fmla="*/ 221457 h 269082"/>
              <a:gd name="connsiteX38" fmla="*/ 650081 w 673894"/>
              <a:gd name="connsiteY38" fmla="*/ 230982 h 269082"/>
              <a:gd name="connsiteX39" fmla="*/ 664369 w 673894"/>
              <a:gd name="connsiteY39" fmla="*/ 250032 h 269082"/>
              <a:gd name="connsiteX40" fmla="*/ 666750 w 673894"/>
              <a:gd name="connsiteY40" fmla="*/ 257175 h 269082"/>
              <a:gd name="connsiteX41" fmla="*/ 671513 w 673894"/>
              <a:gd name="connsiteY41" fmla="*/ 264319 h 269082"/>
              <a:gd name="connsiteX42" fmla="*/ 673894 w 673894"/>
              <a:gd name="connsiteY42" fmla="*/ 269082 h 269082"/>
              <a:gd name="connsiteX43" fmla="*/ 673894 w 673894"/>
              <a:gd name="connsiteY43" fmla="*/ 269082 h 269082"/>
              <a:gd name="connsiteX0" fmla="*/ 0 w 673894"/>
              <a:gd name="connsiteY0" fmla="*/ 247650 h 269082"/>
              <a:gd name="connsiteX1" fmla="*/ 0 w 673894"/>
              <a:gd name="connsiteY1" fmla="*/ 247650 h 269082"/>
              <a:gd name="connsiteX2" fmla="*/ 111919 w 673894"/>
              <a:gd name="connsiteY2" fmla="*/ 111919 h 269082"/>
              <a:gd name="connsiteX3" fmla="*/ 128588 w 673894"/>
              <a:gd name="connsiteY3" fmla="*/ 95250 h 269082"/>
              <a:gd name="connsiteX4" fmla="*/ 138113 w 673894"/>
              <a:gd name="connsiteY4" fmla="*/ 80963 h 269082"/>
              <a:gd name="connsiteX5" fmla="*/ 150019 w 673894"/>
              <a:gd name="connsiteY5" fmla="*/ 66675 h 269082"/>
              <a:gd name="connsiteX6" fmla="*/ 161925 w 673894"/>
              <a:gd name="connsiteY6" fmla="*/ 45244 h 269082"/>
              <a:gd name="connsiteX7" fmla="*/ 173831 w 673894"/>
              <a:gd name="connsiteY7" fmla="*/ 40482 h 269082"/>
              <a:gd name="connsiteX8" fmla="*/ 185738 w 673894"/>
              <a:gd name="connsiteY8" fmla="*/ 33338 h 269082"/>
              <a:gd name="connsiteX9" fmla="*/ 195263 w 673894"/>
              <a:gd name="connsiteY9" fmla="*/ 30957 h 269082"/>
              <a:gd name="connsiteX10" fmla="*/ 202406 w 673894"/>
              <a:gd name="connsiteY10" fmla="*/ 28575 h 269082"/>
              <a:gd name="connsiteX11" fmla="*/ 221456 w 673894"/>
              <a:gd name="connsiteY11" fmla="*/ 21432 h 269082"/>
              <a:gd name="connsiteX12" fmla="*/ 233363 w 673894"/>
              <a:gd name="connsiteY12" fmla="*/ 14288 h 269082"/>
              <a:gd name="connsiteX13" fmla="*/ 269081 w 673894"/>
              <a:gd name="connsiteY13" fmla="*/ 9525 h 269082"/>
              <a:gd name="connsiteX14" fmla="*/ 295275 w 673894"/>
              <a:gd name="connsiteY14" fmla="*/ 4763 h 269082"/>
              <a:gd name="connsiteX15" fmla="*/ 302419 w 673894"/>
              <a:gd name="connsiteY15" fmla="*/ 2382 h 269082"/>
              <a:gd name="connsiteX16" fmla="*/ 314325 w 673894"/>
              <a:gd name="connsiteY16" fmla="*/ 0 h 269082"/>
              <a:gd name="connsiteX17" fmla="*/ 366713 w 673894"/>
              <a:gd name="connsiteY17" fmla="*/ 2382 h 269082"/>
              <a:gd name="connsiteX18" fmla="*/ 373856 w 673894"/>
              <a:gd name="connsiteY18" fmla="*/ 4763 h 269082"/>
              <a:gd name="connsiteX19" fmla="*/ 383381 w 673894"/>
              <a:gd name="connsiteY19" fmla="*/ 7144 h 269082"/>
              <a:gd name="connsiteX20" fmla="*/ 400050 w 673894"/>
              <a:gd name="connsiteY20" fmla="*/ 14288 h 269082"/>
              <a:gd name="connsiteX21" fmla="*/ 411956 w 673894"/>
              <a:gd name="connsiteY21" fmla="*/ 19050 h 269082"/>
              <a:gd name="connsiteX22" fmla="*/ 435769 w 673894"/>
              <a:gd name="connsiteY22" fmla="*/ 26194 h 269082"/>
              <a:gd name="connsiteX23" fmla="*/ 464344 w 673894"/>
              <a:gd name="connsiteY23" fmla="*/ 42863 h 269082"/>
              <a:gd name="connsiteX24" fmla="*/ 476250 w 673894"/>
              <a:gd name="connsiteY24" fmla="*/ 50007 h 269082"/>
              <a:gd name="connsiteX25" fmla="*/ 485775 w 673894"/>
              <a:gd name="connsiteY25" fmla="*/ 57150 h 269082"/>
              <a:gd name="connsiteX26" fmla="*/ 500063 w 673894"/>
              <a:gd name="connsiteY26" fmla="*/ 66675 h 269082"/>
              <a:gd name="connsiteX27" fmla="*/ 507206 w 673894"/>
              <a:gd name="connsiteY27" fmla="*/ 71438 h 269082"/>
              <a:gd name="connsiteX28" fmla="*/ 514350 w 673894"/>
              <a:gd name="connsiteY28" fmla="*/ 78582 h 269082"/>
              <a:gd name="connsiteX29" fmla="*/ 545306 w 673894"/>
              <a:gd name="connsiteY29" fmla="*/ 102394 h 269082"/>
              <a:gd name="connsiteX30" fmla="*/ 564356 w 673894"/>
              <a:gd name="connsiteY30" fmla="*/ 121444 h 269082"/>
              <a:gd name="connsiteX31" fmla="*/ 588169 w 673894"/>
              <a:gd name="connsiteY31" fmla="*/ 142875 h 269082"/>
              <a:gd name="connsiteX32" fmla="*/ 597694 w 673894"/>
              <a:gd name="connsiteY32" fmla="*/ 157163 h 269082"/>
              <a:gd name="connsiteX33" fmla="*/ 614363 w 673894"/>
              <a:gd name="connsiteY33" fmla="*/ 178594 h 269082"/>
              <a:gd name="connsiteX34" fmla="*/ 621506 w 673894"/>
              <a:gd name="connsiteY34" fmla="*/ 188119 h 269082"/>
              <a:gd name="connsiteX35" fmla="*/ 638175 w 673894"/>
              <a:gd name="connsiteY35" fmla="*/ 211932 h 269082"/>
              <a:gd name="connsiteX36" fmla="*/ 642938 w 673894"/>
              <a:gd name="connsiteY36" fmla="*/ 221457 h 269082"/>
              <a:gd name="connsiteX37" fmla="*/ 650081 w 673894"/>
              <a:gd name="connsiteY37" fmla="*/ 230982 h 269082"/>
              <a:gd name="connsiteX38" fmla="*/ 664369 w 673894"/>
              <a:gd name="connsiteY38" fmla="*/ 250032 h 269082"/>
              <a:gd name="connsiteX39" fmla="*/ 666750 w 673894"/>
              <a:gd name="connsiteY39" fmla="*/ 257175 h 269082"/>
              <a:gd name="connsiteX40" fmla="*/ 671513 w 673894"/>
              <a:gd name="connsiteY40" fmla="*/ 264319 h 269082"/>
              <a:gd name="connsiteX41" fmla="*/ 673894 w 673894"/>
              <a:gd name="connsiteY41" fmla="*/ 269082 h 269082"/>
              <a:gd name="connsiteX42" fmla="*/ 673894 w 673894"/>
              <a:gd name="connsiteY42" fmla="*/ 269082 h 269082"/>
              <a:gd name="connsiteX0" fmla="*/ 0 w 673894"/>
              <a:gd name="connsiteY0" fmla="*/ 247650 h 269082"/>
              <a:gd name="connsiteX1" fmla="*/ 0 w 673894"/>
              <a:gd name="connsiteY1" fmla="*/ 247650 h 269082"/>
              <a:gd name="connsiteX2" fmla="*/ 128588 w 673894"/>
              <a:gd name="connsiteY2" fmla="*/ 95250 h 269082"/>
              <a:gd name="connsiteX3" fmla="*/ 138113 w 673894"/>
              <a:gd name="connsiteY3" fmla="*/ 80963 h 269082"/>
              <a:gd name="connsiteX4" fmla="*/ 150019 w 673894"/>
              <a:gd name="connsiteY4" fmla="*/ 66675 h 269082"/>
              <a:gd name="connsiteX5" fmla="*/ 161925 w 673894"/>
              <a:gd name="connsiteY5" fmla="*/ 45244 h 269082"/>
              <a:gd name="connsiteX6" fmla="*/ 173831 w 673894"/>
              <a:gd name="connsiteY6" fmla="*/ 40482 h 269082"/>
              <a:gd name="connsiteX7" fmla="*/ 185738 w 673894"/>
              <a:gd name="connsiteY7" fmla="*/ 33338 h 269082"/>
              <a:gd name="connsiteX8" fmla="*/ 195263 w 673894"/>
              <a:gd name="connsiteY8" fmla="*/ 30957 h 269082"/>
              <a:gd name="connsiteX9" fmla="*/ 202406 w 673894"/>
              <a:gd name="connsiteY9" fmla="*/ 28575 h 269082"/>
              <a:gd name="connsiteX10" fmla="*/ 221456 w 673894"/>
              <a:gd name="connsiteY10" fmla="*/ 21432 h 269082"/>
              <a:gd name="connsiteX11" fmla="*/ 233363 w 673894"/>
              <a:gd name="connsiteY11" fmla="*/ 14288 h 269082"/>
              <a:gd name="connsiteX12" fmla="*/ 269081 w 673894"/>
              <a:gd name="connsiteY12" fmla="*/ 9525 h 269082"/>
              <a:gd name="connsiteX13" fmla="*/ 295275 w 673894"/>
              <a:gd name="connsiteY13" fmla="*/ 4763 h 269082"/>
              <a:gd name="connsiteX14" fmla="*/ 302419 w 673894"/>
              <a:gd name="connsiteY14" fmla="*/ 2382 h 269082"/>
              <a:gd name="connsiteX15" fmla="*/ 314325 w 673894"/>
              <a:gd name="connsiteY15" fmla="*/ 0 h 269082"/>
              <a:gd name="connsiteX16" fmla="*/ 366713 w 673894"/>
              <a:gd name="connsiteY16" fmla="*/ 2382 h 269082"/>
              <a:gd name="connsiteX17" fmla="*/ 373856 w 673894"/>
              <a:gd name="connsiteY17" fmla="*/ 4763 h 269082"/>
              <a:gd name="connsiteX18" fmla="*/ 383381 w 673894"/>
              <a:gd name="connsiteY18" fmla="*/ 7144 h 269082"/>
              <a:gd name="connsiteX19" fmla="*/ 400050 w 673894"/>
              <a:gd name="connsiteY19" fmla="*/ 14288 h 269082"/>
              <a:gd name="connsiteX20" fmla="*/ 411956 w 673894"/>
              <a:gd name="connsiteY20" fmla="*/ 19050 h 269082"/>
              <a:gd name="connsiteX21" fmla="*/ 435769 w 673894"/>
              <a:gd name="connsiteY21" fmla="*/ 26194 h 269082"/>
              <a:gd name="connsiteX22" fmla="*/ 464344 w 673894"/>
              <a:gd name="connsiteY22" fmla="*/ 42863 h 269082"/>
              <a:gd name="connsiteX23" fmla="*/ 476250 w 673894"/>
              <a:gd name="connsiteY23" fmla="*/ 50007 h 269082"/>
              <a:gd name="connsiteX24" fmla="*/ 485775 w 673894"/>
              <a:gd name="connsiteY24" fmla="*/ 57150 h 269082"/>
              <a:gd name="connsiteX25" fmla="*/ 500063 w 673894"/>
              <a:gd name="connsiteY25" fmla="*/ 66675 h 269082"/>
              <a:gd name="connsiteX26" fmla="*/ 507206 w 673894"/>
              <a:gd name="connsiteY26" fmla="*/ 71438 h 269082"/>
              <a:gd name="connsiteX27" fmla="*/ 514350 w 673894"/>
              <a:gd name="connsiteY27" fmla="*/ 78582 h 269082"/>
              <a:gd name="connsiteX28" fmla="*/ 545306 w 673894"/>
              <a:gd name="connsiteY28" fmla="*/ 102394 h 269082"/>
              <a:gd name="connsiteX29" fmla="*/ 564356 w 673894"/>
              <a:gd name="connsiteY29" fmla="*/ 121444 h 269082"/>
              <a:gd name="connsiteX30" fmla="*/ 588169 w 673894"/>
              <a:gd name="connsiteY30" fmla="*/ 142875 h 269082"/>
              <a:gd name="connsiteX31" fmla="*/ 597694 w 673894"/>
              <a:gd name="connsiteY31" fmla="*/ 157163 h 269082"/>
              <a:gd name="connsiteX32" fmla="*/ 614363 w 673894"/>
              <a:gd name="connsiteY32" fmla="*/ 178594 h 269082"/>
              <a:gd name="connsiteX33" fmla="*/ 621506 w 673894"/>
              <a:gd name="connsiteY33" fmla="*/ 188119 h 269082"/>
              <a:gd name="connsiteX34" fmla="*/ 638175 w 673894"/>
              <a:gd name="connsiteY34" fmla="*/ 211932 h 269082"/>
              <a:gd name="connsiteX35" fmla="*/ 642938 w 673894"/>
              <a:gd name="connsiteY35" fmla="*/ 221457 h 269082"/>
              <a:gd name="connsiteX36" fmla="*/ 650081 w 673894"/>
              <a:gd name="connsiteY36" fmla="*/ 230982 h 269082"/>
              <a:gd name="connsiteX37" fmla="*/ 664369 w 673894"/>
              <a:gd name="connsiteY37" fmla="*/ 250032 h 269082"/>
              <a:gd name="connsiteX38" fmla="*/ 666750 w 673894"/>
              <a:gd name="connsiteY38" fmla="*/ 257175 h 269082"/>
              <a:gd name="connsiteX39" fmla="*/ 671513 w 673894"/>
              <a:gd name="connsiteY39" fmla="*/ 264319 h 269082"/>
              <a:gd name="connsiteX40" fmla="*/ 673894 w 673894"/>
              <a:gd name="connsiteY40" fmla="*/ 269082 h 269082"/>
              <a:gd name="connsiteX41" fmla="*/ 673894 w 673894"/>
              <a:gd name="connsiteY41" fmla="*/ 269082 h 269082"/>
              <a:gd name="connsiteX0" fmla="*/ 0 w 673894"/>
              <a:gd name="connsiteY0" fmla="*/ 247650 h 269082"/>
              <a:gd name="connsiteX1" fmla="*/ 0 w 673894"/>
              <a:gd name="connsiteY1" fmla="*/ 247650 h 269082"/>
              <a:gd name="connsiteX2" fmla="*/ 138113 w 673894"/>
              <a:gd name="connsiteY2" fmla="*/ 80963 h 269082"/>
              <a:gd name="connsiteX3" fmla="*/ 150019 w 673894"/>
              <a:gd name="connsiteY3" fmla="*/ 66675 h 269082"/>
              <a:gd name="connsiteX4" fmla="*/ 161925 w 673894"/>
              <a:gd name="connsiteY4" fmla="*/ 45244 h 269082"/>
              <a:gd name="connsiteX5" fmla="*/ 173831 w 673894"/>
              <a:gd name="connsiteY5" fmla="*/ 40482 h 269082"/>
              <a:gd name="connsiteX6" fmla="*/ 185738 w 673894"/>
              <a:gd name="connsiteY6" fmla="*/ 33338 h 269082"/>
              <a:gd name="connsiteX7" fmla="*/ 195263 w 673894"/>
              <a:gd name="connsiteY7" fmla="*/ 30957 h 269082"/>
              <a:gd name="connsiteX8" fmla="*/ 202406 w 673894"/>
              <a:gd name="connsiteY8" fmla="*/ 28575 h 269082"/>
              <a:gd name="connsiteX9" fmla="*/ 221456 w 673894"/>
              <a:gd name="connsiteY9" fmla="*/ 21432 h 269082"/>
              <a:gd name="connsiteX10" fmla="*/ 233363 w 673894"/>
              <a:gd name="connsiteY10" fmla="*/ 14288 h 269082"/>
              <a:gd name="connsiteX11" fmla="*/ 269081 w 673894"/>
              <a:gd name="connsiteY11" fmla="*/ 9525 h 269082"/>
              <a:gd name="connsiteX12" fmla="*/ 295275 w 673894"/>
              <a:gd name="connsiteY12" fmla="*/ 4763 h 269082"/>
              <a:gd name="connsiteX13" fmla="*/ 302419 w 673894"/>
              <a:gd name="connsiteY13" fmla="*/ 2382 h 269082"/>
              <a:gd name="connsiteX14" fmla="*/ 314325 w 673894"/>
              <a:gd name="connsiteY14" fmla="*/ 0 h 269082"/>
              <a:gd name="connsiteX15" fmla="*/ 366713 w 673894"/>
              <a:gd name="connsiteY15" fmla="*/ 2382 h 269082"/>
              <a:gd name="connsiteX16" fmla="*/ 373856 w 673894"/>
              <a:gd name="connsiteY16" fmla="*/ 4763 h 269082"/>
              <a:gd name="connsiteX17" fmla="*/ 383381 w 673894"/>
              <a:gd name="connsiteY17" fmla="*/ 7144 h 269082"/>
              <a:gd name="connsiteX18" fmla="*/ 400050 w 673894"/>
              <a:gd name="connsiteY18" fmla="*/ 14288 h 269082"/>
              <a:gd name="connsiteX19" fmla="*/ 411956 w 673894"/>
              <a:gd name="connsiteY19" fmla="*/ 19050 h 269082"/>
              <a:gd name="connsiteX20" fmla="*/ 435769 w 673894"/>
              <a:gd name="connsiteY20" fmla="*/ 26194 h 269082"/>
              <a:gd name="connsiteX21" fmla="*/ 464344 w 673894"/>
              <a:gd name="connsiteY21" fmla="*/ 42863 h 269082"/>
              <a:gd name="connsiteX22" fmla="*/ 476250 w 673894"/>
              <a:gd name="connsiteY22" fmla="*/ 50007 h 269082"/>
              <a:gd name="connsiteX23" fmla="*/ 485775 w 673894"/>
              <a:gd name="connsiteY23" fmla="*/ 57150 h 269082"/>
              <a:gd name="connsiteX24" fmla="*/ 500063 w 673894"/>
              <a:gd name="connsiteY24" fmla="*/ 66675 h 269082"/>
              <a:gd name="connsiteX25" fmla="*/ 507206 w 673894"/>
              <a:gd name="connsiteY25" fmla="*/ 71438 h 269082"/>
              <a:gd name="connsiteX26" fmla="*/ 514350 w 673894"/>
              <a:gd name="connsiteY26" fmla="*/ 78582 h 269082"/>
              <a:gd name="connsiteX27" fmla="*/ 545306 w 673894"/>
              <a:gd name="connsiteY27" fmla="*/ 102394 h 269082"/>
              <a:gd name="connsiteX28" fmla="*/ 564356 w 673894"/>
              <a:gd name="connsiteY28" fmla="*/ 121444 h 269082"/>
              <a:gd name="connsiteX29" fmla="*/ 588169 w 673894"/>
              <a:gd name="connsiteY29" fmla="*/ 142875 h 269082"/>
              <a:gd name="connsiteX30" fmla="*/ 597694 w 673894"/>
              <a:gd name="connsiteY30" fmla="*/ 157163 h 269082"/>
              <a:gd name="connsiteX31" fmla="*/ 614363 w 673894"/>
              <a:gd name="connsiteY31" fmla="*/ 178594 h 269082"/>
              <a:gd name="connsiteX32" fmla="*/ 621506 w 673894"/>
              <a:gd name="connsiteY32" fmla="*/ 188119 h 269082"/>
              <a:gd name="connsiteX33" fmla="*/ 638175 w 673894"/>
              <a:gd name="connsiteY33" fmla="*/ 211932 h 269082"/>
              <a:gd name="connsiteX34" fmla="*/ 642938 w 673894"/>
              <a:gd name="connsiteY34" fmla="*/ 221457 h 269082"/>
              <a:gd name="connsiteX35" fmla="*/ 650081 w 673894"/>
              <a:gd name="connsiteY35" fmla="*/ 230982 h 269082"/>
              <a:gd name="connsiteX36" fmla="*/ 664369 w 673894"/>
              <a:gd name="connsiteY36" fmla="*/ 250032 h 269082"/>
              <a:gd name="connsiteX37" fmla="*/ 666750 w 673894"/>
              <a:gd name="connsiteY37" fmla="*/ 257175 h 269082"/>
              <a:gd name="connsiteX38" fmla="*/ 671513 w 673894"/>
              <a:gd name="connsiteY38" fmla="*/ 264319 h 269082"/>
              <a:gd name="connsiteX39" fmla="*/ 673894 w 673894"/>
              <a:gd name="connsiteY39" fmla="*/ 269082 h 269082"/>
              <a:gd name="connsiteX40" fmla="*/ 673894 w 673894"/>
              <a:gd name="connsiteY40" fmla="*/ 269082 h 269082"/>
              <a:gd name="connsiteX0" fmla="*/ 0 w 673894"/>
              <a:gd name="connsiteY0" fmla="*/ 247650 h 269082"/>
              <a:gd name="connsiteX1" fmla="*/ 0 w 673894"/>
              <a:gd name="connsiteY1" fmla="*/ 247650 h 269082"/>
              <a:gd name="connsiteX2" fmla="*/ 126206 w 673894"/>
              <a:gd name="connsiteY2" fmla="*/ 88107 h 269082"/>
              <a:gd name="connsiteX3" fmla="*/ 138113 w 673894"/>
              <a:gd name="connsiteY3" fmla="*/ 80963 h 269082"/>
              <a:gd name="connsiteX4" fmla="*/ 150019 w 673894"/>
              <a:gd name="connsiteY4" fmla="*/ 66675 h 269082"/>
              <a:gd name="connsiteX5" fmla="*/ 161925 w 673894"/>
              <a:gd name="connsiteY5" fmla="*/ 45244 h 269082"/>
              <a:gd name="connsiteX6" fmla="*/ 173831 w 673894"/>
              <a:gd name="connsiteY6" fmla="*/ 40482 h 269082"/>
              <a:gd name="connsiteX7" fmla="*/ 185738 w 673894"/>
              <a:gd name="connsiteY7" fmla="*/ 33338 h 269082"/>
              <a:gd name="connsiteX8" fmla="*/ 195263 w 673894"/>
              <a:gd name="connsiteY8" fmla="*/ 30957 h 269082"/>
              <a:gd name="connsiteX9" fmla="*/ 202406 w 673894"/>
              <a:gd name="connsiteY9" fmla="*/ 28575 h 269082"/>
              <a:gd name="connsiteX10" fmla="*/ 221456 w 673894"/>
              <a:gd name="connsiteY10" fmla="*/ 21432 h 269082"/>
              <a:gd name="connsiteX11" fmla="*/ 233363 w 673894"/>
              <a:gd name="connsiteY11" fmla="*/ 14288 h 269082"/>
              <a:gd name="connsiteX12" fmla="*/ 269081 w 673894"/>
              <a:gd name="connsiteY12" fmla="*/ 9525 h 269082"/>
              <a:gd name="connsiteX13" fmla="*/ 295275 w 673894"/>
              <a:gd name="connsiteY13" fmla="*/ 4763 h 269082"/>
              <a:gd name="connsiteX14" fmla="*/ 302419 w 673894"/>
              <a:gd name="connsiteY14" fmla="*/ 2382 h 269082"/>
              <a:gd name="connsiteX15" fmla="*/ 314325 w 673894"/>
              <a:gd name="connsiteY15" fmla="*/ 0 h 269082"/>
              <a:gd name="connsiteX16" fmla="*/ 366713 w 673894"/>
              <a:gd name="connsiteY16" fmla="*/ 2382 h 269082"/>
              <a:gd name="connsiteX17" fmla="*/ 373856 w 673894"/>
              <a:gd name="connsiteY17" fmla="*/ 4763 h 269082"/>
              <a:gd name="connsiteX18" fmla="*/ 383381 w 673894"/>
              <a:gd name="connsiteY18" fmla="*/ 7144 h 269082"/>
              <a:gd name="connsiteX19" fmla="*/ 400050 w 673894"/>
              <a:gd name="connsiteY19" fmla="*/ 14288 h 269082"/>
              <a:gd name="connsiteX20" fmla="*/ 411956 w 673894"/>
              <a:gd name="connsiteY20" fmla="*/ 19050 h 269082"/>
              <a:gd name="connsiteX21" fmla="*/ 435769 w 673894"/>
              <a:gd name="connsiteY21" fmla="*/ 26194 h 269082"/>
              <a:gd name="connsiteX22" fmla="*/ 464344 w 673894"/>
              <a:gd name="connsiteY22" fmla="*/ 42863 h 269082"/>
              <a:gd name="connsiteX23" fmla="*/ 476250 w 673894"/>
              <a:gd name="connsiteY23" fmla="*/ 50007 h 269082"/>
              <a:gd name="connsiteX24" fmla="*/ 485775 w 673894"/>
              <a:gd name="connsiteY24" fmla="*/ 57150 h 269082"/>
              <a:gd name="connsiteX25" fmla="*/ 500063 w 673894"/>
              <a:gd name="connsiteY25" fmla="*/ 66675 h 269082"/>
              <a:gd name="connsiteX26" fmla="*/ 507206 w 673894"/>
              <a:gd name="connsiteY26" fmla="*/ 71438 h 269082"/>
              <a:gd name="connsiteX27" fmla="*/ 514350 w 673894"/>
              <a:gd name="connsiteY27" fmla="*/ 78582 h 269082"/>
              <a:gd name="connsiteX28" fmla="*/ 545306 w 673894"/>
              <a:gd name="connsiteY28" fmla="*/ 102394 h 269082"/>
              <a:gd name="connsiteX29" fmla="*/ 564356 w 673894"/>
              <a:gd name="connsiteY29" fmla="*/ 121444 h 269082"/>
              <a:gd name="connsiteX30" fmla="*/ 588169 w 673894"/>
              <a:gd name="connsiteY30" fmla="*/ 142875 h 269082"/>
              <a:gd name="connsiteX31" fmla="*/ 597694 w 673894"/>
              <a:gd name="connsiteY31" fmla="*/ 157163 h 269082"/>
              <a:gd name="connsiteX32" fmla="*/ 614363 w 673894"/>
              <a:gd name="connsiteY32" fmla="*/ 178594 h 269082"/>
              <a:gd name="connsiteX33" fmla="*/ 621506 w 673894"/>
              <a:gd name="connsiteY33" fmla="*/ 188119 h 269082"/>
              <a:gd name="connsiteX34" fmla="*/ 638175 w 673894"/>
              <a:gd name="connsiteY34" fmla="*/ 211932 h 269082"/>
              <a:gd name="connsiteX35" fmla="*/ 642938 w 673894"/>
              <a:gd name="connsiteY35" fmla="*/ 221457 h 269082"/>
              <a:gd name="connsiteX36" fmla="*/ 650081 w 673894"/>
              <a:gd name="connsiteY36" fmla="*/ 230982 h 269082"/>
              <a:gd name="connsiteX37" fmla="*/ 664369 w 673894"/>
              <a:gd name="connsiteY37" fmla="*/ 250032 h 269082"/>
              <a:gd name="connsiteX38" fmla="*/ 666750 w 673894"/>
              <a:gd name="connsiteY38" fmla="*/ 257175 h 269082"/>
              <a:gd name="connsiteX39" fmla="*/ 671513 w 673894"/>
              <a:gd name="connsiteY39" fmla="*/ 264319 h 269082"/>
              <a:gd name="connsiteX40" fmla="*/ 673894 w 673894"/>
              <a:gd name="connsiteY40" fmla="*/ 269082 h 269082"/>
              <a:gd name="connsiteX41" fmla="*/ 673894 w 673894"/>
              <a:gd name="connsiteY41" fmla="*/ 269082 h 269082"/>
              <a:gd name="connsiteX0" fmla="*/ 0 w 673894"/>
              <a:gd name="connsiteY0" fmla="*/ 247650 h 269082"/>
              <a:gd name="connsiteX1" fmla="*/ 0 w 673894"/>
              <a:gd name="connsiteY1" fmla="*/ 247650 h 269082"/>
              <a:gd name="connsiteX2" fmla="*/ 126206 w 673894"/>
              <a:gd name="connsiteY2" fmla="*/ 88107 h 269082"/>
              <a:gd name="connsiteX3" fmla="*/ 150019 w 673894"/>
              <a:gd name="connsiteY3" fmla="*/ 66675 h 269082"/>
              <a:gd name="connsiteX4" fmla="*/ 161925 w 673894"/>
              <a:gd name="connsiteY4" fmla="*/ 45244 h 269082"/>
              <a:gd name="connsiteX5" fmla="*/ 173831 w 673894"/>
              <a:gd name="connsiteY5" fmla="*/ 40482 h 269082"/>
              <a:gd name="connsiteX6" fmla="*/ 185738 w 673894"/>
              <a:gd name="connsiteY6" fmla="*/ 33338 h 269082"/>
              <a:gd name="connsiteX7" fmla="*/ 195263 w 673894"/>
              <a:gd name="connsiteY7" fmla="*/ 30957 h 269082"/>
              <a:gd name="connsiteX8" fmla="*/ 202406 w 673894"/>
              <a:gd name="connsiteY8" fmla="*/ 28575 h 269082"/>
              <a:gd name="connsiteX9" fmla="*/ 221456 w 673894"/>
              <a:gd name="connsiteY9" fmla="*/ 21432 h 269082"/>
              <a:gd name="connsiteX10" fmla="*/ 233363 w 673894"/>
              <a:gd name="connsiteY10" fmla="*/ 14288 h 269082"/>
              <a:gd name="connsiteX11" fmla="*/ 269081 w 673894"/>
              <a:gd name="connsiteY11" fmla="*/ 9525 h 269082"/>
              <a:gd name="connsiteX12" fmla="*/ 295275 w 673894"/>
              <a:gd name="connsiteY12" fmla="*/ 4763 h 269082"/>
              <a:gd name="connsiteX13" fmla="*/ 302419 w 673894"/>
              <a:gd name="connsiteY13" fmla="*/ 2382 h 269082"/>
              <a:gd name="connsiteX14" fmla="*/ 314325 w 673894"/>
              <a:gd name="connsiteY14" fmla="*/ 0 h 269082"/>
              <a:gd name="connsiteX15" fmla="*/ 366713 w 673894"/>
              <a:gd name="connsiteY15" fmla="*/ 2382 h 269082"/>
              <a:gd name="connsiteX16" fmla="*/ 373856 w 673894"/>
              <a:gd name="connsiteY16" fmla="*/ 4763 h 269082"/>
              <a:gd name="connsiteX17" fmla="*/ 383381 w 673894"/>
              <a:gd name="connsiteY17" fmla="*/ 7144 h 269082"/>
              <a:gd name="connsiteX18" fmla="*/ 400050 w 673894"/>
              <a:gd name="connsiteY18" fmla="*/ 14288 h 269082"/>
              <a:gd name="connsiteX19" fmla="*/ 411956 w 673894"/>
              <a:gd name="connsiteY19" fmla="*/ 19050 h 269082"/>
              <a:gd name="connsiteX20" fmla="*/ 435769 w 673894"/>
              <a:gd name="connsiteY20" fmla="*/ 26194 h 269082"/>
              <a:gd name="connsiteX21" fmla="*/ 464344 w 673894"/>
              <a:gd name="connsiteY21" fmla="*/ 42863 h 269082"/>
              <a:gd name="connsiteX22" fmla="*/ 476250 w 673894"/>
              <a:gd name="connsiteY22" fmla="*/ 50007 h 269082"/>
              <a:gd name="connsiteX23" fmla="*/ 485775 w 673894"/>
              <a:gd name="connsiteY23" fmla="*/ 57150 h 269082"/>
              <a:gd name="connsiteX24" fmla="*/ 500063 w 673894"/>
              <a:gd name="connsiteY24" fmla="*/ 66675 h 269082"/>
              <a:gd name="connsiteX25" fmla="*/ 507206 w 673894"/>
              <a:gd name="connsiteY25" fmla="*/ 71438 h 269082"/>
              <a:gd name="connsiteX26" fmla="*/ 514350 w 673894"/>
              <a:gd name="connsiteY26" fmla="*/ 78582 h 269082"/>
              <a:gd name="connsiteX27" fmla="*/ 545306 w 673894"/>
              <a:gd name="connsiteY27" fmla="*/ 102394 h 269082"/>
              <a:gd name="connsiteX28" fmla="*/ 564356 w 673894"/>
              <a:gd name="connsiteY28" fmla="*/ 121444 h 269082"/>
              <a:gd name="connsiteX29" fmla="*/ 588169 w 673894"/>
              <a:gd name="connsiteY29" fmla="*/ 142875 h 269082"/>
              <a:gd name="connsiteX30" fmla="*/ 597694 w 673894"/>
              <a:gd name="connsiteY30" fmla="*/ 157163 h 269082"/>
              <a:gd name="connsiteX31" fmla="*/ 614363 w 673894"/>
              <a:gd name="connsiteY31" fmla="*/ 178594 h 269082"/>
              <a:gd name="connsiteX32" fmla="*/ 621506 w 673894"/>
              <a:gd name="connsiteY32" fmla="*/ 188119 h 269082"/>
              <a:gd name="connsiteX33" fmla="*/ 638175 w 673894"/>
              <a:gd name="connsiteY33" fmla="*/ 211932 h 269082"/>
              <a:gd name="connsiteX34" fmla="*/ 642938 w 673894"/>
              <a:gd name="connsiteY34" fmla="*/ 221457 h 269082"/>
              <a:gd name="connsiteX35" fmla="*/ 650081 w 673894"/>
              <a:gd name="connsiteY35" fmla="*/ 230982 h 269082"/>
              <a:gd name="connsiteX36" fmla="*/ 664369 w 673894"/>
              <a:gd name="connsiteY36" fmla="*/ 250032 h 269082"/>
              <a:gd name="connsiteX37" fmla="*/ 666750 w 673894"/>
              <a:gd name="connsiteY37" fmla="*/ 257175 h 269082"/>
              <a:gd name="connsiteX38" fmla="*/ 671513 w 673894"/>
              <a:gd name="connsiteY38" fmla="*/ 264319 h 269082"/>
              <a:gd name="connsiteX39" fmla="*/ 673894 w 673894"/>
              <a:gd name="connsiteY39" fmla="*/ 269082 h 269082"/>
              <a:gd name="connsiteX40" fmla="*/ 673894 w 673894"/>
              <a:gd name="connsiteY40" fmla="*/ 269082 h 269082"/>
              <a:gd name="connsiteX0" fmla="*/ 0 w 673894"/>
              <a:gd name="connsiteY0" fmla="*/ 247650 h 269082"/>
              <a:gd name="connsiteX1" fmla="*/ 0 w 673894"/>
              <a:gd name="connsiteY1" fmla="*/ 247650 h 269082"/>
              <a:gd name="connsiteX2" fmla="*/ 150019 w 673894"/>
              <a:gd name="connsiteY2" fmla="*/ 66675 h 269082"/>
              <a:gd name="connsiteX3" fmla="*/ 161925 w 673894"/>
              <a:gd name="connsiteY3" fmla="*/ 45244 h 269082"/>
              <a:gd name="connsiteX4" fmla="*/ 173831 w 673894"/>
              <a:gd name="connsiteY4" fmla="*/ 40482 h 269082"/>
              <a:gd name="connsiteX5" fmla="*/ 185738 w 673894"/>
              <a:gd name="connsiteY5" fmla="*/ 33338 h 269082"/>
              <a:gd name="connsiteX6" fmla="*/ 195263 w 673894"/>
              <a:gd name="connsiteY6" fmla="*/ 30957 h 269082"/>
              <a:gd name="connsiteX7" fmla="*/ 202406 w 673894"/>
              <a:gd name="connsiteY7" fmla="*/ 28575 h 269082"/>
              <a:gd name="connsiteX8" fmla="*/ 221456 w 673894"/>
              <a:gd name="connsiteY8" fmla="*/ 21432 h 269082"/>
              <a:gd name="connsiteX9" fmla="*/ 233363 w 673894"/>
              <a:gd name="connsiteY9" fmla="*/ 14288 h 269082"/>
              <a:gd name="connsiteX10" fmla="*/ 269081 w 673894"/>
              <a:gd name="connsiteY10" fmla="*/ 9525 h 269082"/>
              <a:gd name="connsiteX11" fmla="*/ 295275 w 673894"/>
              <a:gd name="connsiteY11" fmla="*/ 4763 h 269082"/>
              <a:gd name="connsiteX12" fmla="*/ 302419 w 673894"/>
              <a:gd name="connsiteY12" fmla="*/ 2382 h 269082"/>
              <a:gd name="connsiteX13" fmla="*/ 314325 w 673894"/>
              <a:gd name="connsiteY13" fmla="*/ 0 h 269082"/>
              <a:gd name="connsiteX14" fmla="*/ 366713 w 673894"/>
              <a:gd name="connsiteY14" fmla="*/ 2382 h 269082"/>
              <a:gd name="connsiteX15" fmla="*/ 373856 w 673894"/>
              <a:gd name="connsiteY15" fmla="*/ 4763 h 269082"/>
              <a:gd name="connsiteX16" fmla="*/ 383381 w 673894"/>
              <a:gd name="connsiteY16" fmla="*/ 7144 h 269082"/>
              <a:gd name="connsiteX17" fmla="*/ 400050 w 673894"/>
              <a:gd name="connsiteY17" fmla="*/ 14288 h 269082"/>
              <a:gd name="connsiteX18" fmla="*/ 411956 w 673894"/>
              <a:gd name="connsiteY18" fmla="*/ 19050 h 269082"/>
              <a:gd name="connsiteX19" fmla="*/ 435769 w 673894"/>
              <a:gd name="connsiteY19" fmla="*/ 26194 h 269082"/>
              <a:gd name="connsiteX20" fmla="*/ 464344 w 673894"/>
              <a:gd name="connsiteY20" fmla="*/ 42863 h 269082"/>
              <a:gd name="connsiteX21" fmla="*/ 476250 w 673894"/>
              <a:gd name="connsiteY21" fmla="*/ 50007 h 269082"/>
              <a:gd name="connsiteX22" fmla="*/ 485775 w 673894"/>
              <a:gd name="connsiteY22" fmla="*/ 57150 h 269082"/>
              <a:gd name="connsiteX23" fmla="*/ 500063 w 673894"/>
              <a:gd name="connsiteY23" fmla="*/ 66675 h 269082"/>
              <a:gd name="connsiteX24" fmla="*/ 507206 w 673894"/>
              <a:gd name="connsiteY24" fmla="*/ 71438 h 269082"/>
              <a:gd name="connsiteX25" fmla="*/ 514350 w 673894"/>
              <a:gd name="connsiteY25" fmla="*/ 78582 h 269082"/>
              <a:gd name="connsiteX26" fmla="*/ 545306 w 673894"/>
              <a:gd name="connsiteY26" fmla="*/ 102394 h 269082"/>
              <a:gd name="connsiteX27" fmla="*/ 564356 w 673894"/>
              <a:gd name="connsiteY27" fmla="*/ 121444 h 269082"/>
              <a:gd name="connsiteX28" fmla="*/ 588169 w 673894"/>
              <a:gd name="connsiteY28" fmla="*/ 142875 h 269082"/>
              <a:gd name="connsiteX29" fmla="*/ 597694 w 673894"/>
              <a:gd name="connsiteY29" fmla="*/ 157163 h 269082"/>
              <a:gd name="connsiteX30" fmla="*/ 614363 w 673894"/>
              <a:gd name="connsiteY30" fmla="*/ 178594 h 269082"/>
              <a:gd name="connsiteX31" fmla="*/ 621506 w 673894"/>
              <a:gd name="connsiteY31" fmla="*/ 188119 h 269082"/>
              <a:gd name="connsiteX32" fmla="*/ 638175 w 673894"/>
              <a:gd name="connsiteY32" fmla="*/ 211932 h 269082"/>
              <a:gd name="connsiteX33" fmla="*/ 642938 w 673894"/>
              <a:gd name="connsiteY33" fmla="*/ 221457 h 269082"/>
              <a:gd name="connsiteX34" fmla="*/ 650081 w 673894"/>
              <a:gd name="connsiteY34" fmla="*/ 230982 h 269082"/>
              <a:gd name="connsiteX35" fmla="*/ 664369 w 673894"/>
              <a:gd name="connsiteY35" fmla="*/ 250032 h 269082"/>
              <a:gd name="connsiteX36" fmla="*/ 666750 w 673894"/>
              <a:gd name="connsiteY36" fmla="*/ 257175 h 269082"/>
              <a:gd name="connsiteX37" fmla="*/ 671513 w 673894"/>
              <a:gd name="connsiteY37" fmla="*/ 264319 h 269082"/>
              <a:gd name="connsiteX38" fmla="*/ 673894 w 673894"/>
              <a:gd name="connsiteY38" fmla="*/ 269082 h 269082"/>
              <a:gd name="connsiteX39" fmla="*/ 673894 w 673894"/>
              <a:gd name="connsiteY39"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73831 w 673894"/>
              <a:gd name="connsiteY5" fmla="*/ 40482 h 269082"/>
              <a:gd name="connsiteX6" fmla="*/ 185738 w 673894"/>
              <a:gd name="connsiteY6" fmla="*/ 33338 h 269082"/>
              <a:gd name="connsiteX7" fmla="*/ 195263 w 673894"/>
              <a:gd name="connsiteY7" fmla="*/ 30957 h 269082"/>
              <a:gd name="connsiteX8" fmla="*/ 202406 w 673894"/>
              <a:gd name="connsiteY8" fmla="*/ 28575 h 269082"/>
              <a:gd name="connsiteX9" fmla="*/ 221456 w 673894"/>
              <a:gd name="connsiteY9" fmla="*/ 21432 h 269082"/>
              <a:gd name="connsiteX10" fmla="*/ 233363 w 673894"/>
              <a:gd name="connsiteY10" fmla="*/ 14288 h 269082"/>
              <a:gd name="connsiteX11" fmla="*/ 269081 w 673894"/>
              <a:gd name="connsiteY11" fmla="*/ 9525 h 269082"/>
              <a:gd name="connsiteX12" fmla="*/ 295275 w 673894"/>
              <a:gd name="connsiteY12" fmla="*/ 4763 h 269082"/>
              <a:gd name="connsiteX13" fmla="*/ 302419 w 673894"/>
              <a:gd name="connsiteY13" fmla="*/ 2382 h 269082"/>
              <a:gd name="connsiteX14" fmla="*/ 314325 w 673894"/>
              <a:gd name="connsiteY14" fmla="*/ 0 h 269082"/>
              <a:gd name="connsiteX15" fmla="*/ 366713 w 673894"/>
              <a:gd name="connsiteY15" fmla="*/ 2382 h 269082"/>
              <a:gd name="connsiteX16" fmla="*/ 373856 w 673894"/>
              <a:gd name="connsiteY16" fmla="*/ 4763 h 269082"/>
              <a:gd name="connsiteX17" fmla="*/ 383381 w 673894"/>
              <a:gd name="connsiteY17" fmla="*/ 7144 h 269082"/>
              <a:gd name="connsiteX18" fmla="*/ 400050 w 673894"/>
              <a:gd name="connsiteY18" fmla="*/ 14288 h 269082"/>
              <a:gd name="connsiteX19" fmla="*/ 411956 w 673894"/>
              <a:gd name="connsiteY19" fmla="*/ 19050 h 269082"/>
              <a:gd name="connsiteX20" fmla="*/ 435769 w 673894"/>
              <a:gd name="connsiteY20" fmla="*/ 26194 h 269082"/>
              <a:gd name="connsiteX21" fmla="*/ 464344 w 673894"/>
              <a:gd name="connsiteY21" fmla="*/ 42863 h 269082"/>
              <a:gd name="connsiteX22" fmla="*/ 476250 w 673894"/>
              <a:gd name="connsiteY22" fmla="*/ 50007 h 269082"/>
              <a:gd name="connsiteX23" fmla="*/ 485775 w 673894"/>
              <a:gd name="connsiteY23" fmla="*/ 57150 h 269082"/>
              <a:gd name="connsiteX24" fmla="*/ 500063 w 673894"/>
              <a:gd name="connsiteY24" fmla="*/ 66675 h 269082"/>
              <a:gd name="connsiteX25" fmla="*/ 507206 w 673894"/>
              <a:gd name="connsiteY25" fmla="*/ 71438 h 269082"/>
              <a:gd name="connsiteX26" fmla="*/ 514350 w 673894"/>
              <a:gd name="connsiteY26" fmla="*/ 78582 h 269082"/>
              <a:gd name="connsiteX27" fmla="*/ 545306 w 673894"/>
              <a:gd name="connsiteY27" fmla="*/ 102394 h 269082"/>
              <a:gd name="connsiteX28" fmla="*/ 564356 w 673894"/>
              <a:gd name="connsiteY28" fmla="*/ 121444 h 269082"/>
              <a:gd name="connsiteX29" fmla="*/ 588169 w 673894"/>
              <a:gd name="connsiteY29" fmla="*/ 142875 h 269082"/>
              <a:gd name="connsiteX30" fmla="*/ 597694 w 673894"/>
              <a:gd name="connsiteY30" fmla="*/ 157163 h 269082"/>
              <a:gd name="connsiteX31" fmla="*/ 614363 w 673894"/>
              <a:gd name="connsiteY31" fmla="*/ 178594 h 269082"/>
              <a:gd name="connsiteX32" fmla="*/ 621506 w 673894"/>
              <a:gd name="connsiteY32" fmla="*/ 188119 h 269082"/>
              <a:gd name="connsiteX33" fmla="*/ 638175 w 673894"/>
              <a:gd name="connsiteY33" fmla="*/ 211932 h 269082"/>
              <a:gd name="connsiteX34" fmla="*/ 642938 w 673894"/>
              <a:gd name="connsiteY34" fmla="*/ 221457 h 269082"/>
              <a:gd name="connsiteX35" fmla="*/ 650081 w 673894"/>
              <a:gd name="connsiteY35" fmla="*/ 230982 h 269082"/>
              <a:gd name="connsiteX36" fmla="*/ 664369 w 673894"/>
              <a:gd name="connsiteY36" fmla="*/ 250032 h 269082"/>
              <a:gd name="connsiteX37" fmla="*/ 666750 w 673894"/>
              <a:gd name="connsiteY37" fmla="*/ 257175 h 269082"/>
              <a:gd name="connsiteX38" fmla="*/ 671513 w 673894"/>
              <a:gd name="connsiteY38" fmla="*/ 264319 h 269082"/>
              <a:gd name="connsiteX39" fmla="*/ 673894 w 673894"/>
              <a:gd name="connsiteY39" fmla="*/ 269082 h 269082"/>
              <a:gd name="connsiteX40" fmla="*/ 673894 w 673894"/>
              <a:gd name="connsiteY40"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21456 w 673894"/>
              <a:gd name="connsiteY8" fmla="*/ 21432 h 269082"/>
              <a:gd name="connsiteX9" fmla="*/ 233363 w 673894"/>
              <a:gd name="connsiteY9" fmla="*/ 14288 h 269082"/>
              <a:gd name="connsiteX10" fmla="*/ 269081 w 673894"/>
              <a:gd name="connsiteY10" fmla="*/ 9525 h 269082"/>
              <a:gd name="connsiteX11" fmla="*/ 295275 w 673894"/>
              <a:gd name="connsiteY11" fmla="*/ 4763 h 269082"/>
              <a:gd name="connsiteX12" fmla="*/ 302419 w 673894"/>
              <a:gd name="connsiteY12" fmla="*/ 2382 h 269082"/>
              <a:gd name="connsiteX13" fmla="*/ 314325 w 673894"/>
              <a:gd name="connsiteY13" fmla="*/ 0 h 269082"/>
              <a:gd name="connsiteX14" fmla="*/ 366713 w 673894"/>
              <a:gd name="connsiteY14" fmla="*/ 2382 h 269082"/>
              <a:gd name="connsiteX15" fmla="*/ 373856 w 673894"/>
              <a:gd name="connsiteY15" fmla="*/ 4763 h 269082"/>
              <a:gd name="connsiteX16" fmla="*/ 383381 w 673894"/>
              <a:gd name="connsiteY16" fmla="*/ 7144 h 269082"/>
              <a:gd name="connsiteX17" fmla="*/ 400050 w 673894"/>
              <a:gd name="connsiteY17" fmla="*/ 14288 h 269082"/>
              <a:gd name="connsiteX18" fmla="*/ 411956 w 673894"/>
              <a:gd name="connsiteY18" fmla="*/ 19050 h 269082"/>
              <a:gd name="connsiteX19" fmla="*/ 435769 w 673894"/>
              <a:gd name="connsiteY19" fmla="*/ 26194 h 269082"/>
              <a:gd name="connsiteX20" fmla="*/ 464344 w 673894"/>
              <a:gd name="connsiteY20" fmla="*/ 42863 h 269082"/>
              <a:gd name="connsiteX21" fmla="*/ 476250 w 673894"/>
              <a:gd name="connsiteY21" fmla="*/ 50007 h 269082"/>
              <a:gd name="connsiteX22" fmla="*/ 485775 w 673894"/>
              <a:gd name="connsiteY22" fmla="*/ 57150 h 269082"/>
              <a:gd name="connsiteX23" fmla="*/ 500063 w 673894"/>
              <a:gd name="connsiteY23" fmla="*/ 66675 h 269082"/>
              <a:gd name="connsiteX24" fmla="*/ 507206 w 673894"/>
              <a:gd name="connsiteY24" fmla="*/ 71438 h 269082"/>
              <a:gd name="connsiteX25" fmla="*/ 514350 w 673894"/>
              <a:gd name="connsiteY25" fmla="*/ 78582 h 269082"/>
              <a:gd name="connsiteX26" fmla="*/ 545306 w 673894"/>
              <a:gd name="connsiteY26" fmla="*/ 102394 h 269082"/>
              <a:gd name="connsiteX27" fmla="*/ 564356 w 673894"/>
              <a:gd name="connsiteY27" fmla="*/ 121444 h 269082"/>
              <a:gd name="connsiteX28" fmla="*/ 588169 w 673894"/>
              <a:gd name="connsiteY28" fmla="*/ 142875 h 269082"/>
              <a:gd name="connsiteX29" fmla="*/ 597694 w 673894"/>
              <a:gd name="connsiteY29" fmla="*/ 157163 h 269082"/>
              <a:gd name="connsiteX30" fmla="*/ 614363 w 673894"/>
              <a:gd name="connsiteY30" fmla="*/ 178594 h 269082"/>
              <a:gd name="connsiteX31" fmla="*/ 621506 w 673894"/>
              <a:gd name="connsiteY31" fmla="*/ 188119 h 269082"/>
              <a:gd name="connsiteX32" fmla="*/ 638175 w 673894"/>
              <a:gd name="connsiteY32" fmla="*/ 211932 h 269082"/>
              <a:gd name="connsiteX33" fmla="*/ 642938 w 673894"/>
              <a:gd name="connsiteY33" fmla="*/ 221457 h 269082"/>
              <a:gd name="connsiteX34" fmla="*/ 650081 w 673894"/>
              <a:gd name="connsiteY34" fmla="*/ 230982 h 269082"/>
              <a:gd name="connsiteX35" fmla="*/ 664369 w 673894"/>
              <a:gd name="connsiteY35" fmla="*/ 250032 h 269082"/>
              <a:gd name="connsiteX36" fmla="*/ 666750 w 673894"/>
              <a:gd name="connsiteY36" fmla="*/ 257175 h 269082"/>
              <a:gd name="connsiteX37" fmla="*/ 671513 w 673894"/>
              <a:gd name="connsiteY37" fmla="*/ 264319 h 269082"/>
              <a:gd name="connsiteX38" fmla="*/ 673894 w 673894"/>
              <a:gd name="connsiteY38" fmla="*/ 269082 h 269082"/>
              <a:gd name="connsiteX39" fmla="*/ 673894 w 673894"/>
              <a:gd name="connsiteY39"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33363 w 673894"/>
              <a:gd name="connsiteY8" fmla="*/ 14288 h 269082"/>
              <a:gd name="connsiteX9" fmla="*/ 269081 w 673894"/>
              <a:gd name="connsiteY9" fmla="*/ 9525 h 269082"/>
              <a:gd name="connsiteX10" fmla="*/ 295275 w 673894"/>
              <a:gd name="connsiteY10" fmla="*/ 4763 h 269082"/>
              <a:gd name="connsiteX11" fmla="*/ 302419 w 673894"/>
              <a:gd name="connsiteY11" fmla="*/ 2382 h 269082"/>
              <a:gd name="connsiteX12" fmla="*/ 314325 w 673894"/>
              <a:gd name="connsiteY12" fmla="*/ 0 h 269082"/>
              <a:gd name="connsiteX13" fmla="*/ 366713 w 673894"/>
              <a:gd name="connsiteY13" fmla="*/ 2382 h 269082"/>
              <a:gd name="connsiteX14" fmla="*/ 373856 w 673894"/>
              <a:gd name="connsiteY14" fmla="*/ 4763 h 269082"/>
              <a:gd name="connsiteX15" fmla="*/ 383381 w 673894"/>
              <a:gd name="connsiteY15" fmla="*/ 7144 h 269082"/>
              <a:gd name="connsiteX16" fmla="*/ 400050 w 673894"/>
              <a:gd name="connsiteY16" fmla="*/ 14288 h 269082"/>
              <a:gd name="connsiteX17" fmla="*/ 411956 w 673894"/>
              <a:gd name="connsiteY17" fmla="*/ 19050 h 269082"/>
              <a:gd name="connsiteX18" fmla="*/ 435769 w 673894"/>
              <a:gd name="connsiteY18" fmla="*/ 26194 h 269082"/>
              <a:gd name="connsiteX19" fmla="*/ 464344 w 673894"/>
              <a:gd name="connsiteY19" fmla="*/ 42863 h 269082"/>
              <a:gd name="connsiteX20" fmla="*/ 476250 w 673894"/>
              <a:gd name="connsiteY20" fmla="*/ 50007 h 269082"/>
              <a:gd name="connsiteX21" fmla="*/ 485775 w 673894"/>
              <a:gd name="connsiteY21" fmla="*/ 57150 h 269082"/>
              <a:gd name="connsiteX22" fmla="*/ 500063 w 673894"/>
              <a:gd name="connsiteY22" fmla="*/ 66675 h 269082"/>
              <a:gd name="connsiteX23" fmla="*/ 507206 w 673894"/>
              <a:gd name="connsiteY23" fmla="*/ 71438 h 269082"/>
              <a:gd name="connsiteX24" fmla="*/ 514350 w 673894"/>
              <a:gd name="connsiteY24" fmla="*/ 78582 h 269082"/>
              <a:gd name="connsiteX25" fmla="*/ 545306 w 673894"/>
              <a:gd name="connsiteY25" fmla="*/ 102394 h 269082"/>
              <a:gd name="connsiteX26" fmla="*/ 564356 w 673894"/>
              <a:gd name="connsiteY26" fmla="*/ 121444 h 269082"/>
              <a:gd name="connsiteX27" fmla="*/ 588169 w 673894"/>
              <a:gd name="connsiteY27" fmla="*/ 142875 h 269082"/>
              <a:gd name="connsiteX28" fmla="*/ 597694 w 673894"/>
              <a:gd name="connsiteY28" fmla="*/ 157163 h 269082"/>
              <a:gd name="connsiteX29" fmla="*/ 614363 w 673894"/>
              <a:gd name="connsiteY29" fmla="*/ 178594 h 269082"/>
              <a:gd name="connsiteX30" fmla="*/ 621506 w 673894"/>
              <a:gd name="connsiteY30" fmla="*/ 188119 h 269082"/>
              <a:gd name="connsiteX31" fmla="*/ 638175 w 673894"/>
              <a:gd name="connsiteY31" fmla="*/ 211932 h 269082"/>
              <a:gd name="connsiteX32" fmla="*/ 642938 w 673894"/>
              <a:gd name="connsiteY32" fmla="*/ 221457 h 269082"/>
              <a:gd name="connsiteX33" fmla="*/ 650081 w 673894"/>
              <a:gd name="connsiteY33" fmla="*/ 230982 h 269082"/>
              <a:gd name="connsiteX34" fmla="*/ 664369 w 673894"/>
              <a:gd name="connsiteY34" fmla="*/ 250032 h 269082"/>
              <a:gd name="connsiteX35" fmla="*/ 666750 w 673894"/>
              <a:gd name="connsiteY35" fmla="*/ 257175 h 269082"/>
              <a:gd name="connsiteX36" fmla="*/ 671513 w 673894"/>
              <a:gd name="connsiteY36" fmla="*/ 264319 h 269082"/>
              <a:gd name="connsiteX37" fmla="*/ 673894 w 673894"/>
              <a:gd name="connsiteY37" fmla="*/ 269082 h 269082"/>
              <a:gd name="connsiteX38" fmla="*/ 673894 w 673894"/>
              <a:gd name="connsiteY38"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33363 w 673894"/>
              <a:gd name="connsiteY8" fmla="*/ 14288 h 269082"/>
              <a:gd name="connsiteX9" fmla="*/ 247650 w 673894"/>
              <a:gd name="connsiteY9" fmla="*/ 9525 h 269082"/>
              <a:gd name="connsiteX10" fmla="*/ 269081 w 673894"/>
              <a:gd name="connsiteY10" fmla="*/ 9525 h 269082"/>
              <a:gd name="connsiteX11" fmla="*/ 295275 w 673894"/>
              <a:gd name="connsiteY11" fmla="*/ 4763 h 269082"/>
              <a:gd name="connsiteX12" fmla="*/ 302419 w 673894"/>
              <a:gd name="connsiteY12" fmla="*/ 2382 h 269082"/>
              <a:gd name="connsiteX13" fmla="*/ 314325 w 673894"/>
              <a:gd name="connsiteY13" fmla="*/ 0 h 269082"/>
              <a:gd name="connsiteX14" fmla="*/ 366713 w 673894"/>
              <a:gd name="connsiteY14" fmla="*/ 2382 h 269082"/>
              <a:gd name="connsiteX15" fmla="*/ 373856 w 673894"/>
              <a:gd name="connsiteY15" fmla="*/ 4763 h 269082"/>
              <a:gd name="connsiteX16" fmla="*/ 383381 w 673894"/>
              <a:gd name="connsiteY16" fmla="*/ 7144 h 269082"/>
              <a:gd name="connsiteX17" fmla="*/ 400050 w 673894"/>
              <a:gd name="connsiteY17" fmla="*/ 14288 h 269082"/>
              <a:gd name="connsiteX18" fmla="*/ 411956 w 673894"/>
              <a:gd name="connsiteY18" fmla="*/ 19050 h 269082"/>
              <a:gd name="connsiteX19" fmla="*/ 435769 w 673894"/>
              <a:gd name="connsiteY19" fmla="*/ 26194 h 269082"/>
              <a:gd name="connsiteX20" fmla="*/ 464344 w 673894"/>
              <a:gd name="connsiteY20" fmla="*/ 42863 h 269082"/>
              <a:gd name="connsiteX21" fmla="*/ 476250 w 673894"/>
              <a:gd name="connsiteY21" fmla="*/ 50007 h 269082"/>
              <a:gd name="connsiteX22" fmla="*/ 485775 w 673894"/>
              <a:gd name="connsiteY22" fmla="*/ 57150 h 269082"/>
              <a:gd name="connsiteX23" fmla="*/ 500063 w 673894"/>
              <a:gd name="connsiteY23" fmla="*/ 66675 h 269082"/>
              <a:gd name="connsiteX24" fmla="*/ 507206 w 673894"/>
              <a:gd name="connsiteY24" fmla="*/ 71438 h 269082"/>
              <a:gd name="connsiteX25" fmla="*/ 514350 w 673894"/>
              <a:gd name="connsiteY25" fmla="*/ 78582 h 269082"/>
              <a:gd name="connsiteX26" fmla="*/ 545306 w 673894"/>
              <a:gd name="connsiteY26" fmla="*/ 102394 h 269082"/>
              <a:gd name="connsiteX27" fmla="*/ 564356 w 673894"/>
              <a:gd name="connsiteY27" fmla="*/ 121444 h 269082"/>
              <a:gd name="connsiteX28" fmla="*/ 588169 w 673894"/>
              <a:gd name="connsiteY28" fmla="*/ 142875 h 269082"/>
              <a:gd name="connsiteX29" fmla="*/ 597694 w 673894"/>
              <a:gd name="connsiteY29" fmla="*/ 157163 h 269082"/>
              <a:gd name="connsiteX30" fmla="*/ 614363 w 673894"/>
              <a:gd name="connsiteY30" fmla="*/ 178594 h 269082"/>
              <a:gd name="connsiteX31" fmla="*/ 621506 w 673894"/>
              <a:gd name="connsiteY31" fmla="*/ 188119 h 269082"/>
              <a:gd name="connsiteX32" fmla="*/ 638175 w 673894"/>
              <a:gd name="connsiteY32" fmla="*/ 211932 h 269082"/>
              <a:gd name="connsiteX33" fmla="*/ 642938 w 673894"/>
              <a:gd name="connsiteY33" fmla="*/ 221457 h 269082"/>
              <a:gd name="connsiteX34" fmla="*/ 650081 w 673894"/>
              <a:gd name="connsiteY34" fmla="*/ 230982 h 269082"/>
              <a:gd name="connsiteX35" fmla="*/ 664369 w 673894"/>
              <a:gd name="connsiteY35" fmla="*/ 250032 h 269082"/>
              <a:gd name="connsiteX36" fmla="*/ 666750 w 673894"/>
              <a:gd name="connsiteY36" fmla="*/ 257175 h 269082"/>
              <a:gd name="connsiteX37" fmla="*/ 671513 w 673894"/>
              <a:gd name="connsiteY37" fmla="*/ 264319 h 269082"/>
              <a:gd name="connsiteX38" fmla="*/ 673894 w 673894"/>
              <a:gd name="connsiteY38" fmla="*/ 269082 h 269082"/>
              <a:gd name="connsiteX39" fmla="*/ 673894 w 673894"/>
              <a:gd name="connsiteY39"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47650 w 673894"/>
              <a:gd name="connsiteY8" fmla="*/ 9525 h 269082"/>
              <a:gd name="connsiteX9" fmla="*/ 269081 w 673894"/>
              <a:gd name="connsiteY9" fmla="*/ 9525 h 269082"/>
              <a:gd name="connsiteX10" fmla="*/ 295275 w 673894"/>
              <a:gd name="connsiteY10" fmla="*/ 4763 h 269082"/>
              <a:gd name="connsiteX11" fmla="*/ 302419 w 673894"/>
              <a:gd name="connsiteY11" fmla="*/ 2382 h 269082"/>
              <a:gd name="connsiteX12" fmla="*/ 314325 w 673894"/>
              <a:gd name="connsiteY12" fmla="*/ 0 h 269082"/>
              <a:gd name="connsiteX13" fmla="*/ 366713 w 673894"/>
              <a:gd name="connsiteY13" fmla="*/ 2382 h 269082"/>
              <a:gd name="connsiteX14" fmla="*/ 373856 w 673894"/>
              <a:gd name="connsiteY14" fmla="*/ 4763 h 269082"/>
              <a:gd name="connsiteX15" fmla="*/ 383381 w 673894"/>
              <a:gd name="connsiteY15" fmla="*/ 7144 h 269082"/>
              <a:gd name="connsiteX16" fmla="*/ 400050 w 673894"/>
              <a:gd name="connsiteY16" fmla="*/ 14288 h 269082"/>
              <a:gd name="connsiteX17" fmla="*/ 411956 w 673894"/>
              <a:gd name="connsiteY17" fmla="*/ 19050 h 269082"/>
              <a:gd name="connsiteX18" fmla="*/ 435769 w 673894"/>
              <a:gd name="connsiteY18" fmla="*/ 26194 h 269082"/>
              <a:gd name="connsiteX19" fmla="*/ 464344 w 673894"/>
              <a:gd name="connsiteY19" fmla="*/ 42863 h 269082"/>
              <a:gd name="connsiteX20" fmla="*/ 476250 w 673894"/>
              <a:gd name="connsiteY20" fmla="*/ 50007 h 269082"/>
              <a:gd name="connsiteX21" fmla="*/ 485775 w 673894"/>
              <a:gd name="connsiteY21" fmla="*/ 57150 h 269082"/>
              <a:gd name="connsiteX22" fmla="*/ 500063 w 673894"/>
              <a:gd name="connsiteY22" fmla="*/ 66675 h 269082"/>
              <a:gd name="connsiteX23" fmla="*/ 507206 w 673894"/>
              <a:gd name="connsiteY23" fmla="*/ 71438 h 269082"/>
              <a:gd name="connsiteX24" fmla="*/ 514350 w 673894"/>
              <a:gd name="connsiteY24" fmla="*/ 78582 h 269082"/>
              <a:gd name="connsiteX25" fmla="*/ 545306 w 673894"/>
              <a:gd name="connsiteY25" fmla="*/ 102394 h 269082"/>
              <a:gd name="connsiteX26" fmla="*/ 564356 w 673894"/>
              <a:gd name="connsiteY26" fmla="*/ 121444 h 269082"/>
              <a:gd name="connsiteX27" fmla="*/ 588169 w 673894"/>
              <a:gd name="connsiteY27" fmla="*/ 142875 h 269082"/>
              <a:gd name="connsiteX28" fmla="*/ 597694 w 673894"/>
              <a:gd name="connsiteY28" fmla="*/ 157163 h 269082"/>
              <a:gd name="connsiteX29" fmla="*/ 614363 w 673894"/>
              <a:gd name="connsiteY29" fmla="*/ 178594 h 269082"/>
              <a:gd name="connsiteX30" fmla="*/ 621506 w 673894"/>
              <a:gd name="connsiteY30" fmla="*/ 188119 h 269082"/>
              <a:gd name="connsiteX31" fmla="*/ 638175 w 673894"/>
              <a:gd name="connsiteY31" fmla="*/ 211932 h 269082"/>
              <a:gd name="connsiteX32" fmla="*/ 642938 w 673894"/>
              <a:gd name="connsiteY32" fmla="*/ 221457 h 269082"/>
              <a:gd name="connsiteX33" fmla="*/ 650081 w 673894"/>
              <a:gd name="connsiteY33" fmla="*/ 230982 h 269082"/>
              <a:gd name="connsiteX34" fmla="*/ 664369 w 673894"/>
              <a:gd name="connsiteY34" fmla="*/ 250032 h 269082"/>
              <a:gd name="connsiteX35" fmla="*/ 666750 w 673894"/>
              <a:gd name="connsiteY35" fmla="*/ 257175 h 269082"/>
              <a:gd name="connsiteX36" fmla="*/ 671513 w 673894"/>
              <a:gd name="connsiteY36" fmla="*/ 264319 h 269082"/>
              <a:gd name="connsiteX37" fmla="*/ 673894 w 673894"/>
              <a:gd name="connsiteY37" fmla="*/ 269082 h 269082"/>
              <a:gd name="connsiteX38" fmla="*/ 673894 w 673894"/>
              <a:gd name="connsiteY38"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69081 w 673894"/>
              <a:gd name="connsiteY8" fmla="*/ 9525 h 269082"/>
              <a:gd name="connsiteX9" fmla="*/ 295275 w 673894"/>
              <a:gd name="connsiteY9" fmla="*/ 4763 h 269082"/>
              <a:gd name="connsiteX10" fmla="*/ 302419 w 673894"/>
              <a:gd name="connsiteY10" fmla="*/ 2382 h 269082"/>
              <a:gd name="connsiteX11" fmla="*/ 314325 w 673894"/>
              <a:gd name="connsiteY11" fmla="*/ 0 h 269082"/>
              <a:gd name="connsiteX12" fmla="*/ 366713 w 673894"/>
              <a:gd name="connsiteY12" fmla="*/ 2382 h 269082"/>
              <a:gd name="connsiteX13" fmla="*/ 373856 w 673894"/>
              <a:gd name="connsiteY13" fmla="*/ 4763 h 269082"/>
              <a:gd name="connsiteX14" fmla="*/ 383381 w 673894"/>
              <a:gd name="connsiteY14" fmla="*/ 7144 h 269082"/>
              <a:gd name="connsiteX15" fmla="*/ 400050 w 673894"/>
              <a:gd name="connsiteY15" fmla="*/ 14288 h 269082"/>
              <a:gd name="connsiteX16" fmla="*/ 411956 w 673894"/>
              <a:gd name="connsiteY16" fmla="*/ 19050 h 269082"/>
              <a:gd name="connsiteX17" fmla="*/ 435769 w 673894"/>
              <a:gd name="connsiteY17" fmla="*/ 26194 h 269082"/>
              <a:gd name="connsiteX18" fmla="*/ 464344 w 673894"/>
              <a:gd name="connsiteY18" fmla="*/ 42863 h 269082"/>
              <a:gd name="connsiteX19" fmla="*/ 476250 w 673894"/>
              <a:gd name="connsiteY19" fmla="*/ 50007 h 269082"/>
              <a:gd name="connsiteX20" fmla="*/ 485775 w 673894"/>
              <a:gd name="connsiteY20" fmla="*/ 57150 h 269082"/>
              <a:gd name="connsiteX21" fmla="*/ 500063 w 673894"/>
              <a:gd name="connsiteY21" fmla="*/ 66675 h 269082"/>
              <a:gd name="connsiteX22" fmla="*/ 507206 w 673894"/>
              <a:gd name="connsiteY22" fmla="*/ 71438 h 269082"/>
              <a:gd name="connsiteX23" fmla="*/ 514350 w 673894"/>
              <a:gd name="connsiteY23" fmla="*/ 78582 h 269082"/>
              <a:gd name="connsiteX24" fmla="*/ 545306 w 673894"/>
              <a:gd name="connsiteY24" fmla="*/ 102394 h 269082"/>
              <a:gd name="connsiteX25" fmla="*/ 564356 w 673894"/>
              <a:gd name="connsiteY25" fmla="*/ 121444 h 269082"/>
              <a:gd name="connsiteX26" fmla="*/ 588169 w 673894"/>
              <a:gd name="connsiteY26" fmla="*/ 142875 h 269082"/>
              <a:gd name="connsiteX27" fmla="*/ 597694 w 673894"/>
              <a:gd name="connsiteY27" fmla="*/ 157163 h 269082"/>
              <a:gd name="connsiteX28" fmla="*/ 614363 w 673894"/>
              <a:gd name="connsiteY28" fmla="*/ 178594 h 269082"/>
              <a:gd name="connsiteX29" fmla="*/ 621506 w 673894"/>
              <a:gd name="connsiteY29" fmla="*/ 188119 h 269082"/>
              <a:gd name="connsiteX30" fmla="*/ 638175 w 673894"/>
              <a:gd name="connsiteY30" fmla="*/ 211932 h 269082"/>
              <a:gd name="connsiteX31" fmla="*/ 642938 w 673894"/>
              <a:gd name="connsiteY31" fmla="*/ 221457 h 269082"/>
              <a:gd name="connsiteX32" fmla="*/ 650081 w 673894"/>
              <a:gd name="connsiteY32" fmla="*/ 230982 h 269082"/>
              <a:gd name="connsiteX33" fmla="*/ 664369 w 673894"/>
              <a:gd name="connsiteY33" fmla="*/ 250032 h 269082"/>
              <a:gd name="connsiteX34" fmla="*/ 666750 w 673894"/>
              <a:gd name="connsiteY34" fmla="*/ 257175 h 269082"/>
              <a:gd name="connsiteX35" fmla="*/ 671513 w 673894"/>
              <a:gd name="connsiteY35" fmla="*/ 264319 h 269082"/>
              <a:gd name="connsiteX36" fmla="*/ 673894 w 673894"/>
              <a:gd name="connsiteY36" fmla="*/ 269082 h 269082"/>
              <a:gd name="connsiteX37" fmla="*/ 673894 w 673894"/>
              <a:gd name="connsiteY37"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95275 w 673894"/>
              <a:gd name="connsiteY8" fmla="*/ 4763 h 269082"/>
              <a:gd name="connsiteX9" fmla="*/ 302419 w 673894"/>
              <a:gd name="connsiteY9" fmla="*/ 2382 h 269082"/>
              <a:gd name="connsiteX10" fmla="*/ 314325 w 673894"/>
              <a:gd name="connsiteY10" fmla="*/ 0 h 269082"/>
              <a:gd name="connsiteX11" fmla="*/ 366713 w 673894"/>
              <a:gd name="connsiteY11" fmla="*/ 2382 h 269082"/>
              <a:gd name="connsiteX12" fmla="*/ 373856 w 673894"/>
              <a:gd name="connsiteY12" fmla="*/ 4763 h 269082"/>
              <a:gd name="connsiteX13" fmla="*/ 383381 w 673894"/>
              <a:gd name="connsiteY13" fmla="*/ 7144 h 269082"/>
              <a:gd name="connsiteX14" fmla="*/ 400050 w 673894"/>
              <a:gd name="connsiteY14" fmla="*/ 14288 h 269082"/>
              <a:gd name="connsiteX15" fmla="*/ 411956 w 673894"/>
              <a:gd name="connsiteY15" fmla="*/ 19050 h 269082"/>
              <a:gd name="connsiteX16" fmla="*/ 435769 w 673894"/>
              <a:gd name="connsiteY16" fmla="*/ 26194 h 269082"/>
              <a:gd name="connsiteX17" fmla="*/ 464344 w 673894"/>
              <a:gd name="connsiteY17" fmla="*/ 42863 h 269082"/>
              <a:gd name="connsiteX18" fmla="*/ 476250 w 673894"/>
              <a:gd name="connsiteY18" fmla="*/ 50007 h 269082"/>
              <a:gd name="connsiteX19" fmla="*/ 485775 w 673894"/>
              <a:gd name="connsiteY19" fmla="*/ 57150 h 269082"/>
              <a:gd name="connsiteX20" fmla="*/ 500063 w 673894"/>
              <a:gd name="connsiteY20" fmla="*/ 66675 h 269082"/>
              <a:gd name="connsiteX21" fmla="*/ 507206 w 673894"/>
              <a:gd name="connsiteY21" fmla="*/ 71438 h 269082"/>
              <a:gd name="connsiteX22" fmla="*/ 514350 w 673894"/>
              <a:gd name="connsiteY22" fmla="*/ 78582 h 269082"/>
              <a:gd name="connsiteX23" fmla="*/ 545306 w 673894"/>
              <a:gd name="connsiteY23" fmla="*/ 102394 h 269082"/>
              <a:gd name="connsiteX24" fmla="*/ 564356 w 673894"/>
              <a:gd name="connsiteY24" fmla="*/ 121444 h 269082"/>
              <a:gd name="connsiteX25" fmla="*/ 588169 w 673894"/>
              <a:gd name="connsiteY25" fmla="*/ 142875 h 269082"/>
              <a:gd name="connsiteX26" fmla="*/ 597694 w 673894"/>
              <a:gd name="connsiteY26" fmla="*/ 157163 h 269082"/>
              <a:gd name="connsiteX27" fmla="*/ 614363 w 673894"/>
              <a:gd name="connsiteY27" fmla="*/ 178594 h 269082"/>
              <a:gd name="connsiteX28" fmla="*/ 621506 w 673894"/>
              <a:gd name="connsiteY28" fmla="*/ 188119 h 269082"/>
              <a:gd name="connsiteX29" fmla="*/ 638175 w 673894"/>
              <a:gd name="connsiteY29" fmla="*/ 211932 h 269082"/>
              <a:gd name="connsiteX30" fmla="*/ 642938 w 673894"/>
              <a:gd name="connsiteY30" fmla="*/ 221457 h 269082"/>
              <a:gd name="connsiteX31" fmla="*/ 650081 w 673894"/>
              <a:gd name="connsiteY31" fmla="*/ 230982 h 269082"/>
              <a:gd name="connsiteX32" fmla="*/ 664369 w 673894"/>
              <a:gd name="connsiteY32" fmla="*/ 250032 h 269082"/>
              <a:gd name="connsiteX33" fmla="*/ 666750 w 673894"/>
              <a:gd name="connsiteY33" fmla="*/ 257175 h 269082"/>
              <a:gd name="connsiteX34" fmla="*/ 671513 w 673894"/>
              <a:gd name="connsiteY34" fmla="*/ 264319 h 269082"/>
              <a:gd name="connsiteX35" fmla="*/ 673894 w 673894"/>
              <a:gd name="connsiteY35" fmla="*/ 269082 h 269082"/>
              <a:gd name="connsiteX36" fmla="*/ 673894 w 673894"/>
              <a:gd name="connsiteY36"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95275 w 673894"/>
              <a:gd name="connsiteY8" fmla="*/ 4763 h 269082"/>
              <a:gd name="connsiteX9" fmla="*/ 314325 w 673894"/>
              <a:gd name="connsiteY9" fmla="*/ 0 h 269082"/>
              <a:gd name="connsiteX10" fmla="*/ 366713 w 673894"/>
              <a:gd name="connsiteY10" fmla="*/ 2382 h 269082"/>
              <a:gd name="connsiteX11" fmla="*/ 373856 w 673894"/>
              <a:gd name="connsiteY11" fmla="*/ 4763 h 269082"/>
              <a:gd name="connsiteX12" fmla="*/ 383381 w 673894"/>
              <a:gd name="connsiteY12" fmla="*/ 7144 h 269082"/>
              <a:gd name="connsiteX13" fmla="*/ 400050 w 673894"/>
              <a:gd name="connsiteY13" fmla="*/ 14288 h 269082"/>
              <a:gd name="connsiteX14" fmla="*/ 411956 w 673894"/>
              <a:gd name="connsiteY14" fmla="*/ 19050 h 269082"/>
              <a:gd name="connsiteX15" fmla="*/ 435769 w 673894"/>
              <a:gd name="connsiteY15" fmla="*/ 26194 h 269082"/>
              <a:gd name="connsiteX16" fmla="*/ 464344 w 673894"/>
              <a:gd name="connsiteY16" fmla="*/ 42863 h 269082"/>
              <a:gd name="connsiteX17" fmla="*/ 476250 w 673894"/>
              <a:gd name="connsiteY17" fmla="*/ 50007 h 269082"/>
              <a:gd name="connsiteX18" fmla="*/ 485775 w 673894"/>
              <a:gd name="connsiteY18" fmla="*/ 57150 h 269082"/>
              <a:gd name="connsiteX19" fmla="*/ 500063 w 673894"/>
              <a:gd name="connsiteY19" fmla="*/ 66675 h 269082"/>
              <a:gd name="connsiteX20" fmla="*/ 507206 w 673894"/>
              <a:gd name="connsiteY20" fmla="*/ 71438 h 269082"/>
              <a:gd name="connsiteX21" fmla="*/ 514350 w 673894"/>
              <a:gd name="connsiteY21" fmla="*/ 78582 h 269082"/>
              <a:gd name="connsiteX22" fmla="*/ 545306 w 673894"/>
              <a:gd name="connsiteY22" fmla="*/ 102394 h 269082"/>
              <a:gd name="connsiteX23" fmla="*/ 564356 w 673894"/>
              <a:gd name="connsiteY23" fmla="*/ 121444 h 269082"/>
              <a:gd name="connsiteX24" fmla="*/ 588169 w 673894"/>
              <a:gd name="connsiteY24" fmla="*/ 142875 h 269082"/>
              <a:gd name="connsiteX25" fmla="*/ 597694 w 673894"/>
              <a:gd name="connsiteY25" fmla="*/ 157163 h 269082"/>
              <a:gd name="connsiteX26" fmla="*/ 614363 w 673894"/>
              <a:gd name="connsiteY26" fmla="*/ 178594 h 269082"/>
              <a:gd name="connsiteX27" fmla="*/ 621506 w 673894"/>
              <a:gd name="connsiteY27" fmla="*/ 188119 h 269082"/>
              <a:gd name="connsiteX28" fmla="*/ 638175 w 673894"/>
              <a:gd name="connsiteY28" fmla="*/ 211932 h 269082"/>
              <a:gd name="connsiteX29" fmla="*/ 642938 w 673894"/>
              <a:gd name="connsiteY29" fmla="*/ 221457 h 269082"/>
              <a:gd name="connsiteX30" fmla="*/ 650081 w 673894"/>
              <a:gd name="connsiteY30" fmla="*/ 230982 h 269082"/>
              <a:gd name="connsiteX31" fmla="*/ 664369 w 673894"/>
              <a:gd name="connsiteY31" fmla="*/ 250032 h 269082"/>
              <a:gd name="connsiteX32" fmla="*/ 666750 w 673894"/>
              <a:gd name="connsiteY32" fmla="*/ 257175 h 269082"/>
              <a:gd name="connsiteX33" fmla="*/ 671513 w 673894"/>
              <a:gd name="connsiteY33" fmla="*/ 264319 h 269082"/>
              <a:gd name="connsiteX34" fmla="*/ 673894 w 673894"/>
              <a:gd name="connsiteY34" fmla="*/ 269082 h 269082"/>
              <a:gd name="connsiteX35" fmla="*/ 673894 w 673894"/>
              <a:gd name="connsiteY35" fmla="*/ 269082 h 269082"/>
              <a:gd name="connsiteX0" fmla="*/ 0 w 673894"/>
              <a:gd name="connsiteY0" fmla="*/ 245718 h 267150"/>
              <a:gd name="connsiteX1" fmla="*/ 0 w 673894"/>
              <a:gd name="connsiteY1" fmla="*/ 245718 h 267150"/>
              <a:gd name="connsiteX2" fmla="*/ 150019 w 673894"/>
              <a:gd name="connsiteY2" fmla="*/ 64743 h 267150"/>
              <a:gd name="connsiteX3" fmla="*/ 157163 w 673894"/>
              <a:gd name="connsiteY3" fmla="*/ 57600 h 267150"/>
              <a:gd name="connsiteX4" fmla="*/ 161925 w 673894"/>
              <a:gd name="connsiteY4" fmla="*/ 43312 h 267150"/>
              <a:gd name="connsiteX5" fmla="*/ 185738 w 673894"/>
              <a:gd name="connsiteY5" fmla="*/ 31406 h 267150"/>
              <a:gd name="connsiteX6" fmla="*/ 195263 w 673894"/>
              <a:gd name="connsiteY6" fmla="*/ 29025 h 267150"/>
              <a:gd name="connsiteX7" fmla="*/ 202406 w 673894"/>
              <a:gd name="connsiteY7" fmla="*/ 26643 h 267150"/>
              <a:gd name="connsiteX8" fmla="*/ 295275 w 673894"/>
              <a:gd name="connsiteY8" fmla="*/ 2831 h 267150"/>
              <a:gd name="connsiteX9" fmla="*/ 366713 w 673894"/>
              <a:gd name="connsiteY9" fmla="*/ 450 h 267150"/>
              <a:gd name="connsiteX10" fmla="*/ 373856 w 673894"/>
              <a:gd name="connsiteY10" fmla="*/ 2831 h 267150"/>
              <a:gd name="connsiteX11" fmla="*/ 383381 w 673894"/>
              <a:gd name="connsiteY11" fmla="*/ 5212 h 267150"/>
              <a:gd name="connsiteX12" fmla="*/ 400050 w 673894"/>
              <a:gd name="connsiteY12" fmla="*/ 12356 h 267150"/>
              <a:gd name="connsiteX13" fmla="*/ 411956 w 673894"/>
              <a:gd name="connsiteY13" fmla="*/ 17118 h 267150"/>
              <a:gd name="connsiteX14" fmla="*/ 435769 w 673894"/>
              <a:gd name="connsiteY14" fmla="*/ 24262 h 267150"/>
              <a:gd name="connsiteX15" fmla="*/ 464344 w 673894"/>
              <a:gd name="connsiteY15" fmla="*/ 40931 h 267150"/>
              <a:gd name="connsiteX16" fmla="*/ 476250 w 673894"/>
              <a:gd name="connsiteY16" fmla="*/ 48075 h 267150"/>
              <a:gd name="connsiteX17" fmla="*/ 485775 w 673894"/>
              <a:gd name="connsiteY17" fmla="*/ 55218 h 267150"/>
              <a:gd name="connsiteX18" fmla="*/ 500063 w 673894"/>
              <a:gd name="connsiteY18" fmla="*/ 64743 h 267150"/>
              <a:gd name="connsiteX19" fmla="*/ 507206 w 673894"/>
              <a:gd name="connsiteY19" fmla="*/ 69506 h 267150"/>
              <a:gd name="connsiteX20" fmla="*/ 514350 w 673894"/>
              <a:gd name="connsiteY20" fmla="*/ 76650 h 267150"/>
              <a:gd name="connsiteX21" fmla="*/ 545306 w 673894"/>
              <a:gd name="connsiteY21" fmla="*/ 100462 h 267150"/>
              <a:gd name="connsiteX22" fmla="*/ 564356 w 673894"/>
              <a:gd name="connsiteY22" fmla="*/ 119512 h 267150"/>
              <a:gd name="connsiteX23" fmla="*/ 588169 w 673894"/>
              <a:gd name="connsiteY23" fmla="*/ 140943 h 267150"/>
              <a:gd name="connsiteX24" fmla="*/ 597694 w 673894"/>
              <a:gd name="connsiteY24" fmla="*/ 155231 h 267150"/>
              <a:gd name="connsiteX25" fmla="*/ 614363 w 673894"/>
              <a:gd name="connsiteY25" fmla="*/ 176662 h 267150"/>
              <a:gd name="connsiteX26" fmla="*/ 621506 w 673894"/>
              <a:gd name="connsiteY26" fmla="*/ 186187 h 267150"/>
              <a:gd name="connsiteX27" fmla="*/ 638175 w 673894"/>
              <a:gd name="connsiteY27" fmla="*/ 210000 h 267150"/>
              <a:gd name="connsiteX28" fmla="*/ 642938 w 673894"/>
              <a:gd name="connsiteY28" fmla="*/ 219525 h 267150"/>
              <a:gd name="connsiteX29" fmla="*/ 650081 w 673894"/>
              <a:gd name="connsiteY29" fmla="*/ 229050 h 267150"/>
              <a:gd name="connsiteX30" fmla="*/ 664369 w 673894"/>
              <a:gd name="connsiteY30" fmla="*/ 248100 h 267150"/>
              <a:gd name="connsiteX31" fmla="*/ 666750 w 673894"/>
              <a:gd name="connsiteY31" fmla="*/ 255243 h 267150"/>
              <a:gd name="connsiteX32" fmla="*/ 671513 w 673894"/>
              <a:gd name="connsiteY32" fmla="*/ 262387 h 267150"/>
              <a:gd name="connsiteX33" fmla="*/ 673894 w 673894"/>
              <a:gd name="connsiteY33" fmla="*/ 267150 h 267150"/>
              <a:gd name="connsiteX34" fmla="*/ 673894 w 673894"/>
              <a:gd name="connsiteY34" fmla="*/ 267150 h 267150"/>
              <a:gd name="connsiteX0" fmla="*/ 0 w 673894"/>
              <a:gd name="connsiteY0" fmla="*/ 246667 h 268099"/>
              <a:gd name="connsiteX1" fmla="*/ 0 w 673894"/>
              <a:gd name="connsiteY1" fmla="*/ 246667 h 268099"/>
              <a:gd name="connsiteX2" fmla="*/ 150019 w 673894"/>
              <a:gd name="connsiteY2" fmla="*/ 65692 h 268099"/>
              <a:gd name="connsiteX3" fmla="*/ 157163 w 673894"/>
              <a:gd name="connsiteY3" fmla="*/ 58549 h 268099"/>
              <a:gd name="connsiteX4" fmla="*/ 161925 w 673894"/>
              <a:gd name="connsiteY4" fmla="*/ 44261 h 268099"/>
              <a:gd name="connsiteX5" fmla="*/ 185738 w 673894"/>
              <a:gd name="connsiteY5" fmla="*/ 32355 h 268099"/>
              <a:gd name="connsiteX6" fmla="*/ 195263 w 673894"/>
              <a:gd name="connsiteY6" fmla="*/ 29974 h 268099"/>
              <a:gd name="connsiteX7" fmla="*/ 202406 w 673894"/>
              <a:gd name="connsiteY7" fmla="*/ 27592 h 268099"/>
              <a:gd name="connsiteX8" fmla="*/ 366713 w 673894"/>
              <a:gd name="connsiteY8" fmla="*/ 1399 h 268099"/>
              <a:gd name="connsiteX9" fmla="*/ 373856 w 673894"/>
              <a:gd name="connsiteY9" fmla="*/ 3780 h 268099"/>
              <a:gd name="connsiteX10" fmla="*/ 383381 w 673894"/>
              <a:gd name="connsiteY10" fmla="*/ 6161 h 268099"/>
              <a:gd name="connsiteX11" fmla="*/ 400050 w 673894"/>
              <a:gd name="connsiteY11" fmla="*/ 13305 h 268099"/>
              <a:gd name="connsiteX12" fmla="*/ 411956 w 673894"/>
              <a:gd name="connsiteY12" fmla="*/ 18067 h 268099"/>
              <a:gd name="connsiteX13" fmla="*/ 435769 w 673894"/>
              <a:gd name="connsiteY13" fmla="*/ 25211 h 268099"/>
              <a:gd name="connsiteX14" fmla="*/ 464344 w 673894"/>
              <a:gd name="connsiteY14" fmla="*/ 41880 h 268099"/>
              <a:gd name="connsiteX15" fmla="*/ 476250 w 673894"/>
              <a:gd name="connsiteY15" fmla="*/ 49024 h 268099"/>
              <a:gd name="connsiteX16" fmla="*/ 485775 w 673894"/>
              <a:gd name="connsiteY16" fmla="*/ 56167 h 268099"/>
              <a:gd name="connsiteX17" fmla="*/ 500063 w 673894"/>
              <a:gd name="connsiteY17" fmla="*/ 65692 h 268099"/>
              <a:gd name="connsiteX18" fmla="*/ 507206 w 673894"/>
              <a:gd name="connsiteY18" fmla="*/ 70455 h 268099"/>
              <a:gd name="connsiteX19" fmla="*/ 514350 w 673894"/>
              <a:gd name="connsiteY19" fmla="*/ 77599 h 268099"/>
              <a:gd name="connsiteX20" fmla="*/ 545306 w 673894"/>
              <a:gd name="connsiteY20" fmla="*/ 101411 h 268099"/>
              <a:gd name="connsiteX21" fmla="*/ 564356 w 673894"/>
              <a:gd name="connsiteY21" fmla="*/ 120461 h 268099"/>
              <a:gd name="connsiteX22" fmla="*/ 588169 w 673894"/>
              <a:gd name="connsiteY22" fmla="*/ 141892 h 268099"/>
              <a:gd name="connsiteX23" fmla="*/ 597694 w 673894"/>
              <a:gd name="connsiteY23" fmla="*/ 156180 h 268099"/>
              <a:gd name="connsiteX24" fmla="*/ 614363 w 673894"/>
              <a:gd name="connsiteY24" fmla="*/ 177611 h 268099"/>
              <a:gd name="connsiteX25" fmla="*/ 621506 w 673894"/>
              <a:gd name="connsiteY25" fmla="*/ 187136 h 268099"/>
              <a:gd name="connsiteX26" fmla="*/ 638175 w 673894"/>
              <a:gd name="connsiteY26" fmla="*/ 210949 h 268099"/>
              <a:gd name="connsiteX27" fmla="*/ 642938 w 673894"/>
              <a:gd name="connsiteY27" fmla="*/ 220474 h 268099"/>
              <a:gd name="connsiteX28" fmla="*/ 650081 w 673894"/>
              <a:gd name="connsiteY28" fmla="*/ 229999 h 268099"/>
              <a:gd name="connsiteX29" fmla="*/ 664369 w 673894"/>
              <a:gd name="connsiteY29" fmla="*/ 249049 h 268099"/>
              <a:gd name="connsiteX30" fmla="*/ 666750 w 673894"/>
              <a:gd name="connsiteY30" fmla="*/ 256192 h 268099"/>
              <a:gd name="connsiteX31" fmla="*/ 671513 w 673894"/>
              <a:gd name="connsiteY31" fmla="*/ 263336 h 268099"/>
              <a:gd name="connsiteX32" fmla="*/ 673894 w 673894"/>
              <a:gd name="connsiteY32" fmla="*/ 268099 h 268099"/>
              <a:gd name="connsiteX33" fmla="*/ 673894 w 673894"/>
              <a:gd name="connsiteY33" fmla="*/ 268099 h 268099"/>
              <a:gd name="connsiteX0" fmla="*/ 0 w 673894"/>
              <a:gd name="connsiteY0" fmla="*/ 246837 h 268269"/>
              <a:gd name="connsiteX1" fmla="*/ 0 w 673894"/>
              <a:gd name="connsiteY1" fmla="*/ 246837 h 268269"/>
              <a:gd name="connsiteX2" fmla="*/ 150019 w 673894"/>
              <a:gd name="connsiteY2" fmla="*/ 65862 h 268269"/>
              <a:gd name="connsiteX3" fmla="*/ 157163 w 673894"/>
              <a:gd name="connsiteY3" fmla="*/ 58719 h 268269"/>
              <a:gd name="connsiteX4" fmla="*/ 161925 w 673894"/>
              <a:gd name="connsiteY4" fmla="*/ 44431 h 268269"/>
              <a:gd name="connsiteX5" fmla="*/ 185738 w 673894"/>
              <a:gd name="connsiteY5" fmla="*/ 32525 h 268269"/>
              <a:gd name="connsiteX6" fmla="*/ 195263 w 673894"/>
              <a:gd name="connsiteY6" fmla="*/ 30144 h 268269"/>
              <a:gd name="connsiteX7" fmla="*/ 366713 w 673894"/>
              <a:gd name="connsiteY7" fmla="*/ 1569 h 268269"/>
              <a:gd name="connsiteX8" fmla="*/ 373856 w 673894"/>
              <a:gd name="connsiteY8" fmla="*/ 3950 h 268269"/>
              <a:gd name="connsiteX9" fmla="*/ 383381 w 673894"/>
              <a:gd name="connsiteY9" fmla="*/ 6331 h 268269"/>
              <a:gd name="connsiteX10" fmla="*/ 400050 w 673894"/>
              <a:gd name="connsiteY10" fmla="*/ 13475 h 268269"/>
              <a:gd name="connsiteX11" fmla="*/ 411956 w 673894"/>
              <a:gd name="connsiteY11" fmla="*/ 18237 h 268269"/>
              <a:gd name="connsiteX12" fmla="*/ 435769 w 673894"/>
              <a:gd name="connsiteY12" fmla="*/ 25381 h 268269"/>
              <a:gd name="connsiteX13" fmla="*/ 464344 w 673894"/>
              <a:gd name="connsiteY13" fmla="*/ 42050 h 268269"/>
              <a:gd name="connsiteX14" fmla="*/ 476250 w 673894"/>
              <a:gd name="connsiteY14" fmla="*/ 49194 h 268269"/>
              <a:gd name="connsiteX15" fmla="*/ 485775 w 673894"/>
              <a:gd name="connsiteY15" fmla="*/ 56337 h 268269"/>
              <a:gd name="connsiteX16" fmla="*/ 500063 w 673894"/>
              <a:gd name="connsiteY16" fmla="*/ 65862 h 268269"/>
              <a:gd name="connsiteX17" fmla="*/ 507206 w 673894"/>
              <a:gd name="connsiteY17" fmla="*/ 70625 h 268269"/>
              <a:gd name="connsiteX18" fmla="*/ 514350 w 673894"/>
              <a:gd name="connsiteY18" fmla="*/ 77769 h 268269"/>
              <a:gd name="connsiteX19" fmla="*/ 545306 w 673894"/>
              <a:gd name="connsiteY19" fmla="*/ 101581 h 268269"/>
              <a:gd name="connsiteX20" fmla="*/ 564356 w 673894"/>
              <a:gd name="connsiteY20" fmla="*/ 120631 h 268269"/>
              <a:gd name="connsiteX21" fmla="*/ 588169 w 673894"/>
              <a:gd name="connsiteY21" fmla="*/ 142062 h 268269"/>
              <a:gd name="connsiteX22" fmla="*/ 597694 w 673894"/>
              <a:gd name="connsiteY22" fmla="*/ 156350 h 268269"/>
              <a:gd name="connsiteX23" fmla="*/ 614363 w 673894"/>
              <a:gd name="connsiteY23" fmla="*/ 177781 h 268269"/>
              <a:gd name="connsiteX24" fmla="*/ 621506 w 673894"/>
              <a:gd name="connsiteY24" fmla="*/ 187306 h 268269"/>
              <a:gd name="connsiteX25" fmla="*/ 638175 w 673894"/>
              <a:gd name="connsiteY25" fmla="*/ 211119 h 268269"/>
              <a:gd name="connsiteX26" fmla="*/ 642938 w 673894"/>
              <a:gd name="connsiteY26" fmla="*/ 220644 h 268269"/>
              <a:gd name="connsiteX27" fmla="*/ 650081 w 673894"/>
              <a:gd name="connsiteY27" fmla="*/ 230169 h 268269"/>
              <a:gd name="connsiteX28" fmla="*/ 664369 w 673894"/>
              <a:gd name="connsiteY28" fmla="*/ 249219 h 268269"/>
              <a:gd name="connsiteX29" fmla="*/ 666750 w 673894"/>
              <a:gd name="connsiteY29" fmla="*/ 256362 h 268269"/>
              <a:gd name="connsiteX30" fmla="*/ 671513 w 673894"/>
              <a:gd name="connsiteY30" fmla="*/ 263506 h 268269"/>
              <a:gd name="connsiteX31" fmla="*/ 673894 w 673894"/>
              <a:gd name="connsiteY31" fmla="*/ 268269 h 268269"/>
              <a:gd name="connsiteX32" fmla="*/ 673894 w 673894"/>
              <a:gd name="connsiteY32" fmla="*/ 268269 h 268269"/>
              <a:gd name="connsiteX0" fmla="*/ 0 w 673894"/>
              <a:gd name="connsiteY0" fmla="*/ 247006 h 268438"/>
              <a:gd name="connsiteX1" fmla="*/ 0 w 673894"/>
              <a:gd name="connsiteY1" fmla="*/ 247006 h 268438"/>
              <a:gd name="connsiteX2" fmla="*/ 150019 w 673894"/>
              <a:gd name="connsiteY2" fmla="*/ 66031 h 268438"/>
              <a:gd name="connsiteX3" fmla="*/ 157163 w 673894"/>
              <a:gd name="connsiteY3" fmla="*/ 58888 h 268438"/>
              <a:gd name="connsiteX4" fmla="*/ 161925 w 673894"/>
              <a:gd name="connsiteY4" fmla="*/ 44600 h 268438"/>
              <a:gd name="connsiteX5" fmla="*/ 185738 w 673894"/>
              <a:gd name="connsiteY5" fmla="*/ 32694 h 268438"/>
              <a:gd name="connsiteX6" fmla="*/ 366713 w 673894"/>
              <a:gd name="connsiteY6" fmla="*/ 1738 h 268438"/>
              <a:gd name="connsiteX7" fmla="*/ 373856 w 673894"/>
              <a:gd name="connsiteY7" fmla="*/ 4119 h 268438"/>
              <a:gd name="connsiteX8" fmla="*/ 383381 w 673894"/>
              <a:gd name="connsiteY8" fmla="*/ 6500 h 268438"/>
              <a:gd name="connsiteX9" fmla="*/ 400050 w 673894"/>
              <a:gd name="connsiteY9" fmla="*/ 13644 h 268438"/>
              <a:gd name="connsiteX10" fmla="*/ 411956 w 673894"/>
              <a:gd name="connsiteY10" fmla="*/ 18406 h 268438"/>
              <a:gd name="connsiteX11" fmla="*/ 435769 w 673894"/>
              <a:gd name="connsiteY11" fmla="*/ 25550 h 268438"/>
              <a:gd name="connsiteX12" fmla="*/ 464344 w 673894"/>
              <a:gd name="connsiteY12" fmla="*/ 42219 h 268438"/>
              <a:gd name="connsiteX13" fmla="*/ 476250 w 673894"/>
              <a:gd name="connsiteY13" fmla="*/ 49363 h 268438"/>
              <a:gd name="connsiteX14" fmla="*/ 485775 w 673894"/>
              <a:gd name="connsiteY14" fmla="*/ 56506 h 268438"/>
              <a:gd name="connsiteX15" fmla="*/ 500063 w 673894"/>
              <a:gd name="connsiteY15" fmla="*/ 66031 h 268438"/>
              <a:gd name="connsiteX16" fmla="*/ 507206 w 673894"/>
              <a:gd name="connsiteY16" fmla="*/ 70794 h 268438"/>
              <a:gd name="connsiteX17" fmla="*/ 514350 w 673894"/>
              <a:gd name="connsiteY17" fmla="*/ 77938 h 268438"/>
              <a:gd name="connsiteX18" fmla="*/ 545306 w 673894"/>
              <a:gd name="connsiteY18" fmla="*/ 101750 h 268438"/>
              <a:gd name="connsiteX19" fmla="*/ 564356 w 673894"/>
              <a:gd name="connsiteY19" fmla="*/ 120800 h 268438"/>
              <a:gd name="connsiteX20" fmla="*/ 588169 w 673894"/>
              <a:gd name="connsiteY20" fmla="*/ 142231 h 268438"/>
              <a:gd name="connsiteX21" fmla="*/ 597694 w 673894"/>
              <a:gd name="connsiteY21" fmla="*/ 156519 h 268438"/>
              <a:gd name="connsiteX22" fmla="*/ 614363 w 673894"/>
              <a:gd name="connsiteY22" fmla="*/ 177950 h 268438"/>
              <a:gd name="connsiteX23" fmla="*/ 621506 w 673894"/>
              <a:gd name="connsiteY23" fmla="*/ 187475 h 268438"/>
              <a:gd name="connsiteX24" fmla="*/ 638175 w 673894"/>
              <a:gd name="connsiteY24" fmla="*/ 211288 h 268438"/>
              <a:gd name="connsiteX25" fmla="*/ 642938 w 673894"/>
              <a:gd name="connsiteY25" fmla="*/ 220813 h 268438"/>
              <a:gd name="connsiteX26" fmla="*/ 650081 w 673894"/>
              <a:gd name="connsiteY26" fmla="*/ 230338 h 268438"/>
              <a:gd name="connsiteX27" fmla="*/ 664369 w 673894"/>
              <a:gd name="connsiteY27" fmla="*/ 249388 h 268438"/>
              <a:gd name="connsiteX28" fmla="*/ 666750 w 673894"/>
              <a:gd name="connsiteY28" fmla="*/ 256531 h 268438"/>
              <a:gd name="connsiteX29" fmla="*/ 671513 w 673894"/>
              <a:gd name="connsiteY29" fmla="*/ 263675 h 268438"/>
              <a:gd name="connsiteX30" fmla="*/ 673894 w 673894"/>
              <a:gd name="connsiteY30" fmla="*/ 268438 h 268438"/>
              <a:gd name="connsiteX31" fmla="*/ 673894 w 673894"/>
              <a:gd name="connsiteY31" fmla="*/ 268438 h 268438"/>
              <a:gd name="connsiteX0" fmla="*/ 0 w 673894"/>
              <a:gd name="connsiteY0" fmla="*/ 247867 h 269299"/>
              <a:gd name="connsiteX1" fmla="*/ 0 w 673894"/>
              <a:gd name="connsiteY1" fmla="*/ 247867 h 269299"/>
              <a:gd name="connsiteX2" fmla="*/ 150019 w 673894"/>
              <a:gd name="connsiteY2" fmla="*/ 66892 h 269299"/>
              <a:gd name="connsiteX3" fmla="*/ 157163 w 673894"/>
              <a:gd name="connsiteY3" fmla="*/ 59749 h 269299"/>
              <a:gd name="connsiteX4" fmla="*/ 161925 w 673894"/>
              <a:gd name="connsiteY4" fmla="*/ 45461 h 269299"/>
              <a:gd name="connsiteX5" fmla="*/ 366713 w 673894"/>
              <a:gd name="connsiteY5" fmla="*/ 2599 h 269299"/>
              <a:gd name="connsiteX6" fmla="*/ 373856 w 673894"/>
              <a:gd name="connsiteY6" fmla="*/ 4980 h 269299"/>
              <a:gd name="connsiteX7" fmla="*/ 383381 w 673894"/>
              <a:gd name="connsiteY7" fmla="*/ 7361 h 269299"/>
              <a:gd name="connsiteX8" fmla="*/ 400050 w 673894"/>
              <a:gd name="connsiteY8" fmla="*/ 14505 h 269299"/>
              <a:gd name="connsiteX9" fmla="*/ 411956 w 673894"/>
              <a:gd name="connsiteY9" fmla="*/ 19267 h 269299"/>
              <a:gd name="connsiteX10" fmla="*/ 435769 w 673894"/>
              <a:gd name="connsiteY10" fmla="*/ 26411 h 269299"/>
              <a:gd name="connsiteX11" fmla="*/ 464344 w 673894"/>
              <a:gd name="connsiteY11" fmla="*/ 43080 h 269299"/>
              <a:gd name="connsiteX12" fmla="*/ 476250 w 673894"/>
              <a:gd name="connsiteY12" fmla="*/ 50224 h 269299"/>
              <a:gd name="connsiteX13" fmla="*/ 485775 w 673894"/>
              <a:gd name="connsiteY13" fmla="*/ 57367 h 269299"/>
              <a:gd name="connsiteX14" fmla="*/ 500063 w 673894"/>
              <a:gd name="connsiteY14" fmla="*/ 66892 h 269299"/>
              <a:gd name="connsiteX15" fmla="*/ 507206 w 673894"/>
              <a:gd name="connsiteY15" fmla="*/ 71655 h 269299"/>
              <a:gd name="connsiteX16" fmla="*/ 514350 w 673894"/>
              <a:gd name="connsiteY16" fmla="*/ 78799 h 269299"/>
              <a:gd name="connsiteX17" fmla="*/ 545306 w 673894"/>
              <a:gd name="connsiteY17" fmla="*/ 102611 h 269299"/>
              <a:gd name="connsiteX18" fmla="*/ 564356 w 673894"/>
              <a:gd name="connsiteY18" fmla="*/ 121661 h 269299"/>
              <a:gd name="connsiteX19" fmla="*/ 588169 w 673894"/>
              <a:gd name="connsiteY19" fmla="*/ 143092 h 269299"/>
              <a:gd name="connsiteX20" fmla="*/ 597694 w 673894"/>
              <a:gd name="connsiteY20" fmla="*/ 157380 h 269299"/>
              <a:gd name="connsiteX21" fmla="*/ 614363 w 673894"/>
              <a:gd name="connsiteY21" fmla="*/ 178811 h 269299"/>
              <a:gd name="connsiteX22" fmla="*/ 621506 w 673894"/>
              <a:gd name="connsiteY22" fmla="*/ 188336 h 269299"/>
              <a:gd name="connsiteX23" fmla="*/ 638175 w 673894"/>
              <a:gd name="connsiteY23" fmla="*/ 212149 h 269299"/>
              <a:gd name="connsiteX24" fmla="*/ 642938 w 673894"/>
              <a:gd name="connsiteY24" fmla="*/ 221674 h 269299"/>
              <a:gd name="connsiteX25" fmla="*/ 650081 w 673894"/>
              <a:gd name="connsiteY25" fmla="*/ 231199 h 269299"/>
              <a:gd name="connsiteX26" fmla="*/ 664369 w 673894"/>
              <a:gd name="connsiteY26" fmla="*/ 250249 h 269299"/>
              <a:gd name="connsiteX27" fmla="*/ 666750 w 673894"/>
              <a:gd name="connsiteY27" fmla="*/ 257392 h 269299"/>
              <a:gd name="connsiteX28" fmla="*/ 671513 w 673894"/>
              <a:gd name="connsiteY28" fmla="*/ 264536 h 269299"/>
              <a:gd name="connsiteX29" fmla="*/ 673894 w 673894"/>
              <a:gd name="connsiteY29" fmla="*/ 269299 h 269299"/>
              <a:gd name="connsiteX30" fmla="*/ 673894 w 673894"/>
              <a:gd name="connsiteY30" fmla="*/ 269299 h 269299"/>
              <a:gd name="connsiteX0" fmla="*/ 0 w 673894"/>
              <a:gd name="connsiteY0" fmla="*/ 248910 h 270342"/>
              <a:gd name="connsiteX1" fmla="*/ 0 w 673894"/>
              <a:gd name="connsiteY1" fmla="*/ 248910 h 270342"/>
              <a:gd name="connsiteX2" fmla="*/ 150019 w 673894"/>
              <a:gd name="connsiteY2" fmla="*/ 67935 h 270342"/>
              <a:gd name="connsiteX3" fmla="*/ 157163 w 673894"/>
              <a:gd name="connsiteY3" fmla="*/ 60792 h 270342"/>
              <a:gd name="connsiteX4" fmla="*/ 366713 w 673894"/>
              <a:gd name="connsiteY4" fmla="*/ 3642 h 270342"/>
              <a:gd name="connsiteX5" fmla="*/ 373856 w 673894"/>
              <a:gd name="connsiteY5" fmla="*/ 6023 h 270342"/>
              <a:gd name="connsiteX6" fmla="*/ 383381 w 673894"/>
              <a:gd name="connsiteY6" fmla="*/ 8404 h 270342"/>
              <a:gd name="connsiteX7" fmla="*/ 400050 w 673894"/>
              <a:gd name="connsiteY7" fmla="*/ 15548 h 270342"/>
              <a:gd name="connsiteX8" fmla="*/ 411956 w 673894"/>
              <a:gd name="connsiteY8" fmla="*/ 20310 h 270342"/>
              <a:gd name="connsiteX9" fmla="*/ 435769 w 673894"/>
              <a:gd name="connsiteY9" fmla="*/ 27454 h 270342"/>
              <a:gd name="connsiteX10" fmla="*/ 464344 w 673894"/>
              <a:gd name="connsiteY10" fmla="*/ 44123 h 270342"/>
              <a:gd name="connsiteX11" fmla="*/ 476250 w 673894"/>
              <a:gd name="connsiteY11" fmla="*/ 51267 h 270342"/>
              <a:gd name="connsiteX12" fmla="*/ 485775 w 673894"/>
              <a:gd name="connsiteY12" fmla="*/ 58410 h 270342"/>
              <a:gd name="connsiteX13" fmla="*/ 500063 w 673894"/>
              <a:gd name="connsiteY13" fmla="*/ 67935 h 270342"/>
              <a:gd name="connsiteX14" fmla="*/ 507206 w 673894"/>
              <a:gd name="connsiteY14" fmla="*/ 72698 h 270342"/>
              <a:gd name="connsiteX15" fmla="*/ 514350 w 673894"/>
              <a:gd name="connsiteY15" fmla="*/ 79842 h 270342"/>
              <a:gd name="connsiteX16" fmla="*/ 545306 w 673894"/>
              <a:gd name="connsiteY16" fmla="*/ 103654 h 270342"/>
              <a:gd name="connsiteX17" fmla="*/ 564356 w 673894"/>
              <a:gd name="connsiteY17" fmla="*/ 122704 h 270342"/>
              <a:gd name="connsiteX18" fmla="*/ 588169 w 673894"/>
              <a:gd name="connsiteY18" fmla="*/ 144135 h 270342"/>
              <a:gd name="connsiteX19" fmla="*/ 597694 w 673894"/>
              <a:gd name="connsiteY19" fmla="*/ 158423 h 270342"/>
              <a:gd name="connsiteX20" fmla="*/ 614363 w 673894"/>
              <a:gd name="connsiteY20" fmla="*/ 179854 h 270342"/>
              <a:gd name="connsiteX21" fmla="*/ 621506 w 673894"/>
              <a:gd name="connsiteY21" fmla="*/ 189379 h 270342"/>
              <a:gd name="connsiteX22" fmla="*/ 638175 w 673894"/>
              <a:gd name="connsiteY22" fmla="*/ 213192 h 270342"/>
              <a:gd name="connsiteX23" fmla="*/ 642938 w 673894"/>
              <a:gd name="connsiteY23" fmla="*/ 222717 h 270342"/>
              <a:gd name="connsiteX24" fmla="*/ 650081 w 673894"/>
              <a:gd name="connsiteY24" fmla="*/ 232242 h 270342"/>
              <a:gd name="connsiteX25" fmla="*/ 664369 w 673894"/>
              <a:gd name="connsiteY25" fmla="*/ 251292 h 270342"/>
              <a:gd name="connsiteX26" fmla="*/ 666750 w 673894"/>
              <a:gd name="connsiteY26" fmla="*/ 258435 h 270342"/>
              <a:gd name="connsiteX27" fmla="*/ 671513 w 673894"/>
              <a:gd name="connsiteY27" fmla="*/ 265579 h 270342"/>
              <a:gd name="connsiteX28" fmla="*/ 673894 w 673894"/>
              <a:gd name="connsiteY28" fmla="*/ 270342 h 270342"/>
              <a:gd name="connsiteX29" fmla="*/ 673894 w 673894"/>
              <a:gd name="connsiteY29" fmla="*/ 270342 h 270342"/>
              <a:gd name="connsiteX0" fmla="*/ 0 w 673894"/>
              <a:gd name="connsiteY0" fmla="*/ 249434 h 270866"/>
              <a:gd name="connsiteX1" fmla="*/ 0 w 673894"/>
              <a:gd name="connsiteY1" fmla="*/ 249434 h 270866"/>
              <a:gd name="connsiteX2" fmla="*/ 150019 w 673894"/>
              <a:gd name="connsiteY2" fmla="*/ 68459 h 270866"/>
              <a:gd name="connsiteX3" fmla="*/ 366713 w 673894"/>
              <a:gd name="connsiteY3" fmla="*/ 4166 h 270866"/>
              <a:gd name="connsiteX4" fmla="*/ 373856 w 673894"/>
              <a:gd name="connsiteY4" fmla="*/ 6547 h 270866"/>
              <a:gd name="connsiteX5" fmla="*/ 383381 w 673894"/>
              <a:gd name="connsiteY5" fmla="*/ 8928 h 270866"/>
              <a:gd name="connsiteX6" fmla="*/ 400050 w 673894"/>
              <a:gd name="connsiteY6" fmla="*/ 16072 h 270866"/>
              <a:gd name="connsiteX7" fmla="*/ 411956 w 673894"/>
              <a:gd name="connsiteY7" fmla="*/ 20834 h 270866"/>
              <a:gd name="connsiteX8" fmla="*/ 435769 w 673894"/>
              <a:gd name="connsiteY8" fmla="*/ 27978 h 270866"/>
              <a:gd name="connsiteX9" fmla="*/ 464344 w 673894"/>
              <a:gd name="connsiteY9" fmla="*/ 44647 h 270866"/>
              <a:gd name="connsiteX10" fmla="*/ 476250 w 673894"/>
              <a:gd name="connsiteY10" fmla="*/ 51791 h 270866"/>
              <a:gd name="connsiteX11" fmla="*/ 485775 w 673894"/>
              <a:gd name="connsiteY11" fmla="*/ 58934 h 270866"/>
              <a:gd name="connsiteX12" fmla="*/ 500063 w 673894"/>
              <a:gd name="connsiteY12" fmla="*/ 68459 h 270866"/>
              <a:gd name="connsiteX13" fmla="*/ 507206 w 673894"/>
              <a:gd name="connsiteY13" fmla="*/ 73222 h 270866"/>
              <a:gd name="connsiteX14" fmla="*/ 514350 w 673894"/>
              <a:gd name="connsiteY14" fmla="*/ 80366 h 270866"/>
              <a:gd name="connsiteX15" fmla="*/ 545306 w 673894"/>
              <a:gd name="connsiteY15" fmla="*/ 104178 h 270866"/>
              <a:gd name="connsiteX16" fmla="*/ 564356 w 673894"/>
              <a:gd name="connsiteY16" fmla="*/ 123228 h 270866"/>
              <a:gd name="connsiteX17" fmla="*/ 588169 w 673894"/>
              <a:gd name="connsiteY17" fmla="*/ 144659 h 270866"/>
              <a:gd name="connsiteX18" fmla="*/ 597694 w 673894"/>
              <a:gd name="connsiteY18" fmla="*/ 158947 h 270866"/>
              <a:gd name="connsiteX19" fmla="*/ 614363 w 673894"/>
              <a:gd name="connsiteY19" fmla="*/ 180378 h 270866"/>
              <a:gd name="connsiteX20" fmla="*/ 621506 w 673894"/>
              <a:gd name="connsiteY20" fmla="*/ 189903 h 270866"/>
              <a:gd name="connsiteX21" fmla="*/ 638175 w 673894"/>
              <a:gd name="connsiteY21" fmla="*/ 213716 h 270866"/>
              <a:gd name="connsiteX22" fmla="*/ 642938 w 673894"/>
              <a:gd name="connsiteY22" fmla="*/ 223241 h 270866"/>
              <a:gd name="connsiteX23" fmla="*/ 650081 w 673894"/>
              <a:gd name="connsiteY23" fmla="*/ 232766 h 270866"/>
              <a:gd name="connsiteX24" fmla="*/ 664369 w 673894"/>
              <a:gd name="connsiteY24" fmla="*/ 251816 h 270866"/>
              <a:gd name="connsiteX25" fmla="*/ 666750 w 673894"/>
              <a:gd name="connsiteY25" fmla="*/ 258959 h 270866"/>
              <a:gd name="connsiteX26" fmla="*/ 671513 w 673894"/>
              <a:gd name="connsiteY26" fmla="*/ 266103 h 270866"/>
              <a:gd name="connsiteX27" fmla="*/ 673894 w 673894"/>
              <a:gd name="connsiteY27" fmla="*/ 270866 h 270866"/>
              <a:gd name="connsiteX28" fmla="*/ 673894 w 673894"/>
              <a:gd name="connsiteY28" fmla="*/ 270866 h 270866"/>
              <a:gd name="connsiteX0" fmla="*/ 0 w 673894"/>
              <a:gd name="connsiteY0" fmla="*/ 249434 h 270866"/>
              <a:gd name="connsiteX1" fmla="*/ 0 w 673894"/>
              <a:gd name="connsiteY1" fmla="*/ 249434 h 270866"/>
              <a:gd name="connsiteX2" fmla="*/ 366713 w 673894"/>
              <a:gd name="connsiteY2" fmla="*/ 4166 h 270866"/>
              <a:gd name="connsiteX3" fmla="*/ 373856 w 673894"/>
              <a:gd name="connsiteY3" fmla="*/ 6547 h 270866"/>
              <a:gd name="connsiteX4" fmla="*/ 383381 w 673894"/>
              <a:gd name="connsiteY4" fmla="*/ 8928 h 270866"/>
              <a:gd name="connsiteX5" fmla="*/ 400050 w 673894"/>
              <a:gd name="connsiteY5" fmla="*/ 16072 h 270866"/>
              <a:gd name="connsiteX6" fmla="*/ 411956 w 673894"/>
              <a:gd name="connsiteY6" fmla="*/ 20834 h 270866"/>
              <a:gd name="connsiteX7" fmla="*/ 435769 w 673894"/>
              <a:gd name="connsiteY7" fmla="*/ 27978 h 270866"/>
              <a:gd name="connsiteX8" fmla="*/ 464344 w 673894"/>
              <a:gd name="connsiteY8" fmla="*/ 44647 h 270866"/>
              <a:gd name="connsiteX9" fmla="*/ 476250 w 673894"/>
              <a:gd name="connsiteY9" fmla="*/ 51791 h 270866"/>
              <a:gd name="connsiteX10" fmla="*/ 485775 w 673894"/>
              <a:gd name="connsiteY10" fmla="*/ 58934 h 270866"/>
              <a:gd name="connsiteX11" fmla="*/ 500063 w 673894"/>
              <a:gd name="connsiteY11" fmla="*/ 68459 h 270866"/>
              <a:gd name="connsiteX12" fmla="*/ 507206 w 673894"/>
              <a:gd name="connsiteY12" fmla="*/ 73222 h 270866"/>
              <a:gd name="connsiteX13" fmla="*/ 514350 w 673894"/>
              <a:gd name="connsiteY13" fmla="*/ 80366 h 270866"/>
              <a:gd name="connsiteX14" fmla="*/ 545306 w 673894"/>
              <a:gd name="connsiteY14" fmla="*/ 104178 h 270866"/>
              <a:gd name="connsiteX15" fmla="*/ 564356 w 673894"/>
              <a:gd name="connsiteY15" fmla="*/ 123228 h 270866"/>
              <a:gd name="connsiteX16" fmla="*/ 588169 w 673894"/>
              <a:gd name="connsiteY16" fmla="*/ 144659 h 270866"/>
              <a:gd name="connsiteX17" fmla="*/ 597694 w 673894"/>
              <a:gd name="connsiteY17" fmla="*/ 158947 h 270866"/>
              <a:gd name="connsiteX18" fmla="*/ 614363 w 673894"/>
              <a:gd name="connsiteY18" fmla="*/ 180378 h 270866"/>
              <a:gd name="connsiteX19" fmla="*/ 621506 w 673894"/>
              <a:gd name="connsiteY19" fmla="*/ 189903 h 270866"/>
              <a:gd name="connsiteX20" fmla="*/ 638175 w 673894"/>
              <a:gd name="connsiteY20" fmla="*/ 213716 h 270866"/>
              <a:gd name="connsiteX21" fmla="*/ 642938 w 673894"/>
              <a:gd name="connsiteY21" fmla="*/ 223241 h 270866"/>
              <a:gd name="connsiteX22" fmla="*/ 650081 w 673894"/>
              <a:gd name="connsiteY22" fmla="*/ 232766 h 270866"/>
              <a:gd name="connsiteX23" fmla="*/ 664369 w 673894"/>
              <a:gd name="connsiteY23" fmla="*/ 251816 h 270866"/>
              <a:gd name="connsiteX24" fmla="*/ 666750 w 673894"/>
              <a:gd name="connsiteY24" fmla="*/ 258959 h 270866"/>
              <a:gd name="connsiteX25" fmla="*/ 671513 w 673894"/>
              <a:gd name="connsiteY25" fmla="*/ 266103 h 270866"/>
              <a:gd name="connsiteX26" fmla="*/ 673894 w 673894"/>
              <a:gd name="connsiteY26" fmla="*/ 270866 h 270866"/>
              <a:gd name="connsiteX27" fmla="*/ 673894 w 673894"/>
              <a:gd name="connsiteY27" fmla="*/ 270866 h 270866"/>
              <a:gd name="connsiteX0" fmla="*/ 0 w 673894"/>
              <a:gd name="connsiteY0" fmla="*/ 262326 h 283758"/>
              <a:gd name="connsiteX1" fmla="*/ 0 w 673894"/>
              <a:gd name="connsiteY1" fmla="*/ 262326 h 283758"/>
              <a:gd name="connsiteX2" fmla="*/ 366713 w 673894"/>
              <a:gd name="connsiteY2" fmla="*/ 17058 h 283758"/>
              <a:gd name="connsiteX3" fmla="*/ 383381 w 673894"/>
              <a:gd name="connsiteY3" fmla="*/ 21820 h 283758"/>
              <a:gd name="connsiteX4" fmla="*/ 400050 w 673894"/>
              <a:gd name="connsiteY4" fmla="*/ 28964 h 283758"/>
              <a:gd name="connsiteX5" fmla="*/ 411956 w 673894"/>
              <a:gd name="connsiteY5" fmla="*/ 33726 h 283758"/>
              <a:gd name="connsiteX6" fmla="*/ 435769 w 673894"/>
              <a:gd name="connsiteY6" fmla="*/ 40870 h 283758"/>
              <a:gd name="connsiteX7" fmla="*/ 464344 w 673894"/>
              <a:gd name="connsiteY7" fmla="*/ 57539 h 283758"/>
              <a:gd name="connsiteX8" fmla="*/ 476250 w 673894"/>
              <a:gd name="connsiteY8" fmla="*/ 64683 h 283758"/>
              <a:gd name="connsiteX9" fmla="*/ 485775 w 673894"/>
              <a:gd name="connsiteY9" fmla="*/ 71826 h 283758"/>
              <a:gd name="connsiteX10" fmla="*/ 500063 w 673894"/>
              <a:gd name="connsiteY10" fmla="*/ 81351 h 283758"/>
              <a:gd name="connsiteX11" fmla="*/ 507206 w 673894"/>
              <a:gd name="connsiteY11" fmla="*/ 86114 h 283758"/>
              <a:gd name="connsiteX12" fmla="*/ 514350 w 673894"/>
              <a:gd name="connsiteY12" fmla="*/ 93258 h 283758"/>
              <a:gd name="connsiteX13" fmla="*/ 545306 w 673894"/>
              <a:gd name="connsiteY13" fmla="*/ 117070 h 283758"/>
              <a:gd name="connsiteX14" fmla="*/ 564356 w 673894"/>
              <a:gd name="connsiteY14" fmla="*/ 136120 h 283758"/>
              <a:gd name="connsiteX15" fmla="*/ 588169 w 673894"/>
              <a:gd name="connsiteY15" fmla="*/ 157551 h 283758"/>
              <a:gd name="connsiteX16" fmla="*/ 597694 w 673894"/>
              <a:gd name="connsiteY16" fmla="*/ 171839 h 283758"/>
              <a:gd name="connsiteX17" fmla="*/ 614363 w 673894"/>
              <a:gd name="connsiteY17" fmla="*/ 193270 h 283758"/>
              <a:gd name="connsiteX18" fmla="*/ 621506 w 673894"/>
              <a:gd name="connsiteY18" fmla="*/ 202795 h 283758"/>
              <a:gd name="connsiteX19" fmla="*/ 638175 w 673894"/>
              <a:gd name="connsiteY19" fmla="*/ 226608 h 283758"/>
              <a:gd name="connsiteX20" fmla="*/ 642938 w 673894"/>
              <a:gd name="connsiteY20" fmla="*/ 236133 h 283758"/>
              <a:gd name="connsiteX21" fmla="*/ 650081 w 673894"/>
              <a:gd name="connsiteY21" fmla="*/ 245658 h 283758"/>
              <a:gd name="connsiteX22" fmla="*/ 664369 w 673894"/>
              <a:gd name="connsiteY22" fmla="*/ 264708 h 283758"/>
              <a:gd name="connsiteX23" fmla="*/ 666750 w 673894"/>
              <a:gd name="connsiteY23" fmla="*/ 271851 h 283758"/>
              <a:gd name="connsiteX24" fmla="*/ 671513 w 673894"/>
              <a:gd name="connsiteY24" fmla="*/ 278995 h 283758"/>
              <a:gd name="connsiteX25" fmla="*/ 673894 w 673894"/>
              <a:gd name="connsiteY25" fmla="*/ 283758 h 283758"/>
              <a:gd name="connsiteX26" fmla="*/ 673894 w 673894"/>
              <a:gd name="connsiteY26" fmla="*/ 283758 h 283758"/>
              <a:gd name="connsiteX0" fmla="*/ 0 w 673894"/>
              <a:gd name="connsiteY0" fmla="*/ 260403 h 281835"/>
              <a:gd name="connsiteX1" fmla="*/ 0 w 673894"/>
              <a:gd name="connsiteY1" fmla="*/ 260403 h 281835"/>
              <a:gd name="connsiteX2" fmla="*/ 366713 w 673894"/>
              <a:gd name="connsiteY2" fmla="*/ 15135 h 281835"/>
              <a:gd name="connsiteX3" fmla="*/ 400050 w 673894"/>
              <a:gd name="connsiteY3" fmla="*/ 27041 h 281835"/>
              <a:gd name="connsiteX4" fmla="*/ 411956 w 673894"/>
              <a:gd name="connsiteY4" fmla="*/ 31803 h 281835"/>
              <a:gd name="connsiteX5" fmla="*/ 435769 w 673894"/>
              <a:gd name="connsiteY5" fmla="*/ 38947 h 281835"/>
              <a:gd name="connsiteX6" fmla="*/ 464344 w 673894"/>
              <a:gd name="connsiteY6" fmla="*/ 55616 h 281835"/>
              <a:gd name="connsiteX7" fmla="*/ 476250 w 673894"/>
              <a:gd name="connsiteY7" fmla="*/ 62760 h 281835"/>
              <a:gd name="connsiteX8" fmla="*/ 485775 w 673894"/>
              <a:gd name="connsiteY8" fmla="*/ 69903 h 281835"/>
              <a:gd name="connsiteX9" fmla="*/ 500063 w 673894"/>
              <a:gd name="connsiteY9" fmla="*/ 79428 h 281835"/>
              <a:gd name="connsiteX10" fmla="*/ 507206 w 673894"/>
              <a:gd name="connsiteY10" fmla="*/ 84191 h 281835"/>
              <a:gd name="connsiteX11" fmla="*/ 514350 w 673894"/>
              <a:gd name="connsiteY11" fmla="*/ 91335 h 281835"/>
              <a:gd name="connsiteX12" fmla="*/ 545306 w 673894"/>
              <a:gd name="connsiteY12" fmla="*/ 115147 h 281835"/>
              <a:gd name="connsiteX13" fmla="*/ 564356 w 673894"/>
              <a:gd name="connsiteY13" fmla="*/ 134197 h 281835"/>
              <a:gd name="connsiteX14" fmla="*/ 588169 w 673894"/>
              <a:gd name="connsiteY14" fmla="*/ 155628 h 281835"/>
              <a:gd name="connsiteX15" fmla="*/ 597694 w 673894"/>
              <a:gd name="connsiteY15" fmla="*/ 169916 h 281835"/>
              <a:gd name="connsiteX16" fmla="*/ 614363 w 673894"/>
              <a:gd name="connsiteY16" fmla="*/ 191347 h 281835"/>
              <a:gd name="connsiteX17" fmla="*/ 621506 w 673894"/>
              <a:gd name="connsiteY17" fmla="*/ 200872 h 281835"/>
              <a:gd name="connsiteX18" fmla="*/ 638175 w 673894"/>
              <a:gd name="connsiteY18" fmla="*/ 224685 h 281835"/>
              <a:gd name="connsiteX19" fmla="*/ 642938 w 673894"/>
              <a:gd name="connsiteY19" fmla="*/ 234210 h 281835"/>
              <a:gd name="connsiteX20" fmla="*/ 650081 w 673894"/>
              <a:gd name="connsiteY20" fmla="*/ 243735 h 281835"/>
              <a:gd name="connsiteX21" fmla="*/ 664369 w 673894"/>
              <a:gd name="connsiteY21" fmla="*/ 262785 h 281835"/>
              <a:gd name="connsiteX22" fmla="*/ 666750 w 673894"/>
              <a:gd name="connsiteY22" fmla="*/ 269928 h 281835"/>
              <a:gd name="connsiteX23" fmla="*/ 671513 w 673894"/>
              <a:gd name="connsiteY23" fmla="*/ 277072 h 281835"/>
              <a:gd name="connsiteX24" fmla="*/ 673894 w 673894"/>
              <a:gd name="connsiteY24" fmla="*/ 281835 h 281835"/>
              <a:gd name="connsiteX25" fmla="*/ 673894 w 673894"/>
              <a:gd name="connsiteY25" fmla="*/ 281835 h 281835"/>
              <a:gd name="connsiteX0" fmla="*/ 0 w 673894"/>
              <a:gd name="connsiteY0" fmla="*/ 249435 h 270867"/>
              <a:gd name="connsiteX1" fmla="*/ 0 w 673894"/>
              <a:gd name="connsiteY1" fmla="*/ 249435 h 270867"/>
              <a:gd name="connsiteX2" fmla="*/ 400050 w 673894"/>
              <a:gd name="connsiteY2" fmla="*/ 16073 h 270867"/>
              <a:gd name="connsiteX3" fmla="*/ 411956 w 673894"/>
              <a:gd name="connsiteY3" fmla="*/ 20835 h 270867"/>
              <a:gd name="connsiteX4" fmla="*/ 435769 w 673894"/>
              <a:gd name="connsiteY4" fmla="*/ 27979 h 270867"/>
              <a:gd name="connsiteX5" fmla="*/ 464344 w 673894"/>
              <a:gd name="connsiteY5" fmla="*/ 44648 h 270867"/>
              <a:gd name="connsiteX6" fmla="*/ 476250 w 673894"/>
              <a:gd name="connsiteY6" fmla="*/ 51792 h 270867"/>
              <a:gd name="connsiteX7" fmla="*/ 485775 w 673894"/>
              <a:gd name="connsiteY7" fmla="*/ 58935 h 270867"/>
              <a:gd name="connsiteX8" fmla="*/ 500063 w 673894"/>
              <a:gd name="connsiteY8" fmla="*/ 68460 h 270867"/>
              <a:gd name="connsiteX9" fmla="*/ 507206 w 673894"/>
              <a:gd name="connsiteY9" fmla="*/ 73223 h 270867"/>
              <a:gd name="connsiteX10" fmla="*/ 514350 w 673894"/>
              <a:gd name="connsiteY10" fmla="*/ 80367 h 270867"/>
              <a:gd name="connsiteX11" fmla="*/ 545306 w 673894"/>
              <a:gd name="connsiteY11" fmla="*/ 104179 h 270867"/>
              <a:gd name="connsiteX12" fmla="*/ 564356 w 673894"/>
              <a:gd name="connsiteY12" fmla="*/ 123229 h 270867"/>
              <a:gd name="connsiteX13" fmla="*/ 588169 w 673894"/>
              <a:gd name="connsiteY13" fmla="*/ 144660 h 270867"/>
              <a:gd name="connsiteX14" fmla="*/ 597694 w 673894"/>
              <a:gd name="connsiteY14" fmla="*/ 158948 h 270867"/>
              <a:gd name="connsiteX15" fmla="*/ 614363 w 673894"/>
              <a:gd name="connsiteY15" fmla="*/ 180379 h 270867"/>
              <a:gd name="connsiteX16" fmla="*/ 621506 w 673894"/>
              <a:gd name="connsiteY16" fmla="*/ 189904 h 270867"/>
              <a:gd name="connsiteX17" fmla="*/ 638175 w 673894"/>
              <a:gd name="connsiteY17" fmla="*/ 213717 h 270867"/>
              <a:gd name="connsiteX18" fmla="*/ 642938 w 673894"/>
              <a:gd name="connsiteY18" fmla="*/ 223242 h 270867"/>
              <a:gd name="connsiteX19" fmla="*/ 650081 w 673894"/>
              <a:gd name="connsiteY19" fmla="*/ 232767 h 270867"/>
              <a:gd name="connsiteX20" fmla="*/ 664369 w 673894"/>
              <a:gd name="connsiteY20" fmla="*/ 251817 h 270867"/>
              <a:gd name="connsiteX21" fmla="*/ 666750 w 673894"/>
              <a:gd name="connsiteY21" fmla="*/ 258960 h 270867"/>
              <a:gd name="connsiteX22" fmla="*/ 671513 w 673894"/>
              <a:gd name="connsiteY22" fmla="*/ 266104 h 270867"/>
              <a:gd name="connsiteX23" fmla="*/ 673894 w 673894"/>
              <a:gd name="connsiteY23" fmla="*/ 270867 h 270867"/>
              <a:gd name="connsiteX24" fmla="*/ 673894 w 673894"/>
              <a:gd name="connsiteY24" fmla="*/ 270867 h 270867"/>
              <a:gd name="connsiteX0" fmla="*/ 0 w 673894"/>
              <a:gd name="connsiteY0" fmla="*/ 228600 h 250032"/>
              <a:gd name="connsiteX1" fmla="*/ 0 w 673894"/>
              <a:gd name="connsiteY1" fmla="*/ 228600 h 250032"/>
              <a:gd name="connsiteX2" fmla="*/ 411956 w 673894"/>
              <a:gd name="connsiteY2" fmla="*/ 0 h 250032"/>
              <a:gd name="connsiteX3" fmla="*/ 435769 w 673894"/>
              <a:gd name="connsiteY3" fmla="*/ 7144 h 250032"/>
              <a:gd name="connsiteX4" fmla="*/ 464344 w 673894"/>
              <a:gd name="connsiteY4" fmla="*/ 23813 h 250032"/>
              <a:gd name="connsiteX5" fmla="*/ 476250 w 673894"/>
              <a:gd name="connsiteY5" fmla="*/ 30957 h 250032"/>
              <a:gd name="connsiteX6" fmla="*/ 485775 w 673894"/>
              <a:gd name="connsiteY6" fmla="*/ 38100 h 250032"/>
              <a:gd name="connsiteX7" fmla="*/ 500063 w 673894"/>
              <a:gd name="connsiteY7" fmla="*/ 47625 h 250032"/>
              <a:gd name="connsiteX8" fmla="*/ 507206 w 673894"/>
              <a:gd name="connsiteY8" fmla="*/ 52388 h 250032"/>
              <a:gd name="connsiteX9" fmla="*/ 514350 w 673894"/>
              <a:gd name="connsiteY9" fmla="*/ 59532 h 250032"/>
              <a:gd name="connsiteX10" fmla="*/ 545306 w 673894"/>
              <a:gd name="connsiteY10" fmla="*/ 83344 h 250032"/>
              <a:gd name="connsiteX11" fmla="*/ 564356 w 673894"/>
              <a:gd name="connsiteY11" fmla="*/ 102394 h 250032"/>
              <a:gd name="connsiteX12" fmla="*/ 588169 w 673894"/>
              <a:gd name="connsiteY12" fmla="*/ 123825 h 250032"/>
              <a:gd name="connsiteX13" fmla="*/ 597694 w 673894"/>
              <a:gd name="connsiteY13" fmla="*/ 138113 h 250032"/>
              <a:gd name="connsiteX14" fmla="*/ 614363 w 673894"/>
              <a:gd name="connsiteY14" fmla="*/ 159544 h 250032"/>
              <a:gd name="connsiteX15" fmla="*/ 621506 w 673894"/>
              <a:gd name="connsiteY15" fmla="*/ 169069 h 250032"/>
              <a:gd name="connsiteX16" fmla="*/ 638175 w 673894"/>
              <a:gd name="connsiteY16" fmla="*/ 192882 h 250032"/>
              <a:gd name="connsiteX17" fmla="*/ 642938 w 673894"/>
              <a:gd name="connsiteY17" fmla="*/ 202407 h 250032"/>
              <a:gd name="connsiteX18" fmla="*/ 650081 w 673894"/>
              <a:gd name="connsiteY18" fmla="*/ 211932 h 250032"/>
              <a:gd name="connsiteX19" fmla="*/ 664369 w 673894"/>
              <a:gd name="connsiteY19" fmla="*/ 230982 h 250032"/>
              <a:gd name="connsiteX20" fmla="*/ 666750 w 673894"/>
              <a:gd name="connsiteY20" fmla="*/ 238125 h 250032"/>
              <a:gd name="connsiteX21" fmla="*/ 671513 w 673894"/>
              <a:gd name="connsiteY21" fmla="*/ 245269 h 250032"/>
              <a:gd name="connsiteX22" fmla="*/ 673894 w 673894"/>
              <a:gd name="connsiteY22" fmla="*/ 250032 h 250032"/>
              <a:gd name="connsiteX23" fmla="*/ 673894 w 673894"/>
              <a:gd name="connsiteY23" fmla="*/ 250032 h 250032"/>
              <a:gd name="connsiteX0" fmla="*/ 0 w 673894"/>
              <a:gd name="connsiteY0" fmla="*/ 221456 h 242888"/>
              <a:gd name="connsiteX1" fmla="*/ 0 w 673894"/>
              <a:gd name="connsiteY1" fmla="*/ 221456 h 242888"/>
              <a:gd name="connsiteX2" fmla="*/ 435769 w 673894"/>
              <a:gd name="connsiteY2" fmla="*/ 0 h 242888"/>
              <a:gd name="connsiteX3" fmla="*/ 464344 w 673894"/>
              <a:gd name="connsiteY3" fmla="*/ 16669 h 242888"/>
              <a:gd name="connsiteX4" fmla="*/ 476250 w 673894"/>
              <a:gd name="connsiteY4" fmla="*/ 23813 h 242888"/>
              <a:gd name="connsiteX5" fmla="*/ 485775 w 673894"/>
              <a:gd name="connsiteY5" fmla="*/ 30956 h 242888"/>
              <a:gd name="connsiteX6" fmla="*/ 500063 w 673894"/>
              <a:gd name="connsiteY6" fmla="*/ 40481 h 242888"/>
              <a:gd name="connsiteX7" fmla="*/ 507206 w 673894"/>
              <a:gd name="connsiteY7" fmla="*/ 45244 h 242888"/>
              <a:gd name="connsiteX8" fmla="*/ 514350 w 673894"/>
              <a:gd name="connsiteY8" fmla="*/ 52388 h 242888"/>
              <a:gd name="connsiteX9" fmla="*/ 545306 w 673894"/>
              <a:gd name="connsiteY9" fmla="*/ 76200 h 242888"/>
              <a:gd name="connsiteX10" fmla="*/ 564356 w 673894"/>
              <a:gd name="connsiteY10" fmla="*/ 95250 h 242888"/>
              <a:gd name="connsiteX11" fmla="*/ 588169 w 673894"/>
              <a:gd name="connsiteY11" fmla="*/ 116681 h 242888"/>
              <a:gd name="connsiteX12" fmla="*/ 597694 w 673894"/>
              <a:gd name="connsiteY12" fmla="*/ 130969 h 242888"/>
              <a:gd name="connsiteX13" fmla="*/ 614363 w 673894"/>
              <a:gd name="connsiteY13" fmla="*/ 152400 h 242888"/>
              <a:gd name="connsiteX14" fmla="*/ 621506 w 673894"/>
              <a:gd name="connsiteY14" fmla="*/ 161925 h 242888"/>
              <a:gd name="connsiteX15" fmla="*/ 638175 w 673894"/>
              <a:gd name="connsiteY15" fmla="*/ 185738 h 242888"/>
              <a:gd name="connsiteX16" fmla="*/ 642938 w 673894"/>
              <a:gd name="connsiteY16" fmla="*/ 195263 h 242888"/>
              <a:gd name="connsiteX17" fmla="*/ 650081 w 673894"/>
              <a:gd name="connsiteY17" fmla="*/ 204788 h 242888"/>
              <a:gd name="connsiteX18" fmla="*/ 664369 w 673894"/>
              <a:gd name="connsiteY18" fmla="*/ 223838 h 242888"/>
              <a:gd name="connsiteX19" fmla="*/ 666750 w 673894"/>
              <a:gd name="connsiteY19" fmla="*/ 230981 h 242888"/>
              <a:gd name="connsiteX20" fmla="*/ 671513 w 673894"/>
              <a:gd name="connsiteY20" fmla="*/ 238125 h 242888"/>
              <a:gd name="connsiteX21" fmla="*/ 673894 w 673894"/>
              <a:gd name="connsiteY21" fmla="*/ 242888 h 242888"/>
              <a:gd name="connsiteX22" fmla="*/ 673894 w 673894"/>
              <a:gd name="connsiteY22" fmla="*/ 242888 h 242888"/>
              <a:gd name="connsiteX0" fmla="*/ 0 w 673894"/>
              <a:gd name="connsiteY0" fmla="*/ 204787 h 226219"/>
              <a:gd name="connsiteX1" fmla="*/ 0 w 673894"/>
              <a:gd name="connsiteY1" fmla="*/ 204787 h 226219"/>
              <a:gd name="connsiteX2" fmla="*/ 464344 w 673894"/>
              <a:gd name="connsiteY2" fmla="*/ 0 h 226219"/>
              <a:gd name="connsiteX3" fmla="*/ 476250 w 673894"/>
              <a:gd name="connsiteY3" fmla="*/ 7144 h 226219"/>
              <a:gd name="connsiteX4" fmla="*/ 485775 w 673894"/>
              <a:gd name="connsiteY4" fmla="*/ 14287 h 226219"/>
              <a:gd name="connsiteX5" fmla="*/ 500063 w 673894"/>
              <a:gd name="connsiteY5" fmla="*/ 23812 h 226219"/>
              <a:gd name="connsiteX6" fmla="*/ 507206 w 673894"/>
              <a:gd name="connsiteY6" fmla="*/ 28575 h 226219"/>
              <a:gd name="connsiteX7" fmla="*/ 514350 w 673894"/>
              <a:gd name="connsiteY7" fmla="*/ 35719 h 226219"/>
              <a:gd name="connsiteX8" fmla="*/ 545306 w 673894"/>
              <a:gd name="connsiteY8" fmla="*/ 59531 h 226219"/>
              <a:gd name="connsiteX9" fmla="*/ 564356 w 673894"/>
              <a:gd name="connsiteY9" fmla="*/ 78581 h 226219"/>
              <a:gd name="connsiteX10" fmla="*/ 588169 w 673894"/>
              <a:gd name="connsiteY10" fmla="*/ 100012 h 226219"/>
              <a:gd name="connsiteX11" fmla="*/ 597694 w 673894"/>
              <a:gd name="connsiteY11" fmla="*/ 114300 h 226219"/>
              <a:gd name="connsiteX12" fmla="*/ 614363 w 673894"/>
              <a:gd name="connsiteY12" fmla="*/ 135731 h 226219"/>
              <a:gd name="connsiteX13" fmla="*/ 621506 w 673894"/>
              <a:gd name="connsiteY13" fmla="*/ 145256 h 226219"/>
              <a:gd name="connsiteX14" fmla="*/ 638175 w 673894"/>
              <a:gd name="connsiteY14" fmla="*/ 169069 h 226219"/>
              <a:gd name="connsiteX15" fmla="*/ 642938 w 673894"/>
              <a:gd name="connsiteY15" fmla="*/ 178594 h 226219"/>
              <a:gd name="connsiteX16" fmla="*/ 650081 w 673894"/>
              <a:gd name="connsiteY16" fmla="*/ 188119 h 226219"/>
              <a:gd name="connsiteX17" fmla="*/ 664369 w 673894"/>
              <a:gd name="connsiteY17" fmla="*/ 207169 h 226219"/>
              <a:gd name="connsiteX18" fmla="*/ 666750 w 673894"/>
              <a:gd name="connsiteY18" fmla="*/ 214312 h 226219"/>
              <a:gd name="connsiteX19" fmla="*/ 671513 w 673894"/>
              <a:gd name="connsiteY19" fmla="*/ 221456 h 226219"/>
              <a:gd name="connsiteX20" fmla="*/ 673894 w 673894"/>
              <a:gd name="connsiteY20" fmla="*/ 226219 h 226219"/>
              <a:gd name="connsiteX21" fmla="*/ 673894 w 673894"/>
              <a:gd name="connsiteY21" fmla="*/ 226219 h 226219"/>
              <a:gd name="connsiteX0" fmla="*/ 0 w 673894"/>
              <a:gd name="connsiteY0" fmla="*/ 197643 h 219075"/>
              <a:gd name="connsiteX1" fmla="*/ 0 w 673894"/>
              <a:gd name="connsiteY1" fmla="*/ 197643 h 219075"/>
              <a:gd name="connsiteX2" fmla="*/ 476250 w 673894"/>
              <a:gd name="connsiteY2" fmla="*/ 0 h 219075"/>
              <a:gd name="connsiteX3" fmla="*/ 485775 w 673894"/>
              <a:gd name="connsiteY3" fmla="*/ 7143 h 219075"/>
              <a:gd name="connsiteX4" fmla="*/ 500063 w 673894"/>
              <a:gd name="connsiteY4" fmla="*/ 16668 h 219075"/>
              <a:gd name="connsiteX5" fmla="*/ 507206 w 673894"/>
              <a:gd name="connsiteY5" fmla="*/ 21431 h 219075"/>
              <a:gd name="connsiteX6" fmla="*/ 514350 w 673894"/>
              <a:gd name="connsiteY6" fmla="*/ 28575 h 219075"/>
              <a:gd name="connsiteX7" fmla="*/ 545306 w 673894"/>
              <a:gd name="connsiteY7" fmla="*/ 52387 h 219075"/>
              <a:gd name="connsiteX8" fmla="*/ 564356 w 673894"/>
              <a:gd name="connsiteY8" fmla="*/ 71437 h 219075"/>
              <a:gd name="connsiteX9" fmla="*/ 588169 w 673894"/>
              <a:gd name="connsiteY9" fmla="*/ 92868 h 219075"/>
              <a:gd name="connsiteX10" fmla="*/ 597694 w 673894"/>
              <a:gd name="connsiteY10" fmla="*/ 107156 h 219075"/>
              <a:gd name="connsiteX11" fmla="*/ 614363 w 673894"/>
              <a:gd name="connsiteY11" fmla="*/ 128587 h 219075"/>
              <a:gd name="connsiteX12" fmla="*/ 621506 w 673894"/>
              <a:gd name="connsiteY12" fmla="*/ 138112 h 219075"/>
              <a:gd name="connsiteX13" fmla="*/ 638175 w 673894"/>
              <a:gd name="connsiteY13" fmla="*/ 161925 h 219075"/>
              <a:gd name="connsiteX14" fmla="*/ 642938 w 673894"/>
              <a:gd name="connsiteY14" fmla="*/ 171450 h 219075"/>
              <a:gd name="connsiteX15" fmla="*/ 650081 w 673894"/>
              <a:gd name="connsiteY15" fmla="*/ 180975 h 219075"/>
              <a:gd name="connsiteX16" fmla="*/ 664369 w 673894"/>
              <a:gd name="connsiteY16" fmla="*/ 200025 h 219075"/>
              <a:gd name="connsiteX17" fmla="*/ 666750 w 673894"/>
              <a:gd name="connsiteY17" fmla="*/ 207168 h 219075"/>
              <a:gd name="connsiteX18" fmla="*/ 671513 w 673894"/>
              <a:gd name="connsiteY18" fmla="*/ 214312 h 219075"/>
              <a:gd name="connsiteX19" fmla="*/ 673894 w 673894"/>
              <a:gd name="connsiteY19" fmla="*/ 219075 h 219075"/>
              <a:gd name="connsiteX20" fmla="*/ 673894 w 673894"/>
              <a:gd name="connsiteY20" fmla="*/ 219075 h 219075"/>
              <a:gd name="connsiteX0" fmla="*/ 0 w 673894"/>
              <a:gd name="connsiteY0" fmla="*/ 208270 h 229702"/>
              <a:gd name="connsiteX1" fmla="*/ 0 w 673894"/>
              <a:gd name="connsiteY1" fmla="*/ 208270 h 229702"/>
              <a:gd name="connsiteX2" fmla="*/ 476250 w 673894"/>
              <a:gd name="connsiteY2" fmla="*/ 10627 h 229702"/>
              <a:gd name="connsiteX3" fmla="*/ 500063 w 673894"/>
              <a:gd name="connsiteY3" fmla="*/ 27295 h 229702"/>
              <a:gd name="connsiteX4" fmla="*/ 507206 w 673894"/>
              <a:gd name="connsiteY4" fmla="*/ 32058 h 229702"/>
              <a:gd name="connsiteX5" fmla="*/ 514350 w 673894"/>
              <a:gd name="connsiteY5" fmla="*/ 39202 h 229702"/>
              <a:gd name="connsiteX6" fmla="*/ 545306 w 673894"/>
              <a:gd name="connsiteY6" fmla="*/ 63014 h 229702"/>
              <a:gd name="connsiteX7" fmla="*/ 564356 w 673894"/>
              <a:gd name="connsiteY7" fmla="*/ 82064 h 229702"/>
              <a:gd name="connsiteX8" fmla="*/ 588169 w 673894"/>
              <a:gd name="connsiteY8" fmla="*/ 103495 h 229702"/>
              <a:gd name="connsiteX9" fmla="*/ 597694 w 673894"/>
              <a:gd name="connsiteY9" fmla="*/ 117783 h 229702"/>
              <a:gd name="connsiteX10" fmla="*/ 614363 w 673894"/>
              <a:gd name="connsiteY10" fmla="*/ 139214 h 229702"/>
              <a:gd name="connsiteX11" fmla="*/ 621506 w 673894"/>
              <a:gd name="connsiteY11" fmla="*/ 148739 h 229702"/>
              <a:gd name="connsiteX12" fmla="*/ 638175 w 673894"/>
              <a:gd name="connsiteY12" fmla="*/ 172552 h 229702"/>
              <a:gd name="connsiteX13" fmla="*/ 642938 w 673894"/>
              <a:gd name="connsiteY13" fmla="*/ 182077 h 229702"/>
              <a:gd name="connsiteX14" fmla="*/ 650081 w 673894"/>
              <a:gd name="connsiteY14" fmla="*/ 191602 h 229702"/>
              <a:gd name="connsiteX15" fmla="*/ 664369 w 673894"/>
              <a:gd name="connsiteY15" fmla="*/ 210652 h 229702"/>
              <a:gd name="connsiteX16" fmla="*/ 666750 w 673894"/>
              <a:gd name="connsiteY16" fmla="*/ 217795 h 229702"/>
              <a:gd name="connsiteX17" fmla="*/ 671513 w 673894"/>
              <a:gd name="connsiteY17" fmla="*/ 224939 h 229702"/>
              <a:gd name="connsiteX18" fmla="*/ 673894 w 673894"/>
              <a:gd name="connsiteY18" fmla="*/ 229702 h 229702"/>
              <a:gd name="connsiteX19" fmla="*/ 673894 w 673894"/>
              <a:gd name="connsiteY19" fmla="*/ 229702 h 229702"/>
              <a:gd name="connsiteX0" fmla="*/ 0 w 673894"/>
              <a:gd name="connsiteY0" fmla="*/ 207372 h 228804"/>
              <a:gd name="connsiteX1" fmla="*/ 0 w 673894"/>
              <a:gd name="connsiteY1" fmla="*/ 207372 h 228804"/>
              <a:gd name="connsiteX2" fmla="*/ 476250 w 673894"/>
              <a:gd name="connsiteY2" fmla="*/ 9729 h 228804"/>
              <a:gd name="connsiteX3" fmla="*/ 507206 w 673894"/>
              <a:gd name="connsiteY3" fmla="*/ 31160 h 228804"/>
              <a:gd name="connsiteX4" fmla="*/ 514350 w 673894"/>
              <a:gd name="connsiteY4" fmla="*/ 38304 h 228804"/>
              <a:gd name="connsiteX5" fmla="*/ 545306 w 673894"/>
              <a:gd name="connsiteY5" fmla="*/ 62116 h 228804"/>
              <a:gd name="connsiteX6" fmla="*/ 564356 w 673894"/>
              <a:gd name="connsiteY6" fmla="*/ 81166 h 228804"/>
              <a:gd name="connsiteX7" fmla="*/ 588169 w 673894"/>
              <a:gd name="connsiteY7" fmla="*/ 102597 h 228804"/>
              <a:gd name="connsiteX8" fmla="*/ 597694 w 673894"/>
              <a:gd name="connsiteY8" fmla="*/ 116885 h 228804"/>
              <a:gd name="connsiteX9" fmla="*/ 614363 w 673894"/>
              <a:gd name="connsiteY9" fmla="*/ 138316 h 228804"/>
              <a:gd name="connsiteX10" fmla="*/ 621506 w 673894"/>
              <a:gd name="connsiteY10" fmla="*/ 147841 h 228804"/>
              <a:gd name="connsiteX11" fmla="*/ 638175 w 673894"/>
              <a:gd name="connsiteY11" fmla="*/ 171654 h 228804"/>
              <a:gd name="connsiteX12" fmla="*/ 642938 w 673894"/>
              <a:gd name="connsiteY12" fmla="*/ 181179 h 228804"/>
              <a:gd name="connsiteX13" fmla="*/ 650081 w 673894"/>
              <a:gd name="connsiteY13" fmla="*/ 190704 h 228804"/>
              <a:gd name="connsiteX14" fmla="*/ 664369 w 673894"/>
              <a:gd name="connsiteY14" fmla="*/ 209754 h 228804"/>
              <a:gd name="connsiteX15" fmla="*/ 666750 w 673894"/>
              <a:gd name="connsiteY15" fmla="*/ 216897 h 228804"/>
              <a:gd name="connsiteX16" fmla="*/ 671513 w 673894"/>
              <a:gd name="connsiteY16" fmla="*/ 224041 h 228804"/>
              <a:gd name="connsiteX17" fmla="*/ 673894 w 673894"/>
              <a:gd name="connsiteY17" fmla="*/ 228804 h 228804"/>
              <a:gd name="connsiteX18" fmla="*/ 673894 w 673894"/>
              <a:gd name="connsiteY18" fmla="*/ 228804 h 228804"/>
              <a:gd name="connsiteX0" fmla="*/ 0 w 673894"/>
              <a:gd name="connsiteY0" fmla="*/ 207912 h 229344"/>
              <a:gd name="connsiteX1" fmla="*/ 0 w 673894"/>
              <a:gd name="connsiteY1" fmla="*/ 207912 h 229344"/>
              <a:gd name="connsiteX2" fmla="*/ 476250 w 673894"/>
              <a:gd name="connsiteY2" fmla="*/ 10269 h 229344"/>
              <a:gd name="connsiteX3" fmla="*/ 507206 w 673894"/>
              <a:gd name="connsiteY3" fmla="*/ 31700 h 229344"/>
              <a:gd name="connsiteX4" fmla="*/ 545306 w 673894"/>
              <a:gd name="connsiteY4" fmla="*/ 62656 h 229344"/>
              <a:gd name="connsiteX5" fmla="*/ 564356 w 673894"/>
              <a:gd name="connsiteY5" fmla="*/ 81706 h 229344"/>
              <a:gd name="connsiteX6" fmla="*/ 588169 w 673894"/>
              <a:gd name="connsiteY6" fmla="*/ 103137 h 229344"/>
              <a:gd name="connsiteX7" fmla="*/ 597694 w 673894"/>
              <a:gd name="connsiteY7" fmla="*/ 117425 h 229344"/>
              <a:gd name="connsiteX8" fmla="*/ 614363 w 673894"/>
              <a:gd name="connsiteY8" fmla="*/ 138856 h 229344"/>
              <a:gd name="connsiteX9" fmla="*/ 621506 w 673894"/>
              <a:gd name="connsiteY9" fmla="*/ 148381 h 229344"/>
              <a:gd name="connsiteX10" fmla="*/ 638175 w 673894"/>
              <a:gd name="connsiteY10" fmla="*/ 172194 h 229344"/>
              <a:gd name="connsiteX11" fmla="*/ 642938 w 673894"/>
              <a:gd name="connsiteY11" fmla="*/ 181719 h 229344"/>
              <a:gd name="connsiteX12" fmla="*/ 650081 w 673894"/>
              <a:gd name="connsiteY12" fmla="*/ 191244 h 229344"/>
              <a:gd name="connsiteX13" fmla="*/ 664369 w 673894"/>
              <a:gd name="connsiteY13" fmla="*/ 210294 h 229344"/>
              <a:gd name="connsiteX14" fmla="*/ 666750 w 673894"/>
              <a:gd name="connsiteY14" fmla="*/ 217437 h 229344"/>
              <a:gd name="connsiteX15" fmla="*/ 671513 w 673894"/>
              <a:gd name="connsiteY15" fmla="*/ 224581 h 229344"/>
              <a:gd name="connsiteX16" fmla="*/ 673894 w 673894"/>
              <a:gd name="connsiteY16" fmla="*/ 229344 h 229344"/>
              <a:gd name="connsiteX17" fmla="*/ 673894 w 673894"/>
              <a:gd name="connsiteY17" fmla="*/ 229344 h 229344"/>
              <a:gd name="connsiteX0" fmla="*/ 0 w 673894"/>
              <a:gd name="connsiteY0" fmla="*/ 203021 h 224453"/>
              <a:gd name="connsiteX1" fmla="*/ 0 w 673894"/>
              <a:gd name="connsiteY1" fmla="*/ 203021 h 224453"/>
              <a:gd name="connsiteX2" fmla="*/ 476250 w 673894"/>
              <a:gd name="connsiteY2" fmla="*/ 5378 h 224453"/>
              <a:gd name="connsiteX3" fmla="*/ 545306 w 673894"/>
              <a:gd name="connsiteY3" fmla="*/ 57765 h 224453"/>
              <a:gd name="connsiteX4" fmla="*/ 564356 w 673894"/>
              <a:gd name="connsiteY4" fmla="*/ 76815 h 224453"/>
              <a:gd name="connsiteX5" fmla="*/ 588169 w 673894"/>
              <a:gd name="connsiteY5" fmla="*/ 98246 h 224453"/>
              <a:gd name="connsiteX6" fmla="*/ 597694 w 673894"/>
              <a:gd name="connsiteY6" fmla="*/ 112534 h 224453"/>
              <a:gd name="connsiteX7" fmla="*/ 614363 w 673894"/>
              <a:gd name="connsiteY7" fmla="*/ 133965 h 224453"/>
              <a:gd name="connsiteX8" fmla="*/ 621506 w 673894"/>
              <a:gd name="connsiteY8" fmla="*/ 143490 h 224453"/>
              <a:gd name="connsiteX9" fmla="*/ 638175 w 673894"/>
              <a:gd name="connsiteY9" fmla="*/ 167303 h 224453"/>
              <a:gd name="connsiteX10" fmla="*/ 642938 w 673894"/>
              <a:gd name="connsiteY10" fmla="*/ 176828 h 224453"/>
              <a:gd name="connsiteX11" fmla="*/ 650081 w 673894"/>
              <a:gd name="connsiteY11" fmla="*/ 186353 h 224453"/>
              <a:gd name="connsiteX12" fmla="*/ 664369 w 673894"/>
              <a:gd name="connsiteY12" fmla="*/ 205403 h 224453"/>
              <a:gd name="connsiteX13" fmla="*/ 666750 w 673894"/>
              <a:gd name="connsiteY13" fmla="*/ 212546 h 224453"/>
              <a:gd name="connsiteX14" fmla="*/ 671513 w 673894"/>
              <a:gd name="connsiteY14" fmla="*/ 219690 h 224453"/>
              <a:gd name="connsiteX15" fmla="*/ 673894 w 673894"/>
              <a:gd name="connsiteY15" fmla="*/ 224453 h 224453"/>
              <a:gd name="connsiteX16" fmla="*/ 673894 w 673894"/>
              <a:gd name="connsiteY16" fmla="*/ 224453 h 224453"/>
              <a:gd name="connsiteX0" fmla="*/ 0 w 673894"/>
              <a:gd name="connsiteY0" fmla="*/ 201257 h 222689"/>
              <a:gd name="connsiteX1" fmla="*/ 0 w 673894"/>
              <a:gd name="connsiteY1" fmla="*/ 201257 h 222689"/>
              <a:gd name="connsiteX2" fmla="*/ 476250 w 673894"/>
              <a:gd name="connsiteY2" fmla="*/ 3614 h 222689"/>
              <a:gd name="connsiteX3" fmla="*/ 564356 w 673894"/>
              <a:gd name="connsiteY3" fmla="*/ 75051 h 222689"/>
              <a:gd name="connsiteX4" fmla="*/ 588169 w 673894"/>
              <a:gd name="connsiteY4" fmla="*/ 96482 h 222689"/>
              <a:gd name="connsiteX5" fmla="*/ 597694 w 673894"/>
              <a:gd name="connsiteY5" fmla="*/ 110770 h 222689"/>
              <a:gd name="connsiteX6" fmla="*/ 614363 w 673894"/>
              <a:gd name="connsiteY6" fmla="*/ 132201 h 222689"/>
              <a:gd name="connsiteX7" fmla="*/ 621506 w 673894"/>
              <a:gd name="connsiteY7" fmla="*/ 141726 h 222689"/>
              <a:gd name="connsiteX8" fmla="*/ 638175 w 673894"/>
              <a:gd name="connsiteY8" fmla="*/ 165539 h 222689"/>
              <a:gd name="connsiteX9" fmla="*/ 642938 w 673894"/>
              <a:gd name="connsiteY9" fmla="*/ 175064 h 222689"/>
              <a:gd name="connsiteX10" fmla="*/ 650081 w 673894"/>
              <a:gd name="connsiteY10" fmla="*/ 184589 h 222689"/>
              <a:gd name="connsiteX11" fmla="*/ 664369 w 673894"/>
              <a:gd name="connsiteY11" fmla="*/ 203639 h 222689"/>
              <a:gd name="connsiteX12" fmla="*/ 666750 w 673894"/>
              <a:gd name="connsiteY12" fmla="*/ 210782 h 222689"/>
              <a:gd name="connsiteX13" fmla="*/ 671513 w 673894"/>
              <a:gd name="connsiteY13" fmla="*/ 217926 h 222689"/>
              <a:gd name="connsiteX14" fmla="*/ 673894 w 673894"/>
              <a:gd name="connsiteY14" fmla="*/ 222689 h 222689"/>
              <a:gd name="connsiteX15" fmla="*/ 673894 w 673894"/>
              <a:gd name="connsiteY15" fmla="*/ 222689 h 222689"/>
              <a:gd name="connsiteX0" fmla="*/ 0 w 673894"/>
              <a:gd name="connsiteY0" fmla="*/ 199827 h 221259"/>
              <a:gd name="connsiteX1" fmla="*/ 0 w 673894"/>
              <a:gd name="connsiteY1" fmla="*/ 199827 h 221259"/>
              <a:gd name="connsiteX2" fmla="*/ 476250 w 673894"/>
              <a:gd name="connsiteY2" fmla="*/ 2184 h 221259"/>
              <a:gd name="connsiteX3" fmla="*/ 588169 w 673894"/>
              <a:gd name="connsiteY3" fmla="*/ 95052 h 221259"/>
              <a:gd name="connsiteX4" fmla="*/ 597694 w 673894"/>
              <a:gd name="connsiteY4" fmla="*/ 109340 h 221259"/>
              <a:gd name="connsiteX5" fmla="*/ 614363 w 673894"/>
              <a:gd name="connsiteY5" fmla="*/ 130771 h 221259"/>
              <a:gd name="connsiteX6" fmla="*/ 621506 w 673894"/>
              <a:gd name="connsiteY6" fmla="*/ 140296 h 221259"/>
              <a:gd name="connsiteX7" fmla="*/ 638175 w 673894"/>
              <a:gd name="connsiteY7" fmla="*/ 164109 h 221259"/>
              <a:gd name="connsiteX8" fmla="*/ 642938 w 673894"/>
              <a:gd name="connsiteY8" fmla="*/ 173634 h 221259"/>
              <a:gd name="connsiteX9" fmla="*/ 650081 w 673894"/>
              <a:gd name="connsiteY9" fmla="*/ 183159 h 221259"/>
              <a:gd name="connsiteX10" fmla="*/ 664369 w 673894"/>
              <a:gd name="connsiteY10" fmla="*/ 202209 h 221259"/>
              <a:gd name="connsiteX11" fmla="*/ 666750 w 673894"/>
              <a:gd name="connsiteY11" fmla="*/ 209352 h 221259"/>
              <a:gd name="connsiteX12" fmla="*/ 671513 w 673894"/>
              <a:gd name="connsiteY12" fmla="*/ 216496 h 221259"/>
              <a:gd name="connsiteX13" fmla="*/ 673894 w 673894"/>
              <a:gd name="connsiteY13" fmla="*/ 221259 h 221259"/>
              <a:gd name="connsiteX14" fmla="*/ 673894 w 673894"/>
              <a:gd name="connsiteY14" fmla="*/ 221259 h 221259"/>
              <a:gd name="connsiteX0" fmla="*/ 0 w 673894"/>
              <a:gd name="connsiteY0" fmla="*/ 199174 h 220606"/>
              <a:gd name="connsiteX1" fmla="*/ 0 w 673894"/>
              <a:gd name="connsiteY1" fmla="*/ 199174 h 220606"/>
              <a:gd name="connsiteX2" fmla="*/ 476250 w 673894"/>
              <a:gd name="connsiteY2" fmla="*/ 1531 h 220606"/>
              <a:gd name="connsiteX3" fmla="*/ 597694 w 673894"/>
              <a:gd name="connsiteY3" fmla="*/ 108687 h 220606"/>
              <a:gd name="connsiteX4" fmla="*/ 614363 w 673894"/>
              <a:gd name="connsiteY4" fmla="*/ 130118 h 220606"/>
              <a:gd name="connsiteX5" fmla="*/ 621506 w 673894"/>
              <a:gd name="connsiteY5" fmla="*/ 139643 h 220606"/>
              <a:gd name="connsiteX6" fmla="*/ 638175 w 673894"/>
              <a:gd name="connsiteY6" fmla="*/ 163456 h 220606"/>
              <a:gd name="connsiteX7" fmla="*/ 642938 w 673894"/>
              <a:gd name="connsiteY7" fmla="*/ 172981 h 220606"/>
              <a:gd name="connsiteX8" fmla="*/ 650081 w 673894"/>
              <a:gd name="connsiteY8" fmla="*/ 182506 h 220606"/>
              <a:gd name="connsiteX9" fmla="*/ 664369 w 673894"/>
              <a:gd name="connsiteY9" fmla="*/ 201556 h 220606"/>
              <a:gd name="connsiteX10" fmla="*/ 666750 w 673894"/>
              <a:gd name="connsiteY10" fmla="*/ 208699 h 220606"/>
              <a:gd name="connsiteX11" fmla="*/ 671513 w 673894"/>
              <a:gd name="connsiteY11" fmla="*/ 215843 h 220606"/>
              <a:gd name="connsiteX12" fmla="*/ 673894 w 673894"/>
              <a:gd name="connsiteY12" fmla="*/ 220606 h 220606"/>
              <a:gd name="connsiteX13" fmla="*/ 673894 w 673894"/>
              <a:gd name="connsiteY13" fmla="*/ 220606 h 220606"/>
              <a:gd name="connsiteX0" fmla="*/ 0 w 673894"/>
              <a:gd name="connsiteY0" fmla="*/ 199195 h 220627"/>
              <a:gd name="connsiteX1" fmla="*/ 0 w 673894"/>
              <a:gd name="connsiteY1" fmla="*/ 199195 h 220627"/>
              <a:gd name="connsiteX2" fmla="*/ 476250 w 673894"/>
              <a:gd name="connsiteY2" fmla="*/ 1552 h 220627"/>
              <a:gd name="connsiteX3" fmla="*/ 597694 w 673894"/>
              <a:gd name="connsiteY3" fmla="*/ 108708 h 220627"/>
              <a:gd name="connsiteX4" fmla="*/ 621506 w 673894"/>
              <a:gd name="connsiteY4" fmla="*/ 139664 h 220627"/>
              <a:gd name="connsiteX5" fmla="*/ 638175 w 673894"/>
              <a:gd name="connsiteY5" fmla="*/ 163477 h 220627"/>
              <a:gd name="connsiteX6" fmla="*/ 642938 w 673894"/>
              <a:gd name="connsiteY6" fmla="*/ 173002 h 220627"/>
              <a:gd name="connsiteX7" fmla="*/ 650081 w 673894"/>
              <a:gd name="connsiteY7" fmla="*/ 182527 h 220627"/>
              <a:gd name="connsiteX8" fmla="*/ 664369 w 673894"/>
              <a:gd name="connsiteY8" fmla="*/ 201577 h 220627"/>
              <a:gd name="connsiteX9" fmla="*/ 666750 w 673894"/>
              <a:gd name="connsiteY9" fmla="*/ 208720 h 220627"/>
              <a:gd name="connsiteX10" fmla="*/ 671513 w 673894"/>
              <a:gd name="connsiteY10" fmla="*/ 215864 h 220627"/>
              <a:gd name="connsiteX11" fmla="*/ 673894 w 673894"/>
              <a:gd name="connsiteY11" fmla="*/ 220627 h 220627"/>
              <a:gd name="connsiteX12" fmla="*/ 673894 w 673894"/>
              <a:gd name="connsiteY12" fmla="*/ 220627 h 220627"/>
              <a:gd name="connsiteX0" fmla="*/ 0 w 673894"/>
              <a:gd name="connsiteY0" fmla="*/ 198220 h 219652"/>
              <a:gd name="connsiteX1" fmla="*/ 0 w 673894"/>
              <a:gd name="connsiteY1" fmla="*/ 198220 h 219652"/>
              <a:gd name="connsiteX2" fmla="*/ 476250 w 673894"/>
              <a:gd name="connsiteY2" fmla="*/ 577 h 219652"/>
              <a:gd name="connsiteX3" fmla="*/ 621506 w 673894"/>
              <a:gd name="connsiteY3" fmla="*/ 138689 h 219652"/>
              <a:gd name="connsiteX4" fmla="*/ 638175 w 673894"/>
              <a:gd name="connsiteY4" fmla="*/ 162502 h 219652"/>
              <a:gd name="connsiteX5" fmla="*/ 642938 w 673894"/>
              <a:gd name="connsiteY5" fmla="*/ 172027 h 219652"/>
              <a:gd name="connsiteX6" fmla="*/ 650081 w 673894"/>
              <a:gd name="connsiteY6" fmla="*/ 181552 h 219652"/>
              <a:gd name="connsiteX7" fmla="*/ 664369 w 673894"/>
              <a:gd name="connsiteY7" fmla="*/ 200602 h 219652"/>
              <a:gd name="connsiteX8" fmla="*/ 666750 w 673894"/>
              <a:gd name="connsiteY8" fmla="*/ 207745 h 219652"/>
              <a:gd name="connsiteX9" fmla="*/ 671513 w 673894"/>
              <a:gd name="connsiteY9" fmla="*/ 214889 h 219652"/>
              <a:gd name="connsiteX10" fmla="*/ 673894 w 673894"/>
              <a:gd name="connsiteY10" fmla="*/ 219652 h 219652"/>
              <a:gd name="connsiteX11" fmla="*/ 673894 w 673894"/>
              <a:gd name="connsiteY11" fmla="*/ 219652 h 219652"/>
              <a:gd name="connsiteX0" fmla="*/ 0 w 673894"/>
              <a:gd name="connsiteY0" fmla="*/ 197829 h 219261"/>
              <a:gd name="connsiteX1" fmla="*/ 0 w 673894"/>
              <a:gd name="connsiteY1" fmla="*/ 197829 h 219261"/>
              <a:gd name="connsiteX2" fmla="*/ 476250 w 673894"/>
              <a:gd name="connsiteY2" fmla="*/ 186 h 219261"/>
              <a:gd name="connsiteX3" fmla="*/ 638175 w 673894"/>
              <a:gd name="connsiteY3" fmla="*/ 162111 h 219261"/>
              <a:gd name="connsiteX4" fmla="*/ 642938 w 673894"/>
              <a:gd name="connsiteY4" fmla="*/ 171636 h 219261"/>
              <a:gd name="connsiteX5" fmla="*/ 650081 w 673894"/>
              <a:gd name="connsiteY5" fmla="*/ 181161 h 219261"/>
              <a:gd name="connsiteX6" fmla="*/ 664369 w 673894"/>
              <a:gd name="connsiteY6" fmla="*/ 200211 h 219261"/>
              <a:gd name="connsiteX7" fmla="*/ 666750 w 673894"/>
              <a:gd name="connsiteY7" fmla="*/ 207354 h 219261"/>
              <a:gd name="connsiteX8" fmla="*/ 671513 w 673894"/>
              <a:gd name="connsiteY8" fmla="*/ 214498 h 219261"/>
              <a:gd name="connsiteX9" fmla="*/ 673894 w 673894"/>
              <a:gd name="connsiteY9" fmla="*/ 219261 h 219261"/>
              <a:gd name="connsiteX10" fmla="*/ 673894 w 673894"/>
              <a:gd name="connsiteY10" fmla="*/ 219261 h 219261"/>
              <a:gd name="connsiteX0" fmla="*/ 0 w 673894"/>
              <a:gd name="connsiteY0" fmla="*/ 197740 h 219172"/>
              <a:gd name="connsiteX1" fmla="*/ 0 w 673894"/>
              <a:gd name="connsiteY1" fmla="*/ 197740 h 219172"/>
              <a:gd name="connsiteX2" fmla="*/ 476250 w 673894"/>
              <a:gd name="connsiteY2" fmla="*/ 97 h 219172"/>
              <a:gd name="connsiteX3" fmla="*/ 642938 w 673894"/>
              <a:gd name="connsiteY3" fmla="*/ 171547 h 219172"/>
              <a:gd name="connsiteX4" fmla="*/ 650081 w 673894"/>
              <a:gd name="connsiteY4" fmla="*/ 181072 h 219172"/>
              <a:gd name="connsiteX5" fmla="*/ 664369 w 673894"/>
              <a:gd name="connsiteY5" fmla="*/ 200122 h 219172"/>
              <a:gd name="connsiteX6" fmla="*/ 666750 w 673894"/>
              <a:gd name="connsiteY6" fmla="*/ 207265 h 219172"/>
              <a:gd name="connsiteX7" fmla="*/ 671513 w 673894"/>
              <a:gd name="connsiteY7" fmla="*/ 214409 h 219172"/>
              <a:gd name="connsiteX8" fmla="*/ 673894 w 673894"/>
              <a:gd name="connsiteY8" fmla="*/ 219172 h 219172"/>
              <a:gd name="connsiteX9" fmla="*/ 673894 w 673894"/>
              <a:gd name="connsiteY9" fmla="*/ 219172 h 219172"/>
              <a:gd name="connsiteX0" fmla="*/ 0 w 673894"/>
              <a:gd name="connsiteY0" fmla="*/ 197681 h 219113"/>
              <a:gd name="connsiteX1" fmla="*/ 0 w 673894"/>
              <a:gd name="connsiteY1" fmla="*/ 197681 h 219113"/>
              <a:gd name="connsiteX2" fmla="*/ 476250 w 673894"/>
              <a:gd name="connsiteY2" fmla="*/ 38 h 219113"/>
              <a:gd name="connsiteX3" fmla="*/ 650081 w 673894"/>
              <a:gd name="connsiteY3" fmla="*/ 181013 h 219113"/>
              <a:gd name="connsiteX4" fmla="*/ 664369 w 673894"/>
              <a:gd name="connsiteY4" fmla="*/ 200063 h 219113"/>
              <a:gd name="connsiteX5" fmla="*/ 666750 w 673894"/>
              <a:gd name="connsiteY5" fmla="*/ 207206 h 219113"/>
              <a:gd name="connsiteX6" fmla="*/ 671513 w 673894"/>
              <a:gd name="connsiteY6" fmla="*/ 214350 h 219113"/>
              <a:gd name="connsiteX7" fmla="*/ 673894 w 673894"/>
              <a:gd name="connsiteY7" fmla="*/ 219113 h 219113"/>
              <a:gd name="connsiteX8" fmla="*/ 673894 w 673894"/>
              <a:gd name="connsiteY8" fmla="*/ 219113 h 219113"/>
              <a:gd name="connsiteX0" fmla="*/ 0 w 673894"/>
              <a:gd name="connsiteY0" fmla="*/ 197644 h 219076"/>
              <a:gd name="connsiteX1" fmla="*/ 0 w 673894"/>
              <a:gd name="connsiteY1" fmla="*/ 197644 h 219076"/>
              <a:gd name="connsiteX2" fmla="*/ 476250 w 673894"/>
              <a:gd name="connsiteY2" fmla="*/ 1 h 219076"/>
              <a:gd name="connsiteX3" fmla="*/ 664369 w 673894"/>
              <a:gd name="connsiteY3" fmla="*/ 200026 h 219076"/>
              <a:gd name="connsiteX4" fmla="*/ 666750 w 673894"/>
              <a:gd name="connsiteY4" fmla="*/ 207169 h 219076"/>
              <a:gd name="connsiteX5" fmla="*/ 671513 w 673894"/>
              <a:gd name="connsiteY5" fmla="*/ 214313 h 219076"/>
              <a:gd name="connsiteX6" fmla="*/ 673894 w 673894"/>
              <a:gd name="connsiteY6" fmla="*/ 219076 h 219076"/>
              <a:gd name="connsiteX7" fmla="*/ 673894 w 673894"/>
              <a:gd name="connsiteY7" fmla="*/ 219076 h 219076"/>
              <a:gd name="connsiteX0" fmla="*/ 0 w 680514"/>
              <a:gd name="connsiteY0" fmla="*/ 197644 h 219646"/>
              <a:gd name="connsiteX1" fmla="*/ 0 w 680514"/>
              <a:gd name="connsiteY1" fmla="*/ 197644 h 219646"/>
              <a:gd name="connsiteX2" fmla="*/ 476250 w 680514"/>
              <a:gd name="connsiteY2" fmla="*/ 1 h 219646"/>
              <a:gd name="connsiteX3" fmla="*/ 664369 w 680514"/>
              <a:gd name="connsiteY3" fmla="*/ 200026 h 219646"/>
              <a:gd name="connsiteX4" fmla="*/ 671513 w 680514"/>
              <a:gd name="connsiteY4" fmla="*/ 214313 h 219646"/>
              <a:gd name="connsiteX5" fmla="*/ 673894 w 680514"/>
              <a:gd name="connsiteY5" fmla="*/ 219076 h 219646"/>
              <a:gd name="connsiteX6" fmla="*/ 673894 w 680514"/>
              <a:gd name="connsiteY6" fmla="*/ 219076 h 219646"/>
              <a:gd name="connsiteX0" fmla="*/ 0 w 686609"/>
              <a:gd name="connsiteY0" fmla="*/ 197685 h 231518"/>
              <a:gd name="connsiteX1" fmla="*/ 0 w 686609"/>
              <a:gd name="connsiteY1" fmla="*/ 197685 h 231518"/>
              <a:gd name="connsiteX2" fmla="*/ 476250 w 686609"/>
              <a:gd name="connsiteY2" fmla="*/ 42 h 231518"/>
              <a:gd name="connsiteX3" fmla="*/ 671513 w 686609"/>
              <a:gd name="connsiteY3" fmla="*/ 214354 h 231518"/>
              <a:gd name="connsiteX4" fmla="*/ 673894 w 686609"/>
              <a:gd name="connsiteY4" fmla="*/ 219117 h 231518"/>
              <a:gd name="connsiteX5" fmla="*/ 673894 w 686609"/>
              <a:gd name="connsiteY5" fmla="*/ 219117 h 231518"/>
              <a:gd name="connsiteX0" fmla="*/ 0 w 686609"/>
              <a:gd name="connsiteY0" fmla="*/ 197685 h 231518"/>
              <a:gd name="connsiteX1" fmla="*/ 0 w 686609"/>
              <a:gd name="connsiteY1" fmla="*/ 197685 h 231518"/>
              <a:gd name="connsiteX2" fmla="*/ 476250 w 686609"/>
              <a:gd name="connsiteY2" fmla="*/ 42 h 231518"/>
              <a:gd name="connsiteX3" fmla="*/ 671513 w 686609"/>
              <a:gd name="connsiteY3" fmla="*/ 214354 h 231518"/>
              <a:gd name="connsiteX4" fmla="*/ 673894 w 686609"/>
              <a:gd name="connsiteY4" fmla="*/ 219117 h 231518"/>
              <a:gd name="connsiteX0" fmla="*/ 0 w 671513"/>
              <a:gd name="connsiteY0" fmla="*/ 197685 h 214354"/>
              <a:gd name="connsiteX1" fmla="*/ 0 w 671513"/>
              <a:gd name="connsiteY1" fmla="*/ 197685 h 214354"/>
              <a:gd name="connsiteX2" fmla="*/ 476250 w 671513"/>
              <a:gd name="connsiteY2" fmla="*/ 42 h 214354"/>
              <a:gd name="connsiteX3" fmla="*/ 671513 w 671513"/>
              <a:gd name="connsiteY3" fmla="*/ 214354 h 214354"/>
              <a:gd name="connsiteX0" fmla="*/ 219075 w 890588"/>
              <a:gd name="connsiteY0" fmla="*/ 203703 h 220372"/>
              <a:gd name="connsiteX1" fmla="*/ 0 w 890588"/>
              <a:gd name="connsiteY1" fmla="*/ 89403 h 220372"/>
              <a:gd name="connsiteX2" fmla="*/ 695325 w 890588"/>
              <a:gd name="connsiteY2" fmla="*/ 6060 h 220372"/>
              <a:gd name="connsiteX3" fmla="*/ 890588 w 890588"/>
              <a:gd name="connsiteY3" fmla="*/ 220372 h 220372"/>
              <a:gd name="connsiteX0" fmla="*/ 0 w 890588"/>
              <a:gd name="connsiteY0" fmla="*/ 89403 h 220372"/>
              <a:gd name="connsiteX1" fmla="*/ 695325 w 890588"/>
              <a:gd name="connsiteY1" fmla="*/ 6060 h 220372"/>
              <a:gd name="connsiteX2" fmla="*/ 890588 w 890588"/>
              <a:gd name="connsiteY2" fmla="*/ 220372 h 220372"/>
              <a:gd name="connsiteX0" fmla="*/ 0 w 890588"/>
              <a:gd name="connsiteY0" fmla="*/ 113167 h 244136"/>
              <a:gd name="connsiteX1" fmla="*/ 695325 w 890588"/>
              <a:gd name="connsiteY1" fmla="*/ 29824 h 244136"/>
              <a:gd name="connsiteX2" fmla="*/ 890588 w 890588"/>
              <a:gd name="connsiteY2" fmla="*/ 244136 h 244136"/>
              <a:gd name="connsiteX0" fmla="*/ 0 w 890588"/>
              <a:gd name="connsiteY0" fmla="*/ 0 h 130969"/>
              <a:gd name="connsiteX1" fmla="*/ 890588 w 890588"/>
              <a:gd name="connsiteY1" fmla="*/ 130969 h 130969"/>
              <a:gd name="connsiteX0" fmla="*/ 0 w 890588"/>
              <a:gd name="connsiteY0" fmla="*/ 14559 h 145528"/>
              <a:gd name="connsiteX1" fmla="*/ 890588 w 890588"/>
              <a:gd name="connsiteY1" fmla="*/ 145528 h 145528"/>
              <a:gd name="connsiteX0" fmla="*/ 0 w 890588"/>
              <a:gd name="connsiteY0" fmla="*/ 70603 h 201572"/>
              <a:gd name="connsiteX1" fmla="*/ 890588 w 890588"/>
              <a:gd name="connsiteY1" fmla="*/ 201572 h 201572"/>
              <a:gd name="connsiteX0" fmla="*/ 0 w 890588"/>
              <a:gd name="connsiteY0" fmla="*/ 25077 h 156046"/>
              <a:gd name="connsiteX1" fmla="*/ 890588 w 890588"/>
              <a:gd name="connsiteY1" fmla="*/ 156046 h 156046"/>
              <a:gd name="connsiteX0" fmla="*/ 0 w 890588"/>
              <a:gd name="connsiteY0" fmla="*/ 16026 h 189849"/>
              <a:gd name="connsiteX1" fmla="*/ 890588 w 890588"/>
              <a:gd name="connsiteY1" fmla="*/ 146995 h 189849"/>
              <a:gd name="connsiteX0" fmla="*/ 0 w 933450"/>
              <a:gd name="connsiteY0" fmla="*/ 22269 h 84332"/>
              <a:gd name="connsiteX1" fmla="*/ 933450 w 933450"/>
              <a:gd name="connsiteY1" fmla="*/ 27031 h 84332"/>
              <a:gd name="connsiteX0" fmla="*/ 0 w 1042987"/>
              <a:gd name="connsiteY0" fmla="*/ 23311 h 73385"/>
              <a:gd name="connsiteX1" fmla="*/ 1042987 w 1042987"/>
              <a:gd name="connsiteY1" fmla="*/ 13786 h 73385"/>
              <a:gd name="connsiteX0" fmla="*/ 0 w 1031081"/>
              <a:gd name="connsiteY0" fmla="*/ 23871 h 68024"/>
              <a:gd name="connsiteX1" fmla="*/ 1031081 w 1031081"/>
              <a:gd name="connsiteY1" fmla="*/ 7202 h 68024"/>
              <a:gd name="connsiteX0" fmla="*/ 0 w 1031081"/>
              <a:gd name="connsiteY0" fmla="*/ 16669 h 125318"/>
              <a:gd name="connsiteX1" fmla="*/ 1031081 w 1031081"/>
              <a:gd name="connsiteY1" fmla="*/ 0 h 125318"/>
              <a:gd name="connsiteX0" fmla="*/ 0 w 1596231"/>
              <a:gd name="connsiteY0" fmla="*/ 0 h 726569"/>
              <a:gd name="connsiteX1" fmla="*/ 1596231 w 1596231"/>
              <a:gd name="connsiteY1" fmla="*/ 700881 h 726569"/>
              <a:gd name="connsiteX0" fmla="*/ 0 w 1596231"/>
              <a:gd name="connsiteY0" fmla="*/ 0 h 700881"/>
              <a:gd name="connsiteX1" fmla="*/ 1596231 w 1596231"/>
              <a:gd name="connsiteY1" fmla="*/ 700881 h 700881"/>
              <a:gd name="connsiteX0" fmla="*/ 0 w 1596231"/>
              <a:gd name="connsiteY0" fmla="*/ 0 h 700980"/>
              <a:gd name="connsiteX1" fmla="*/ 1596231 w 1596231"/>
              <a:gd name="connsiteY1" fmla="*/ 700881 h 700980"/>
              <a:gd name="connsiteX0" fmla="*/ 0 w 1596231"/>
              <a:gd name="connsiteY0" fmla="*/ 0 h 701002"/>
              <a:gd name="connsiteX1" fmla="*/ 1596231 w 1596231"/>
              <a:gd name="connsiteY1" fmla="*/ 700881 h 701002"/>
              <a:gd name="connsiteX0" fmla="*/ 0 w 1596231"/>
              <a:gd name="connsiteY0" fmla="*/ 0 h 700881"/>
              <a:gd name="connsiteX1" fmla="*/ 1596231 w 1596231"/>
              <a:gd name="connsiteY1" fmla="*/ 700881 h 700881"/>
              <a:gd name="connsiteX0" fmla="*/ 0 w 1596231"/>
              <a:gd name="connsiteY0" fmla="*/ 0 h 700881"/>
              <a:gd name="connsiteX1" fmla="*/ 1596231 w 1596231"/>
              <a:gd name="connsiteY1" fmla="*/ 700881 h 700881"/>
              <a:gd name="connsiteX0" fmla="*/ 0 w 1596231"/>
              <a:gd name="connsiteY0" fmla="*/ 0 h 700881"/>
              <a:gd name="connsiteX1" fmla="*/ 1596231 w 1596231"/>
              <a:gd name="connsiteY1" fmla="*/ 700881 h 700881"/>
              <a:gd name="connsiteX0" fmla="*/ 0 w 1524793"/>
              <a:gd name="connsiteY0" fmla="*/ 0 h 793"/>
              <a:gd name="connsiteX1" fmla="*/ 1524793 w 1524793"/>
              <a:gd name="connsiteY1" fmla="*/ 793 h 793"/>
              <a:gd name="connsiteX0" fmla="*/ 0 w 10937"/>
              <a:gd name="connsiteY0" fmla="*/ 0 h 17546570"/>
              <a:gd name="connsiteX1" fmla="*/ 10937 w 10937"/>
              <a:gd name="connsiteY1" fmla="*/ 17546570 h 17546570"/>
              <a:gd name="connsiteX0" fmla="*/ 0 w 10937"/>
              <a:gd name="connsiteY0" fmla="*/ 0 h 17546570"/>
              <a:gd name="connsiteX1" fmla="*/ 10937 w 10937"/>
              <a:gd name="connsiteY1" fmla="*/ 17546570 h 17546570"/>
              <a:gd name="connsiteX0" fmla="*/ 0 w 9781"/>
              <a:gd name="connsiteY0" fmla="*/ 1256469 h 3003392"/>
              <a:gd name="connsiteX1" fmla="*/ 9781 w 9781"/>
              <a:gd name="connsiteY1" fmla="*/ 1746923 h 3003392"/>
              <a:gd name="connsiteX0" fmla="*/ 0 w 10000"/>
              <a:gd name="connsiteY0" fmla="*/ 0 h 1634"/>
              <a:gd name="connsiteX1" fmla="*/ 10000 w 10000"/>
              <a:gd name="connsiteY1" fmla="*/ 1634 h 1634"/>
              <a:gd name="connsiteX0" fmla="*/ 0 w 10128"/>
              <a:gd name="connsiteY0" fmla="*/ 1014 h 1014"/>
              <a:gd name="connsiteX1" fmla="*/ 10128 w 10128"/>
              <a:gd name="connsiteY1" fmla="*/ 0 h 1014"/>
              <a:gd name="connsiteX0" fmla="*/ 0 w 9779"/>
              <a:gd name="connsiteY0" fmla="*/ 0 h 2070"/>
              <a:gd name="connsiteX1" fmla="*/ 9779 w 9779"/>
              <a:gd name="connsiteY1" fmla="*/ 2070 h 2070"/>
              <a:gd name="connsiteX0" fmla="*/ 0 w 17386"/>
              <a:gd name="connsiteY0" fmla="*/ 0 h 22977258"/>
              <a:gd name="connsiteX1" fmla="*/ 17386 w 17386"/>
              <a:gd name="connsiteY1" fmla="*/ 22977258 h 22977258"/>
              <a:gd name="connsiteX0" fmla="*/ 0 w 17386"/>
              <a:gd name="connsiteY0" fmla="*/ 0 h 22977258"/>
              <a:gd name="connsiteX1" fmla="*/ 17386 w 17386"/>
              <a:gd name="connsiteY1" fmla="*/ 22977258 h 22977258"/>
              <a:gd name="connsiteX0" fmla="*/ 0 w 17386"/>
              <a:gd name="connsiteY0" fmla="*/ 0 h 22977258"/>
              <a:gd name="connsiteX1" fmla="*/ 17386 w 17386"/>
              <a:gd name="connsiteY1" fmla="*/ 22977258 h 22977258"/>
              <a:gd name="connsiteX0" fmla="*/ 0 w 25198"/>
              <a:gd name="connsiteY0" fmla="*/ 0 h 22860673"/>
              <a:gd name="connsiteX1" fmla="*/ 25198 w 25198"/>
              <a:gd name="connsiteY1" fmla="*/ 22860673 h 22860673"/>
              <a:gd name="connsiteX0" fmla="*/ 0 w 26531"/>
              <a:gd name="connsiteY0" fmla="*/ 713917 h 23574590"/>
              <a:gd name="connsiteX1" fmla="*/ 25198 w 26531"/>
              <a:gd name="connsiteY1" fmla="*/ 23574590 h 23574590"/>
              <a:gd name="connsiteX0" fmla="*/ 0 w 26864"/>
              <a:gd name="connsiteY0" fmla="*/ 5377050 h 28237723"/>
              <a:gd name="connsiteX1" fmla="*/ 25198 w 26864"/>
              <a:gd name="connsiteY1" fmla="*/ 28237723 h 28237723"/>
              <a:gd name="connsiteX0" fmla="*/ 0 w 26996"/>
              <a:gd name="connsiteY0" fmla="*/ 1980673 h 24841371"/>
              <a:gd name="connsiteX1" fmla="*/ 25198 w 26996"/>
              <a:gd name="connsiteY1" fmla="*/ 24841346 h 24841371"/>
              <a:gd name="connsiteX0" fmla="*/ 0 w 27567"/>
              <a:gd name="connsiteY0" fmla="*/ 4446928 h 27307626"/>
              <a:gd name="connsiteX1" fmla="*/ 25198 w 27567"/>
              <a:gd name="connsiteY1" fmla="*/ 27307601 h 27307626"/>
              <a:gd name="connsiteX0" fmla="*/ 0 w 27194"/>
              <a:gd name="connsiteY0" fmla="*/ 4456793 h 27200906"/>
              <a:gd name="connsiteX1" fmla="*/ 24772 w 27194"/>
              <a:gd name="connsiteY1" fmla="*/ 27200881 h 27200906"/>
              <a:gd name="connsiteX0" fmla="*/ 0 w 24772"/>
              <a:gd name="connsiteY0" fmla="*/ 4484590 h 27228678"/>
              <a:gd name="connsiteX1" fmla="*/ 24772 w 24772"/>
              <a:gd name="connsiteY1" fmla="*/ 27228678 h 27228678"/>
              <a:gd name="connsiteX0" fmla="*/ 0 w 17338"/>
              <a:gd name="connsiteY0" fmla="*/ 4464676 h 27441934"/>
              <a:gd name="connsiteX1" fmla="*/ 17338 w 17338"/>
              <a:gd name="connsiteY1" fmla="*/ 27441934 h 27441934"/>
              <a:gd name="connsiteX0" fmla="*/ 0 w 17338"/>
              <a:gd name="connsiteY0" fmla="*/ 4427993 h 27405679"/>
              <a:gd name="connsiteX1" fmla="*/ 17338 w 17338"/>
              <a:gd name="connsiteY1" fmla="*/ 27405251 h 27405679"/>
              <a:gd name="connsiteX0" fmla="*/ 0 w 17338"/>
              <a:gd name="connsiteY0" fmla="*/ 4447589 h 27192105"/>
              <a:gd name="connsiteX1" fmla="*/ 17338 w 17338"/>
              <a:gd name="connsiteY1" fmla="*/ 27191676 h 27192105"/>
              <a:gd name="connsiteX0" fmla="*/ 0 w 17338"/>
              <a:gd name="connsiteY0" fmla="*/ 344615 h 23089351"/>
              <a:gd name="connsiteX1" fmla="*/ 17338 w 17338"/>
              <a:gd name="connsiteY1" fmla="*/ 23088702 h 23089351"/>
              <a:gd name="connsiteX0" fmla="*/ 0 w 8741"/>
              <a:gd name="connsiteY0" fmla="*/ 1503575 h 1867417"/>
              <a:gd name="connsiteX1" fmla="*/ 8010 w 8741"/>
              <a:gd name="connsiteY1" fmla="*/ 1863330 h 1867417"/>
              <a:gd name="connsiteX0" fmla="*/ 0 w 11726"/>
              <a:gd name="connsiteY0" fmla="*/ 14495 h 16421"/>
              <a:gd name="connsiteX1" fmla="*/ 9164 w 11726"/>
              <a:gd name="connsiteY1" fmla="*/ 16421 h 16421"/>
              <a:gd name="connsiteX0" fmla="*/ 0 w 9164"/>
              <a:gd name="connsiteY0" fmla="*/ 13554 h 15480"/>
              <a:gd name="connsiteX1" fmla="*/ 9164 w 9164"/>
              <a:gd name="connsiteY1" fmla="*/ 15480 h 15480"/>
              <a:gd name="connsiteX0" fmla="*/ 0 w 10000"/>
              <a:gd name="connsiteY0" fmla="*/ 10170 h 11414"/>
              <a:gd name="connsiteX1" fmla="*/ 10000 w 10000"/>
              <a:gd name="connsiteY1" fmla="*/ 11414 h 11414"/>
              <a:gd name="connsiteX0" fmla="*/ 0 w 10000"/>
              <a:gd name="connsiteY0" fmla="*/ 4731 h 5975"/>
              <a:gd name="connsiteX1" fmla="*/ 10000 w 10000"/>
              <a:gd name="connsiteY1" fmla="*/ 5975 h 5975"/>
              <a:gd name="connsiteX0" fmla="*/ 0 w 10000"/>
              <a:gd name="connsiteY0" fmla="*/ 17510 h 19592"/>
              <a:gd name="connsiteX1" fmla="*/ 10000 w 10000"/>
              <a:gd name="connsiteY1" fmla="*/ 19592 h 19592"/>
              <a:gd name="connsiteX0" fmla="*/ 0 w 10340"/>
              <a:gd name="connsiteY0" fmla="*/ 12100 h 45231"/>
              <a:gd name="connsiteX1" fmla="*/ 10340 w 10340"/>
              <a:gd name="connsiteY1" fmla="*/ 45231 h 45231"/>
              <a:gd name="connsiteX0" fmla="*/ 0 w 10476"/>
              <a:gd name="connsiteY0" fmla="*/ 16704 h 22161"/>
              <a:gd name="connsiteX1" fmla="*/ 10476 w 10476"/>
              <a:gd name="connsiteY1" fmla="*/ 22161 h 22161"/>
              <a:gd name="connsiteX0" fmla="*/ 0 w 10068"/>
              <a:gd name="connsiteY0" fmla="*/ 29784 h 29784"/>
              <a:gd name="connsiteX1" fmla="*/ 10068 w 10068"/>
              <a:gd name="connsiteY1" fmla="*/ 2392 h 29784"/>
              <a:gd name="connsiteX0" fmla="*/ 0 w 10068"/>
              <a:gd name="connsiteY0" fmla="*/ 28023 h 28023"/>
              <a:gd name="connsiteX1" fmla="*/ 10068 w 10068"/>
              <a:gd name="connsiteY1" fmla="*/ 631 h 28023"/>
            </a:gdLst>
            <a:ahLst/>
            <a:cxnLst>
              <a:cxn ang="0">
                <a:pos x="connsiteX0" y="connsiteY0"/>
              </a:cxn>
              <a:cxn ang="0">
                <a:pos x="connsiteX1" y="connsiteY1"/>
              </a:cxn>
            </a:cxnLst>
            <a:rect l="l" t="t" r="r" b="b"/>
            <a:pathLst>
              <a:path w="10068" h="28023">
                <a:moveTo>
                  <a:pt x="0" y="28023"/>
                </a:moveTo>
                <a:cubicBezTo>
                  <a:pt x="4042" y="-12007"/>
                  <a:pt x="5313" y="3538"/>
                  <a:pt x="10068" y="631"/>
                </a:cubicBezTo>
              </a:path>
            </a:pathLst>
          </a:custGeom>
          <a:noFill/>
          <a:ln w="38100" cap="flat" cmpd="sng" algn="ctr">
            <a:solidFill>
              <a:srgbClr val="FFC000"/>
            </a:solidFill>
            <a:prstDash val="solid"/>
            <a:headEnd type="oval"/>
            <a:tailEnd type="triangle" w="lg" len="lg"/>
          </a:ln>
          <a:effectLst>
            <a:outerShdw blurRad="50800" dist="38100" dir="2700000" algn="tl" rotWithShape="0">
              <a:prstClr val="black">
                <a:alpha val="40000"/>
              </a:prstClr>
            </a:outerShdw>
          </a:effectLst>
        </p:spPr>
        <p:txBody>
          <a:bodyPr rtlCol="0" anchor="ctr"/>
          <a:lstStyle/>
          <a:p>
            <a:pPr algn="ctr" defTabSz="914400">
              <a:defRPr/>
            </a:pPr>
            <a:endParaRPr lang="en-US" kern="0" dirty="0" smtClean="0">
              <a:solidFill>
                <a:prstClr val="white"/>
              </a:solidFill>
              <a:latin typeface="Segoe UI Light"/>
            </a:endParaRPr>
          </a:p>
        </p:txBody>
      </p:sp>
      <p:sp>
        <p:nvSpPr>
          <p:cNvPr id="197" name="ItemDetailPage Arrow"/>
          <p:cNvSpPr/>
          <p:nvPr/>
        </p:nvSpPr>
        <p:spPr>
          <a:xfrm>
            <a:off x="6917448" y="3758128"/>
            <a:ext cx="1224840" cy="1375241"/>
          </a:xfrm>
          <a:custGeom>
            <a:avLst/>
            <a:gdLst>
              <a:gd name="connsiteX0" fmla="*/ 0 w 673894"/>
              <a:gd name="connsiteY0" fmla="*/ 247650 h 269082"/>
              <a:gd name="connsiteX1" fmla="*/ 0 w 673894"/>
              <a:gd name="connsiteY1" fmla="*/ 247650 h 269082"/>
              <a:gd name="connsiteX2" fmla="*/ 66675 w 673894"/>
              <a:gd name="connsiteY2" fmla="*/ 169069 h 269082"/>
              <a:gd name="connsiteX3" fmla="*/ 97631 w 673894"/>
              <a:gd name="connsiteY3" fmla="*/ 130969 h 269082"/>
              <a:gd name="connsiteX4" fmla="*/ 111919 w 673894"/>
              <a:gd name="connsiteY4" fmla="*/ 111919 h 269082"/>
              <a:gd name="connsiteX5" fmla="*/ 128588 w 673894"/>
              <a:gd name="connsiteY5" fmla="*/ 95250 h 269082"/>
              <a:gd name="connsiteX6" fmla="*/ 138113 w 673894"/>
              <a:gd name="connsiteY6" fmla="*/ 80963 h 269082"/>
              <a:gd name="connsiteX7" fmla="*/ 150019 w 673894"/>
              <a:gd name="connsiteY7" fmla="*/ 66675 h 269082"/>
              <a:gd name="connsiteX8" fmla="*/ 161925 w 673894"/>
              <a:gd name="connsiteY8" fmla="*/ 45244 h 269082"/>
              <a:gd name="connsiteX9" fmla="*/ 173831 w 673894"/>
              <a:gd name="connsiteY9" fmla="*/ 40482 h 269082"/>
              <a:gd name="connsiteX10" fmla="*/ 185738 w 673894"/>
              <a:gd name="connsiteY10" fmla="*/ 33338 h 269082"/>
              <a:gd name="connsiteX11" fmla="*/ 195263 w 673894"/>
              <a:gd name="connsiteY11" fmla="*/ 30957 h 269082"/>
              <a:gd name="connsiteX12" fmla="*/ 202406 w 673894"/>
              <a:gd name="connsiteY12" fmla="*/ 28575 h 269082"/>
              <a:gd name="connsiteX13" fmla="*/ 221456 w 673894"/>
              <a:gd name="connsiteY13" fmla="*/ 21432 h 269082"/>
              <a:gd name="connsiteX14" fmla="*/ 233363 w 673894"/>
              <a:gd name="connsiteY14" fmla="*/ 14288 h 269082"/>
              <a:gd name="connsiteX15" fmla="*/ 269081 w 673894"/>
              <a:gd name="connsiteY15" fmla="*/ 9525 h 269082"/>
              <a:gd name="connsiteX16" fmla="*/ 295275 w 673894"/>
              <a:gd name="connsiteY16" fmla="*/ 4763 h 269082"/>
              <a:gd name="connsiteX17" fmla="*/ 302419 w 673894"/>
              <a:gd name="connsiteY17" fmla="*/ 2382 h 269082"/>
              <a:gd name="connsiteX18" fmla="*/ 314325 w 673894"/>
              <a:gd name="connsiteY18" fmla="*/ 0 h 269082"/>
              <a:gd name="connsiteX19" fmla="*/ 366713 w 673894"/>
              <a:gd name="connsiteY19" fmla="*/ 2382 h 269082"/>
              <a:gd name="connsiteX20" fmla="*/ 373856 w 673894"/>
              <a:gd name="connsiteY20" fmla="*/ 4763 h 269082"/>
              <a:gd name="connsiteX21" fmla="*/ 383381 w 673894"/>
              <a:gd name="connsiteY21" fmla="*/ 7144 h 269082"/>
              <a:gd name="connsiteX22" fmla="*/ 400050 w 673894"/>
              <a:gd name="connsiteY22" fmla="*/ 14288 h 269082"/>
              <a:gd name="connsiteX23" fmla="*/ 411956 w 673894"/>
              <a:gd name="connsiteY23" fmla="*/ 19050 h 269082"/>
              <a:gd name="connsiteX24" fmla="*/ 435769 w 673894"/>
              <a:gd name="connsiteY24" fmla="*/ 26194 h 269082"/>
              <a:gd name="connsiteX25" fmla="*/ 464344 w 673894"/>
              <a:gd name="connsiteY25" fmla="*/ 42863 h 269082"/>
              <a:gd name="connsiteX26" fmla="*/ 476250 w 673894"/>
              <a:gd name="connsiteY26" fmla="*/ 50007 h 269082"/>
              <a:gd name="connsiteX27" fmla="*/ 485775 w 673894"/>
              <a:gd name="connsiteY27" fmla="*/ 57150 h 269082"/>
              <a:gd name="connsiteX28" fmla="*/ 500063 w 673894"/>
              <a:gd name="connsiteY28" fmla="*/ 66675 h 269082"/>
              <a:gd name="connsiteX29" fmla="*/ 507206 w 673894"/>
              <a:gd name="connsiteY29" fmla="*/ 71438 h 269082"/>
              <a:gd name="connsiteX30" fmla="*/ 514350 w 673894"/>
              <a:gd name="connsiteY30" fmla="*/ 78582 h 269082"/>
              <a:gd name="connsiteX31" fmla="*/ 545306 w 673894"/>
              <a:gd name="connsiteY31" fmla="*/ 102394 h 269082"/>
              <a:gd name="connsiteX32" fmla="*/ 564356 w 673894"/>
              <a:gd name="connsiteY32" fmla="*/ 121444 h 269082"/>
              <a:gd name="connsiteX33" fmla="*/ 588169 w 673894"/>
              <a:gd name="connsiteY33" fmla="*/ 142875 h 269082"/>
              <a:gd name="connsiteX34" fmla="*/ 597694 w 673894"/>
              <a:gd name="connsiteY34" fmla="*/ 157163 h 269082"/>
              <a:gd name="connsiteX35" fmla="*/ 614363 w 673894"/>
              <a:gd name="connsiteY35" fmla="*/ 178594 h 269082"/>
              <a:gd name="connsiteX36" fmla="*/ 621506 w 673894"/>
              <a:gd name="connsiteY36" fmla="*/ 188119 h 269082"/>
              <a:gd name="connsiteX37" fmla="*/ 638175 w 673894"/>
              <a:gd name="connsiteY37" fmla="*/ 211932 h 269082"/>
              <a:gd name="connsiteX38" fmla="*/ 642938 w 673894"/>
              <a:gd name="connsiteY38" fmla="*/ 221457 h 269082"/>
              <a:gd name="connsiteX39" fmla="*/ 650081 w 673894"/>
              <a:gd name="connsiteY39" fmla="*/ 230982 h 269082"/>
              <a:gd name="connsiteX40" fmla="*/ 664369 w 673894"/>
              <a:gd name="connsiteY40" fmla="*/ 250032 h 269082"/>
              <a:gd name="connsiteX41" fmla="*/ 666750 w 673894"/>
              <a:gd name="connsiteY41" fmla="*/ 257175 h 269082"/>
              <a:gd name="connsiteX42" fmla="*/ 671513 w 673894"/>
              <a:gd name="connsiteY42" fmla="*/ 264319 h 269082"/>
              <a:gd name="connsiteX43" fmla="*/ 673894 w 673894"/>
              <a:gd name="connsiteY43" fmla="*/ 269082 h 269082"/>
              <a:gd name="connsiteX44" fmla="*/ 673894 w 673894"/>
              <a:gd name="connsiteY44" fmla="*/ 269082 h 269082"/>
              <a:gd name="connsiteX0" fmla="*/ 0 w 673894"/>
              <a:gd name="connsiteY0" fmla="*/ 247650 h 269082"/>
              <a:gd name="connsiteX1" fmla="*/ 0 w 673894"/>
              <a:gd name="connsiteY1" fmla="*/ 247650 h 269082"/>
              <a:gd name="connsiteX2" fmla="*/ 97631 w 673894"/>
              <a:gd name="connsiteY2" fmla="*/ 130969 h 269082"/>
              <a:gd name="connsiteX3" fmla="*/ 111919 w 673894"/>
              <a:gd name="connsiteY3" fmla="*/ 111919 h 269082"/>
              <a:gd name="connsiteX4" fmla="*/ 128588 w 673894"/>
              <a:gd name="connsiteY4" fmla="*/ 95250 h 269082"/>
              <a:gd name="connsiteX5" fmla="*/ 138113 w 673894"/>
              <a:gd name="connsiteY5" fmla="*/ 80963 h 269082"/>
              <a:gd name="connsiteX6" fmla="*/ 150019 w 673894"/>
              <a:gd name="connsiteY6" fmla="*/ 66675 h 269082"/>
              <a:gd name="connsiteX7" fmla="*/ 161925 w 673894"/>
              <a:gd name="connsiteY7" fmla="*/ 45244 h 269082"/>
              <a:gd name="connsiteX8" fmla="*/ 173831 w 673894"/>
              <a:gd name="connsiteY8" fmla="*/ 40482 h 269082"/>
              <a:gd name="connsiteX9" fmla="*/ 185738 w 673894"/>
              <a:gd name="connsiteY9" fmla="*/ 33338 h 269082"/>
              <a:gd name="connsiteX10" fmla="*/ 195263 w 673894"/>
              <a:gd name="connsiteY10" fmla="*/ 30957 h 269082"/>
              <a:gd name="connsiteX11" fmla="*/ 202406 w 673894"/>
              <a:gd name="connsiteY11" fmla="*/ 28575 h 269082"/>
              <a:gd name="connsiteX12" fmla="*/ 221456 w 673894"/>
              <a:gd name="connsiteY12" fmla="*/ 21432 h 269082"/>
              <a:gd name="connsiteX13" fmla="*/ 233363 w 673894"/>
              <a:gd name="connsiteY13" fmla="*/ 14288 h 269082"/>
              <a:gd name="connsiteX14" fmla="*/ 269081 w 673894"/>
              <a:gd name="connsiteY14" fmla="*/ 9525 h 269082"/>
              <a:gd name="connsiteX15" fmla="*/ 295275 w 673894"/>
              <a:gd name="connsiteY15" fmla="*/ 4763 h 269082"/>
              <a:gd name="connsiteX16" fmla="*/ 302419 w 673894"/>
              <a:gd name="connsiteY16" fmla="*/ 2382 h 269082"/>
              <a:gd name="connsiteX17" fmla="*/ 314325 w 673894"/>
              <a:gd name="connsiteY17" fmla="*/ 0 h 269082"/>
              <a:gd name="connsiteX18" fmla="*/ 366713 w 673894"/>
              <a:gd name="connsiteY18" fmla="*/ 2382 h 269082"/>
              <a:gd name="connsiteX19" fmla="*/ 373856 w 673894"/>
              <a:gd name="connsiteY19" fmla="*/ 4763 h 269082"/>
              <a:gd name="connsiteX20" fmla="*/ 383381 w 673894"/>
              <a:gd name="connsiteY20" fmla="*/ 7144 h 269082"/>
              <a:gd name="connsiteX21" fmla="*/ 400050 w 673894"/>
              <a:gd name="connsiteY21" fmla="*/ 14288 h 269082"/>
              <a:gd name="connsiteX22" fmla="*/ 411956 w 673894"/>
              <a:gd name="connsiteY22" fmla="*/ 19050 h 269082"/>
              <a:gd name="connsiteX23" fmla="*/ 435769 w 673894"/>
              <a:gd name="connsiteY23" fmla="*/ 26194 h 269082"/>
              <a:gd name="connsiteX24" fmla="*/ 464344 w 673894"/>
              <a:gd name="connsiteY24" fmla="*/ 42863 h 269082"/>
              <a:gd name="connsiteX25" fmla="*/ 476250 w 673894"/>
              <a:gd name="connsiteY25" fmla="*/ 50007 h 269082"/>
              <a:gd name="connsiteX26" fmla="*/ 485775 w 673894"/>
              <a:gd name="connsiteY26" fmla="*/ 57150 h 269082"/>
              <a:gd name="connsiteX27" fmla="*/ 500063 w 673894"/>
              <a:gd name="connsiteY27" fmla="*/ 66675 h 269082"/>
              <a:gd name="connsiteX28" fmla="*/ 507206 w 673894"/>
              <a:gd name="connsiteY28" fmla="*/ 71438 h 269082"/>
              <a:gd name="connsiteX29" fmla="*/ 514350 w 673894"/>
              <a:gd name="connsiteY29" fmla="*/ 78582 h 269082"/>
              <a:gd name="connsiteX30" fmla="*/ 545306 w 673894"/>
              <a:gd name="connsiteY30" fmla="*/ 102394 h 269082"/>
              <a:gd name="connsiteX31" fmla="*/ 564356 w 673894"/>
              <a:gd name="connsiteY31" fmla="*/ 121444 h 269082"/>
              <a:gd name="connsiteX32" fmla="*/ 588169 w 673894"/>
              <a:gd name="connsiteY32" fmla="*/ 142875 h 269082"/>
              <a:gd name="connsiteX33" fmla="*/ 597694 w 673894"/>
              <a:gd name="connsiteY33" fmla="*/ 157163 h 269082"/>
              <a:gd name="connsiteX34" fmla="*/ 614363 w 673894"/>
              <a:gd name="connsiteY34" fmla="*/ 178594 h 269082"/>
              <a:gd name="connsiteX35" fmla="*/ 621506 w 673894"/>
              <a:gd name="connsiteY35" fmla="*/ 188119 h 269082"/>
              <a:gd name="connsiteX36" fmla="*/ 638175 w 673894"/>
              <a:gd name="connsiteY36" fmla="*/ 211932 h 269082"/>
              <a:gd name="connsiteX37" fmla="*/ 642938 w 673894"/>
              <a:gd name="connsiteY37" fmla="*/ 221457 h 269082"/>
              <a:gd name="connsiteX38" fmla="*/ 650081 w 673894"/>
              <a:gd name="connsiteY38" fmla="*/ 230982 h 269082"/>
              <a:gd name="connsiteX39" fmla="*/ 664369 w 673894"/>
              <a:gd name="connsiteY39" fmla="*/ 250032 h 269082"/>
              <a:gd name="connsiteX40" fmla="*/ 666750 w 673894"/>
              <a:gd name="connsiteY40" fmla="*/ 257175 h 269082"/>
              <a:gd name="connsiteX41" fmla="*/ 671513 w 673894"/>
              <a:gd name="connsiteY41" fmla="*/ 264319 h 269082"/>
              <a:gd name="connsiteX42" fmla="*/ 673894 w 673894"/>
              <a:gd name="connsiteY42" fmla="*/ 269082 h 269082"/>
              <a:gd name="connsiteX43" fmla="*/ 673894 w 673894"/>
              <a:gd name="connsiteY43" fmla="*/ 269082 h 269082"/>
              <a:gd name="connsiteX0" fmla="*/ 0 w 673894"/>
              <a:gd name="connsiteY0" fmla="*/ 247650 h 269082"/>
              <a:gd name="connsiteX1" fmla="*/ 0 w 673894"/>
              <a:gd name="connsiteY1" fmla="*/ 247650 h 269082"/>
              <a:gd name="connsiteX2" fmla="*/ 111919 w 673894"/>
              <a:gd name="connsiteY2" fmla="*/ 111919 h 269082"/>
              <a:gd name="connsiteX3" fmla="*/ 128588 w 673894"/>
              <a:gd name="connsiteY3" fmla="*/ 95250 h 269082"/>
              <a:gd name="connsiteX4" fmla="*/ 138113 w 673894"/>
              <a:gd name="connsiteY4" fmla="*/ 80963 h 269082"/>
              <a:gd name="connsiteX5" fmla="*/ 150019 w 673894"/>
              <a:gd name="connsiteY5" fmla="*/ 66675 h 269082"/>
              <a:gd name="connsiteX6" fmla="*/ 161925 w 673894"/>
              <a:gd name="connsiteY6" fmla="*/ 45244 h 269082"/>
              <a:gd name="connsiteX7" fmla="*/ 173831 w 673894"/>
              <a:gd name="connsiteY7" fmla="*/ 40482 h 269082"/>
              <a:gd name="connsiteX8" fmla="*/ 185738 w 673894"/>
              <a:gd name="connsiteY8" fmla="*/ 33338 h 269082"/>
              <a:gd name="connsiteX9" fmla="*/ 195263 w 673894"/>
              <a:gd name="connsiteY9" fmla="*/ 30957 h 269082"/>
              <a:gd name="connsiteX10" fmla="*/ 202406 w 673894"/>
              <a:gd name="connsiteY10" fmla="*/ 28575 h 269082"/>
              <a:gd name="connsiteX11" fmla="*/ 221456 w 673894"/>
              <a:gd name="connsiteY11" fmla="*/ 21432 h 269082"/>
              <a:gd name="connsiteX12" fmla="*/ 233363 w 673894"/>
              <a:gd name="connsiteY12" fmla="*/ 14288 h 269082"/>
              <a:gd name="connsiteX13" fmla="*/ 269081 w 673894"/>
              <a:gd name="connsiteY13" fmla="*/ 9525 h 269082"/>
              <a:gd name="connsiteX14" fmla="*/ 295275 w 673894"/>
              <a:gd name="connsiteY14" fmla="*/ 4763 h 269082"/>
              <a:gd name="connsiteX15" fmla="*/ 302419 w 673894"/>
              <a:gd name="connsiteY15" fmla="*/ 2382 h 269082"/>
              <a:gd name="connsiteX16" fmla="*/ 314325 w 673894"/>
              <a:gd name="connsiteY16" fmla="*/ 0 h 269082"/>
              <a:gd name="connsiteX17" fmla="*/ 366713 w 673894"/>
              <a:gd name="connsiteY17" fmla="*/ 2382 h 269082"/>
              <a:gd name="connsiteX18" fmla="*/ 373856 w 673894"/>
              <a:gd name="connsiteY18" fmla="*/ 4763 h 269082"/>
              <a:gd name="connsiteX19" fmla="*/ 383381 w 673894"/>
              <a:gd name="connsiteY19" fmla="*/ 7144 h 269082"/>
              <a:gd name="connsiteX20" fmla="*/ 400050 w 673894"/>
              <a:gd name="connsiteY20" fmla="*/ 14288 h 269082"/>
              <a:gd name="connsiteX21" fmla="*/ 411956 w 673894"/>
              <a:gd name="connsiteY21" fmla="*/ 19050 h 269082"/>
              <a:gd name="connsiteX22" fmla="*/ 435769 w 673894"/>
              <a:gd name="connsiteY22" fmla="*/ 26194 h 269082"/>
              <a:gd name="connsiteX23" fmla="*/ 464344 w 673894"/>
              <a:gd name="connsiteY23" fmla="*/ 42863 h 269082"/>
              <a:gd name="connsiteX24" fmla="*/ 476250 w 673894"/>
              <a:gd name="connsiteY24" fmla="*/ 50007 h 269082"/>
              <a:gd name="connsiteX25" fmla="*/ 485775 w 673894"/>
              <a:gd name="connsiteY25" fmla="*/ 57150 h 269082"/>
              <a:gd name="connsiteX26" fmla="*/ 500063 w 673894"/>
              <a:gd name="connsiteY26" fmla="*/ 66675 h 269082"/>
              <a:gd name="connsiteX27" fmla="*/ 507206 w 673894"/>
              <a:gd name="connsiteY27" fmla="*/ 71438 h 269082"/>
              <a:gd name="connsiteX28" fmla="*/ 514350 w 673894"/>
              <a:gd name="connsiteY28" fmla="*/ 78582 h 269082"/>
              <a:gd name="connsiteX29" fmla="*/ 545306 w 673894"/>
              <a:gd name="connsiteY29" fmla="*/ 102394 h 269082"/>
              <a:gd name="connsiteX30" fmla="*/ 564356 w 673894"/>
              <a:gd name="connsiteY30" fmla="*/ 121444 h 269082"/>
              <a:gd name="connsiteX31" fmla="*/ 588169 w 673894"/>
              <a:gd name="connsiteY31" fmla="*/ 142875 h 269082"/>
              <a:gd name="connsiteX32" fmla="*/ 597694 w 673894"/>
              <a:gd name="connsiteY32" fmla="*/ 157163 h 269082"/>
              <a:gd name="connsiteX33" fmla="*/ 614363 w 673894"/>
              <a:gd name="connsiteY33" fmla="*/ 178594 h 269082"/>
              <a:gd name="connsiteX34" fmla="*/ 621506 w 673894"/>
              <a:gd name="connsiteY34" fmla="*/ 188119 h 269082"/>
              <a:gd name="connsiteX35" fmla="*/ 638175 w 673894"/>
              <a:gd name="connsiteY35" fmla="*/ 211932 h 269082"/>
              <a:gd name="connsiteX36" fmla="*/ 642938 w 673894"/>
              <a:gd name="connsiteY36" fmla="*/ 221457 h 269082"/>
              <a:gd name="connsiteX37" fmla="*/ 650081 w 673894"/>
              <a:gd name="connsiteY37" fmla="*/ 230982 h 269082"/>
              <a:gd name="connsiteX38" fmla="*/ 664369 w 673894"/>
              <a:gd name="connsiteY38" fmla="*/ 250032 h 269082"/>
              <a:gd name="connsiteX39" fmla="*/ 666750 w 673894"/>
              <a:gd name="connsiteY39" fmla="*/ 257175 h 269082"/>
              <a:gd name="connsiteX40" fmla="*/ 671513 w 673894"/>
              <a:gd name="connsiteY40" fmla="*/ 264319 h 269082"/>
              <a:gd name="connsiteX41" fmla="*/ 673894 w 673894"/>
              <a:gd name="connsiteY41" fmla="*/ 269082 h 269082"/>
              <a:gd name="connsiteX42" fmla="*/ 673894 w 673894"/>
              <a:gd name="connsiteY42" fmla="*/ 269082 h 269082"/>
              <a:gd name="connsiteX0" fmla="*/ 0 w 673894"/>
              <a:gd name="connsiteY0" fmla="*/ 247650 h 269082"/>
              <a:gd name="connsiteX1" fmla="*/ 0 w 673894"/>
              <a:gd name="connsiteY1" fmla="*/ 247650 h 269082"/>
              <a:gd name="connsiteX2" fmla="*/ 128588 w 673894"/>
              <a:gd name="connsiteY2" fmla="*/ 95250 h 269082"/>
              <a:gd name="connsiteX3" fmla="*/ 138113 w 673894"/>
              <a:gd name="connsiteY3" fmla="*/ 80963 h 269082"/>
              <a:gd name="connsiteX4" fmla="*/ 150019 w 673894"/>
              <a:gd name="connsiteY4" fmla="*/ 66675 h 269082"/>
              <a:gd name="connsiteX5" fmla="*/ 161925 w 673894"/>
              <a:gd name="connsiteY5" fmla="*/ 45244 h 269082"/>
              <a:gd name="connsiteX6" fmla="*/ 173831 w 673894"/>
              <a:gd name="connsiteY6" fmla="*/ 40482 h 269082"/>
              <a:gd name="connsiteX7" fmla="*/ 185738 w 673894"/>
              <a:gd name="connsiteY7" fmla="*/ 33338 h 269082"/>
              <a:gd name="connsiteX8" fmla="*/ 195263 w 673894"/>
              <a:gd name="connsiteY8" fmla="*/ 30957 h 269082"/>
              <a:gd name="connsiteX9" fmla="*/ 202406 w 673894"/>
              <a:gd name="connsiteY9" fmla="*/ 28575 h 269082"/>
              <a:gd name="connsiteX10" fmla="*/ 221456 w 673894"/>
              <a:gd name="connsiteY10" fmla="*/ 21432 h 269082"/>
              <a:gd name="connsiteX11" fmla="*/ 233363 w 673894"/>
              <a:gd name="connsiteY11" fmla="*/ 14288 h 269082"/>
              <a:gd name="connsiteX12" fmla="*/ 269081 w 673894"/>
              <a:gd name="connsiteY12" fmla="*/ 9525 h 269082"/>
              <a:gd name="connsiteX13" fmla="*/ 295275 w 673894"/>
              <a:gd name="connsiteY13" fmla="*/ 4763 h 269082"/>
              <a:gd name="connsiteX14" fmla="*/ 302419 w 673894"/>
              <a:gd name="connsiteY14" fmla="*/ 2382 h 269082"/>
              <a:gd name="connsiteX15" fmla="*/ 314325 w 673894"/>
              <a:gd name="connsiteY15" fmla="*/ 0 h 269082"/>
              <a:gd name="connsiteX16" fmla="*/ 366713 w 673894"/>
              <a:gd name="connsiteY16" fmla="*/ 2382 h 269082"/>
              <a:gd name="connsiteX17" fmla="*/ 373856 w 673894"/>
              <a:gd name="connsiteY17" fmla="*/ 4763 h 269082"/>
              <a:gd name="connsiteX18" fmla="*/ 383381 w 673894"/>
              <a:gd name="connsiteY18" fmla="*/ 7144 h 269082"/>
              <a:gd name="connsiteX19" fmla="*/ 400050 w 673894"/>
              <a:gd name="connsiteY19" fmla="*/ 14288 h 269082"/>
              <a:gd name="connsiteX20" fmla="*/ 411956 w 673894"/>
              <a:gd name="connsiteY20" fmla="*/ 19050 h 269082"/>
              <a:gd name="connsiteX21" fmla="*/ 435769 w 673894"/>
              <a:gd name="connsiteY21" fmla="*/ 26194 h 269082"/>
              <a:gd name="connsiteX22" fmla="*/ 464344 w 673894"/>
              <a:gd name="connsiteY22" fmla="*/ 42863 h 269082"/>
              <a:gd name="connsiteX23" fmla="*/ 476250 w 673894"/>
              <a:gd name="connsiteY23" fmla="*/ 50007 h 269082"/>
              <a:gd name="connsiteX24" fmla="*/ 485775 w 673894"/>
              <a:gd name="connsiteY24" fmla="*/ 57150 h 269082"/>
              <a:gd name="connsiteX25" fmla="*/ 500063 w 673894"/>
              <a:gd name="connsiteY25" fmla="*/ 66675 h 269082"/>
              <a:gd name="connsiteX26" fmla="*/ 507206 w 673894"/>
              <a:gd name="connsiteY26" fmla="*/ 71438 h 269082"/>
              <a:gd name="connsiteX27" fmla="*/ 514350 w 673894"/>
              <a:gd name="connsiteY27" fmla="*/ 78582 h 269082"/>
              <a:gd name="connsiteX28" fmla="*/ 545306 w 673894"/>
              <a:gd name="connsiteY28" fmla="*/ 102394 h 269082"/>
              <a:gd name="connsiteX29" fmla="*/ 564356 w 673894"/>
              <a:gd name="connsiteY29" fmla="*/ 121444 h 269082"/>
              <a:gd name="connsiteX30" fmla="*/ 588169 w 673894"/>
              <a:gd name="connsiteY30" fmla="*/ 142875 h 269082"/>
              <a:gd name="connsiteX31" fmla="*/ 597694 w 673894"/>
              <a:gd name="connsiteY31" fmla="*/ 157163 h 269082"/>
              <a:gd name="connsiteX32" fmla="*/ 614363 w 673894"/>
              <a:gd name="connsiteY32" fmla="*/ 178594 h 269082"/>
              <a:gd name="connsiteX33" fmla="*/ 621506 w 673894"/>
              <a:gd name="connsiteY33" fmla="*/ 188119 h 269082"/>
              <a:gd name="connsiteX34" fmla="*/ 638175 w 673894"/>
              <a:gd name="connsiteY34" fmla="*/ 211932 h 269082"/>
              <a:gd name="connsiteX35" fmla="*/ 642938 w 673894"/>
              <a:gd name="connsiteY35" fmla="*/ 221457 h 269082"/>
              <a:gd name="connsiteX36" fmla="*/ 650081 w 673894"/>
              <a:gd name="connsiteY36" fmla="*/ 230982 h 269082"/>
              <a:gd name="connsiteX37" fmla="*/ 664369 w 673894"/>
              <a:gd name="connsiteY37" fmla="*/ 250032 h 269082"/>
              <a:gd name="connsiteX38" fmla="*/ 666750 w 673894"/>
              <a:gd name="connsiteY38" fmla="*/ 257175 h 269082"/>
              <a:gd name="connsiteX39" fmla="*/ 671513 w 673894"/>
              <a:gd name="connsiteY39" fmla="*/ 264319 h 269082"/>
              <a:gd name="connsiteX40" fmla="*/ 673894 w 673894"/>
              <a:gd name="connsiteY40" fmla="*/ 269082 h 269082"/>
              <a:gd name="connsiteX41" fmla="*/ 673894 w 673894"/>
              <a:gd name="connsiteY41" fmla="*/ 269082 h 269082"/>
              <a:gd name="connsiteX0" fmla="*/ 0 w 673894"/>
              <a:gd name="connsiteY0" fmla="*/ 247650 h 269082"/>
              <a:gd name="connsiteX1" fmla="*/ 0 w 673894"/>
              <a:gd name="connsiteY1" fmla="*/ 247650 h 269082"/>
              <a:gd name="connsiteX2" fmla="*/ 138113 w 673894"/>
              <a:gd name="connsiteY2" fmla="*/ 80963 h 269082"/>
              <a:gd name="connsiteX3" fmla="*/ 150019 w 673894"/>
              <a:gd name="connsiteY3" fmla="*/ 66675 h 269082"/>
              <a:gd name="connsiteX4" fmla="*/ 161925 w 673894"/>
              <a:gd name="connsiteY4" fmla="*/ 45244 h 269082"/>
              <a:gd name="connsiteX5" fmla="*/ 173831 w 673894"/>
              <a:gd name="connsiteY5" fmla="*/ 40482 h 269082"/>
              <a:gd name="connsiteX6" fmla="*/ 185738 w 673894"/>
              <a:gd name="connsiteY6" fmla="*/ 33338 h 269082"/>
              <a:gd name="connsiteX7" fmla="*/ 195263 w 673894"/>
              <a:gd name="connsiteY7" fmla="*/ 30957 h 269082"/>
              <a:gd name="connsiteX8" fmla="*/ 202406 w 673894"/>
              <a:gd name="connsiteY8" fmla="*/ 28575 h 269082"/>
              <a:gd name="connsiteX9" fmla="*/ 221456 w 673894"/>
              <a:gd name="connsiteY9" fmla="*/ 21432 h 269082"/>
              <a:gd name="connsiteX10" fmla="*/ 233363 w 673894"/>
              <a:gd name="connsiteY10" fmla="*/ 14288 h 269082"/>
              <a:gd name="connsiteX11" fmla="*/ 269081 w 673894"/>
              <a:gd name="connsiteY11" fmla="*/ 9525 h 269082"/>
              <a:gd name="connsiteX12" fmla="*/ 295275 w 673894"/>
              <a:gd name="connsiteY12" fmla="*/ 4763 h 269082"/>
              <a:gd name="connsiteX13" fmla="*/ 302419 w 673894"/>
              <a:gd name="connsiteY13" fmla="*/ 2382 h 269082"/>
              <a:gd name="connsiteX14" fmla="*/ 314325 w 673894"/>
              <a:gd name="connsiteY14" fmla="*/ 0 h 269082"/>
              <a:gd name="connsiteX15" fmla="*/ 366713 w 673894"/>
              <a:gd name="connsiteY15" fmla="*/ 2382 h 269082"/>
              <a:gd name="connsiteX16" fmla="*/ 373856 w 673894"/>
              <a:gd name="connsiteY16" fmla="*/ 4763 h 269082"/>
              <a:gd name="connsiteX17" fmla="*/ 383381 w 673894"/>
              <a:gd name="connsiteY17" fmla="*/ 7144 h 269082"/>
              <a:gd name="connsiteX18" fmla="*/ 400050 w 673894"/>
              <a:gd name="connsiteY18" fmla="*/ 14288 h 269082"/>
              <a:gd name="connsiteX19" fmla="*/ 411956 w 673894"/>
              <a:gd name="connsiteY19" fmla="*/ 19050 h 269082"/>
              <a:gd name="connsiteX20" fmla="*/ 435769 w 673894"/>
              <a:gd name="connsiteY20" fmla="*/ 26194 h 269082"/>
              <a:gd name="connsiteX21" fmla="*/ 464344 w 673894"/>
              <a:gd name="connsiteY21" fmla="*/ 42863 h 269082"/>
              <a:gd name="connsiteX22" fmla="*/ 476250 w 673894"/>
              <a:gd name="connsiteY22" fmla="*/ 50007 h 269082"/>
              <a:gd name="connsiteX23" fmla="*/ 485775 w 673894"/>
              <a:gd name="connsiteY23" fmla="*/ 57150 h 269082"/>
              <a:gd name="connsiteX24" fmla="*/ 500063 w 673894"/>
              <a:gd name="connsiteY24" fmla="*/ 66675 h 269082"/>
              <a:gd name="connsiteX25" fmla="*/ 507206 w 673894"/>
              <a:gd name="connsiteY25" fmla="*/ 71438 h 269082"/>
              <a:gd name="connsiteX26" fmla="*/ 514350 w 673894"/>
              <a:gd name="connsiteY26" fmla="*/ 78582 h 269082"/>
              <a:gd name="connsiteX27" fmla="*/ 545306 w 673894"/>
              <a:gd name="connsiteY27" fmla="*/ 102394 h 269082"/>
              <a:gd name="connsiteX28" fmla="*/ 564356 w 673894"/>
              <a:gd name="connsiteY28" fmla="*/ 121444 h 269082"/>
              <a:gd name="connsiteX29" fmla="*/ 588169 w 673894"/>
              <a:gd name="connsiteY29" fmla="*/ 142875 h 269082"/>
              <a:gd name="connsiteX30" fmla="*/ 597694 w 673894"/>
              <a:gd name="connsiteY30" fmla="*/ 157163 h 269082"/>
              <a:gd name="connsiteX31" fmla="*/ 614363 w 673894"/>
              <a:gd name="connsiteY31" fmla="*/ 178594 h 269082"/>
              <a:gd name="connsiteX32" fmla="*/ 621506 w 673894"/>
              <a:gd name="connsiteY32" fmla="*/ 188119 h 269082"/>
              <a:gd name="connsiteX33" fmla="*/ 638175 w 673894"/>
              <a:gd name="connsiteY33" fmla="*/ 211932 h 269082"/>
              <a:gd name="connsiteX34" fmla="*/ 642938 w 673894"/>
              <a:gd name="connsiteY34" fmla="*/ 221457 h 269082"/>
              <a:gd name="connsiteX35" fmla="*/ 650081 w 673894"/>
              <a:gd name="connsiteY35" fmla="*/ 230982 h 269082"/>
              <a:gd name="connsiteX36" fmla="*/ 664369 w 673894"/>
              <a:gd name="connsiteY36" fmla="*/ 250032 h 269082"/>
              <a:gd name="connsiteX37" fmla="*/ 666750 w 673894"/>
              <a:gd name="connsiteY37" fmla="*/ 257175 h 269082"/>
              <a:gd name="connsiteX38" fmla="*/ 671513 w 673894"/>
              <a:gd name="connsiteY38" fmla="*/ 264319 h 269082"/>
              <a:gd name="connsiteX39" fmla="*/ 673894 w 673894"/>
              <a:gd name="connsiteY39" fmla="*/ 269082 h 269082"/>
              <a:gd name="connsiteX40" fmla="*/ 673894 w 673894"/>
              <a:gd name="connsiteY40" fmla="*/ 269082 h 269082"/>
              <a:gd name="connsiteX0" fmla="*/ 0 w 673894"/>
              <a:gd name="connsiteY0" fmla="*/ 247650 h 269082"/>
              <a:gd name="connsiteX1" fmla="*/ 0 w 673894"/>
              <a:gd name="connsiteY1" fmla="*/ 247650 h 269082"/>
              <a:gd name="connsiteX2" fmla="*/ 126206 w 673894"/>
              <a:gd name="connsiteY2" fmla="*/ 88107 h 269082"/>
              <a:gd name="connsiteX3" fmla="*/ 138113 w 673894"/>
              <a:gd name="connsiteY3" fmla="*/ 80963 h 269082"/>
              <a:gd name="connsiteX4" fmla="*/ 150019 w 673894"/>
              <a:gd name="connsiteY4" fmla="*/ 66675 h 269082"/>
              <a:gd name="connsiteX5" fmla="*/ 161925 w 673894"/>
              <a:gd name="connsiteY5" fmla="*/ 45244 h 269082"/>
              <a:gd name="connsiteX6" fmla="*/ 173831 w 673894"/>
              <a:gd name="connsiteY6" fmla="*/ 40482 h 269082"/>
              <a:gd name="connsiteX7" fmla="*/ 185738 w 673894"/>
              <a:gd name="connsiteY7" fmla="*/ 33338 h 269082"/>
              <a:gd name="connsiteX8" fmla="*/ 195263 w 673894"/>
              <a:gd name="connsiteY8" fmla="*/ 30957 h 269082"/>
              <a:gd name="connsiteX9" fmla="*/ 202406 w 673894"/>
              <a:gd name="connsiteY9" fmla="*/ 28575 h 269082"/>
              <a:gd name="connsiteX10" fmla="*/ 221456 w 673894"/>
              <a:gd name="connsiteY10" fmla="*/ 21432 h 269082"/>
              <a:gd name="connsiteX11" fmla="*/ 233363 w 673894"/>
              <a:gd name="connsiteY11" fmla="*/ 14288 h 269082"/>
              <a:gd name="connsiteX12" fmla="*/ 269081 w 673894"/>
              <a:gd name="connsiteY12" fmla="*/ 9525 h 269082"/>
              <a:gd name="connsiteX13" fmla="*/ 295275 w 673894"/>
              <a:gd name="connsiteY13" fmla="*/ 4763 h 269082"/>
              <a:gd name="connsiteX14" fmla="*/ 302419 w 673894"/>
              <a:gd name="connsiteY14" fmla="*/ 2382 h 269082"/>
              <a:gd name="connsiteX15" fmla="*/ 314325 w 673894"/>
              <a:gd name="connsiteY15" fmla="*/ 0 h 269082"/>
              <a:gd name="connsiteX16" fmla="*/ 366713 w 673894"/>
              <a:gd name="connsiteY16" fmla="*/ 2382 h 269082"/>
              <a:gd name="connsiteX17" fmla="*/ 373856 w 673894"/>
              <a:gd name="connsiteY17" fmla="*/ 4763 h 269082"/>
              <a:gd name="connsiteX18" fmla="*/ 383381 w 673894"/>
              <a:gd name="connsiteY18" fmla="*/ 7144 h 269082"/>
              <a:gd name="connsiteX19" fmla="*/ 400050 w 673894"/>
              <a:gd name="connsiteY19" fmla="*/ 14288 h 269082"/>
              <a:gd name="connsiteX20" fmla="*/ 411956 w 673894"/>
              <a:gd name="connsiteY20" fmla="*/ 19050 h 269082"/>
              <a:gd name="connsiteX21" fmla="*/ 435769 w 673894"/>
              <a:gd name="connsiteY21" fmla="*/ 26194 h 269082"/>
              <a:gd name="connsiteX22" fmla="*/ 464344 w 673894"/>
              <a:gd name="connsiteY22" fmla="*/ 42863 h 269082"/>
              <a:gd name="connsiteX23" fmla="*/ 476250 w 673894"/>
              <a:gd name="connsiteY23" fmla="*/ 50007 h 269082"/>
              <a:gd name="connsiteX24" fmla="*/ 485775 w 673894"/>
              <a:gd name="connsiteY24" fmla="*/ 57150 h 269082"/>
              <a:gd name="connsiteX25" fmla="*/ 500063 w 673894"/>
              <a:gd name="connsiteY25" fmla="*/ 66675 h 269082"/>
              <a:gd name="connsiteX26" fmla="*/ 507206 w 673894"/>
              <a:gd name="connsiteY26" fmla="*/ 71438 h 269082"/>
              <a:gd name="connsiteX27" fmla="*/ 514350 w 673894"/>
              <a:gd name="connsiteY27" fmla="*/ 78582 h 269082"/>
              <a:gd name="connsiteX28" fmla="*/ 545306 w 673894"/>
              <a:gd name="connsiteY28" fmla="*/ 102394 h 269082"/>
              <a:gd name="connsiteX29" fmla="*/ 564356 w 673894"/>
              <a:gd name="connsiteY29" fmla="*/ 121444 h 269082"/>
              <a:gd name="connsiteX30" fmla="*/ 588169 w 673894"/>
              <a:gd name="connsiteY30" fmla="*/ 142875 h 269082"/>
              <a:gd name="connsiteX31" fmla="*/ 597694 w 673894"/>
              <a:gd name="connsiteY31" fmla="*/ 157163 h 269082"/>
              <a:gd name="connsiteX32" fmla="*/ 614363 w 673894"/>
              <a:gd name="connsiteY32" fmla="*/ 178594 h 269082"/>
              <a:gd name="connsiteX33" fmla="*/ 621506 w 673894"/>
              <a:gd name="connsiteY33" fmla="*/ 188119 h 269082"/>
              <a:gd name="connsiteX34" fmla="*/ 638175 w 673894"/>
              <a:gd name="connsiteY34" fmla="*/ 211932 h 269082"/>
              <a:gd name="connsiteX35" fmla="*/ 642938 w 673894"/>
              <a:gd name="connsiteY35" fmla="*/ 221457 h 269082"/>
              <a:gd name="connsiteX36" fmla="*/ 650081 w 673894"/>
              <a:gd name="connsiteY36" fmla="*/ 230982 h 269082"/>
              <a:gd name="connsiteX37" fmla="*/ 664369 w 673894"/>
              <a:gd name="connsiteY37" fmla="*/ 250032 h 269082"/>
              <a:gd name="connsiteX38" fmla="*/ 666750 w 673894"/>
              <a:gd name="connsiteY38" fmla="*/ 257175 h 269082"/>
              <a:gd name="connsiteX39" fmla="*/ 671513 w 673894"/>
              <a:gd name="connsiteY39" fmla="*/ 264319 h 269082"/>
              <a:gd name="connsiteX40" fmla="*/ 673894 w 673894"/>
              <a:gd name="connsiteY40" fmla="*/ 269082 h 269082"/>
              <a:gd name="connsiteX41" fmla="*/ 673894 w 673894"/>
              <a:gd name="connsiteY41" fmla="*/ 269082 h 269082"/>
              <a:gd name="connsiteX0" fmla="*/ 0 w 673894"/>
              <a:gd name="connsiteY0" fmla="*/ 247650 h 269082"/>
              <a:gd name="connsiteX1" fmla="*/ 0 w 673894"/>
              <a:gd name="connsiteY1" fmla="*/ 247650 h 269082"/>
              <a:gd name="connsiteX2" fmla="*/ 126206 w 673894"/>
              <a:gd name="connsiteY2" fmla="*/ 88107 h 269082"/>
              <a:gd name="connsiteX3" fmla="*/ 150019 w 673894"/>
              <a:gd name="connsiteY3" fmla="*/ 66675 h 269082"/>
              <a:gd name="connsiteX4" fmla="*/ 161925 w 673894"/>
              <a:gd name="connsiteY4" fmla="*/ 45244 h 269082"/>
              <a:gd name="connsiteX5" fmla="*/ 173831 w 673894"/>
              <a:gd name="connsiteY5" fmla="*/ 40482 h 269082"/>
              <a:gd name="connsiteX6" fmla="*/ 185738 w 673894"/>
              <a:gd name="connsiteY6" fmla="*/ 33338 h 269082"/>
              <a:gd name="connsiteX7" fmla="*/ 195263 w 673894"/>
              <a:gd name="connsiteY7" fmla="*/ 30957 h 269082"/>
              <a:gd name="connsiteX8" fmla="*/ 202406 w 673894"/>
              <a:gd name="connsiteY8" fmla="*/ 28575 h 269082"/>
              <a:gd name="connsiteX9" fmla="*/ 221456 w 673894"/>
              <a:gd name="connsiteY9" fmla="*/ 21432 h 269082"/>
              <a:gd name="connsiteX10" fmla="*/ 233363 w 673894"/>
              <a:gd name="connsiteY10" fmla="*/ 14288 h 269082"/>
              <a:gd name="connsiteX11" fmla="*/ 269081 w 673894"/>
              <a:gd name="connsiteY11" fmla="*/ 9525 h 269082"/>
              <a:gd name="connsiteX12" fmla="*/ 295275 w 673894"/>
              <a:gd name="connsiteY12" fmla="*/ 4763 h 269082"/>
              <a:gd name="connsiteX13" fmla="*/ 302419 w 673894"/>
              <a:gd name="connsiteY13" fmla="*/ 2382 h 269082"/>
              <a:gd name="connsiteX14" fmla="*/ 314325 w 673894"/>
              <a:gd name="connsiteY14" fmla="*/ 0 h 269082"/>
              <a:gd name="connsiteX15" fmla="*/ 366713 w 673894"/>
              <a:gd name="connsiteY15" fmla="*/ 2382 h 269082"/>
              <a:gd name="connsiteX16" fmla="*/ 373856 w 673894"/>
              <a:gd name="connsiteY16" fmla="*/ 4763 h 269082"/>
              <a:gd name="connsiteX17" fmla="*/ 383381 w 673894"/>
              <a:gd name="connsiteY17" fmla="*/ 7144 h 269082"/>
              <a:gd name="connsiteX18" fmla="*/ 400050 w 673894"/>
              <a:gd name="connsiteY18" fmla="*/ 14288 h 269082"/>
              <a:gd name="connsiteX19" fmla="*/ 411956 w 673894"/>
              <a:gd name="connsiteY19" fmla="*/ 19050 h 269082"/>
              <a:gd name="connsiteX20" fmla="*/ 435769 w 673894"/>
              <a:gd name="connsiteY20" fmla="*/ 26194 h 269082"/>
              <a:gd name="connsiteX21" fmla="*/ 464344 w 673894"/>
              <a:gd name="connsiteY21" fmla="*/ 42863 h 269082"/>
              <a:gd name="connsiteX22" fmla="*/ 476250 w 673894"/>
              <a:gd name="connsiteY22" fmla="*/ 50007 h 269082"/>
              <a:gd name="connsiteX23" fmla="*/ 485775 w 673894"/>
              <a:gd name="connsiteY23" fmla="*/ 57150 h 269082"/>
              <a:gd name="connsiteX24" fmla="*/ 500063 w 673894"/>
              <a:gd name="connsiteY24" fmla="*/ 66675 h 269082"/>
              <a:gd name="connsiteX25" fmla="*/ 507206 w 673894"/>
              <a:gd name="connsiteY25" fmla="*/ 71438 h 269082"/>
              <a:gd name="connsiteX26" fmla="*/ 514350 w 673894"/>
              <a:gd name="connsiteY26" fmla="*/ 78582 h 269082"/>
              <a:gd name="connsiteX27" fmla="*/ 545306 w 673894"/>
              <a:gd name="connsiteY27" fmla="*/ 102394 h 269082"/>
              <a:gd name="connsiteX28" fmla="*/ 564356 w 673894"/>
              <a:gd name="connsiteY28" fmla="*/ 121444 h 269082"/>
              <a:gd name="connsiteX29" fmla="*/ 588169 w 673894"/>
              <a:gd name="connsiteY29" fmla="*/ 142875 h 269082"/>
              <a:gd name="connsiteX30" fmla="*/ 597694 w 673894"/>
              <a:gd name="connsiteY30" fmla="*/ 157163 h 269082"/>
              <a:gd name="connsiteX31" fmla="*/ 614363 w 673894"/>
              <a:gd name="connsiteY31" fmla="*/ 178594 h 269082"/>
              <a:gd name="connsiteX32" fmla="*/ 621506 w 673894"/>
              <a:gd name="connsiteY32" fmla="*/ 188119 h 269082"/>
              <a:gd name="connsiteX33" fmla="*/ 638175 w 673894"/>
              <a:gd name="connsiteY33" fmla="*/ 211932 h 269082"/>
              <a:gd name="connsiteX34" fmla="*/ 642938 w 673894"/>
              <a:gd name="connsiteY34" fmla="*/ 221457 h 269082"/>
              <a:gd name="connsiteX35" fmla="*/ 650081 w 673894"/>
              <a:gd name="connsiteY35" fmla="*/ 230982 h 269082"/>
              <a:gd name="connsiteX36" fmla="*/ 664369 w 673894"/>
              <a:gd name="connsiteY36" fmla="*/ 250032 h 269082"/>
              <a:gd name="connsiteX37" fmla="*/ 666750 w 673894"/>
              <a:gd name="connsiteY37" fmla="*/ 257175 h 269082"/>
              <a:gd name="connsiteX38" fmla="*/ 671513 w 673894"/>
              <a:gd name="connsiteY38" fmla="*/ 264319 h 269082"/>
              <a:gd name="connsiteX39" fmla="*/ 673894 w 673894"/>
              <a:gd name="connsiteY39" fmla="*/ 269082 h 269082"/>
              <a:gd name="connsiteX40" fmla="*/ 673894 w 673894"/>
              <a:gd name="connsiteY40" fmla="*/ 269082 h 269082"/>
              <a:gd name="connsiteX0" fmla="*/ 0 w 673894"/>
              <a:gd name="connsiteY0" fmla="*/ 247650 h 269082"/>
              <a:gd name="connsiteX1" fmla="*/ 0 w 673894"/>
              <a:gd name="connsiteY1" fmla="*/ 247650 h 269082"/>
              <a:gd name="connsiteX2" fmla="*/ 150019 w 673894"/>
              <a:gd name="connsiteY2" fmla="*/ 66675 h 269082"/>
              <a:gd name="connsiteX3" fmla="*/ 161925 w 673894"/>
              <a:gd name="connsiteY3" fmla="*/ 45244 h 269082"/>
              <a:gd name="connsiteX4" fmla="*/ 173831 w 673894"/>
              <a:gd name="connsiteY4" fmla="*/ 40482 h 269082"/>
              <a:gd name="connsiteX5" fmla="*/ 185738 w 673894"/>
              <a:gd name="connsiteY5" fmla="*/ 33338 h 269082"/>
              <a:gd name="connsiteX6" fmla="*/ 195263 w 673894"/>
              <a:gd name="connsiteY6" fmla="*/ 30957 h 269082"/>
              <a:gd name="connsiteX7" fmla="*/ 202406 w 673894"/>
              <a:gd name="connsiteY7" fmla="*/ 28575 h 269082"/>
              <a:gd name="connsiteX8" fmla="*/ 221456 w 673894"/>
              <a:gd name="connsiteY8" fmla="*/ 21432 h 269082"/>
              <a:gd name="connsiteX9" fmla="*/ 233363 w 673894"/>
              <a:gd name="connsiteY9" fmla="*/ 14288 h 269082"/>
              <a:gd name="connsiteX10" fmla="*/ 269081 w 673894"/>
              <a:gd name="connsiteY10" fmla="*/ 9525 h 269082"/>
              <a:gd name="connsiteX11" fmla="*/ 295275 w 673894"/>
              <a:gd name="connsiteY11" fmla="*/ 4763 h 269082"/>
              <a:gd name="connsiteX12" fmla="*/ 302419 w 673894"/>
              <a:gd name="connsiteY12" fmla="*/ 2382 h 269082"/>
              <a:gd name="connsiteX13" fmla="*/ 314325 w 673894"/>
              <a:gd name="connsiteY13" fmla="*/ 0 h 269082"/>
              <a:gd name="connsiteX14" fmla="*/ 366713 w 673894"/>
              <a:gd name="connsiteY14" fmla="*/ 2382 h 269082"/>
              <a:gd name="connsiteX15" fmla="*/ 373856 w 673894"/>
              <a:gd name="connsiteY15" fmla="*/ 4763 h 269082"/>
              <a:gd name="connsiteX16" fmla="*/ 383381 w 673894"/>
              <a:gd name="connsiteY16" fmla="*/ 7144 h 269082"/>
              <a:gd name="connsiteX17" fmla="*/ 400050 w 673894"/>
              <a:gd name="connsiteY17" fmla="*/ 14288 h 269082"/>
              <a:gd name="connsiteX18" fmla="*/ 411956 w 673894"/>
              <a:gd name="connsiteY18" fmla="*/ 19050 h 269082"/>
              <a:gd name="connsiteX19" fmla="*/ 435769 w 673894"/>
              <a:gd name="connsiteY19" fmla="*/ 26194 h 269082"/>
              <a:gd name="connsiteX20" fmla="*/ 464344 w 673894"/>
              <a:gd name="connsiteY20" fmla="*/ 42863 h 269082"/>
              <a:gd name="connsiteX21" fmla="*/ 476250 w 673894"/>
              <a:gd name="connsiteY21" fmla="*/ 50007 h 269082"/>
              <a:gd name="connsiteX22" fmla="*/ 485775 w 673894"/>
              <a:gd name="connsiteY22" fmla="*/ 57150 h 269082"/>
              <a:gd name="connsiteX23" fmla="*/ 500063 w 673894"/>
              <a:gd name="connsiteY23" fmla="*/ 66675 h 269082"/>
              <a:gd name="connsiteX24" fmla="*/ 507206 w 673894"/>
              <a:gd name="connsiteY24" fmla="*/ 71438 h 269082"/>
              <a:gd name="connsiteX25" fmla="*/ 514350 w 673894"/>
              <a:gd name="connsiteY25" fmla="*/ 78582 h 269082"/>
              <a:gd name="connsiteX26" fmla="*/ 545306 w 673894"/>
              <a:gd name="connsiteY26" fmla="*/ 102394 h 269082"/>
              <a:gd name="connsiteX27" fmla="*/ 564356 w 673894"/>
              <a:gd name="connsiteY27" fmla="*/ 121444 h 269082"/>
              <a:gd name="connsiteX28" fmla="*/ 588169 w 673894"/>
              <a:gd name="connsiteY28" fmla="*/ 142875 h 269082"/>
              <a:gd name="connsiteX29" fmla="*/ 597694 w 673894"/>
              <a:gd name="connsiteY29" fmla="*/ 157163 h 269082"/>
              <a:gd name="connsiteX30" fmla="*/ 614363 w 673894"/>
              <a:gd name="connsiteY30" fmla="*/ 178594 h 269082"/>
              <a:gd name="connsiteX31" fmla="*/ 621506 w 673894"/>
              <a:gd name="connsiteY31" fmla="*/ 188119 h 269082"/>
              <a:gd name="connsiteX32" fmla="*/ 638175 w 673894"/>
              <a:gd name="connsiteY32" fmla="*/ 211932 h 269082"/>
              <a:gd name="connsiteX33" fmla="*/ 642938 w 673894"/>
              <a:gd name="connsiteY33" fmla="*/ 221457 h 269082"/>
              <a:gd name="connsiteX34" fmla="*/ 650081 w 673894"/>
              <a:gd name="connsiteY34" fmla="*/ 230982 h 269082"/>
              <a:gd name="connsiteX35" fmla="*/ 664369 w 673894"/>
              <a:gd name="connsiteY35" fmla="*/ 250032 h 269082"/>
              <a:gd name="connsiteX36" fmla="*/ 666750 w 673894"/>
              <a:gd name="connsiteY36" fmla="*/ 257175 h 269082"/>
              <a:gd name="connsiteX37" fmla="*/ 671513 w 673894"/>
              <a:gd name="connsiteY37" fmla="*/ 264319 h 269082"/>
              <a:gd name="connsiteX38" fmla="*/ 673894 w 673894"/>
              <a:gd name="connsiteY38" fmla="*/ 269082 h 269082"/>
              <a:gd name="connsiteX39" fmla="*/ 673894 w 673894"/>
              <a:gd name="connsiteY39"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73831 w 673894"/>
              <a:gd name="connsiteY5" fmla="*/ 40482 h 269082"/>
              <a:gd name="connsiteX6" fmla="*/ 185738 w 673894"/>
              <a:gd name="connsiteY6" fmla="*/ 33338 h 269082"/>
              <a:gd name="connsiteX7" fmla="*/ 195263 w 673894"/>
              <a:gd name="connsiteY7" fmla="*/ 30957 h 269082"/>
              <a:gd name="connsiteX8" fmla="*/ 202406 w 673894"/>
              <a:gd name="connsiteY8" fmla="*/ 28575 h 269082"/>
              <a:gd name="connsiteX9" fmla="*/ 221456 w 673894"/>
              <a:gd name="connsiteY9" fmla="*/ 21432 h 269082"/>
              <a:gd name="connsiteX10" fmla="*/ 233363 w 673894"/>
              <a:gd name="connsiteY10" fmla="*/ 14288 h 269082"/>
              <a:gd name="connsiteX11" fmla="*/ 269081 w 673894"/>
              <a:gd name="connsiteY11" fmla="*/ 9525 h 269082"/>
              <a:gd name="connsiteX12" fmla="*/ 295275 w 673894"/>
              <a:gd name="connsiteY12" fmla="*/ 4763 h 269082"/>
              <a:gd name="connsiteX13" fmla="*/ 302419 w 673894"/>
              <a:gd name="connsiteY13" fmla="*/ 2382 h 269082"/>
              <a:gd name="connsiteX14" fmla="*/ 314325 w 673894"/>
              <a:gd name="connsiteY14" fmla="*/ 0 h 269082"/>
              <a:gd name="connsiteX15" fmla="*/ 366713 w 673894"/>
              <a:gd name="connsiteY15" fmla="*/ 2382 h 269082"/>
              <a:gd name="connsiteX16" fmla="*/ 373856 w 673894"/>
              <a:gd name="connsiteY16" fmla="*/ 4763 h 269082"/>
              <a:gd name="connsiteX17" fmla="*/ 383381 w 673894"/>
              <a:gd name="connsiteY17" fmla="*/ 7144 h 269082"/>
              <a:gd name="connsiteX18" fmla="*/ 400050 w 673894"/>
              <a:gd name="connsiteY18" fmla="*/ 14288 h 269082"/>
              <a:gd name="connsiteX19" fmla="*/ 411956 w 673894"/>
              <a:gd name="connsiteY19" fmla="*/ 19050 h 269082"/>
              <a:gd name="connsiteX20" fmla="*/ 435769 w 673894"/>
              <a:gd name="connsiteY20" fmla="*/ 26194 h 269082"/>
              <a:gd name="connsiteX21" fmla="*/ 464344 w 673894"/>
              <a:gd name="connsiteY21" fmla="*/ 42863 h 269082"/>
              <a:gd name="connsiteX22" fmla="*/ 476250 w 673894"/>
              <a:gd name="connsiteY22" fmla="*/ 50007 h 269082"/>
              <a:gd name="connsiteX23" fmla="*/ 485775 w 673894"/>
              <a:gd name="connsiteY23" fmla="*/ 57150 h 269082"/>
              <a:gd name="connsiteX24" fmla="*/ 500063 w 673894"/>
              <a:gd name="connsiteY24" fmla="*/ 66675 h 269082"/>
              <a:gd name="connsiteX25" fmla="*/ 507206 w 673894"/>
              <a:gd name="connsiteY25" fmla="*/ 71438 h 269082"/>
              <a:gd name="connsiteX26" fmla="*/ 514350 w 673894"/>
              <a:gd name="connsiteY26" fmla="*/ 78582 h 269082"/>
              <a:gd name="connsiteX27" fmla="*/ 545306 w 673894"/>
              <a:gd name="connsiteY27" fmla="*/ 102394 h 269082"/>
              <a:gd name="connsiteX28" fmla="*/ 564356 w 673894"/>
              <a:gd name="connsiteY28" fmla="*/ 121444 h 269082"/>
              <a:gd name="connsiteX29" fmla="*/ 588169 w 673894"/>
              <a:gd name="connsiteY29" fmla="*/ 142875 h 269082"/>
              <a:gd name="connsiteX30" fmla="*/ 597694 w 673894"/>
              <a:gd name="connsiteY30" fmla="*/ 157163 h 269082"/>
              <a:gd name="connsiteX31" fmla="*/ 614363 w 673894"/>
              <a:gd name="connsiteY31" fmla="*/ 178594 h 269082"/>
              <a:gd name="connsiteX32" fmla="*/ 621506 w 673894"/>
              <a:gd name="connsiteY32" fmla="*/ 188119 h 269082"/>
              <a:gd name="connsiteX33" fmla="*/ 638175 w 673894"/>
              <a:gd name="connsiteY33" fmla="*/ 211932 h 269082"/>
              <a:gd name="connsiteX34" fmla="*/ 642938 w 673894"/>
              <a:gd name="connsiteY34" fmla="*/ 221457 h 269082"/>
              <a:gd name="connsiteX35" fmla="*/ 650081 w 673894"/>
              <a:gd name="connsiteY35" fmla="*/ 230982 h 269082"/>
              <a:gd name="connsiteX36" fmla="*/ 664369 w 673894"/>
              <a:gd name="connsiteY36" fmla="*/ 250032 h 269082"/>
              <a:gd name="connsiteX37" fmla="*/ 666750 w 673894"/>
              <a:gd name="connsiteY37" fmla="*/ 257175 h 269082"/>
              <a:gd name="connsiteX38" fmla="*/ 671513 w 673894"/>
              <a:gd name="connsiteY38" fmla="*/ 264319 h 269082"/>
              <a:gd name="connsiteX39" fmla="*/ 673894 w 673894"/>
              <a:gd name="connsiteY39" fmla="*/ 269082 h 269082"/>
              <a:gd name="connsiteX40" fmla="*/ 673894 w 673894"/>
              <a:gd name="connsiteY40"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21456 w 673894"/>
              <a:gd name="connsiteY8" fmla="*/ 21432 h 269082"/>
              <a:gd name="connsiteX9" fmla="*/ 233363 w 673894"/>
              <a:gd name="connsiteY9" fmla="*/ 14288 h 269082"/>
              <a:gd name="connsiteX10" fmla="*/ 269081 w 673894"/>
              <a:gd name="connsiteY10" fmla="*/ 9525 h 269082"/>
              <a:gd name="connsiteX11" fmla="*/ 295275 w 673894"/>
              <a:gd name="connsiteY11" fmla="*/ 4763 h 269082"/>
              <a:gd name="connsiteX12" fmla="*/ 302419 w 673894"/>
              <a:gd name="connsiteY12" fmla="*/ 2382 h 269082"/>
              <a:gd name="connsiteX13" fmla="*/ 314325 w 673894"/>
              <a:gd name="connsiteY13" fmla="*/ 0 h 269082"/>
              <a:gd name="connsiteX14" fmla="*/ 366713 w 673894"/>
              <a:gd name="connsiteY14" fmla="*/ 2382 h 269082"/>
              <a:gd name="connsiteX15" fmla="*/ 373856 w 673894"/>
              <a:gd name="connsiteY15" fmla="*/ 4763 h 269082"/>
              <a:gd name="connsiteX16" fmla="*/ 383381 w 673894"/>
              <a:gd name="connsiteY16" fmla="*/ 7144 h 269082"/>
              <a:gd name="connsiteX17" fmla="*/ 400050 w 673894"/>
              <a:gd name="connsiteY17" fmla="*/ 14288 h 269082"/>
              <a:gd name="connsiteX18" fmla="*/ 411956 w 673894"/>
              <a:gd name="connsiteY18" fmla="*/ 19050 h 269082"/>
              <a:gd name="connsiteX19" fmla="*/ 435769 w 673894"/>
              <a:gd name="connsiteY19" fmla="*/ 26194 h 269082"/>
              <a:gd name="connsiteX20" fmla="*/ 464344 w 673894"/>
              <a:gd name="connsiteY20" fmla="*/ 42863 h 269082"/>
              <a:gd name="connsiteX21" fmla="*/ 476250 w 673894"/>
              <a:gd name="connsiteY21" fmla="*/ 50007 h 269082"/>
              <a:gd name="connsiteX22" fmla="*/ 485775 w 673894"/>
              <a:gd name="connsiteY22" fmla="*/ 57150 h 269082"/>
              <a:gd name="connsiteX23" fmla="*/ 500063 w 673894"/>
              <a:gd name="connsiteY23" fmla="*/ 66675 h 269082"/>
              <a:gd name="connsiteX24" fmla="*/ 507206 w 673894"/>
              <a:gd name="connsiteY24" fmla="*/ 71438 h 269082"/>
              <a:gd name="connsiteX25" fmla="*/ 514350 w 673894"/>
              <a:gd name="connsiteY25" fmla="*/ 78582 h 269082"/>
              <a:gd name="connsiteX26" fmla="*/ 545306 w 673894"/>
              <a:gd name="connsiteY26" fmla="*/ 102394 h 269082"/>
              <a:gd name="connsiteX27" fmla="*/ 564356 w 673894"/>
              <a:gd name="connsiteY27" fmla="*/ 121444 h 269082"/>
              <a:gd name="connsiteX28" fmla="*/ 588169 w 673894"/>
              <a:gd name="connsiteY28" fmla="*/ 142875 h 269082"/>
              <a:gd name="connsiteX29" fmla="*/ 597694 w 673894"/>
              <a:gd name="connsiteY29" fmla="*/ 157163 h 269082"/>
              <a:gd name="connsiteX30" fmla="*/ 614363 w 673894"/>
              <a:gd name="connsiteY30" fmla="*/ 178594 h 269082"/>
              <a:gd name="connsiteX31" fmla="*/ 621506 w 673894"/>
              <a:gd name="connsiteY31" fmla="*/ 188119 h 269082"/>
              <a:gd name="connsiteX32" fmla="*/ 638175 w 673894"/>
              <a:gd name="connsiteY32" fmla="*/ 211932 h 269082"/>
              <a:gd name="connsiteX33" fmla="*/ 642938 w 673894"/>
              <a:gd name="connsiteY33" fmla="*/ 221457 h 269082"/>
              <a:gd name="connsiteX34" fmla="*/ 650081 w 673894"/>
              <a:gd name="connsiteY34" fmla="*/ 230982 h 269082"/>
              <a:gd name="connsiteX35" fmla="*/ 664369 w 673894"/>
              <a:gd name="connsiteY35" fmla="*/ 250032 h 269082"/>
              <a:gd name="connsiteX36" fmla="*/ 666750 w 673894"/>
              <a:gd name="connsiteY36" fmla="*/ 257175 h 269082"/>
              <a:gd name="connsiteX37" fmla="*/ 671513 w 673894"/>
              <a:gd name="connsiteY37" fmla="*/ 264319 h 269082"/>
              <a:gd name="connsiteX38" fmla="*/ 673894 w 673894"/>
              <a:gd name="connsiteY38" fmla="*/ 269082 h 269082"/>
              <a:gd name="connsiteX39" fmla="*/ 673894 w 673894"/>
              <a:gd name="connsiteY39"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33363 w 673894"/>
              <a:gd name="connsiteY8" fmla="*/ 14288 h 269082"/>
              <a:gd name="connsiteX9" fmla="*/ 269081 w 673894"/>
              <a:gd name="connsiteY9" fmla="*/ 9525 h 269082"/>
              <a:gd name="connsiteX10" fmla="*/ 295275 w 673894"/>
              <a:gd name="connsiteY10" fmla="*/ 4763 h 269082"/>
              <a:gd name="connsiteX11" fmla="*/ 302419 w 673894"/>
              <a:gd name="connsiteY11" fmla="*/ 2382 h 269082"/>
              <a:gd name="connsiteX12" fmla="*/ 314325 w 673894"/>
              <a:gd name="connsiteY12" fmla="*/ 0 h 269082"/>
              <a:gd name="connsiteX13" fmla="*/ 366713 w 673894"/>
              <a:gd name="connsiteY13" fmla="*/ 2382 h 269082"/>
              <a:gd name="connsiteX14" fmla="*/ 373856 w 673894"/>
              <a:gd name="connsiteY14" fmla="*/ 4763 h 269082"/>
              <a:gd name="connsiteX15" fmla="*/ 383381 w 673894"/>
              <a:gd name="connsiteY15" fmla="*/ 7144 h 269082"/>
              <a:gd name="connsiteX16" fmla="*/ 400050 w 673894"/>
              <a:gd name="connsiteY16" fmla="*/ 14288 h 269082"/>
              <a:gd name="connsiteX17" fmla="*/ 411956 w 673894"/>
              <a:gd name="connsiteY17" fmla="*/ 19050 h 269082"/>
              <a:gd name="connsiteX18" fmla="*/ 435769 w 673894"/>
              <a:gd name="connsiteY18" fmla="*/ 26194 h 269082"/>
              <a:gd name="connsiteX19" fmla="*/ 464344 w 673894"/>
              <a:gd name="connsiteY19" fmla="*/ 42863 h 269082"/>
              <a:gd name="connsiteX20" fmla="*/ 476250 w 673894"/>
              <a:gd name="connsiteY20" fmla="*/ 50007 h 269082"/>
              <a:gd name="connsiteX21" fmla="*/ 485775 w 673894"/>
              <a:gd name="connsiteY21" fmla="*/ 57150 h 269082"/>
              <a:gd name="connsiteX22" fmla="*/ 500063 w 673894"/>
              <a:gd name="connsiteY22" fmla="*/ 66675 h 269082"/>
              <a:gd name="connsiteX23" fmla="*/ 507206 w 673894"/>
              <a:gd name="connsiteY23" fmla="*/ 71438 h 269082"/>
              <a:gd name="connsiteX24" fmla="*/ 514350 w 673894"/>
              <a:gd name="connsiteY24" fmla="*/ 78582 h 269082"/>
              <a:gd name="connsiteX25" fmla="*/ 545306 w 673894"/>
              <a:gd name="connsiteY25" fmla="*/ 102394 h 269082"/>
              <a:gd name="connsiteX26" fmla="*/ 564356 w 673894"/>
              <a:gd name="connsiteY26" fmla="*/ 121444 h 269082"/>
              <a:gd name="connsiteX27" fmla="*/ 588169 w 673894"/>
              <a:gd name="connsiteY27" fmla="*/ 142875 h 269082"/>
              <a:gd name="connsiteX28" fmla="*/ 597694 w 673894"/>
              <a:gd name="connsiteY28" fmla="*/ 157163 h 269082"/>
              <a:gd name="connsiteX29" fmla="*/ 614363 w 673894"/>
              <a:gd name="connsiteY29" fmla="*/ 178594 h 269082"/>
              <a:gd name="connsiteX30" fmla="*/ 621506 w 673894"/>
              <a:gd name="connsiteY30" fmla="*/ 188119 h 269082"/>
              <a:gd name="connsiteX31" fmla="*/ 638175 w 673894"/>
              <a:gd name="connsiteY31" fmla="*/ 211932 h 269082"/>
              <a:gd name="connsiteX32" fmla="*/ 642938 w 673894"/>
              <a:gd name="connsiteY32" fmla="*/ 221457 h 269082"/>
              <a:gd name="connsiteX33" fmla="*/ 650081 w 673894"/>
              <a:gd name="connsiteY33" fmla="*/ 230982 h 269082"/>
              <a:gd name="connsiteX34" fmla="*/ 664369 w 673894"/>
              <a:gd name="connsiteY34" fmla="*/ 250032 h 269082"/>
              <a:gd name="connsiteX35" fmla="*/ 666750 w 673894"/>
              <a:gd name="connsiteY35" fmla="*/ 257175 h 269082"/>
              <a:gd name="connsiteX36" fmla="*/ 671513 w 673894"/>
              <a:gd name="connsiteY36" fmla="*/ 264319 h 269082"/>
              <a:gd name="connsiteX37" fmla="*/ 673894 w 673894"/>
              <a:gd name="connsiteY37" fmla="*/ 269082 h 269082"/>
              <a:gd name="connsiteX38" fmla="*/ 673894 w 673894"/>
              <a:gd name="connsiteY38"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33363 w 673894"/>
              <a:gd name="connsiteY8" fmla="*/ 14288 h 269082"/>
              <a:gd name="connsiteX9" fmla="*/ 247650 w 673894"/>
              <a:gd name="connsiteY9" fmla="*/ 9525 h 269082"/>
              <a:gd name="connsiteX10" fmla="*/ 269081 w 673894"/>
              <a:gd name="connsiteY10" fmla="*/ 9525 h 269082"/>
              <a:gd name="connsiteX11" fmla="*/ 295275 w 673894"/>
              <a:gd name="connsiteY11" fmla="*/ 4763 h 269082"/>
              <a:gd name="connsiteX12" fmla="*/ 302419 w 673894"/>
              <a:gd name="connsiteY12" fmla="*/ 2382 h 269082"/>
              <a:gd name="connsiteX13" fmla="*/ 314325 w 673894"/>
              <a:gd name="connsiteY13" fmla="*/ 0 h 269082"/>
              <a:gd name="connsiteX14" fmla="*/ 366713 w 673894"/>
              <a:gd name="connsiteY14" fmla="*/ 2382 h 269082"/>
              <a:gd name="connsiteX15" fmla="*/ 373856 w 673894"/>
              <a:gd name="connsiteY15" fmla="*/ 4763 h 269082"/>
              <a:gd name="connsiteX16" fmla="*/ 383381 w 673894"/>
              <a:gd name="connsiteY16" fmla="*/ 7144 h 269082"/>
              <a:gd name="connsiteX17" fmla="*/ 400050 w 673894"/>
              <a:gd name="connsiteY17" fmla="*/ 14288 h 269082"/>
              <a:gd name="connsiteX18" fmla="*/ 411956 w 673894"/>
              <a:gd name="connsiteY18" fmla="*/ 19050 h 269082"/>
              <a:gd name="connsiteX19" fmla="*/ 435769 w 673894"/>
              <a:gd name="connsiteY19" fmla="*/ 26194 h 269082"/>
              <a:gd name="connsiteX20" fmla="*/ 464344 w 673894"/>
              <a:gd name="connsiteY20" fmla="*/ 42863 h 269082"/>
              <a:gd name="connsiteX21" fmla="*/ 476250 w 673894"/>
              <a:gd name="connsiteY21" fmla="*/ 50007 h 269082"/>
              <a:gd name="connsiteX22" fmla="*/ 485775 w 673894"/>
              <a:gd name="connsiteY22" fmla="*/ 57150 h 269082"/>
              <a:gd name="connsiteX23" fmla="*/ 500063 w 673894"/>
              <a:gd name="connsiteY23" fmla="*/ 66675 h 269082"/>
              <a:gd name="connsiteX24" fmla="*/ 507206 w 673894"/>
              <a:gd name="connsiteY24" fmla="*/ 71438 h 269082"/>
              <a:gd name="connsiteX25" fmla="*/ 514350 w 673894"/>
              <a:gd name="connsiteY25" fmla="*/ 78582 h 269082"/>
              <a:gd name="connsiteX26" fmla="*/ 545306 w 673894"/>
              <a:gd name="connsiteY26" fmla="*/ 102394 h 269082"/>
              <a:gd name="connsiteX27" fmla="*/ 564356 w 673894"/>
              <a:gd name="connsiteY27" fmla="*/ 121444 h 269082"/>
              <a:gd name="connsiteX28" fmla="*/ 588169 w 673894"/>
              <a:gd name="connsiteY28" fmla="*/ 142875 h 269082"/>
              <a:gd name="connsiteX29" fmla="*/ 597694 w 673894"/>
              <a:gd name="connsiteY29" fmla="*/ 157163 h 269082"/>
              <a:gd name="connsiteX30" fmla="*/ 614363 w 673894"/>
              <a:gd name="connsiteY30" fmla="*/ 178594 h 269082"/>
              <a:gd name="connsiteX31" fmla="*/ 621506 w 673894"/>
              <a:gd name="connsiteY31" fmla="*/ 188119 h 269082"/>
              <a:gd name="connsiteX32" fmla="*/ 638175 w 673894"/>
              <a:gd name="connsiteY32" fmla="*/ 211932 h 269082"/>
              <a:gd name="connsiteX33" fmla="*/ 642938 w 673894"/>
              <a:gd name="connsiteY33" fmla="*/ 221457 h 269082"/>
              <a:gd name="connsiteX34" fmla="*/ 650081 w 673894"/>
              <a:gd name="connsiteY34" fmla="*/ 230982 h 269082"/>
              <a:gd name="connsiteX35" fmla="*/ 664369 w 673894"/>
              <a:gd name="connsiteY35" fmla="*/ 250032 h 269082"/>
              <a:gd name="connsiteX36" fmla="*/ 666750 w 673894"/>
              <a:gd name="connsiteY36" fmla="*/ 257175 h 269082"/>
              <a:gd name="connsiteX37" fmla="*/ 671513 w 673894"/>
              <a:gd name="connsiteY37" fmla="*/ 264319 h 269082"/>
              <a:gd name="connsiteX38" fmla="*/ 673894 w 673894"/>
              <a:gd name="connsiteY38" fmla="*/ 269082 h 269082"/>
              <a:gd name="connsiteX39" fmla="*/ 673894 w 673894"/>
              <a:gd name="connsiteY39"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47650 w 673894"/>
              <a:gd name="connsiteY8" fmla="*/ 9525 h 269082"/>
              <a:gd name="connsiteX9" fmla="*/ 269081 w 673894"/>
              <a:gd name="connsiteY9" fmla="*/ 9525 h 269082"/>
              <a:gd name="connsiteX10" fmla="*/ 295275 w 673894"/>
              <a:gd name="connsiteY10" fmla="*/ 4763 h 269082"/>
              <a:gd name="connsiteX11" fmla="*/ 302419 w 673894"/>
              <a:gd name="connsiteY11" fmla="*/ 2382 h 269082"/>
              <a:gd name="connsiteX12" fmla="*/ 314325 w 673894"/>
              <a:gd name="connsiteY12" fmla="*/ 0 h 269082"/>
              <a:gd name="connsiteX13" fmla="*/ 366713 w 673894"/>
              <a:gd name="connsiteY13" fmla="*/ 2382 h 269082"/>
              <a:gd name="connsiteX14" fmla="*/ 373856 w 673894"/>
              <a:gd name="connsiteY14" fmla="*/ 4763 h 269082"/>
              <a:gd name="connsiteX15" fmla="*/ 383381 w 673894"/>
              <a:gd name="connsiteY15" fmla="*/ 7144 h 269082"/>
              <a:gd name="connsiteX16" fmla="*/ 400050 w 673894"/>
              <a:gd name="connsiteY16" fmla="*/ 14288 h 269082"/>
              <a:gd name="connsiteX17" fmla="*/ 411956 w 673894"/>
              <a:gd name="connsiteY17" fmla="*/ 19050 h 269082"/>
              <a:gd name="connsiteX18" fmla="*/ 435769 w 673894"/>
              <a:gd name="connsiteY18" fmla="*/ 26194 h 269082"/>
              <a:gd name="connsiteX19" fmla="*/ 464344 w 673894"/>
              <a:gd name="connsiteY19" fmla="*/ 42863 h 269082"/>
              <a:gd name="connsiteX20" fmla="*/ 476250 w 673894"/>
              <a:gd name="connsiteY20" fmla="*/ 50007 h 269082"/>
              <a:gd name="connsiteX21" fmla="*/ 485775 w 673894"/>
              <a:gd name="connsiteY21" fmla="*/ 57150 h 269082"/>
              <a:gd name="connsiteX22" fmla="*/ 500063 w 673894"/>
              <a:gd name="connsiteY22" fmla="*/ 66675 h 269082"/>
              <a:gd name="connsiteX23" fmla="*/ 507206 w 673894"/>
              <a:gd name="connsiteY23" fmla="*/ 71438 h 269082"/>
              <a:gd name="connsiteX24" fmla="*/ 514350 w 673894"/>
              <a:gd name="connsiteY24" fmla="*/ 78582 h 269082"/>
              <a:gd name="connsiteX25" fmla="*/ 545306 w 673894"/>
              <a:gd name="connsiteY25" fmla="*/ 102394 h 269082"/>
              <a:gd name="connsiteX26" fmla="*/ 564356 w 673894"/>
              <a:gd name="connsiteY26" fmla="*/ 121444 h 269082"/>
              <a:gd name="connsiteX27" fmla="*/ 588169 w 673894"/>
              <a:gd name="connsiteY27" fmla="*/ 142875 h 269082"/>
              <a:gd name="connsiteX28" fmla="*/ 597694 w 673894"/>
              <a:gd name="connsiteY28" fmla="*/ 157163 h 269082"/>
              <a:gd name="connsiteX29" fmla="*/ 614363 w 673894"/>
              <a:gd name="connsiteY29" fmla="*/ 178594 h 269082"/>
              <a:gd name="connsiteX30" fmla="*/ 621506 w 673894"/>
              <a:gd name="connsiteY30" fmla="*/ 188119 h 269082"/>
              <a:gd name="connsiteX31" fmla="*/ 638175 w 673894"/>
              <a:gd name="connsiteY31" fmla="*/ 211932 h 269082"/>
              <a:gd name="connsiteX32" fmla="*/ 642938 w 673894"/>
              <a:gd name="connsiteY32" fmla="*/ 221457 h 269082"/>
              <a:gd name="connsiteX33" fmla="*/ 650081 w 673894"/>
              <a:gd name="connsiteY33" fmla="*/ 230982 h 269082"/>
              <a:gd name="connsiteX34" fmla="*/ 664369 w 673894"/>
              <a:gd name="connsiteY34" fmla="*/ 250032 h 269082"/>
              <a:gd name="connsiteX35" fmla="*/ 666750 w 673894"/>
              <a:gd name="connsiteY35" fmla="*/ 257175 h 269082"/>
              <a:gd name="connsiteX36" fmla="*/ 671513 w 673894"/>
              <a:gd name="connsiteY36" fmla="*/ 264319 h 269082"/>
              <a:gd name="connsiteX37" fmla="*/ 673894 w 673894"/>
              <a:gd name="connsiteY37" fmla="*/ 269082 h 269082"/>
              <a:gd name="connsiteX38" fmla="*/ 673894 w 673894"/>
              <a:gd name="connsiteY38"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69081 w 673894"/>
              <a:gd name="connsiteY8" fmla="*/ 9525 h 269082"/>
              <a:gd name="connsiteX9" fmla="*/ 295275 w 673894"/>
              <a:gd name="connsiteY9" fmla="*/ 4763 h 269082"/>
              <a:gd name="connsiteX10" fmla="*/ 302419 w 673894"/>
              <a:gd name="connsiteY10" fmla="*/ 2382 h 269082"/>
              <a:gd name="connsiteX11" fmla="*/ 314325 w 673894"/>
              <a:gd name="connsiteY11" fmla="*/ 0 h 269082"/>
              <a:gd name="connsiteX12" fmla="*/ 366713 w 673894"/>
              <a:gd name="connsiteY12" fmla="*/ 2382 h 269082"/>
              <a:gd name="connsiteX13" fmla="*/ 373856 w 673894"/>
              <a:gd name="connsiteY13" fmla="*/ 4763 h 269082"/>
              <a:gd name="connsiteX14" fmla="*/ 383381 w 673894"/>
              <a:gd name="connsiteY14" fmla="*/ 7144 h 269082"/>
              <a:gd name="connsiteX15" fmla="*/ 400050 w 673894"/>
              <a:gd name="connsiteY15" fmla="*/ 14288 h 269082"/>
              <a:gd name="connsiteX16" fmla="*/ 411956 w 673894"/>
              <a:gd name="connsiteY16" fmla="*/ 19050 h 269082"/>
              <a:gd name="connsiteX17" fmla="*/ 435769 w 673894"/>
              <a:gd name="connsiteY17" fmla="*/ 26194 h 269082"/>
              <a:gd name="connsiteX18" fmla="*/ 464344 w 673894"/>
              <a:gd name="connsiteY18" fmla="*/ 42863 h 269082"/>
              <a:gd name="connsiteX19" fmla="*/ 476250 w 673894"/>
              <a:gd name="connsiteY19" fmla="*/ 50007 h 269082"/>
              <a:gd name="connsiteX20" fmla="*/ 485775 w 673894"/>
              <a:gd name="connsiteY20" fmla="*/ 57150 h 269082"/>
              <a:gd name="connsiteX21" fmla="*/ 500063 w 673894"/>
              <a:gd name="connsiteY21" fmla="*/ 66675 h 269082"/>
              <a:gd name="connsiteX22" fmla="*/ 507206 w 673894"/>
              <a:gd name="connsiteY22" fmla="*/ 71438 h 269082"/>
              <a:gd name="connsiteX23" fmla="*/ 514350 w 673894"/>
              <a:gd name="connsiteY23" fmla="*/ 78582 h 269082"/>
              <a:gd name="connsiteX24" fmla="*/ 545306 w 673894"/>
              <a:gd name="connsiteY24" fmla="*/ 102394 h 269082"/>
              <a:gd name="connsiteX25" fmla="*/ 564356 w 673894"/>
              <a:gd name="connsiteY25" fmla="*/ 121444 h 269082"/>
              <a:gd name="connsiteX26" fmla="*/ 588169 w 673894"/>
              <a:gd name="connsiteY26" fmla="*/ 142875 h 269082"/>
              <a:gd name="connsiteX27" fmla="*/ 597694 w 673894"/>
              <a:gd name="connsiteY27" fmla="*/ 157163 h 269082"/>
              <a:gd name="connsiteX28" fmla="*/ 614363 w 673894"/>
              <a:gd name="connsiteY28" fmla="*/ 178594 h 269082"/>
              <a:gd name="connsiteX29" fmla="*/ 621506 w 673894"/>
              <a:gd name="connsiteY29" fmla="*/ 188119 h 269082"/>
              <a:gd name="connsiteX30" fmla="*/ 638175 w 673894"/>
              <a:gd name="connsiteY30" fmla="*/ 211932 h 269082"/>
              <a:gd name="connsiteX31" fmla="*/ 642938 w 673894"/>
              <a:gd name="connsiteY31" fmla="*/ 221457 h 269082"/>
              <a:gd name="connsiteX32" fmla="*/ 650081 w 673894"/>
              <a:gd name="connsiteY32" fmla="*/ 230982 h 269082"/>
              <a:gd name="connsiteX33" fmla="*/ 664369 w 673894"/>
              <a:gd name="connsiteY33" fmla="*/ 250032 h 269082"/>
              <a:gd name="connsiteX34" fmla="*/ 666750 w 673894"/>
              <a:gd name="connsiteY34" fmla="*/ 257175 h 269082"/>
              <a:gd name="connsiteX35" fmla="*/ 671513 w 673894"/>
              <a:gd name="connsiteY35" fmla="*/ 264319 h 269082"/>
              <a:gd name="connsiteX36" fmla="*/ 673894 w 673894"/>
              <a:gd name="connsiteY36" fmla="*/ 269082 h 269082"/>
              <a:gd name="connsiteX37" fmla="*/ 673894 w 673894"/>
              <a:gd name="connsiteY37"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95275 w 673894"/>
              <a:gd name="connsiteY8" fmla="*/ 4763 h 269082"/>
              <a:gd name="connsiteX9" fmla="*/ 302419 w 673894"/>
              <a:gd name="connsiteY9" fmla="*/ 2382 h 269082"/>
              <a:gd name="connsiteX10" fmla="*/ 314325 w 673894"/>
              <a:gd name="connsiteY10" fmla="*/ 0 h 269082"/>
              <a:gd name="connsiteX11" fmla="*/ 366713 w 673894"/>
              <a:gd name="connsiteY11" fmla="*/ 2382 h 269082"/>
              <a:gd name="connsiteX12" fmla="*/ 373856 w 673894"/>
              <a:gd name="connsiteY12" fmla="*/ 4763 h 269082"/>
              <a:gd name="connsiteX13" fmla="*/ 383381 w 673894"/>
              <a:gd name="connsiteY13" fmla="*/ 7144 h 269082"/>
              <a:gd name="connsiteX14" fmla="*/ 400050 w 673894"/>
              <a:gd name="connsiteY14" fmla="*/ 14288 h 269082"/>
              <a:gd name="connsiteX15" fmla="*/ 411956 w 673894"/>
              <a:gd name="connsiteY15" fmla="*/ 19050 h 269082"/>
              <a:gd name="connsiteX16" fmla="*/ 435769 w 673894"/>
              <a:gd name="connsiteY16" fmla="*/ 26194 h 269082"/>
              <a:gd name="connsiteX17" fmla="*/ 464344 w 673894"/>
              <a:gd name="connsiteY17" fmla="*/ 42863 h 269082"/>
              <a:gd name="connsiteX18" fmla="*/ 476250 w 673894"/>
              <a:gd name="connsiteY18" fmla="*/ 50007 h 269082"/>
              <a:gd name="connsiteX19" fmla="*/ 485775 w 673894"/>
              <a:gd name="connsiteY19" fmla="*/ 57150 h 269082"/>
              <a:gd name="connsiteX20" fmla="*/ 500063 w 673894"/>
              <a:gd name="connsiteY20" fmla="*/ 66675 h 269082"/>
              <a:gd name="connsiteX21" fmla="*/ 507206 w 673894"/>
              <a:gd name="connsiteY21" fmla="*/ 71438 h 269082"/>
              <a:gd name="connsiteX22" fmla="*/ 514350 w 673894"/>
              <a:gd name="connsiteY22" fmla="*/ 78582 h 269082"/>
              <a:gd name="connsiteX23" fmla="*/ 545306 w 673894"/>
              <a:gd name="connsiteY23" fmla="*/ 102394 h 269082"/>
              <a:gd name="connsiteX24" fmla="*/ 564356 w 673894"/>
              <a:gd name="connsiteY24" fmla="*/ 121444 h 269082"/>
              <a:gd name="connsiteX25" fmla="*/ 588169 w 673894"/>
              <a:gd name="connsiteY25" fmla="*/ 142875 h 269082"/>
              <a:gd name="connsiteX26" fmla="*/ 597694 w 673894"/>
              <a:gd name="connsiteY26" fmla="*/ 157163 h 269082"/>
              <a:gd name="connsiteX27" fmla="*/ 614363 w 673894"/>
              <a:gd name="connsiteY27" fmla="*/ 178594 h 269082"/>
              <a:gd name="connsiteX28" fmla="*/ 621506 w 673894"/>
              <a:gd name="connsiteY28" fmla="*/ 188119 h 269082"/>
              <a:gd name="connsiteX29" fmla="*/ 638175 w 673894"/>
              <a:gd name="connsiteY29" fmla="*/ 211932 h 269082"/>
              <a:gd name="connsiteX30" fmla="*/ 642938 w 673894"/>
              <a:gd name="connsiteY30" fmla="*/ 221457 h 269082"/>
              <a:gd name="connsiteX31" fmla="*/ 650081 w 673894"/>
              <a:gd name="connsiteY31" fmla="*/ 230982 h 269082"/>
              <a:gd name="connsiteX32" fmla="*/ 664369 w 673894"/>
              <a:gd name="connsiteY32" fmla="*/ 250032 h 269082"/>
              <a:gd name="connsiteX33" fmla="*/ 666750 w 673894"/>
              <a:gd name="connsiteY33" fmla="*/ 257175 h 269082"/>
              <a:gd name="connsiteX34" fmla="*/ 671513 w 673894"/>
              <a:gd name="connsiteY34" fmla="*/ 264319 h 269082"/>
              <a:gd name="connsiteX35" fmla="*/ 673894 w 673894"/>
              <a:gd name="connsiteY35" fmla="*/ 269082 h 269082"/>
              <a:gd name="connsiteX36" fmla="*/ 673894 w 673894"/>
              <a:gd name="connsiteY36"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95275 w 673894"/>
              <a:gd name="connsiteY8" fmla="*/ 4763 h 269082"/>
              <a:gd name="connsiteX9" fmla="*/ 314325 w 673894"/>
              <a:gd name="connsiteY9" fmla="*/ 0 h 269082"/>
              <a:gd name="connsiteX10" fmla="*/ 366713 w 673894"/>
              <a:gd name="connsiteY10" fmla="*/ 2382 h 269082"/>
              <a:gd name="connsiteX11" fmla="*/ 373856 w 673894"/>
              <a:gd name="connsiteY11" fmla="*/ 4763 h 269082"/>
              <a:gd name="connsiteX12" fmla="*/ 383381 w 673894"/>
              <a:gd name="connsiteY12" fmla="*/ 7144 h 269082"/>
              <a:gd name="connsiteX13" fmla="*/ 400050 w 673894"/>
              <a:gd name="connsiteY13" fmla="*/ 14288 h 269082"/>
              <a:gd name="connsiteX14" fmla="*/ 411956 w 673894"/>
              <a:gd name="connsiteY14" fmla="*/ 19050 h 269082"/>
              <a:gd name="connsiteX15" fmla="*/ 435769 w 673894"/>
              <a:gd name="connsiteY15" fmla="*/ 26194 h 269082"/>
              <a:gd name="connsiteX16" fmla="*/ 464344 w 673894"/>
              <a:gd name="connsiteY16" fmla="*/ 42863 h 269082"/>
              <a:gd name="connsiteX17" fmla="*/ 476250 w 673894"/>
              <a:gd name="connsiteY17" fmla="*/ 50007 h 269082"/>
              <a:gd name="connsiteX18" fmla="*/ 485775 w 673894"/>
              <a:gd name="connsiteY18" fmla="*/ 57150 h 269082"/>
              <a:gd name="connsiteX19" fmla="*/ 500063 w 673894"/>
              <a:gd name="connsiteY19" fmla="*/ 66675 h 269082"/>
              <a:gd name="connsiteX20" fmla="*/ 507206 w 673894"/>
              <a:gd name="connsiteY20" fmla="*/ 71438 h 269082"/>
              <a:gd name="connsiteX21" fmla="*/ 514350 w 673894"/>
              <a:gd name="connsiteY21" fmla="*/ 78582 h 269082"/>
              <a:gd name="connsiteX22" fmla="*/ 545306 w 673894"/>
              <a:gd name="connsiteY22" fmla="*/ 102394 h 269082"/>
              <a:gd name="connsiteX23" fmla="*/ 564356 w 673894"/>
              <a:gd name="connsiteY23" fmla="*/ 121444 h 269082"/>
              <a:gd name="connsiteX24" fmla="*/ 588169 w 673894"/>
              <a:gd name="connsiteY24" fmla="*/ 142875 h 269082"/>
              <a:gd name="connsiteX25" fmla="*/ 597694 w 673894"/>
              <a:gd name="connsiteY25" fmla="*/ 157163 h 269082"/>
              <a:gd name="connsiteX26" fmla="*/ 614363 w 673894"/>
              <a:gd name="connsiteY26" fmla="*/ 178594 h 269082"/>
              <a:gd name="connsiteX27" fmla="*/ 621506 w 673894"/>
              <a:gd name="connsiteY27" fmla="*/ 188119 h 269082"/>
              <a:gd name="connsiteX28" fmla="*/ 638175 w 673894"/>
              <a:gd name="connsiteY28" fmla="*/ 211932 h 269082"/>
              <a:gd name="connsiteX29" fmla="*/ 642938 w 673894"/>
              <a:gd name="connsiteY29" fmla="*/ 221457 h 269082"/>
              <a:gd name="connsiteX30" fmla="*/ 650081 w 673894"/>
              <a:gd name="connsiteY30" fmla="*/ 230982 h 269082"/>
              <a:gd name="connsiteX31" fmla="*/ 664369 w 673894"/>
              <a:gd name="connsiteY31" fmla="*/ 250032 h 269082"/>
              <a:gd name="connsiteX32" fmla="*/ 666750 w 673894"/>
              <a:gd name="connsiteY32" fmla="*/ 257175 h 269082"/>
              <a:gd name="connsiteX33" fmla="*/ 671513 w 673894"/>
              <a:gd name="connsiteY33" fmla="*/ 264319 h 269082"/>
              <a:gd name="connsiteX34" fmla="*/ 673894 w 673894"/>
              <a:gd name="connsiteY34" fmla="*/ 269082 h 269082"/>
              <a:gd name="connsiteX35" fmla="*/ 673894 w 673894"/>
              <a:gd name="connsiteY35" fmla="*/ 269082 h 269082"/>
              <a:gd name="connsiteX0" fmla="*/ 0 w 673894"/>
              <a:gd name="connsiteY0" fmla="*/ 245718 h 267150"/>
              <a:gd name="connsiteX1" fmla="*/ 0 w 673894"/>
              <a:gd name="connsiteY1" fmla="*/ 245718 h 267150"/>
              <a:gd name="connsiteX2" fmla="*/ 150019 w 673894"/>
              <a:gd name="connsiteY2" fmla="*/ 64743 h 267150"/>
              <a:gd name="connsiteX3" fmla="*/ 157163 w 673894"/>
              <a:gd name="connsiteY3" fmla="*/ 57600 h 267150"/>
              <a:gd name="connsiteX4" fmla="*/ 161925 w 673894"/>
              <a:gd name="connsiteY4" fmla="*/ 43312 h 267150"/>
              <a:gd name="connsiteX5" fmla="*/ 185738 w 673894"/>
              <a:gd name="connsiteY5" fmla="*/ 31406 h 267150"/>
              <a:gd name="connsiteX6" fmla="*/ 195263 w 673894"/>
              <a:gd name="connsiteY6" fmla="*/ 29025 h 267150"/>
              <a:gd name="connsiteX7" fmla="*/ 202406 w 673894"/>
              <a:gd name="connsiteY7" fmla="*/ 26643 h 267150"/>
              <a:gd name="connsiteX8" fmla="*/ 295275 w 673894"/>
              <a:gd name="connsiteY8" fmla="*/ 2831 h 267150"/>
              <a:gd name="connsiteX9" fmla="*/ 366713 w 673894"/>
              <a:gd name="connsiteY9" fmla="*/ 450 h 267150"/>
              <a:gd name="connsiteX10" fmla="*/ 373856 w 673894"/>
              <a:gd name="connsiteY10" fmla="*/ 2831 h 267150"/>
              <a:gd name="connsiteX11" fmla="*/ 383381 w 673894"/>
              <a:gd name="connsiteY11" fmla="*/ 5212 h 267150"/>
              <a:gd name="connsiteX12" fmla="*/ 400050 w 673894"/>
              <a:gd name="connsiteY12" fmla="*/ 12356 h 267150"/>
              <a:gd name="connsiteX13" fmla="*/ 411956 w 673894"/>
              <a:gd name="connsiteY13" fmla="*/ 17118 h 267150"/>
              <a:gd name="connsiteX14" fmla="*/ 435769 w 673894"/>
              <a:gd name="connsiteY14" fmla="*/ 24262 h 267150"/>
              <a:gd name="connsiteX15" fmla="*/ 464344 w 673894"/>
              <a:gd name="connsiteY15" fmla="*/ 40931 h 267150"/>
              <a:gd name="connsiteX16" fmla="*/ 476250 w 673894"/>
              <a:gd name="connsiteY16" fmla="*/ 48075 h 267150"/>
              <a:gd name="connsiteX17" fmla="*/ 485775 w 673894"/>
              <a:gd name="connsiteY17" fmla="*/ 55218 h 267150"/>
              <a:gd name="connsiteX18" fmla="*/ 500063 w 673894"/>
              <a:gd name="connsiteY18" fmla="*/ 64743 h 267150"/>
              <a:gd name="connsiteX19" fmla="*/ 507206 w 673894"/>
              <a:gd name="connsiteY19" fmla="*/ 69506 h 267150"/>
              <a:gd name="connsiteX20" fmla="*/ 514350 w 673894"/>
              <a:gd name="connsiteY20" fmla="*/ 76650 h 267150"/>
              <a:gd name="connsiteX21" fmla="*/ 545306 w 673894"/>
              <a:gd name="connsiteY21" fmla="*/ 100462 h 267150"/>
              <a:gd name="connsiteX22" fmla="*/ 564356 w 673894"/>
              <a:gd name="connsiteY22" fmla="*/ 119512 h 267150"/>
              <a:gd name="connsiteX23" fmla="*/ 588169 w 673894"/>
              <a:gd name="connsiteY23" fmla="*/ 140943 h 267150"/>
              <a:gd name="connsiteX24" fmla="*/ 597694 w 673894"/>
              <a:gd name="connsiteY24" fmla="*/ 155231 h 267150"/>
              <a:gd name="connsiteX25" fmla="*/ 614363 w 673894"/>
              <a:gd name="connsiteY25" fmla="*/ 176662 h 267150"/>
              <a:gd name="connsiteX26" fmla="*/ 621506 w 673894"/>
              <a:gd name="connsiteY26" fmla="*/ 186187 h 267150"/>
              <a:gd name="connsiteX27" fmla="*/ 638175 w 673894"/>
              <a:gd name="connsiteY27" fmla="*/ 210000 h 267150"/>
              <a:gd name="connsiteX28" fmla="*/ 642938 w 673894"/>
              <a:gd name="connsiteY28" fmla="*/ 219525 h 267150"/>
              <a:gd name="connsiteX29" fmla="*/ 650081 w 673894"/>
              <a:gd name="connsiteY29" fmla="*/ 229050 h 267150"/>
              <a:gd name="connsiteX30" fmla="*/ 664369 w 673894"/>
              <a:gd name="connsiteY30" fmla="*/ 248100 h 267150"/>
              <a:gd name="connsiteX31" fmla="*/ 666750 w 673894"/>
              <a:gd name="connsiteY31" fmla="*/ 255243 h 267150"/>
              <a:gd name="connsiteX32" fmla="*/ 671513 w 673894"/>
              <a:gd name="connsiteY32" fmla="*/ 262387 h 267150"/>
              <a:gd name="connsiteX33" fmla="*/ 673894 w 673894"/>
              <a:gd name="connsiteY33" fmla="*/ 267150 h 267150"/>
              <a:gd name="connsiteX34" fmla="*/ 673894 w 673894"/>
              <a:gd name="connsiteY34" fmla="*/ 267150 h 267150"/>
              <a:gd name="connsiteX0" fmla="*/ 0 w 673894"/>
              <a:gd name="connsiteY0" fmla="*/ 246667 h 268099"/>
              <a:gd name="connsiteX1" fmla="*/ 0 w 673894"/>
              <a:gd name="connsiteY1" fmla="*/ 246667 h 268099"/>
              <a:gd name="connsiteX2" fmla="*/ 150019 w 673894"/>
              <a:gd name="connsiteY2" fmla="*/ 65692 h 268099"/>
              <a:gd name="connsiteX3" fmla="*/ 157163 w 673894"/>
              <a:gd name="connsiteY3" fmla="*/ 58549 h 268099"/>
              <a:gd name="connsiteX4" fmla="*/ 161925 w 673894"/>
              <a:gd name="connsiteY4" fmla="*/ 44261 h 268099"/>
              <a:gd name="connsiteX5" fmla="*/ 185738 w 673894"/>
              <a:gd name="connsiteY5" fmla="*/ 32355 h 268099"/>
              <a:gd name="connsiteX6" fmla="*/ 195263 w 673894"/>
              <a:gd name="connsiteY6" fmla="*/ 29974 h 268099"/>
              <a:gd name="connsiteX7" fmla="*/ 202406 w 673894"/>
              <a:gd name="connsiteY7" fmla="*/ 27592 h 268099"/>
              <a:gd name="connsiteX8" fmla="*/ 366713 w 673894"/>
              <a:gd name="connsiteY8" fmla="*/ 1399 h 268099"/>
              <a:gd name="connsiteX9" fmla="*/ 373856 w 673894"/>
              <a:gd name="connsiteY9" fmla="*/ 3780 h 268099"/>
              <a:gd name="connsiteX10" fmla="*/ 383381 w 673894"/>
              <a:gd name="connsiteY10" fmla="*/ 6161 h 268099"/>
              <a:gd name="connsiteX11" fmla="*/ 400050 w 673894"/>
              <a:gd name="connsiteY11" fmla="*/ 13305 h 268099"/>
              <a:gd name="connsiteX12" fmla="*/ 411956 w 673894"/>
              <a:gd name="connsiteY12" fmla="*/ 18067 h 268099"/>
              <a:gd name="connsiteX13" fmla="*/ 435769 w 673894"/>
              <a:gd name="connsiteY13" fmla="*/ 25211 h 268099"/>
              <a:gd name="connsiteX14" fmla="*/ 464344 w 673894"/>
              <a:gd name="connsiteY14" fmla="*/ 41880 h 268099"/>
              <a:gd name="connsiteX15" fmla="*/ 476250 w 673894"/>
              <a:gd name="connsiteY15" fmla="*/ 49024 h 268099"/>
              <a:gd name="connsiteX16" fmla="*/ 485775 w 673894"/>
              <a:gd name="connsiteY16" fmla="*/ 56167 h 268099"/>
              <a:gd name="connsiteX17" fmla="*/ 500063 w 673894"/>
              <a:gd name="connsiteY17" fmla="*/ 65692 h 268099"/>
              <a:gd name="connsiteX18" fmla="*/ 507206 w 673894"/>
              <a:gd name="connsiteY18" fmla="*/ 70455 h 268099"/>
              <a:gd name="connsiteX19" fmla="*/ 514350 w 673894"/>
              <a:gd name="connsiteY19" fmla="*/ 77599 h 268099"/>
              <a:gd name="connsiteX20" fmla="*/ 545306 w 673894"/>
              <a:gd name="connsiteY20" fmla="*/ 101411 h 268099"/>
              <a:gd name="connsiteX21" fmla="*/ 564356 w 673894"/>
              <a:gd name="connsiteY21" fmla="*/ 120461 h 268099"/>
              <a:gd name="connsiteX22" fmla="*/ 588169 w 673894"/>
              <a:gd name="connsiteY22" fmla="*/ 141892 h 268099"/>
              <a:gd name="connsiteX23" fmla="*/ 597694 w 673894"/>
              <a:gd name="connsiteY23" fmla="*/ 156180 h 268099"/>
              <a:gd name="connsiteX24" fmla="*/ 614363 w 673894"/>
              <a:gd name="connsiteY24" fmla="*/ 177611 h 268099"/>
              <a:gd name="connsiteX25" fmla="*/ 621506 w 673894"/>
              <a:gd name="connsiteY25" fmla="*/ 187136 h 268099"/>
              <a:gd name="connsiteX26" fmla="*/ 638175 w 673894"/>
              <a:gd name="connsiteY26" fmla="*/ 210949 h 268099"/>
              <a:gd name="connsiteX27" fmla="*/ 642938 w 673894"/>
              <a:gd name="connsiteY27" fmla="*/ 220474 h 268099"/>
              <a:gd name="connsiteX28" fmla="*/ 650081 w 673894"/>
              <a:gd name="connsiteY28" fmla="*/ 229999 h 268099"/>
              <a:gd name="connsiteX29" fmla="*/ 664369 w 673894"/>
              <a:gd name="connsiteY29" fmla="*/ 249049 h 268099"/>
              <a:gd name="connsiteX30" fmla="*/ 666750 w 673894"/>
              <a:gd name="connsiteY30" fmla="*/ 256192 h 268099"/>
              <a:gd name="connsiteX31" fmla="*/ 671513 w 673894"/>
              <a:gd name="connsiteY31" fmla="*/ 263336 h 268099"/>
              <a:gd name="connsiteX32" fmla="*/ 673894 w 673894"/>
              <a:gd name="connsiteY32" fmla="*/ 268099 h 268099"/>
              <a:gd name="connsiteX33" fmla="*/ 673894 w 673894"/>
              <a:gd name="connsiteY33" fmla="*/ 268099 h 268099"/>
              <a:gd name="connsiteX0" fmla="*/ 0 w 673894"/>
              <a:gd name="connsiteY0" fmla="*/ 246837 h 268269"/>
              <a:gd name="connsiteX1" fmla="*/ 0 w 673894"/>
              <a:gd name="connsiteY1" fmla="*/ 246837 h 268269"/>
              <a:gd name="connsiteX2" fmla="*/ 150019 w 673894"/>
              <a:gd name="connsiteY2" fmla="*/ 65862 h 268269"/>
              <a:gd name="connsiteX3" fmla="*/ 157163 w 673894"/>
              <a:gd name="connsiteY3" fmla="*/ 58719 h 268269"/>
              <a:gd name="connsiteX4" fmla="*/ 161925 w 673894"/>
              <a:gd name="connsiteY4" fmla="*/ 44431 h 268269"/>
              <a:gd name="connsiteX5" fmla="*/ 185738 w 673894"/>
              <a:gd name="connsiteY5" fmla="*/ 32525 h 268269"/>
              <a:gd name="connsiteX6" fmla="*/ 195263 w 673894"/>
              <a:gd name="connsiteY6" fmla="*/ 30144 h 268269"/>
              <a:gd name="connsiteX7" fmla="*/ 366713 w 673894"/>
              <a:gd name="connsiteY7" fmla="*/ 1569 h 268269"/>
              <a:gd name="connsiteX8" fmla="*/ 373856 w 673894"/>
              <a:gd name="connsiteY8" fmla="*/ 3950 h 268269"/>
              <a:gd name="connsiteX9" fmla="*/ 383381 w 673894"/>
              <a:gd name="connsiteY9" fmla="*/ 6331 h 268269"/>
              <a:gd name="connsiteX10" fmla="*/ 400050 w 673894"/>
              <a:gd name="connsiteY10" fmla="*/ 13475 h 268269"/>
              <a:gd name="connsiteX11" fmla="*/ 411956 w 673894"/>
              <a:gd name="connsiteY11" fmla="*/ 18237 h 268269"/>
              <a:gd name="connsiteX12" fmla="*/ 435769 w 673894"/>
              <a:gd name="connsiteY12" fmla="*/ 25381 h 268269"/>
              <a:gd name="connsiteX13" fmla="*/ 464344 w 673894"/>
              <a:gd name="connsiteY13" fmla="*/ 42050 h 268269"/>
              <a:gd name="connsiteX14" fmla="*/ 476250 w 673894"/>
              <a:gd name="connsiteY14" fmla="*/ 49194 h 268269"/>
              <a:gd name="connsiteX15" fmla="*/ 485775 w 673894"/>
              <a:gd name="connsiteY15" fmla="*/ 56337 h 268269"/>
              <a:gd name="connsiteX16" fmla="*/ 500063 w 673894"/>
              <a:gd name="connsiteY16" fmla="*/ 65862 h 268269"/>
              <a:gd name="connsiteX17" fmla="*/ 507206 w 673894"/>
              <a:gd name="connsiteY17" fmla="*/ 70625 h 268269"/>
              <a:gd name="connsiteX18" fmla="*/ 514350 w 673894"/>
              <a:gd name="connsiteY18" fmla="*/ 77769 h 268269"/>
              <a:gd name="connsiteX19" fmla="*/ 545306 w 673894"/>
              <a:gd name="connsiteY19" fmla="*/ 101581 h 268269"/>
              <a:gd name="connsiteX20" fmla="*/ 564356 w 673894"/>
              <a:gd name="connsiteY20" fmla="*/ 120631 h 268269"/>
              <a:gd name="connsiteX21" fmla="*/ 588169 w 673894"/>
              <a:gd name="connsiteY21" fmla="*/ 142062 h 268269"/>
              <a:gd name="connsiteX22" fmla="*/ 597694 w 673894"/>
              <a:gd name="connsiteY22" fmla="*/ 156350 h 268269"/>
              <a:gd name="connsiteX23" fmla="*/ 614363 w 673894"/>
              <a:gd name="connsiteY23" fmla="*/ 177781 h 268269"/>
              <a:gd name="connsiteX24" fmla="*/ 621506 w 673894"/>
              <a:gd name="connsiteY24" fmla="*/ 187306 h 268269"/>
              <a:gd name="connsiteX25" fmla="*/ 638175 w 673894"/>
              <a:gd name="connsiteY25" fmla="*/ 211119 h 268269"/>
              <a:gd name="connsiteX26" fmla="*/ 642938 w 673894"/>
              <a:gd name="connsiteY26" fmla="*/ 220644 h 268269"/>
              <a:gd name="connsiteX27" fmla="*/ 650081 w 673894"/>
              <a:gd name="connsiteY27" fmla="*/ 230169 h 268269"/>
              <a:gd name="connsiteX28" fmla="*/ 664369 w 673894"/>
              <a:gd name="connsiteY28" fmla="*/ 249219 h 268269"/>
              <a:gd name="connsiteX29" fmla="*/ 666750 w 673894"/>
              <a:gd name="connsiteY29" fmla="*/ 256362 h 268269"/>
              <a:gd name="connsiteX30" fmla="*/ 671513 w 673894"/>
              <a:gd name="connsiteY30" fmla="*/ 263506 h 268269"/>
              <a:gd name="connsiteX31" fmla="*/ 673894 w 673894"/>
              <a:gd name="connsiteY31" fmla="*/ 268269 h 268269"/>
              <a:gd name="connsiteX32" fmla="*/ 673894 w 673894"/>
              <a:gd name="connsiteY32" fmla="*/ 268269 h 268269"/>
              <a:gd name="connsiteX0" fmla="*/ 0 w 673894"/>
              <a:gd name="connsiteY0" fmla="*/ 247006 h 268438"/>
              <a:gd name="connsiteX1" fmla="*/ 0 w 673894"/>
              <a:gd name="connsiteY1" fmla="*/ 247006 h 268438"/>
              <a:gd name="connsiteX2" fmla="*/ 150019 w 673894"/>
              <a:gd name="connsiteY2" fmla="*/ 66031 h 268438"/>
              <a:gd name="connsiteX3" fmla="*/ 157163 w 673894"/>
              <a:gd name="connsiteY3" fmla="*/ 58888 h 268438"/>
              <a:gd name="connsiteX4" fmla="*/ 161925 w 673894"/>
              <a:gd name="connsiteY4" fmla="*/ 44600 h 268438"/>
              <a:gd name="connsiteX5" fmla="*/ 185738 w 673894"/>
              <a:gd name="connsiteY5" fmla="*/ 32694 h 268438"/>
              <a:gd name="connsiteX6" fmla="*/ 366713 w 673894"/>
              <a:gd name="connsiteY6" fmla="*/ 1738 h 268438"/>
              <a:gd name="connsiteX7" fmla="*/ 373856 w 673894"/>
              <a:gd name="connsiteY7" fmla="*/ 4119 h 268438"/>
              <a:gd name="connsiteX8" fmla="*/ 383381 w 673894"/>
              <a:gd name="connsiteY8" fmla="*/ 6500 h 268438"/>
              <a:gd name="connsiteX9" fmla="*/ 400050 w 673894"/>
              <a:gd name="connsiteY9" fmla="*/ 13644 h 268438"/>
              <a:gd name="connsiteX10" fmla="*/ 411956 w 673894"/>
              <a:gd name="connsiteY10" fmla="*/ 18406 h 268438"/>
              <a:gd name="connsiteX11" fmla="*/ 435769 w 673894"/>
              <a:gd name="connsiteY11" fmla="*/ 25550 h 268438"/>
              <a:gd name="connsiteX12" fmla="*/ 464344 w 673894"/>
              <a:gd name="connsiteY12" fmla="*/ 42219 h 268438"/>
              <a:gd name="connsiteX13" fmla="*/ 476250 w 673894"/>
              <a:gd name="connsiteY13" fmla="*/ 49363 h 268438"/>
              <a:gd name="connsiteX14" fmla="*/ 485775 w 673894"/>
              <a:gd name="connsiteY14" fmla="*/ 56506 h 268438"/>
              <a:gd name="connsiteX15" fmla="*/ 500063 w 673894"/>
              <a:gd name="connsiteY15" fmla="*/ 66031 h 268438"/>
              <a:gd name="connsiteX16" fmla="*/ 507206 w 673894"/>
              <a:gd name="connsiteY16" fmla="*/ 70794 h 268438"/>
              <a:gd name="connsiteX17" fmla="*/ 514350 w 673894"/>
              <a:gd name="connsiteY17" fmla="*/ 77938 h 268438"/>
              <a:gd name="connsiteX18" fmla="*/ 545306 w 673894"/>
              <a:gd name="connsiteY18" fmla="*/ 101750 h 268438"/>
              <a:gd name="connsiteX19" fmla="*/ 564356 w 673894"/>
              <a:gd name="connsiteY19" fmla="*/ 120800 h 268438"/>
              <a:gd name="connsiteX20" fmla="*/ 588169 w 673894"/>
              <a:gd name="connsiteY20" fmla="*/ 142231 h 268438"/>
              <a:gd name="connsiteX21" fmla="*/ 597694 w 673894"/>
              <a:gd name="connsiteY21" fmla="*/ 156519 h 268438"/>
              <a:gd name="connsiteX22" fmla="*/ 614363 w 673894"/>
              <a:gd name="connsiteY22" fmla="*/ 177950 h 268438"/>
              <a:gd name="connsiteX23" fmla="*/ 621506 w 673894"/>
              <a:gd name="connsiteY23" fmla="*/ 187475 h 268438"/>
              <a:gd name="connsiteX24" fmla="*/ 638175 w 673894"/>
              <a:gd name="connsiteY24" fmla="*/ 211288 h 268438"/>
              <a:gd name="connsiteX25" fmla="*/ 642938 w 673894"/>
              <a:gd name="connsiteY25" fmla="*/ 220813 h 268438"/>
              <a:gd name="connsiteX26" fmla="*/ 650081 w 673894"/>
              <a:gd name="connsiteY26" fmla="*/ 230338 h 268438"/>
              <a:gd name="connsiteX27" fmla="*/ 664369 w 673894"/>
              <a:gd name="connsiteY27" fmla="*/ 249388 h 268438"/>
              <a:gd name="connsiteX28" fmla="*/ 666750 w 673894"/>
              <a:gd name="connsiteY28" fmla="*/ 256531 h 268438"/>
              <a:gd name="connsiteX29" fmla="*/ 671513 w 673894"/>
              <a:gd name="connsiteY29" fmla="*/ 263675 h 268438"/>
              <a:gd name="connsiteX30" fmla="*/ 673894 w 673894"/>
              <a:gd name="connsiteY30" fmla="*/ 268438 h 268438"/>
              <a:gd name="connsiteX31" fmla="*/ 673894 w 673894"/>
              <a:gd name="connsiteY31" fmla="*/ 268438 h 268438"/>
              <a:gd name="connsiteX0" fmla="*/ 0 w 673894"/>
              <a:gd name="connsiteY0" fmla="*/ 247867 h 269299"/>
              <a:gd name="connsiteX1" fmla="*/ 0 w 673894"/>
              <a:gd name="connsiteY1" fmla="*/ 247867 h 269299"/>
              <a:gd name="connsiteX2" fmla="*/ 150019 w 673894"/>
              <a:gd name="connsiteY2" fmla="*/ 66892 h 269299"/>
              <a:gd name="connsiteX3" fmla="*/ 157163 w 673894"/>
              <a:gd name="connsiteY3" fmla="*/ 59749 h 269299"/>
              <a:gd name="connsiteX4" fmla="*/ 161925 w 673894"/>
              <a:gd name="connsiteY4" fmla="*/ 45461 h 269299"/>
              <a:gd name="connsiteX5" fmla="*/ 366713 w 673894"/>
              <a:gd name="connsiteY5" fmla="*/ 2599 h 269299"/>
              <a:gd name="connsiteX6" fmla="*/ 373856 w 673894"/>
              <a:gd name="connsiteY6" fmla="*/ 4980 h 269299"/>
              <a:gd name="connsiteX7" fmla="*/ 383381 w 673894"/>
              <a:gd name="connsiteY7" fmla="*/ 7361 h 269299"/>
              <a:gd name="connsiteX8" fmla="*/ 400050 w 673894"/>
              <a:gd name="connsiteY8" fmla="*/ 14505 h 269299"/>
              <a:gd name="connsiteX9" fmla="*/ 411956 w 673894"/>
              <a:gd name="connsiteY9" fmla="*/ 19267 h 269299"/>
              <a:gd name="connsiteX10" fmla="*/ 435769 w 673894"/>
              <a:gd name="connsiteY10" fmla="*/ 26411 h 269299"/>
              <a:gd name="connsiteX11" fmla="*/ 464344 w 673894"/>
              <a:gd name="connsiteY11" fmla="*/ 43080 h 269299"/>
              <a:gd name="connsiteX12" fmla="*/ 476250 w 673894"/>
              <a:gd name="connsiteY12" fmla="*/ 50224 h 269299"/>
              <a:gd name="connsiteX13" fmla="*/ 485775 w 673894"/>
              <a:gd name="connsiteY13" fmla="*/ 57367 h 269299"/>
              <a:gd name="connsiteX14" fmla="*/ 500063 w 673894"/>
              <a:gd name="connsiteY14" fmla="*/ 66892 h 269299"/>
              <a:gd name="connsiteX15" fmla="*/ 507206 w 673894"/>
              <a:gd name="connsiteY15" fmla="*/ 71655 h 269299"/>
              <a:gd name="connsiteX16" fmla="*/ 514350 w 673894"/>
              <a:gd name="connsiteY16" fmla="*/ 78799 h 269299"/>
              <a:gd name="connsiteX17" fmla="*/ 545306 w 673894"/>
              <a:gd name="connsiteY17" fmla="*/ 102611 h 269299"/>
              <a:gd name="connsiteX18" fmla="*/ 564356 w 673894"/>
              <a:gd name="connsiteY18" fmla="*/ 121661 h 269299"/>
              <a:gd name="connsiteX19" fmla="*/ 588169 w 673894"/>
              <a:gd name="connsiteY19" fmla="*/ 143092 h 269299"/>
              <a:gd name="connsiteX20" fmla="*/ 597694 w 673894"/>
              <a:gd name="connsiteY20" fmla="*/ 157380 h 269299"/>
              <a:gd name="connsiteX21" fmla="*/ 614363 w 673894"/>
              <a:gd name="connsiteY21" fmla="*/ 178811 h 269299"/>
              <a:gd name="connsiteX22" fmla="*/ 621506 w 673894"/>
              <a:gd name="connsiteY22" fmla="*/ 188336 h 269299"/>
              <a:gd name="connsiteX23" fmla="*/ 638175 w 673894"/>
              <a:gd name="connsiteY23" fmla="*/ 212149 h 269299"/>
              <a:gd name="connsiteX24" fmla="*/ 642938 w 673894"/>
              <a:gd name="connsiteY24" fmla="*/ 221674 h 269299"/>
              <a:gd name="connsiteX25" fmla="*/ 650081 w 673894"/>
              <a:gd name="connsiteY25" fmla="*/ 231199 h 269299"/>
              <a:gd name="connsiteX26" fmla="*/ 664369 w 673894"/>
              <a:gd name="connsiteY26" fmla="*/ 250249 h 269299"/>
              <a:gd name="connsiteX27" fmla="*/ 666750 w 673894"/>
              <a:gd name="connsiteY27" fmla="*/ 257392 h 269299"/>
              <a:gd name="connsiteX28" fmla="*/ 671513 w 673894"/>
              <a:gd name="connsiteY28" fmla="*/ 264536 h 269299"/>
              <a:gd name="connsiteX29" fmla="*/ 673894 w 673894"/>
              <a:gd name="connsiteY29" fmla="*/ 269299 h 269299"/>
              <a:gd name="connsiteX30" fmla="*/ 673894 w 673894"/>
              <a:gd name="connsiteY30" fmla="*/ 269299 h 269299"/>
              <a:gd name="connsiteX0" fmla="*/ 0 w 673894"/>
              <a:gd name="connsiteY0" fmla="*/ 248910 h 270342"/>
              <a:gd name="connsiteX1" fmla="*/ 0 w 673894"/>
              <a:gd name="connsiteY1" fmla="*/ 248910 h 270342"/>
              <a:gd name="connsiteX2" fmla="*/ 150019 w 673894"/>
              <a:gd name="connsiteY2" fmla="*/ 67935 h 270342"/>
              <a:gd name="connsiteX3" fmla="*/ 157163 w 673894"/>
              <a:gd name="connsiteY3" fmla="*/ 60792 h 270342"/>
              <a:gd name="connsiteX4" fmla="*/ 366713 w 673894"/>
              <a:gd name="connsiteY4" fmla="*/ 3642 h 270342"/>
              <a:gd name="connsiteX5" fmla="*/ 373856 w 673894"/>
              <a:gd name="connsiteY5" fmla="*/ 6023 h 270342"/>
              <a:gd name="connsiteX6" fmla="*/ 383381 w 673894"/>
              <a:gd name="connsiteY6" fmla="*/ 8404 h 270342"/>
              <a:gd name="connsiteX7" fmla="*/ 400050 w 673894"/>
              <a:gd name="connsiteY7" fmla="*/ 15548 h 270342"/>
              <a:gd name="connsiteX8" fmla="*/ 411956 w 673894"/>
              <a:gd name="connsiteY8" fmla="*/ 20310 h 270342"/>
              <a:gd name="connsiteX9" fmla="*/ 435769 w 673894"/>
              <a:gd name="connsiteY9" fmla="*/ 27454 h 270342"/>
              <a:gd name="connsiteX10" fmla="*/ 464344 w 673894"/>
              <a:gd name="connsiteY10" fmla="*/ 44123 h 270342"/>
              <a:gd name="connsiteX11" fmla="*/ 476250 w 673894"/>
              <a:gd name="connsiteY11" fmla="*/ 51267 h 270342"/>
              <a:gd name="connsiteX12" fmla="*/ 485775 w 673894"/>
              <a:gd name="connsiteY12" fmla="*/ 58410 h 270342"/>
              <a:gd name="connsiteX13" fmla="*/ 500063 w 673894"/>
              <a:gd name="connsiteY13" fmla="*/ 67935 h 270342"/>
              <a:gd name="connsiteX14" fmla="*/ 507206 w 673894"/>
              <a:gd name="connsiteY14" fmla="*/ 72698 h 270342"/>
              <a:gd name="connsiteX15" fmla="*/ 514350 w 673894"/>
              <a:gd name="connsiteY15" fmla="*/ 79842 h 270342"/>
              <a:gd name="connsiteX16" fmla="*/ 545306 w 673894"/>
              <a:gd name="connsiteY16" fmla="*/ 103654 h 270342"/>
              <a:gd name="connsiteX17" fmla="*/ 564356 w 673894"/>
              <a:gd name="connsiteY17" fmla="*/ 122704 h 270342"/>
              <a:gd name="connsiteX18" fmla="*/ 588169 w 673894"/>
              <a:gd name="connsiteY18" fmla="*/ 144135 h 270342"/>
              <a:gd name="connsiteX19" fmla="*/ 597694 w 673894"/>
              <a:gd name="connsiteY19" fmla="*/ 158423 h 270342"/>
              <a:gd name="connsiteX20" fmla="*/ 614363 w 673894"/>
              <a:gd name="connsiteY20" fmla="*/ 179854 h 270342"/>
              <a:gd name="connsiteX21" fmla="*/ 621506 w 673894"/>
              <a:gd name="connsiteY21" fmla="*/ 189379 h 270342"/>
              <a:gd name="connsiteX22" fmla="*/ 638175 w 673894"/>
              <a:gd name="connsiteY22" fmla="*/ 213192 h 270342"/>
              <a:gd name="connsiteX23" fmla="*/ 642938 w 673894"/>
              <a:gd name="connsiteY23" fmla="*/ 222717 h 270342"/>
              <a:gd name="connsiteX24" fmla="*/ 650081 w 673894"/>
              <a:gd name="connsiteY24" fmla="*/ 232242 h 270342"/>
              <a:gd name="connsiteX25" fmla="*/ 664369 w 673894"/>
              <a:gd name="connsiteY25" fmla="*/ 251292 h 270342"/>
              <a:gd name="connsiteX26" fmla="*/ 666750 w 673894"/>
              <a:gd name="connsiteY26" fmla="*/ 258435 h 270342"/>
              <a:gd name="connsiteX27" fmla="*/ 671513 w 673894"/>
              <a:gd name="connsiteY27" fmla="*/ 265579 h 270342"/>
              <a:gd name="connsiteX28" fmla="*/ 673894 w 673894"/>
              <a:gd name="connsiteY28" fmla="*/ 270342 h 270342"/>
              <a:gd name="connsiteX29" fmla="*/ 673894 w 673894"/>
              <a:gd name="connsiteY29" fmla="*/ 270342 h 270342"/>
              <a:gd name="connsiteX0" fmla="*/ 0 w 673894"/>
              <a:gd name="connsiteY0" fmla="*/ 249434 h 270866"/>
              <a:gd name="connsiteX1" fmla="*/ 0 w 673894"/>
              <a:gd name="connsiteY1" fmla="*/ 249434 h 270866"/>
              <a:gd name="connsiteX2" fmla="*/ 150019 w 673894"/>
              <a:gd name="connsiteY2" fmla="*/ 68459 h 270866"/>
              <a:gd name="connsiteX3" fmla="*/ 366713 w 673894"/>
              <a:gd name="connsiteY3" fmla="*/ 4166 h 270866"/>
              <a:gd name="connsiteX4" fmla="*/ 373856 w 673894"/>
              <a:gd name="connsiteY4" fmla="*/ 6547 h 270866"/>
              <a:gd name="connsiteX5" fmla="*/ 383381 w 673894"/>
              <a:gd name="connsiteY5" fmla="*/ 8928 h 270866"/>
              <a:gd name="connsiteX6" fmla="*/ 400050 w 673894"/>
              <a:gd name="connsiteY6" fmla="*/ 16072 h 270866"/>
              <a:gd name="connsiteX7" fmla="*/ 411956 w 673894"/>
              <a:gd name="connsiteY7" fmla="*/ 20834 h 270866"/>
              <a:gd name="connsiteX8" fmla="*/ 435769 w 673894"/>
              <a:gd name="connsiteY8" fmla="*/ 27978 h 270866"/>
              <a:gd name="connsiteX9" fmla="*/ 464344 w 673894"/>
              <a:gd name="connsiteY9" fmla="*/ 44647 h 270866"/>
              <a:gd name="connsiteX10" fmla="*/ 476250 w 673894"/>
              <a:gd name="connsiteY10" fmla="*/ 51791 h 270866"/>
              <a:gd name="connsiteX11" fmla="*/ 485775 w 673894"/>
              <a:gd name="connsiteY11" fmla="*/ 58934 h 270866"/>
              <a:gd name="connsiteX12" fmla="*/ 500063 w 673894"/>
              <a:gd name="connsiteY12" fmla="*/ 68459 h 270866"/>
              <a:gd name="connsiteX13" fmla="*/ 507206 w 673894"/>
              <a:gd name="connsiteY13" fmla="*/ 73222 h 270866"/>
              <a:gd name="connsiteX14" fmla="*/ 514350 w 673894"/>
              <a:gd name="connsiteY14" fmla="*/ 80366 h 270866"/>
              <a:gd name="connsiteX15" fmla="*/ 545306 w 673894"/>
              <a:gd name="connsiteY15" fmla="*/ 104178 h 270866"/>
              <a:gd name="connsiteX16" fmla="*/ 564356 w 673894"/>
              <a:gd name="connsiteY16" fmla="*/ 123228 h 270866"/>
              <a:gd name="connsiteX17" fmla="*/ 588169 w 673894"/>
              <a:gd name="connsiteY17" fmla="*/ 144659 h 270866"/>
              <a:gd name="connsiteX18" fmla="*/ 597694 w 673894"/>
              <a:gd name="connsiteY18" fmla="*/ 158947 h 270866"/>
              <a:gd name="connsiteX19" fmla="*/ 614363 w 673894"/>
              <a:gd name="connsiteY19" fmla="*/ 180378 h 270866"/>
              <a:gd name="connsiteX20" fmla="*/ 621506 w 673894"/>
              <a:gd name="connsiteY20" fmla="*/ 189903 h 270866"/>
              <a:gd name="connsiteX21" fmla="*/ 638175 w 673894"/>
              <a:gd name="connsiteY21" fmla="*/ 213716 h 270866"/>
              <a:gd name="connsiteX22" fmla="*/ 642938 w 673894"/>
              <a:gd name="connsiteY22" fmla="*/ 223241 h 270866"/>
              <a:gd name="connsiteX23" fmla="*/ 650081 w 673894"/>
              <a:gd name="connsiteY23" fmla="*/ 232766 h 270866"/>
              <a:gd name="connsiteX24" fmla="*/ 664369 w 673894"/>
              <a:gd name="connsiteY24" fmla="*/ 251816 h 270866"/>
              <a:gd name="connsiteX25" fmla="*/ 666750 w 673894"/>
              <a:gd name="connsiteY25" fmla="*/ 258959 h 270866"/>
              <a:gd name="connsiteX26" fmla="*/ 671513 w 673894"/>
              <a:gd name="connsiteY26" fmla="*/ 266103 h 270866"/>
              <a:gd name="connsiteX27" fmla="*/ 673894 w 673894"/>
              <a:gd name="connsiteY27" fmla="*/ 270866 h 270866"/>
              <a:gd name="connsiteX28" fmla="*/ 673894 w 673894"/>
              <a:gd name="connsiteY28" fmla="*/ 270866 h 270866"/>
              <a:gd name="connsiteX0" fmla="*/ 0 w 673894"/>
              <a:gd name="connsiteY0" fmla="*/ 249434 h 270866"/>
              <a:gd name="connsiteX1" fmla="*/ 0 w 673894"/>
              <a:gd name="connsiteY1" fmla="*/ 249434 h 270866"/>
              <a:gd name="connsiteX2" fmla="*/ 366713 w 673894"/>
              <a:gd name="connsiteY2" fmla="*/ 4166 h 270866"/>
              <a:gd name="connsiteX3" fmla="*/ 373856 w 673894"/>
              <a:gd name="connsiteY3" fmla="*/ 6547 h 270866"/>
              <a:gd name="connsiteX4" fmla="*/ 383381 w 673894"/>
              <a:gd name="connsiteY4" fmla="*/ 8928 h 270866"/>
              <a:gd name="connsiteX5" fmla="*/ 400050 w 673894"/>
              <a:gd name="connsiteY5" fmla="*/ 16072 h 270866"/>
              <a:gd name="connsiteX6" fmla="*/ 411956 w 673894"/>
              <a:gd name="connsiteY6" fmla="*/ 20834 h 270866"/>
              <a:gd name="connsiteX7" fmla="*/ 435769 w 673894"/>
              <a:gd name="connsiteY7" fmla="*/ 27978 h 270866"/>
              <a:gd name="connsiteX8" fmla="*/ 464344 w 673894"/>
              <a:gd name="connsiteY8" fmla="*/ 44647 h 270866"/>
              <a:gd name="connsiteX9" fmla="*/ 476250 w 673894"/>
              <a:gd name="connsiteY9" fmla="*/ 51791 h 270866"/>
              <a:gd name="connsiteX10" fmla="*/ 485775 w 673894"/>
              <a:gd name="connsiteY10" fmla="*/ 58934 h 270866"/>
              <a:gd name="connsiteX11" fmla="*/ 500063 w 673894"/>
              <a:gd name="connsiteY11" fmla="*/ 68459 h 270866"/>
              <a:gd name="connsiteX12" fmla="*/ 507206 w 673894"/>
              <a:gd name="connsiteY12" fmla="*/ 73222 h 270866"/>
              <a:gd name="connsiteX13" fmla="*/ 514350 w 673894"/>
              <a:gd name="connsiteY13" fmla="*/ 80366 h 270866"/>
              <a:gd name="connsiteX14" fmla="*/ 545306 w 673894"/>
              <a:gd name="connsiteY14" fmla="*/ 104178 h 270866"/>
              <a:gd name="connsiteX15" fmla="*/ 564356 w 673894"/>
              <a:gd name="connsiteY15" fmla="*/ 123228 h 270866"/>
              <a:gd name="connsiteX16" fmla="*/ 588169 w 673894"/>
              <a:gd name="connsiteY16" fmla="*/ 144659 h 270866"/>
              <a:gd name="connsiteX17" fmla="*/ 597694 w 673894"/>
              <a:gd name="connsiteY17" fmla="*/ 158947 h 270866"/>
              <a:gd name="connsiteX18" fmla="*/ 614363 w 673894"/>
              <a:gd name="connsiteY18" fmla="*/ 180378 h 270866"/>
              <a:gd name="connsiteX19" fmla="*/ 621506 w 673894"/>
              <a:gd name="connsiteY19" fmla="*/ 189903 h 270866"/>
              <a:gd name="connsiteX20" fmla="*/ 638175 w 673894"/>
              <a:gd name="connsiteY20" fmla="*/ 213716 h 270866"/>
              <a:gd name="connsiteX21" fmla="*/ 642938 w 673894"/>
              <a:gd name="connsiteY21" fmla="*/ 223241 h 270866"/>
              <a:gd name="connsiteX22" fmla="*/ 650081 w 673894"/>
              <a:gd name="connsiteY22" fmla="*/ 232766 h 270866"/>
              <a:gd name="connsiteX23" fmla="*/ 664369 w 673894"/>
              <a:gd name="connsiteY23" fmla="*/ 251816 h 270866"/>
              <a:gd name="connsiteX24" fmla="*/ 666750 w 673894"/>
              <a:gd name="connsiteY24" fmla="*/ 258959 h 270866"/>
              <a:gd name="connsiteX25" fmla="*/ 671513 w 673894"/>
              <a:gd name="connsiteY25" fmla="*/ 266103 h 270866"/>
              <a:gd name="connsiteX26" fmla="*/ 673894 w 673894"/>
              <a:gd name="connsiteY26" fmla="*/ 270866 h 270866"/>
              <a:gd name="connsiteX27" fmla="*/ 673894 w 673894"/>
              <a:gd name="connsiteY27" fmla="*/ 270866 h 270866"/>
              <a:gd name="connsiteX0" fmla="*/ 0 w 673894"/>
              <a:gd name="connsiteY0" fmla="*/ 262326 h 283758"/>
              <a:gd name="connsiteX1" fmla="*/ 0 w 673894"/>
              <a:gd name="connsiteY1" fmla="*/ 262326 h 283758"/>
              <a:gd name="connsiteX2" fmla="*/ 366713 w 673894"/>
              <a:gd name="connsiteY2" fmla="*/ 17058 h 283758"/>
              <a:gd name="connsiteX3" fmla="*/ 383381 w 673894"/>
              <a:gd name="connsiteY3" fmla="*/ 21820 h 283758"/>
              <a:gd name="connsiteX4" fmla="*/ 400050 w 673894"/>
              <a:gd name="connsiteY4" fmla="*/ 28964 h 283758"/>
              <a:gd name="connsiteX5" fmla="*/ 411956 w 673894"/>
              <a:gd name="connsiteY5" fmla="*/ 33726 h 283758"/>
              <a:gd name="connsiteX6" fmla="*/ 435769 w 673894"/>
              <a:gd name="connsiteY6" fmla="*/ 40870 h 283758"/>
              <a:gd name="connsiteX7" fmla="*/ 464344 w 673894"/>
              <a:gd name="connsiteY7" fmla="*/ 57539 h 283758"/>
              <a:gd name="connsiteX8" fmla="*/ 476250 w 673894"/>
              <a:gd name="connsiteY8" fmla="*/ 64683 h 283758"/>
              <a:gd name="connsiteX9" fmla="*/ 485775 w 673894"/>
              <a:gd name="connsiteY9" fmla="*/ 71826 h 283758"/>
              <a:gd name="connsiteX10" fmla="*/ 500063 w 673894"/>
              <a:gd name="connsiteY10" fmla="*/ 81351 h 283758"/>
              <a:gd name="connsiteX11" fmla="*/ 507206 w 673894"/>
              <a:gd name="connsiteY11" fmla="*/ 86114 h 283758"/>
              <a:gd name="connsiteX12" fmla="*/ 514350 w 673894"/>
              <a:gd name="connsiteY12" fmla="*/ 93258 h 283758"/>
              <a:gd name="connsiteX13" fmla="*/ 545306 w 673894"/>
              <a:gd name="connsiteY13" fmla="*/ 117070 h 283758"/>
              <a:gd name="connsiteX14" fmla="*/ 564356 w 673894"/>
              <a:gd name="connsiteY14" fmla="*/ 136120 h 283758"/>
              <a:gd name="connsiteX15" fmla="*/ 588169 w 673894"/>
              <a:gd name="connsiteY15" fmla="*/ 157551 h 283758"/>
              <a:gd name="connsiteX16" fmla="*/ 597694 w 673894"/>
              <a:gd name="connsiteY16" fmla="*/ 171839 h 283758"/>
              <a:gd name="connsiteX17" fmla="*/ 614363 w 673894"/>
              <a:gd name="connsiteY17" fmla="*/ 193270 h 283758"/>
              <a:gd name="connsiteX18" fmla="*/ 621506 w 673894"/>
              <a:gd name="connsiteY18" fmla="*/ 202795 h 283758"/>
              <a:gd name="connsiteX19" fmla="*/ 638175 w 673894"/>
              <a:gd name="connsiteY19" fmla="*/ 226608 h 283758"/>
              <a:gd name="connsiteX20" fmla="*/ 642938 w 673894"/>
              <a:gd name="connsiteY20" fmla="*/ 236133 h 283758"/>
              <a:gd name="connsiteX21" fmla="*/ 650081 w 673894"/>
              <a:gd name="connsiteY21" fmla="*/ 245658 h 283758"/>
              <a:gd name="connsiteX22" fmla="*/ 664369 w 673894"/>
              <a:gd name="connsiteY22" fmla="*/ 264708 h 283758"/>
              <a:gd name="connsiteX23" fmla="*/ 666750 w 673894"/>
              <a:gd name="connsiteY23" fmla="*/ 271851 h 283758"/>
              <a:gd name="connsiteX24" fmla="*/ 671513 w 673894"/>
              <a:gd name="connsiteY24" fmla="*/ 278995 h 283758"/>
              <a:gd name="connsiteX25" fmla="*/ 673894 w 673894"/>
              <a:gd name="connsiteY25" fmla="*/ 283758 h 283758"/>
              <a:gd name="connsiteX26" fmla="*/ 673894 w 673894"/>
              <a:gd name="connsiteY26" fmla="*/ 283758 h 283758"/>
              <a:gd name="connsiteX0" fmla="*/ 0 w 673894"/>
              <a:gd name="connsiteY0" fmla="*/ 260403 h 281835"/>
              <a:gd name="connsiteX1" fmla="*/ 0 w 673894"/>
              <a:gd name="connsiteY1" fmla="*/ 260403 h 281835"/>
              <a:gd name="connsiteX2" fmla="*/ 366713 w 673894"/>
              <a:gd name="connsiteY2" fmla="*/ 15135 h 281835"/>
              <a:gd name="connsiteX3" fmla="*/ 400050 w 673894"/>
              <a:gd name="connsiteY3" fmla="*/ 27041 h 281835"/>
              <a:gd name="connsiteX4" fmla="*/ 411956 w 673894"/>
              <a:gd name="connsiteY4" fmla="*/ 31803 h 281835"/>
              <a:gd name="connsiteX5" fmla="*/ 435769 w 673894"/>
              <a:gd name="connsiteY5" fmla="*/ 38947 h 281835"/>
              <a:gd name="connsiteX6" fmla="*/ 464344 w 673894"/>
              <a:gd name="connsiteY6" fmla="*/ 55616 h 281835"/>
              <a:gd name="connsiteX7" fmla="*/ 476250 w 673894"/>
              <a:gd name="connsiteY7" fmla="*/ 62760 h 281835"/>
              <a:gd name="connsiteX8" fmla="*/ 485775 w 673894"/>
              <a:gd name="connsiteY8" fmla="*/ 69903 h 281835"/>
              <a:gd name="connsiteX9" fmla="*/ 500063 w 673894"/>
              <a:gd name="connsiteY9" fmla="*/ 79428 h 281835"/>
              <a:gd name="connsiteX10" fmla="*/ 507206 w 673894"/>
              <a:gd name="connsiteY10" fmla="*/ 84191 h 281835"/>
              <a:gd name="connsiteX11" fmla="*/ 514350 w 673894"/>
              <a:gd name="connsiteY11" fmla="*/ 91335 h 281835"/>
              <a:gd name="connsiteX12" fmla="*/ 545306 w 673894"/>
              <a:gd name="connsiteY12" fmla="*/ 115147 h 281835"/>
              <a:gd name="connsiteX13" fmla="*/ 564356 w 673894"/>
              <a:gd name="connsiteY13" fmla="*/ 134197 h 281835"/>
              <a:gd name="connsiteX14" fmla="*/ 588169 w 673894"/>
              <a:gd name="connsiteY14" fmla="*/ 155628 h 281835"/>
              <a:gd name="connsiteX15" fmla="*/ 597694 w 673894"/>
              <a:gd name="connsiteY15" fmla="*/ 169916 h 281835"/>
              <a:gd name="connsiteX16" fmla="*/ 614363 w 673894"/>
              <a:gd name="connsiteY16" fmla="*/ 191347 h 281835"/>
              <a:gd name="connsiteX17" fmla="*/ 621506 w 673894"/>
              <a:gd name="connsiteY17" fmla="*/ 200872 h 281835"/>
              <a:gd name="connsiteX18" fmla="*/ 638175 w 673894"/>
              <a:gd name="connsiteY18" fmla="*/ 224685 h 281835"/>
              <a:gd name="connsiteX19" fmla="*/ 642938 w 673894"/>
              <a:gd name="connsiteY19" fmla="*/ 234210 h 281835"/>
              <a:gd name="connsiteX20" fmla="*/ 650081 w 673894"/>
              <a:gd name="connsiteY20" fmla="*/ 243735 h 281835"/>
              <a:gd name="connsiteX21" fmla="*/ 664369 w 673894"/>
              <a:gd name="connsiteY21" fmla="*/ 262785 h 281835"/>
              <a:gd name="connsiteX22" fmla="*/ 666750 w 673894"/>
              <a:gd name="connsiteY22" fmla="*/ 269928 h 281835"/>
              <a:gd name="connsiteX23" fmla="*/ 671513 w 673894"/>
              <a:gd name="connsiteY23" fmla="*/ 277072 h 281835"/>
              <a:gd name="connsiteX24" fmla="*/ 673894 w 673894"/>
              <a:gd name="connsiteY24" fmla="*/ 281835 h 281835"/>
              <a:gd name="connsiteX25" fmla="*/ 673894 w 673894"/>
              <a:gd name="connsiteY25" fmla="*/ 281835 h 281835"/>
              <a:gd name="connsiteX0" fmla="*/ 0 w 673894"/>
              <a:gd name="connsiteY0" fmla="*/ 249435 h 270867"/>
              <a:gd name="connsiteX1" fmla="*/ 0 w 673894"/>
              <a:gd name="connsiteY1" fmla="*/ 249435 h 270867"/>
              <a:gd name="connsiteX2" fmla="*/ 400050 w 673894"/>
              <a:gd name="connsiteY2" fmla="*/ 16073 h 270867"/>
              <a:gd name="connsiteX3" fmla="*/ 411956 w 673894"/>
              <a:gd name="connsiteY3" fmla="*/ 20835 h 270867"/>
              <a:gd name="connsiteX4" fmla="*/ 435769 w 673894"/>
              <a:gd name="connsiteY4" fmla="*/ 27979 h 270867"/>
              <a:gd name="connsiteX5" fmla="*/ 464344 w 673894"/>
              <a:gd name="connsiteY5" fmla="*/ 44648 h 270867"/>
              <a:gd name="connsiteX6" fmla="*/ 476250 w 673894"/>
              <a:gd name="connsiteY6" fmla="*/ 51792 h 270867"/>
              <a:gd name="connsiteX7" fmla="*/ 485775 w 673894"/>
              <a:gd name="connsiteY7" fmla="*/ 58935 h 270867"/>
              <a:gd name="connsiteX8" fmla="*/ 500063 w 673894"/>
              <a:gd name="connsiteY8" fmla="*/ 68460 h 270867"/>
              <a:gd name="connsiteX9" fmla="*/ 507206 w 673894"/>
              <a:gd name="connsiteY9" fmla="*/ 73223 h 270867"/>
              <a:gd name="connsiteX10" fmla="*/ 514350 w 673894"/>
              <a:gd name="connsiteY10" fmla="*/ 80367 h 270867"/>
              <a:gd name="connsiteX11" fmla="*/ 545306 w 673894"/>
              <a:gd name="connsiteY11" fmla="*/ 104179 h 270867"/>
              <a:gd name="connsiteX12" fmla="*/ 564356 w 673894"/>
              <a:gd name="connsiteY12" fmla="*/ 123229 h 270867"/>
              <a:gd name="connsiteX13" fmla="*/ 588169 w 673894"/>
              <a:gd name="connsiteY13" fmla="*/ 144660 h 270867"/>
              <a:gd name="connsiteX14" fmla="*/ 597694 w 673894"/>
              <a:gd name="connsiteY14" fmla="*/ 158948 h 270867"/>
              <a:gd name="connsiteX15" fmla="*/ 614363 w 673894"/>
              <a:gd name="connsiteY15" fmla="*/ 180379 h 270867"/>
              <a:gd name="connsiteX16" fmla="*/ 621506 w 673894"/>
              <a:gd name="connsiteY16" fmla="*/ 189904 h 270867"/>
              <a:gd name="connsiteX17" fmla="*/ 638175 w 673894"/>
              <a:gd name="connsiteY17" fmla="*/ 213717 h 270867"/>
              <a:gd name="connsiteX18" fmla="*/ 642938 w 673894"/>
              <a:gd name="connsiteY18" fmla="*/ 223242 h 270867"/>
              <a:gd name="connsiteX19" fmla="*/ 650081 w 673894"/>
              <a:gd name="connsiteY19" fmla="*/ 232767 h 270867"/>
              <a:gd name="connsiteX20" fmla="*/ 664369 w 673894"/>
              <a:gd name="connsiteY20" fmla="*/ 251817 h 270867"/>
              <a:gd name="connsiteX21" fmla="*/ 666750 w 673894"/>
              <a:gd name="connsiteY21" fmla="*/ 258960 h 270867"/>
              <a:gd name="connsiteX22" fmla="*/ 671513 w 673894"/>
              <a:gd name="connsiteY22" fmla="*/ 266104 h 270867"/>
              <a:gd name="connsiteX23" fmla="*/ 673894 w 673894"/>
              <a:gd name="connsiteY23" fmla="*/ 270867 h 270867"/>
              <a:gd name="connsiteX24" fmla="*/ 673894 w 673894"/>
              <a:gd name="connsiteY24" fmla="*/ 270867 h 270867"/>
              <a:gd name="connsiteX0" fmla="*/ 0 w 673894"/>
              <a:gd name="connsiteY0" fmla="*/ 228600 h 250032"/>
              <a:gd name="connsiteX1" fmla="*/ 0 w 673894"/>
              <a:gd name="connsiteY1" fmla="*/ 228600 h 250032"/>
              <a:gd name="connsiteX2" fmla="*/ 411956 w 673894"/>
              <a:gd name="connsiteY2" fmla="*/ 0 h 250032"/>
              <a:gd name="connsiteX3" fmla="*/ 435769 w 673894"/>
              <a:gd name="connsiteY3" fmla="*/ 7144 h 250032"/>
              <a:gd name="connsiteX4" fmla="*/ 464344 w 673894"/>
              <a:gd name="connsiteY4" fmla="*/ 23813 h 250032"/>
              <a:gd name="connsiteX5" fmla="*/ 476250 w 673894"/>
              <a:gd name="connsiteY5" fmla="*/ 30957 h 250032"/>
              <a:gd name="connsiteX6" fmla="*/ 485775 w 673894"/>
              <a:gd name="connsiteY6" fmla="*/ 38100 h 250032"/>
              <a:gd name="connsiteX7" fmla="*/ 500063 w 673894"/>
              <a:gd name="connsiteY7" fmla="*/ 47625 h 250032"/>
              <a:gd name="connsiteX8" fmla="*/ 507206 w 673894"/>
              <a:gd name="connsiteY8" fmla="*/ 52388 h 250032"/>
              <a:gd name="connsiteX9" fmla="*/ 514350 w 673894"/>
              <a:gd name="connsiteY9" fmla="*/ 59532 h 250032"/>
              <a:gd name="connsiteX10" fmla="*/ 545306 w 673894"/>
              <a:gd name="connsiteY10" fmla="*/ 83344 h 250032"/>
              <a:gd name="connsiteX11" fmla="*/ 564356 w 673894"/>
              <a:gd name="connsiteY11" fmla="*/ 102394 h 250032"/>
              <a:gd name="connsiteX12" fmla="*/ 588169 w 673894"/>
              <a:gd name="connsiteY12" fmla="*/ 123825 h 250032"/>
              <a:gd name="connsiteX13" fmla="*/ 597694 w 673894"/>
              <a:gd name="connsiteY13" fmla="*/ 138113 h 250032"/>
              <a:gd name="connsiteX14" fmla="*/ 614363 w 673894"/>
              <a:gd name="connsiteY14" fmla="*/ 159544 h 250032"/>
              <a:gd name="connsiteX15" fmla="*/ 621506 w 673894"/>
              <a:gd name="connsiteY15" fmla="*/ 169069 h 250032"/>
              <a:gd name="connsiteX16" fmla="*/ 638175 w 673894"/>
              <a:gd name="connsiteY16" fmla="*/ 192882 h 250032"/>
              <a:gd name="connsiteX17" fmla="*/ 642938 w 673894"/>
              <a:gd name="connsiteY17" fmla="*/ 202407 h 250032"/>
              <a:gd name="connsiteX18" fmla="*/ 650081 w 673894"/>
              <a:gd name="connsiteY18" fmla="*/ 211932 h 250032"/>
              <a:gd name="connsiteX19" fmla="*/ 664369 w 673894"/>
              <a:gd name="connsiteY19" fmla="*/ 230982 h 250032"/>
              <a:gd name="connsiteX20" fmla="*/ 666750 w 673894"/>
              <a:gd name="connsiteY20" fmla="*/ 238125 h 250032"/>
              <a:gd name="connsiteX21" fmla="*/ 671513 w 673894"/>
              <a:gd name="connsiteY21" fmla="*/ 245269 h 250032"/>
              <a:gd name="connsiteX22" fmla="*/ 673894 w 673894"/>
              <a:gd name="connsiteY22" fmla="*/ 250032 h 250032"/>
              <a:gd name="connsiteX23" fmla="*/ 673894 w 673894"/>
              <a:gd name="connsiteY23" fmla="*/ 250032 h 250032"/>
              <a:gd name="connsiteX0" fmla="*/ 0 w 673894"/>
              <a:gd name="connsiteY0" fmla="*/ 221456 h 242888"/>
              <a:gd name="connsiteX1" fmla="*/ 0 w 673894"/>
              <a:gd name="connsiteY1" fmla="*/ 221456 h 242888"/>
              <a:gd name="connsiteX2" fmla="*/ 435769 w 673894"/>
              <a:gd name="connsiteY2" fmla="*/ 0 h 242888"/>
              <a:gd name="connsiteX3" fmla="*/ 464344 w 673894"/>
              <a:gd name="connsiteY3" fmla="*/ 16669 h 242888"/>
              <a:gd name="connsiteX4" fmla="*/ 476250 w 673894"/>
              <a:gd name="connsiteY4" fmla="*/ 23813 h 242888"/>
              <a:gd name="connsiteX5" fmla="*/ 485775 w 673894"/>
              <a:gd name="connsiteY5" fmla="*/ 30956 h 242888"/>
              <a:gd name="connsiteX6" fmla="*/ 500063 w 673894"/>
              <a:gd name="connsiteY6" fmla="*/ 40481 h 242888"/>
              <a:gd name="connsiteX7" fmla="*/ 507206 w 673894"/>
              <a:gd name="connsiteY7" fmla="*/ 45244 h 242888"/>
              <a:gd name="connsiteX8" fmla="*/ 514350 w 673894"/>
              <a:gd name="connsiteY8" fmla="*/ 52388 h 242888"/>
              <a:gd name="connsiteX9" fmla="*/ 545306 w 673894"/>
              <a:gd name="connsiteY9" fmla="*/ 76200 h 242888"/>
              <a:gd name="connsiteX10" fmla="*/ 564356 w 673894"/>
              <a:gd name="connsiteY10" fmla="*/ 95250 h 242888"/>
              <a:gd name="connsiteX11" fmla="*/ 588169 w 673894"/>
              <a:gd name="connsiteY11" fmla="*/ 116681 h 242888"/>
              <a:gd name="connsiteX12" fmla="*/ 597694 w 673894"/>
              <a:gd name="connsiteY12" fmla="*/ 130969 h 242888"/>
              <a:gd name="connsiteX13" fmla="*/ 614363 w 673894"/>
              <a:gd name="connsiteY13" fmla="*/ 152400 h 242888"/>
              <a:gd name="connsiteX14" fmla="*/ 621506 w 673894"/>
              <a:gd name="connsiteY14" fmla="*/ 161925 h 242888"/>
              <a:gd name="connsiteX15" fmla="*/ 638175 w 673894"/>
              <a:gd name="connsiteY15" fmla="*/ 185738 h 242888"/>
              <a:gd name="connsiteX16" fmla="*/ 642938 w 673894"/>
              <a:gd name="connsiteY16" fmla="*/ 195263 h 242888"/>
              <a:gd name="connsiteX17" fmla="*/ 650081 w 673894"/>
              <a:gd name="connsiteY17" fmla="*/ 204788 h 242888"/>
              <a:gd name="connsiteX18" fmla="*/ 664369 w 673894"/>
              <a:gd name="connsiteY18" fmla="*/ 223838 h 242888"/>
              <a:gd name="connsiteX19" fmla="*/ 666750 w 673894"/>
              <a:gd name="connsiteY19" fmla="*/ 230981 h 242888"/>
              <a:gd name="connsiteX20" fmla="*/ 671513 w 673894"/>
              <a:gd name="connsiteY20" fmla="*/ 238125 h 242888"/>
              <a:gd name="connsiteX21" fmla="*/ 673894 w 673894"/>
              <a:gd name="connsiteY21" fmla="*/ 242888 h 242888"/>
              <a:gd name="connsiteX22" fmla="*/ 673894 w 673894"/>
              <a:gd name="connsiteY22" fmla="*/ 242888 h 242888"/>
              <a:gd name="connsiteX0" fmla="*/ 0 w 673894"/>
              <a:gd name="connsiteY0" fmla="*/ 204787 h 226219"/>
              <a:gd name="connsiteX1" fmla="*/ 0 w 673894"/>
              <a:gd name="connsiteY1" fmla="*/ 204787 h 226219"/>
              <a:gd name="connsiteX2" fmla="*/ 464344 w 673894"/>
              <a:gd name="connsiteY2" fmla="*/ 0 h 226219"/>
              <a:gd name="connsiteX3" fmla="*/ 476250 w 673894"/>
              <a:gd name="connsiteY3" fmla="*/ 7144 h 226219"/>
              <a:gd name="connsiteX4" fmla="*/ 485775 w 673894"/>
              <a:gd name="connsiteY4" fmla="*/ 14287 h 226219"/>
              <a:gd name="connsiteX5" fmla="*/ 500063 w 673894"/>
              <a:gd name="connsiteY5" fmla="*/ 23812 h 226219"/>
              <a:gd name="connsiteX6" fmla="*/ 507206 w 673894"/>
              <a:gd name="connsiteY6" fmla="*/ 28575 h 226219"/>
              <a:gd name="connsiteX7" fmla="*/ 514350 w 673894"/>
              <a:gd name="connsiteY7" fmla="*/ 35719 h 226219"/>
              <a:gd name="connsiteX8" fmla="*/ 545306 w 673894"/>
              <a:gd name="connsiteY8" fmla="*/ 59531 h 226219"/>
              <a:gd name="connsiteX9" fmla="*/ 564356 w 673894"/>
              <a:gd name="connsiteY9" fmla="*/ 78581 h 226219"/>
              <a:gd name="connsiteX10" fmla="*/ 588169 w 673894"/>
              <a:gd name="connsiteY10" fmla="*/ 100012 h 226219"/>
              <a:gd name="connsiteX11" fmla="*/ 597694 w 673894"/>
              <a:gd name="connsiteY11" fmla="*/ 114300 h 226219"/>
              <a:gd name="connsiteX12" fmla="*/ 614363 w 673894"/>
              <a:gd name="connsiteY12" fmla="*/ 135731 h 226219"/>
              <a:gd name="connsiteX13" fmla="*/ 621506 w 673894"/>
              <a:gd name="connsiteY13" fmla="*/ 145256 h 226219"/>
              <a:gd name="connsiteX14" fmla="*/ 638175 w 673894"/>
              <a:gd name="connsiteY14" fmla="*/ 169069 h 226219"/>
              <a:gd name="connsiteX15" fmla="*/ 642938 w 673894"/>
              <a:gd name="connsiteY15" fmla="*/ 178594 h 226219"/>
              <a:gd name="connsiteX16" fmla="*/ 650081 w 673894"/>
              <a:gd name="connsiteY16" fmla="*/ 188119 h 226219"/>
              <a:gd name="connsiteX17" fmla="*/ 664369 w 673894"/>
              <a:gd name="connsiteY17" fmla="*/ 207169 h 226219"/>
              <a:gd name="connsiteX18" fmla="*/ 666750 w 673894"/>
              <a:gd name="connsiteY18" fmla="*/ 214312 h 226219"/>
              <a:gd name="connsiteX19" fmla="*/ 671513 w 673894"/>
              <a:gd name="connsiteY19" fmla="*/ 221456 h 226219"/>
              <a:gd name="connsiteX20" fmla="*/ 673894 w 673894"/>
              <a:gd name="connsiteY20" fmla="*/ 226219 h 226219"/>
              <a:gd name="connsiteX21" fmla="*/ 673894 w 673894"/>
              <a:gd name="connsiteY21" fmla="*/ 226219 h 226219"/>
              <a:gd name="connsiteX0" fmla="*/ 0 w 673894"/>
              <a:gd name="connsiteY0" fmla="*/ 197643 h 219075"/>
              <a:gd name="connsiteX1" fmla="*/ 0 w 673894"/>
              <a:gd name="connsiteY1" fmla="*/ 197643 h 219075"/>
              <a:gd name="connsiteX2" fmla="*/ 476250 w 673894"/>
              <a:gd name="connsiteY2" fmla="*/ 0 h 219075"/>
              <a:gd name="connsiteX3" fmla="*/ 485775 w 673894"/>
              <a:gd name="connsiteY3" fmla="*/ 7143 h 219075"/>
              <a:gd name="connsiteX4" fmla="*/ 500063 w 673894"/>
              <a:gd name="connsiteY4" fmla="*/ 16668 h 219075"/>
              <a:gd name="connsiteX5" fmla="*/ 507206 w 673894"/>
              <a:gd name="connsiteY5" fmla="*/ 21431 h 219075"/>
              <a:gd name="connsiteX6" fmla="*/ 514350 w 673894"/>
              <a:gd name="connsiteY6" fmla="*/ 28575 h 219075"/>
              <a:gd name="connsiteX7" fmla="*/ 545306 w 673894"/>
              <a:gd name="connsiteY7" fmla="*/ 52387 h 219075"/>
              <a:gd name="connsiteX8" fmla="*/ 564356 w 673894"/>
              <a:gd name="connsiteY8" fmla="*/ 71437 h 219075"/>
              <a:gd name="connsiteX9" fmla="*/ 588169 w 673894"/>
              <a:gd name="connsiteY9" fmla="*/ 92868 h 219075"/>
              <a:gd name="connsiteX10" fmla="*/ 597694 w 673894"/>
              <a:gd name="connsiteY10" fmla="*/ 107156 h 219075"/>
              <a:gd name="connsiteX11" fmla="*/ 614363 w 673894"/>
              <a:gd name="connsiteY11" fmla="*/ 128587 h 219075"/>
              <a:gd name="connsiteX12" fmla="*/ 621506 w 673894"/>
              <a:gd name="connsiteY12" fmla="*/ 138112 h 219075"/>
              <a:gd name="connsiteX13" fmla="*/ 638175 w 673894"/>
              <a:gd name="connsiteY13" fmla="*/ 161925 h 219075"/>
              <a:gd name="connsiteX14" fmla="*/ 642938 w 673894"/>
              <a:gd name="connsiteY14" fmla="*/ 171450 h 219075"/>
              <a:gd name="connsiteX15" fmla="*/ 650081 w 673894"/>
              <a:gd name="connsiteY15" fmla="*/ 180975 h 219075"/>
              <a:gd name="connsiteX16" fmla="*/ 664369 w 673894"/>
              <a:gd name="connsiteY16" fmla="*/ 200025 h 219075"/>
              <a:gd name="connsiteX17" fmla="*/ 666750 w 673894"/>
              <a:gd name="connsiteY17" fmla="*/ 207168 h 219075"/>
              <a:gd name="connsiteX18" fmla="*/ 671513 w 673894"/>
              <a:gd name="connsiteY18" fmla="*/ 214312 h 219075"/>
              <a:gd name="connsiteX19" fmla="*/ 673894 w 673894"/>
              <a:gd name="connsiteY19" fmla="*/ 219075 h 219075"/>
              <a:gd name="connsiteX20" fmla="*/ 673894 w 673894"/>
              <a:gd name="connsiteY20" fmla="*/ 219075 h 219075"/>
              <a:gd name="connsiteX0" fmla="*/ 0 w 673894"/>
              <a:gd name="connsiteY0" fmla="*/ 208270 h 229702"/>
              <a:gd name="connsiteX1" fmla="*/ 0 w 673894"/>
              <a:gd name="connsiteY1" fmla="*/ 208270 h 229702"/>
              <a:gd name="connsiteX2" fmla="*/ 476250 w 673894"/>
              <a:gd name="connsiteY2" fmla="*/ 10627 h 229702"/>
              <a:gd name="connsiteX3" fmla="*/ 500063 w 673894"/>
              <a:gd name="connsiteY3" fmla="*/ 27295 h 229702"/>
              <a:gd name="connsiteX4" fmla="*/ 507206 w 673894"/>
              <a:gd name="connsiteY4" fmla="*/ 32058 h 229702"/>
              <a:gd name="connsiteX5" fmla="*/ 514350 w 673894"/>
              <a:gd name="connsiteY5" fmla="*/ 39202 h 229702"/>
              <a:gd name="connsiteX6" fmla="*/ 545306 w 673894"/>
              <a:gd name="connsiteY6" fmla="*/ 63014 h 229702"/>
              <a:gd name="connsiteX7" fmla="*/ 564356 w 673894"/>
              <a:gd name="connsiteY7" fmla="*/ 82064 h 229702"/>
              <a:gd name="connsiteX8" fmla="*/ 588169 w 673894"/>
              <a:gd name="connsiteY8" fmla="*/ 103495 h 229702"/>
              <a:gd name="connsiteX9" fmla="*/ 597694 w 673894"/>
              <a:gd name="connsiteY9" fmla="*/ 117783 h 229702"/>
              <a:gd name="connsiteX10" fmla="*/ 614363 w 673894"/>
              <a:gd name="connsiteY10" fmla="*/ 139214 h 229702"/>
              <a:gd name="connsiteX11" fmla="*/ 621506 w 673894"/>
              <a:gd name="connsiteY11" fmla="*/ 148739 h 229702"/>
              <a:gd name="connsiteX12" fmla="*/ 638175 w 673894"/>
              <a:gd name="connsiteY12" fmla="*/ 172552 h 229702"/>
              <a:gd name="connsiteX13" fmla="*/ 642938 w 673894"/>
              <a:gd name="connsiteY13" fmla="*/ 182077 h 229702"/>
              <a:gd name="connsiteX14" fmla="*/ 650081 w 673894"/>
              <a:gd name="connsiteY14" fmla="*/ 191602 h 229702"/>
              <a:gd name="connsiteX15" fmla="*/ 664369 w 673894"/>
              <a:gd name="connsiteY15" fmla="*/ 210652 h 229702"/>
              <a:gd name="connsiteX16" fmla="*/ 666750 w 673894"/>
              <a:gd name="connsiteY16" fmla="*/ 217795 h 229702"/>
              <a:gd name="connsiteX17" fmla="*/ 671513 w 673894"/>
              <a:gd name="connsiteY17" fmla="*/ 224939 h 229702"/>
              <a:gd name="connsiteX18" fmla="*/ 673894 w 673894"/>
              <a:gd name="connsiteY18" fmla="*/ 229702 h 229702"/>
              <a:gd name="connsiteX19" fmla="*/ 673894 w 673894"/>
              <a:gd name="connsiteY19" fmla="*/ 229702 h 229702"/>
              <a:gd name="connsiteX0" fmla="*/ 0 w 673894"/>
              <a:gd name="connsiteY0" fmla="*/ 207372 h 228804"/>
              <a:gd name="connsiteX1" fmla="*/ 0 w 673894"/>
              <a:gd name="connsiteY1" fmla="*/ 207372 h 228804"/>
              <a:gd name="connsiteX2" fmla="*/ 476250 w 673894"/>
              <a:gd name="connsiteY2" fmla="*/ 9729 h 228804"/>
              <a:gd name="connsiteX3" fmla="*/ 507206 w 673894"/>
              <a:gd name="connsiteY3" fmla="*/ 31160 h 228804"/>
              <a:gd name="connsiteX4" fmla="*/ 514350 w 673894"/>
              <a:gd name="connsiteY4" fmla="*/ 38304 h 228804"/>
              <a:gd name="connsiteX5" fmla="*/ 545306 w 673894"/>
              <a:gd name="connsiteY5" fmla="*/ 62116 h 228804"/>
              <a:gd name="connsiteX6" fmla="*/ 564356 w 673894"/>
              <a:gd name="connsiteY6" fmla="*/ 81166 h 228804"/>
              <a:gd name="connsiteX7" fmla="*/ 588169 w 673894"/>
              <a:gd name="connsiteY7" fmla="*/ 102597 h 228804"/>
              <a:gd name="connsiteX8" fmla="*/ 597694 w 673894"/>
              <a:gd name="connsiteY8" fmla="*/ 116885 h 228804"/>
              <a:gd name="connsiteX9" fmla="*/ 614363 w 673894"/>
              <a:gd name="connsiteY9" fmla="*/ 138316 h 228804"/>
              <a:gd name="connsiteX10" fmla="*/ 621506 w 673894"/>
              <a:gd name="connsiteY10" fmla="*/ 147841 h 228804"/>
              <a:gd name="connsiteX11" fmla="*/ 638175 w 673894"/>
              <a:gd name="connsiteY11" fmla="*/ 171654 h 228804"/>
              <a:gd name="connsiteX12" fmla="*/ 642938 w 673894"/>
              <a:gd name="connsiteY12" fmla="*/ 181179 h 228804"/>
              <a:gd name="connsiteX13" fmla="*/ 650081 w 673894"/>
              <a:gd name="connsiteY13" fmla="*/ 190704 h 228804"/>
              <a:gd name="connsiteX14" fmla="*/ 664369 w 673894"/>
              <a:gd name="connsiteY14" fmla="*/ 209754 h 228804"/>
              <a:gd name="connsiteX15" fmla="*/ 666750 w 673894"/>
              <a:gd name="connsiteY15" fmla="*/ 216897 h 228804"/>
              <a:gd name="connsiteX16" fmla="*/ 671513 w 673894"/>
              <a:gd name="connsiteY16" fmla="*/ 224041 h 228804"/>
              <a:gd name="connsiteX17" fmla="*/ 673894 w 673894"/>
              <a:gd name="connsiteY17" fmla="*/ 228804 h 228804"/>
              <a:gd name="connsiteX18" fmla="*/ 673894 w 673894"/>
              <a:gd name="connsiteY18" fmla="*/ 228804 h 228804"/>
              <a:gd name="connsiteX0" fmla="*/ 0 w 673894"/>
              <a:gd name="connsiteY0" fmla="*/ 207912 h 229344"/>
              <a:gd name="connsiteX1" fmla="*/ 0 w 673894"/>
              <a:gd name="connsiteY1" fmla="*/ 207912 h 229344"/>
              <a:gd name="connsiteX2" fmla="*/ 476250 w 673894"/>
              <a:gd name="connsiteY2" fmla="*/ 10269 h 229344"/>
              <a:gd name="connsiteX3" fmla="*/ 507206 w 673894"/>
              <a:gd name="connsiteY3" fmla="*/ 31700 h 229344"/>
              <a:gd name="connsiteX4" fmla="*/ 545306 w 673894"/>
              <a:gd name="connsiteY4" fmla="*/ 62656 h 229344"/>
              <a:gd name="connsiteX5" fmla="*/ 564356 w 673894"/>
              <a:gd name="connsiteY5" fmla="*/ 81706 h 229344"/>
              <a:gd name="connsiteX6" fmla="*/ 588169 w 673894"/>
              <a:gd name="connsiteY6" fmla="*/ 103137 h 229344"/>
              <a:gd name="connsiteX7" fmla="*/ 597694 w 673894"/>
              <a:gd name="connsiteY7" fmla="*/ 117425 h 229344"/>
              <a:gd name="connsiteX8" fmla="*/ 614363 w 673894"/>
              <a:gd name="connsiteY8" fmla="*/ 138856 h 229344"/>
              <a:gd name="connsiteX9" fmla="*/ 621506 w 673894"/>
              <a:gd name="connsiteY9" fmla="*/ 148381 h 229344"/>
              <a:gd name="connsiteX10" fmla="*/ 638175 w 673894"/>
              <a:gd name="connsiteY10" fmla="*/ 172194 h 229344"/>
              <a:gd name="connsiteX11" fmla="*/ 642938 w 673894"/>
              <a:gd name="connsiteY11" fmla="*/ 181719 h 229344"/>
              <a:gd name="connsiteX12" fmla="*/ 650081 w 673894"/>
              <a:gd name="connsiteY12" fmla="*/ 191244 h 229344"/>
              <a:gd name="connsiteX13" fmla="*/ 664369 w 673894"/>
              <a:gd name="connsiteY13" fmla="*/ 210294 h 229344"/>
              <a:gd name="connsiteX14" fmla="*/ 666750 w 673894"/>
              <a:gd name="connsiteY14" fmla="*/ 217437 h 229344"/>
              <a:gd name="connsiteX15" fmla="*/ 671513 w 673894"/>
              <a:gd name="connsiteY15" fmla="*/ 224581 h 229344"/>
              <a:gd name="connsiteX16" fmla="*/ 673894 w 673894"/>
              <a:gd name="connsiteY16" fmla="*/ 229344 h 229344"/>
              <a:gd name="connsiteX17" fmla="*/ 673894 w 673894"/>
              <a:gd name="connsiteY17" fmla="*/ 229344 h 229344"/>
              <a:gd name="connsiteX0" fmla="*/ 0 w 673894"/>
              <a:gd name="connsiteY0" fmla="*/ 203021 h 224453"/>
              <a:gd name="connsiteX1" fmla="*/ 0 w 673894"/>
              <a:gd name="connsiteY1" fmla="*/ 203021 h 224453"/>
              <a:gd name="connsiteX2" fmla="*/ 476250 w 673894"/>
              <a:gd name="connsiteY2" fmla="*/ 5378 h 224453"/>
              <a:gd name="connsiteX3" fmla="*/ 545306 w 673894"/>
              <a:gd name="connsiteY3" fmla="*/ 57765 h 224453"/>
              <a:gd name="connsiteX4" fmla="*/ 564356 w 673894"/>
              <a:gd name="connsiteY4" fmla="*/ 76815 h 224453"/>
              <a:gd name="connsiteX5" fmla="*/ 588169 w 673894"/>
              <a:gd name="connsiteY5" fmla="*/ 98246 h 224453"/>
              <a:gd name="connsiteX6" fmla="*/ 597694 w 673894"/>
              <a:gd name="connsiteY6" fmla="*/ 112534 h 224453"/>
              <a:gd name="connsiteX7" fmla="*/ 614363 w 673894"/>
              <a:gd name="connsiteY7" fmla="*/ 133965 h 224453"/>
              <a:gd name="connsiteX8" fmla="*/ 621506 w 673894"/>
              <a:gd name="connsiteY8" fmla="*/ 143490 h 224453"/>
              <a:gd name="connsiteX9" fmla="*/ 638175 w 673894"/>
              <a:gd name="connsiteY9" fmla="*/ 167303 h 224453"/>
              <a:gd name="connsiteX10" fmla="*/ 642938 w 673894"/>
              <a:gd name="connsiteY10" fmla="*/ 176828 h 224453"/>
              <a:gd name="connsiteX11" fmla="*/ 650081 w 673894"/>
              <a:gd name="connsiteY11" fmla="*/ 186353 h 224453"/>
              <a:gd name="connsiteX12" fmla="*/ 664369 w 673894"/>
              <a:gd name="connsiteY12" fmla="*/ 205403 h 224453"/>
              <a:gd name="connsiteX13" fmla="*/ 666750 w 673894"/>
              <a:gd name="connsiteY13" fmla="*/ 212546 h 224453"/>
              <a:gd name="connsiteX14" fmla="*/ 671513 w 673894"/>
              <a:gd name="connsiteY14" fmla="*/ 219690 h 224453"/>
              <a:gd name="connsiteX15" fmla="*/ 673894 w 673894"/>
              <a:gd name="connsiteY15" fmla="*/ 224453 h 224453"/>
              <a:gd name="connsiteX16" fmla="*/ 673894 w 673894"/>
              <a:gd name="connsiteY16" fmla="*/ 224453 h 224453"/>
              <a:gd name="connsiteX0" fmla="*/ 0 w 673894"/>
              <a:gd name="connsiteY0" fmla="*/ 201257 h 222689"/>
              <a:gd name="connsiteX1" fmla="*/ 0 w 673894"/>
              <a:gd name="connsiteY1" fmla="*/ 201257 h 222689"/>
              <a:gd name="connsiteX2" fmla="*/ 476250 w 673894"/>
              <a:gd name="connsiteY2" fmla="*/ 3614 h 222689"/>
              <a:gd name="connsiteX3" fmla="*/ 564356 w 673894"/>
              <a:gd name="connsiteY3" fmla="*/ 75051 h 222689"/>
              <a:gd name="connsiteX4" fmla="*/ 588169 w 673894"/>
              <a:gd name="connsiteY4" fmla="*/ 96482 h 222689"/>
              <a:gd name="connsiteX5" fmla="*/ 597694 w 673894"/>
              <a:gd name="connsiteY5" fmla="*/ 110770 h 222689"/>
              <a:gd name="connsiteX6" fmla="*/ 614363 w 673894"/>
              <a:gd name="connsiteY6" fmla="*/ 132201 h 222689"/>
              <a:gd name="connsiteX7" fmla="*/ 621506 w 673894"/>
              <a:gd name="connsiteY7" fmla="*/ 141726 h 222689"/>
              <a:gd name="connsiteX8" fmla="*/ 638175 w 673894"/>
              <a:gd name="connsiteY8" fmla="*/ 165539 h 222689"/>
              <a:gd name="connsiteX9" fmla="*/ 642938 w 673894"/>
              <a:gd name="connsiteY9" fmla="*/ 175064 h 222689"/>
              <a:gd name="connsiteX10" fmla="*/ 650081 w 673894"/>
              <a:gd name="connsiteY10" fmla="*/ 184589 h 222689"/>
              <a:gd name="connsiteX11" fmla="*/ 664369 w 673894"/>
              <a:gd name="connsiteY11" fmla="*/ 203639 h 222689"/>
              <a:gd name="connsiteX12" fmla="*/ 666750 w 673894"/>
              <a:gd name="connsiteY12" fmla="*/ 210782 h 222689"/>
              <a:gd name="connsiteX13" fmla="*/ 671513 w 673894"/>
              <a:gd name="connsiteY13" fmla="*/ 217926 h 222689"/>
              <a:gd name="connsiteX14" fmla="*/ 673894 w 673894"/>
              <a:gd name="connsiteY14" fmla="*/ 222689 h 222689"/>
              <a:gd name="connsiteX15" fmla="*/ 673894 w 673894"/>
              <a:gd name="connsiteY15" fmla="*/ 222689 h 222689"/>
              <a:gd name="connsiteX0" fmla="*/ 0 w 673894"/>
              <a:gd name="connsiteY0" fmla="*/ 199827 h 221259"/>
              <a:gd name="connsiteX1" fmla="*/ 0 w 673894"/>
              <a:gd name="connsiteY1" fmla="*/ 199827 h 221259"/>
              <a:gd name="connsiteX2" fmla="*/ 476250 w 673894"/>
              <a:gd name="connsiteY2" fmla="*/ 2184 h 221259"/>
              <a:gd name="connsiteX3" fmla="*/ 588169 w 673894"/>
              <a:gd name="connsiteY3" fmla="*/ 95052 h 221259"/>
              <a:gd name="connsiteX4" fmla="*/ 597694 w 673894"/>
              <a:gd name="connsiteY4" fmla="*/ 109340 h 221259"/>
              <a:gd name="connsiteX5" fmla="*/ 614363 w 673894"/>
              <a:gd name="connsiteY5" fmla="*/ 130771 h 221259"/>
              <a:gd name="connsiteX6" fmla="*/ 621506 w 673894"/>
              <a:gd name="connsiteY6" fmla="*/ 140296 h 221259"/>
              <a:gd name="connsiteX7" fmla="*/ 638175 w 673894"/>
              <a:gd name="connsiteY7" fmla="*/ 164109 h 221259"/>
              <a:gd name="connsiteX8" fmla="*/ 642938 w 673894"/>
              <a:gd name="connsiteY8" fmla="*/ 173634 h 221259"/>
              <a:gd name="connsiteX9" fmla="*/ 650081 w 673894"/>
              <a:gd name="connsiteY9" fmla="*/ 183159 h 221259"/>
              <a:gd name="connsiteX10" fmla="*/ 664369 w 673894"/>
              <a:gd name="connsiteY10" fmla="*/ 202209 h 221259"/>
              <a:gd name="connsiteX11" fmla="*/ 666750 w 673894"/>
              <a:gd name="connsiteY11" fmla="*/ 209352 h 221259"/>
              <a:gd name="connsiteX12" fmla="*/ 671513 w 673894"/>
              <a:gd name="connsiteY12" fmla="*/ 216496 h 221259"/>
              <a:gd name="connsiteX13" fmla="*/ 673894 w 673894"/>
              <a:gd name="connsiteY13" fmla="*/ 221259 h 221259"/>
              <a:gd name="connsiteX14" fmla="*/ 673894 w 673894"/>
              <a:gd name="connsiteY14" fmla="*/ 221259 h 221259"/>
              <a:gd name="connsiteX0" fmla="*/ 0 w 673894"/>
              <a:gd name="connsiteY0" fmla="*/ 199174 h 220606"/>
              <a:gd name="connsiteX1" fmla="*/ 0 w 673894"/>
              <a:gd name="connsiteY1" fmla="*/ 199174 h 220606"/>
              <a:gd name="connsiteX2" fmla="*/ 476250 w 673894"/>
              <a:gd name="connsiteY2" fmla="*/ 1531 h 220606"/>
              <a:gd name="connsiteX3" fmla="*/ 597694 w 673894"/>
              <a:gd name="connsiteY3" fmla="*/ 108687 h 220606"/>
              <a:gd name="connsiteX4" fmla="*/ 614363 w 673894"/>
              <a:gd name="connsiteY4" fmla="*/ 130118 h 220606"/>
              <a:gd name="connsiteX5" fmla="*/ 621506 w 673894"/>
              <a:gd name="connsiteY5" fmla="*/ 139643 h 220606"/>
              <a:gd name="connsiteX6" fmla="*/ 638175 w 673894"/>
              <a:gd name="connsiteY6" fmla="*/ 163456 h 220606"/>
              <a:gd name="connsiteX7" fmla="*/ 642938 w 673894"/>
              <a:gd name="connsiteY7" fmla="*/ 172981 h 220606"/>
              <a:gd name="connsiteX8" fmla="*/ 650081 w 673894"/>
              <a:gd name="connsiteY8" fmla="*/ 182506 h 220606"/>
              <a:gd name="connsiteX9" fmla="*/ 664369 w 673894"/>
              <a:gd name="connsiteY9" fmla="*/ 201556 h 220606"/>
              <a:gd name="connsiteX10" fmla="*/ 666750 w 673894"/>
              <a:gd name="connsiteY10" fmla="*/ 208699 h 220606"/>
              <a:gd name="connsiteX11" fmla="*/ 671513 w 673894"/>
              <a:gd name="connsiteY11" fmla="*/ 215843 h 220606"/>
              <a:gd name="connsiteX12" fmla="*/ 673894 w 673894"/>
              <a:gd name="connsiteY12" fmla="*/ 220606 h 220606"/>
              <a:gd name="connsiteX13" fmla="*/ 673894 w 673894"/>
              <a:gd name="connsiteY13" fmla="*/ 220606 h 220606"/>
              <a:gd name="connsiteX0" fmla="*/ 0 w 673894"/>
              <a:gd name="connsiteY0" fmla="*/ 199195 h 220627"/>
              <a:gd name="connsiteX1" fmla="*/ 0 w 673894"/>
              <a:gd name="connsiteY1" fmla="*/ 199195 h 220627"/>
              <a:gd name="connsiteX2" fmla="*/ 476250 w 673894"/>
              <a:gd name="connsiteY2" fmla="*/ 1552 h 220627"/>
              <a:gd name="connsiteX3" fmla="*/ 597694 w 673894"/>
              <a:gd name="connsiteY3" fmla="*/ 108708 h 220627"/>
              <a:gd name="connsiteX4" fmla="*/ 621506 w 673894"/>
              <a:gd name="connsiteY4" fmla="*/ 139664 h 220627"/>
              <a:gd name="connsiteX5" fmla="*/ 638175 w 673894"/>
              <a:gd name="connsiteY5" fmla="*/ 163477 h 220627"/>
              <a:gd name="connsiteX6" fmla="*/ 642938 w 673894"/>
              <a:gd name="connsiteY6" fmla="*/ 173002 h 220627"/>
              <a:gd name="connsiteX7" fmla="*/ 650081 w 673894"/>
              <a:gd name="connsiteY7" fmla="*/ 182527 h 220627"/>
              <a:gd name="connsiteX8" fmla="*/ 664369 w 673894"/>
              <a:gd name="connsiteY8" fmla="*/ 201577 h 220627"/>
              <a:gd name="connsiteX9" fmla="*/ 666750 w 673894"/>
              <a:gd name="connsiteY9" fmla="*/ 208720 h 220627"/>
              <a:gd name="connsiteX10" fmla="*/ 671513 w 673894"/>
              <a:gd name="connsiteY10" fmla="*/ 215864 h 220627"/>
              <a:gd name="connsiteX11" fmla="*/ 673894 w 673894"/>
              <a:gd name="connsiteY11" fmla="*/ 220627 h 220627"/>
              <a:gd name="connsiteX12" fmla="*/ 673894 w 673894"/>
              <a:gd name="connsiteY12" fmla="*/ 220627 h 220627"/>
              <a:gd name="connsiteX0" fmla="*/ 0 w 673894"/>
              <a:gd name="connsiteY0" fmla="*/ 198220 h 219652"/>
              <a:gd name="connsiteX1" fmla="*/ 0 w 673894"/>
              <a:gd name="connsiteY1" fmla="*/ 198220 h 219652"/>
              <a:gd name="connsiteX2" fmla="*/ 476250 w 673894"/>
              <a:gd name="connsiteY2" fmla="*/ 577 h 219652"/>
              <a:gd name="connsiteX3" fmla="*/ 621506 w 673894"/>
              <a:gd name="connsiteY3" fmla="*/ 138689 h 219652"/>
              <a:gd name="connsiteX4" fmla="*/ 638175 w 673894"/>
              <a:gd name="connsiteY4" fmla="*/ 162502 h 219652"/>
              <a:gd name="connsiteX5" fmla="*/ 642938 w 673894"/>
              <a:gd name="connsiteY5" fmla="*/ 172027 h 219652"/>
              <a:gd name="connsiteX6" fmla="*/ 650081 w 673894"/>
              <a:gd name="connsiteY6" fmla="*/ 181552 h 219652"/>
              <a:gd name="connsiteX7" fmla="*/ 664369 w 673894"/>
              <a:gd name="connsiteY7" fmla="*/ 200602 h 219652"/>
              <a:gd name="connsiteX8" fmla="*/ 666750 w 673894"/>
              <a:gd name="connsiteY8" fmla="*/ 207745 h 219652"/>
              <a:gd name="connsiteX9" fmla="*/ 671513 w 673894"/>
              <a:gd name="connsiteY9" fmla="*/ 214889 h 219652"/>
              <a:gd name="connsiteX10" fmla="*/ 673894 w 673894"/>
              <a:gd name="connsiteY10" fmla="*/ 219652 h 219652"/>
              <a:gd name="connsiteX11" fmla="*/ 673894 w 673894"/>
              <a:gd name="connsiteY11" fmla="*/ 219652 h 219652"/>
              <a:gd name="connsiteX0" fmla="*/ 0 w 673894"/>
              <a:gd name="connsiteY0" fmla="*/ 197829 h 219261"/>
              <a:gd name="connsiteX1" fmla="*/ 0 w 673894"/>
              <a:gd name="connsiteY1" fmla="*/ 197829 h 219261"/>
              <a:gd name="connsiteX2" fmla="*/ 476250 w 673894"/>
              <a:gd name="connsiteY2" fmla="*/ 186 h 219261"/>
              <a:gd name="connsiteX3" fmla="*/ 638175 w 673894"/>
              <a:gd name="connsiteY3" fmla="*/ 162111 h 219261"/>
              <a:gd name="connsiteX4" fmla="*/ 642938 w 673894"/>
              <a:gd name="connsiteY4" fmla="*/ 171636 h 219261"/>
              <a:gd name="connsiteX5" fmla="*/ 650081 w 673894"/>
              <a:gd name="connsiteY5" fmla="*/ 181161 h 219261"/>
              <a:gd name="connsiteX6" fmla="*/ 664369 w 673894"/>
              <a:gd name="connsiteY6" fmla="*/ 200211 h 219261"/>
              <a:gd name="connsiteX7" fmla="*/ 666750 w 673894"/>
              <a:gd name="connsiteY7" fmla="*/ 207354 h 219261"/>
              <a:gd name="connsiteX8" fmla="*/ 671513 w 673894"/>
              <a:gd name="connsiteY8" fmla="*/ 214498 h 219261"/>
              <a:gd name="connsiteX9" fmla="*/ 673894 w 673894"/>
              <a:gd name="connsiteY9" fmla="*/ 219261 h 219261"/>
              <a:gd name="connsiteX10" fmla="*/ 673894 w 673894"/>
              <a:gd name="connsiteY10" fmla="*/ 219261 h 219261"/>
              <a:gd name="connsiteX0" fmla="*/ 0 w 673894"/>
              <a:gd name="connsiteY0" fmla="*/ 197740 h 219172"/>
              <a:gd name="connsiteX1" fmla="*/ 0 w 673894"/>
              <a:gd name="connsiteY1" fmla="*/ 197740 h 219172"/>
              <a:gd name="connsiteX2" fmla="*/ 476250 w 673894"/>
              <a:gd name="connsiteY2" fmla="*/ 97 h 219172"/>
              <a:gd name="connsiteX3" fmla="*/ 642938 w 673894"/>
              <a:gd name="connsiteY3" fmla="*/ 171547 h 219172"/>
              <a:gd name="connsiteX4" fmla="*/ 650081 w 673894"/>
              <a:gd name="connsiteY4" fmla="*/ 181072 h 219172"/>
              <a:gd name="connsiteX5" fmla="*/ 664369 w 673894"/>
              <a:gd name="connsiteY5" fmla="*/ 200122 h 219172"/>
              <a:gd name="connsiteX6" fmla="*/ 666750 w 673894"/>
              <a:gd name="connsiteY6" fmla="*/ 207265 h 219172"/>
              <a:gd name="connsiteX7" fmla="*/ 671513 w 673894"/>
              <a:gd name="connsiteY7" fmla="*/ 214409 h 219172"/>
              <a:gd name="connsiteX8" fmla="*/ 673894 w 673894"/>
              <a:gd name="connsiteY8" fmla="*/ 219172 h 219172"/>
              <a:gd name="connsiteX9" fmla="*/ 673894 w 673894"/>
              <a:gd name="connsiteY9" fmla="*/ 219172 h 219172"/>
              <a:gd name="connsiteX0" fmla="*/ 0 w 673894"/>
              <a:gd name="connsiteY0" fmla="*/ 197681 h 219113"/>
              <a:gd name="connsiteX1" fmla="*/ 0 w 673894"/>
              <a:gd name="connsiteY1" fmla="*/ 197681 h 219113"/>
              <a:gd name="connsiteX2" fmla="*/ 476250 w 673894"/>
              <a:gd name="connsiteY2" fmla="*/ 38 h 219113"/>
              <a:gd name="connsiteX3" fmla="*/ 650081 w 673894"/>
              <a:gd name="connsiteY3" fmla="*/ 181013 h 219113"/>
              <a:gd name="connsiteX4" fmla="*/ 664369 w 673894"/>
              <a:gd name="connsiteY4" fmla="*/ 200063 h 219113"/>
              <a:gd name="connsiteX5" fmla="*/ 666750 w 673894"/>
              <a:gd name="connsiteY5" fmla="*/ 207206 h 219113"/>
              <a:gd name="connsiteX6" fmla="*/ 671513 w 673894"/>
              <a:gd name="connsiteY6" fmla="*/ 214350 h 219113"/>
              <a:gd name="connsiteX7" fmla="*/ 673894 w 673894"/>
              <a:gd name="connsiteY7" fmla="*/ 219113 h 219113"/>
              <a:gd name="connsiteX8" fmla="*/ 673894 w 673894"/>
              <a:gd name="connsiteY8" fmla="*/ 219113 h 219113"/>
              <a:gd name="connsiteX0" fmla="*/ 0 w 673894"/>
              <a:gd name="connsiteY0" fmla="*/ 197644 h 219076"/>
              <a:gd name="connsiteX1" fmla="*/ 0 w 673894"/>
              <a:gd name="connsiteY1" fmla="*/ 197644 h 219076"/>
              <a:gd name="connsiteX2" fmla="*/ 476250 w 673894"/>
              <a:gd name="connsiteY2" fmla="*/ 1 h 219076"/>
              <a:gd name="connsiteX3" fmla="*/ 664369 w 673894"/>
              <a:gd name="connsiteY3" fmla="*/ 200026 h 219076"/>
              <a:gd name="connsiteX4" fmla="*/ 666750 w 673894"/>
              <a:gd name="connsiteY4" fmla="*/ 207169 h 219076"/>
              <a:gd name="connsiteX5" fmla="*/ 671513 w 673894"/>
              <a:gd name="connsiteY5" fmla="*/ 214313 h 219076"/>
              <a:gd name="connsiteX6" fmla="*/ 673894 w 673894"/>
              <a:gd name="connsiteY6" fmla="*/ 219076 h 219076"/>
              <a:gd name="connsiteX7" fmla="*/ 673894 w 673894"/>
              <a:gd name="connsiteY7" fmla="*/ 219076 h 219076"/>
              <a:gd name="connsiteX0" fmla="*/ 0 w 680514"/>
              <a:gd name="connsiteY0" fmla="*/ 197644 h 219646"/>
              <a:gd name="connsiteX1" fmla="*/ 0 w 680514"/>
              <a:gd name="connsiteY1" fmla="*/ 197644 h 219646"/>
              <a:gd name="connsiteX2" fmla="*/ 476250 w 680514"/>
              <a:gd name="connsiteY2" fmla="*/ 1 h 219646"/>
              <a:gd name="connsiteX3" fmla="*/ 664369 w 680514"/>
              <a:gd name="connsiteY3" fmla="*/ 200026 h 219646"/>
              <a:gd name="connsiteX4" fmla="*/ 671513 w 680514"/>
              <a:gd name="connsiteY4" fmla="*/ 214313 h 219646"/>
              <a:gd name="connsiteX5" fmla="*/ 673894 w 680514"/>
              <a:gd name="connsiteY5" fmla="*/ 219076 h 219646"/>
              <a:gd name="connsiteX6" fmla="*/ 673894 w 680514"/>
              <a:gd name="connsiteY6" fmla="*/ 219076 h 219646"/>
              <a:gd name="connsiteX0" fmla="*/ 0 w 686609"/>
              <a:gd name="connsiteY0" fmla="*/ 197685 h 231518"/>
              <a:gd name="connsiteX1" fmla="*/ 0 w 686609"/>
              <a:gd name="connsiteY1" fmla="*/ 197685 h 231518"/>
              <a:gd name="connsiteX2" fmla="*/ 476250 w 686609"/>
              <a:gd name="connsiteY2" fmla="*/ 42 h 231518"/>
              <a:gd name="connsiteX3" fmla="*/ 671513 w 686609"/>
              <a:gd name="connsiteY3" fmla="*/ 214354 h 231518"/>
              <a:gd name="connsiteX4" fmla="*/ 673894 w 686609"/>
              <a:gd name="connsiteY4" fmla="*/ 219117 h 231518"/>
              <a:gd name="connsiteX5" fmla="*/ 673894 w 686609"/>
              <a:gd name="connsiteY5" fmla="*/ 219117 h 231518"/>
              <a:gd name="connsiteX0" fmla="*/ 0 w 686609"/>
              <a:gd name="connsiteY0" fmla="*/ 197685 h 231518"/>
              <a:gd name="connsiteX1" fmla="*/ 0 w 686609"/>
              <a:gd name="connsiteY1" fmla="*/ 197685 h 231518"/>
              <a:gd name="connsiteX2" fmla="*/ 476250 w 686609"/>
              <a:gd name="connsiteY2" fmla="*/ 42 h 231518"/>
              <a:gd name="connsiteX3" fmla="*/ 671513 w 686609"/>
              <a:gd name="connsiteY3" fmla="*/ 214354 h 231518"/>
              <a:gd name="connsiteX4" fmla="*/ 673894 w 686609"/>
              <a:gd name="connsiteY4" fmla="*/ 219117 h 231518"/>
              <a:gd name="connsiteX0" fmla="*/ 0 w 671513"/>
              <a:gd name="connsiteY0" fmla="*/ 197685 h 214354"/>
              <a:gd name="connsiteX1" fmla="*/ 0 w 671513"/>
              <a:gd name="connsiteY1" fmla="*/ 197685 h 214354"/>
              <a:gd name="connsiteX2" fmla="*/ 476250 w 671513"/>
              <a:gd name="connsiteY2" fmla="*/ 42 h 214354"/>
              <a:gd name="connsiteX3" fmla="*/ 671513 w 671513"/>
              <a:gd name="connsiteY3" fmla="*/ 214354 h 214354"/>
              <a:gd name="connsiteX0" fmla="*/ 219075 w 890588"/>
              <a:gd name="connsiteY0" fmla="*/ 203703 h 220372"/>
              <a:gd name="connsiteX1" fmla="*/ 0 w 890588"/>
              <a:gd name="connsiteY1" fmla="*/ 89403 h 220372"/>
              <a:gd name="connsiteX2" fmla="*/ 695325 w 890588"/>
              <a:gd name="connsiteY2" fmla="*/ 6060 h 220372"/>
              <a:gd name="connsiteX3" fmla="*/ 890588 w 890588"/>
              <a:gd name="connsiteY3" fmla="*/ 220372 h 220372"/>
              <a:gd name="connsiteX0" fmla="*/ 0 w 890588"/>
              <a:gd name="connsiteY0" fmla="*/ 89403 h 220372"/>
              <a:gd name="connsiteX1" fmla="*/ 695325 w 890588"/>
              <a:gd name="connsiteY1" fmla="*/ 6060 h 220372"/>
              <a:gd name="connsiteX2" fmla="*/ 890588 w 890588"/>
              <a:gd name="connsiteY2" fmla="*/ 220372 h 220372"/>
              <a:gd name="connsiteX0" fmla="*/ 0 w 890588"/>
              <a:gd name="connsiteY0" fmla="*/ 113167 h 244136"/>
              <a:gd name="connsiteX1" fmla="*/ 695325 w 890588"/>
              <a:gd name="connsiteY1" fmla="*/ 29824 h 244136"/>
              <a:gd name="connsiteX2" fmla="*/ 890588 w 890588"/>
              <a:gd name="connsiteY2" fmla="*/ 244136 h 244136"/>
              <a:gd name="connsiteX0" fmla="*/ 0 w 890588"/>
              <a:gd name="connsiteY0" fmla="*/ 0 h 130969"/>
              <a:gd name="connsiteX1" fmla="*/ 890588 w 890588"/>
              <a:gd name="connsiteY1" fmla="*/ 130969 h 130969"/>
              <a:gd name="connsiteX0" fmla="*/ 0 w 890588"/>
              <a:gd name="connsiteY0" fmla="*/ 14559 h 145528"/>
              <a:gd name="connsiteX1" fmla="*/ 890588 w 890588"/>
              <a:gd name="connsiteY1" fmla="*/ 145528 h 145528"/>
              <a:gd name="connsiteX0" fmla="*/ 0 w 890588"/>
              <a:gd name="connsiteY0" fmla="*/ 70603 h 201572"/>
              <a:gd name="connsiteX1" fmla="*/ 890588 w 890588"/>
              <a:gd name="connsiteY1" fmla="*/ 201572 h 201572"/>
              <a:gd name="connsiteX0" fmla="*/ 0 w 890588"/>
              <a:gd name="connsiteY0" fmla="*/ 25077 h 156046"/>
              <a:gd name="connsiteX1" fmla="*/ 890588 w 890588"/>
              <a:gd name="connsiteY1" fmla="*/ 156046 h 156046"/>
              <a:gd name="connsiteX0" fmla="*/ 0 w 890588"/>
              <a:gd name="connsiteY0" fmla="*/ 16026 h 189849"/>
              <a:gd name="connsiteX1" fmla="*/ 890588 w 890588"/>
              <a:gd name="connsiteY1" fmla="*/ 146995 h 189849"/>
              <a:gd name="connsiteX0" fmla="*/ 0 w 933450"/>
              <a:gd name="connsiteY0" fmla="*/ 22269 h 84332"/>
              <a:gd name="connsiteX1" fmla="*/ 933450 w 933450"/>
              <a:gd name="connsiteY1" fmla="*/ 27031 h 84332"/>
              <a:gd name="connsiteX0" fmla="*/ 0 w 1042987"/>
              <a:gd name="connsiteY0" fmla="*/ 23311 h 73385"/>
              <a:gd name="connsiteX1" fmla="*/ 1042987 w 1042987"/>
              <a:gd name="connsiteY1" fmla="*/ 13786 h 73385"/>
              <a:gd name="connsiteX0" fmla="*/ 0 w 1031081"/>
              <a:gd name="connsiteY0" fmla="*/ 23871 h 68024"/>
              <a:gd name="connsiteX1" fmla="*/ 1031081 w 1031081"/>
              <a:gd name="connsiteY1" fmla="*/ 7202 h 68024"/>
              <a:gd name="connsiteX0" fmla="*/ 0 w 1031081"/>
              <a:gd name="connsiteY0" fmla="*/ 16669 h 125318"/>
              <a:gd name="connsiteX1" fmla="*/ 1031081 w 1031081"/>
              <a:gd name="connsiteY1" fmla="*/ 0 h 125318"/>
              <a:gd name="connsiteX0" fmla="*/ 0 w 1596231"/>
              <a:gd name="connsiteY0" fmla="*/ 0 h 726569"/>
              <a:gd name="connsiteX1" fmla="*/ 1596231 w 1596231"/>
              <a:gd name="connsiteY1" fmla="*/ 700881 h 726569"/>
              <a:gd name="connsiteX0" fmla="*/ 0 w 1596231"/>
              <a:gd name="connsiteY0" fmla="*/ 0 h 700881"/>
              <a:gd name="connsiteX1" fmla="*/ 1596231 w 1596231"/>
              <a:gd name="connsiteY1" fmla="*/ 700881 h 700881"/>
              <a:gd name="connsiteX0" fmla="*/ 0 w 1596231"/>
              <a:gd name="connsiteY0" fmla="*/ 0 h 700980"/>
              <a:gd name="connsiteX1" fmla="*/ 1596231 w 1596231"/>
              <a:gd name="connsiteY1" fmla="*/ 700881 h 700980"/>
              <a:gd name="connsiteX0" fmla="*/ 0 w 1596231"/>
              <a:gd name="connsiteY0" fmla="*/ 0 h 701002"/>
              <a:gd name="connsiteX1" fmla="*/ 1596231 w 1596231"/>
              <a:gd name="connsiteY1" fmla="*/ 700881 h 701002"/>
              <a:gd name="connsiteX0" fmla="*/ 0 w 1596231"/>
              <a:gd name="connsiteY0" fmla="*/ 0 h 700881"/>
              <a:gd name="connsiteX1" fmla="*/ 1596231 w 1596231"/>
              <a:gd name="connsiteY1" fmla="*/ 700881 h 700881"/>
              <a:gd name="connsiteX0" fmla="*/ 0 w 1596231"/>
              <a:gd name="connsiteY0" fmla="*/ 0 h 700881"/>
              <a:gd name="connsiteX1" fmla="*/ 1596231 w 1596231"/>
              <a:gd name="connsiteY1" fmla="*/ 700881 h 700881"/>
              <a:gd name="connsiteX0" fmla="*/ 0 w 1596231"/>
              <a:gd name="connsiteY0" fmla="*/ 0 h 700881"/>
              <a:gd name="connsiteX1" fmla="*/ 1596231 w 1596231"/>
              <a:gd name="connsiteY1" fmla="*/ 700881 h 700881"/>
              <a:gd name="connsiteX0" fmla="*/ 0 w 1524793"/>
              <a:gd name="connsiteY0" fmla="*/ 0 h 793"/>
              <a:gd name="connsiteX1" fmla="*/ 1524793 w 1524793"/>
              <a:gd name="connsiteY1" fmla="*/ 793 h 793"/>
              <a:gd name="connsiteX0" fmla="*/ 0 w 10937"/>
              <a:gd name="connsiteY0" fmla="*/ 0 h 17546570"/>
              <a:gd name="connsiteX1" fmla="*/ 10937 w 10937"/>
              <a:gd name="connsiteY1" fmla="*/ 17546570 h 17546570"/>
              <a:gd name="connsiteX0" fmla="*/ 0 w 10937"/>
              <a:gd name="connsiteY0" fmla="*/ 0 h 17546570"/>
              <a:gd name="connsiteX1" fmla="*/ 10937 w 10937"/>
              <a:gd name="connsiteY1" fmla="*/ 17546570 h 17546570"/>
              <a:gd name="connsiteX0" fmla="*/ 0 w 9781"/>
              <a:gd name="connsiteY0" fmla="*/ 1256469 h 3003392"/>
              <a:gd name="connsiteX1" fmla="*/ 9781 w 9781"/>
              <a:gd name="connsiteY1" fmla="*/ 1746923 h 3003392"/>
              <a:gd name="connsiteX0" fmla="*/ 0 w 10000"/>
              <a:gd name="connsiteY0" fmla="*/ 0 h 1634"/>
              <a:gd name="connsiteX1" fmla="*/ 10000 w 10000"/>
              <a:gd name="connsiteY1" fmla="*/ 1634 h 1634"/>
              <a:gd name="connsiteX0" fmla="*/ 0 w 10128"/>
              <a:gd name="connsiteY0" fmla="*/ 1014 h 1014"/>
              <a:gd name="connsiteX1" fmla="*/ 10128 w 10128"/>
              <a:gd name="connsiteY1" fmla="*/ 0 h 1014"/>
              <a:gd name="connsiteX0" fmla="*/ 0 w 9779"/>
              <a:gd name="connsiteY0" fmla="*/ 0 h 2070"/>
              <a:gd name="connsiteX1" fmla="*/ 9779 w 9779"/>
              <a:gd name="connsiteY1" fmla="*/ 2070 h 2070"/>
              <a:gd name="connsiteX0" fmla="*/ 0 w 17386"/>
              <a:gd name="connsiteY0" fmla="*/ 0 h 22977258"/>
              <a:gd name="connsiteX1" fmla="*/ 17386 w 17386"/>
              <a:gd name="connsiteY1" fmla="*/ 22977258 h 22977258"/>
              <a:gd name="connsiteX0" fmla="*/ 0 w 17386"/>
              <a:gd name="connsiteY0" fmla="*/ 0 h 22977258"/>
              <a:gd name="connsiteX1" fmla="*/ 17386 w 17386"/>
              <a:gd name="connsiteY1" fmla="*/ 22977258 h 22977258"/>
              <a:gd name="connsiteX0" fmla="*/ 0 w 17386"/>
              <a:gd name="connsiteY0" fmla="*/ 0 h 22977258"/>
              <a:gd name="connsiteX1" fmla="*/ 17386 w 17386"/>
              <a:gd name="connsiteY1" fmla="*/ 22977258 h 22977258"/>
              <a:gd name="connsiteX0" fmla="*/ 0 w 25198"/>
              <a:gd name="connsiteY0" fmla="*/ 0 h 22860673"/>
              <a:gd name="connsiteX1" fmla="*/ 25198 w 25198"/>
              <a:gd name="connsiteY1" fmla="*/ 22860673 h 22860673"/>
              <a:gd name="connsiteX0" fmla="*/ 0 w 26531"/>
              <a:gd name="connsiteY0" fmla="*/ 713917 h 23574590"/>
              <a:gd name="connsiteX1" fmla="*/ 25198 w 26531"/>
              <a:gd name="connsiteY1" fmla="*/ 23574590 h 23574590"/>
              <a:gd name="connsiteX0" fmla="*/ 0 w 26864"/>
              <a:gd name="connsiteY0" fmla="*/ 5377050 h 28237723"/>
              <a:gd name="connsiteX1" fmla="*/ 25198 w 26864"/>
              <a:gd name="connsiteY1" fmla="*/ 28237723 h 28237723"/>
              <a:gd name="connsiteX0" fmla="*/ 0 w 26996"/>
              <a:gd name="connsiteY0" fmla="*/ 1980673 h 24841371"/>
              <a:gd name="connsiteX1" fmla="*/ 25198 w 26996"/>
              <a:gd name="connsiteY1" fmla="*/ 24841346 h 24841371"/>
              <a:gd name="connsiteX0" fmla="*/ 0 w 27567"/>
              <a:gd name="connsiteY0" fmla="*/ 4446928 h 27307626"/>
              <a:gd name="connsiteX1" fmla="*/ 25198 w 27567"/>
              <a:gd name="connsiteY1" fmla="*/ 27307601 h 27307626"/>
              <a:gd name="connsiteX0" fmla="*/ 0 w 27194"/>
              <a:gd name="connsiteY0" fmla="*/ 4456793 h 27200906"/>
              <a:gd name="connsiteX1" fmla="*/ 24772 w 27194"/>
              <a:gd name="connsiteY1" fmla="*/ 27200881 h 27200906"/>
              <a:gd name="connsiteX0" fmla="*/ 0 w 24772"/>
              <a:gd name="connsiteY0" fmla="*/ 4484590 h 27228678"/>
              <a:gd name="connsiteX1" fmla="*/ 24772 w 24772"/>
              <a:gd name="connsiteY1" fmla="*/ 27228678 h 27228678"/>
              <a:gd name="connsiteX0" fmla="*/ 0 w 17338"/>
              <a:gd name="connsiteY0" fmla="*/ 4464676 h 27441934"/>
              <a:gd name="connsiteX1" fmla="*/ 17338 w 17338"/>
              <a:gd name="connsiteY1" fmla="*/ 27441934 h 27441934"/>
              <a:gd name="connsiteX0" fmla="*/ 0 w 17338"/>
              <a:gd name="connsiteY0" fmla="*/ 4427993 h 27405679"/>
              <a:gd name="connsiteX1" fmla="*/ 17338 w 17338"/>
              <a:gd name="connsiteY1" fmla="*/ 27405251 h 27405679"/>
              <a:gd name="connsiteX0" fmla="*/ 0 w 17338"/>
              <a:gd name="connsiteY0" fmla="*/ 4447589 h 27192105"/>
              <a:gd name="connsiteX1" fmla="*/ 17338 w 17338"/>
              <a:gd name="connsiteY1" fmla="*/ 27191676 h 27192105"/>
              <a:gd name="connsiteX0" fmla="*/ 0 w 17338"/>
              <a:gd name="connsiteY0" fmla="*/ 344615 h 23089351"/>
              <a:gd name="connsiteX1" fmla="*/ 17338 w 17338"/>
              <a:gd name="connsiteY1" fmla="*/ 23088702 h 23089351"/>
              <a:gd name="connsiteX0" fmla="*/ 0 w 8741"/>
              <a:gd name="connsiteY0" fmla="*/ 1503575 h 1867417"/>
              <a:gd name="connsiteX1" fmla="*/ 8010 w 8741"/>
              <a:gd name="connsiteY1" fmla="*/ 1863330 h 1867417"/>
              <a:gd name="connsiteX0" fmla="*/ 0 w 11726"/>
              <a:gd name="connsiteY0" fmla="*/ 14495 h 16421"/>
              <a:gd name="connsiteX1" fmla="*/ 9164 w 11726"/>
              <a:gd name="connsiteY1" fmla="*/ 16421 h 16421"/>
              <a:gd name="connsiteX0" fmla="*/ 0 w 9164"/>
              <a:gd name="connsiteY0" fmla="*/ 13554 h 15480"/>
              <a:gd name="connsiteX1" fmla="*/ 9164 w 9164"/>
              <a:gd name="connsiteY1" fmla="*/ 15480 h 15480"/>
              <a:gd name="connsiteX0" fmla="*/ 0 w 10000"/>
              <a:gd name="connsiteY0" fmla="*/ 10170 h 11414"/>
              <a:gd name="connsiteX1" fmla="*/ 10000 w 10000"/>
              <a:gd name="connsiteY1" fmla="*/ 11414 h 11414"/>
              <a:gd name="connsiteX0" fmla="*/ 0 w 10000"/>
              <a:gd name="connsiteY0" fmla="*/ 4731 h 5975"/>
              <a:gd name="connsiteX1" fmla="*/ 10000 w 10000"/>
              <a:gd name="connsiteY1" fmla="*/ 5975 h 5975"/>
              <a:gd name="connsiteX0" fmla="*/ 0 w 10000"/>
              <a:gd name="connsiteY0" fmla="*/ 17510 h 19592"/>
              <a:gd name="connsiteX1" fmla="*/ 10000 w 10000"/>
              <a:gd name="connsiteY1" fmla="*/ 19592 h 19592"/>
              <a:gd name="connsiteX0" fmla="*/ 0 w 8463"/>
              <a:gd name="connsiteY0" fmla="*/ 66799 h 66799"/>
              <a:gd name="connsiteX1" fmla="*/ 8463 w 8463"/>
              <a:gd name="connsiteY1" fmla="*/ 33 h 66799"/>
              <a:gd name="connsiteX0" fmla="*/ 0 w 10000"/>
              <a:gd name="connsiteY0" fmla="*/ 9998 h 9998"/>
              <a:gd name="connsiteX1" fmla="*/ 10000 w 10000"/>
              <a:gd name="connsiteY1" fmla="*/ 3 h 9998"/>
              <a:gd name="connsiteX0" fmla="*/ 0 w 10000"/>
              <a:gd name="connsiteY0" fmla="*/ 10002 h 10002"/>
              <a:gd name="connsiteX1" fmla="*/ 10000 w 10000"/>
              <a:gd name="connsiteY1" fmla="*/ 5 h 10002"/>
              <a:gd name="connsiteX0" fmla="*/ 0 w 10140"/>
              <a:gd name="connsiteY0" fmla="*/ 9599 h 9599"/>
              <a:gd name="connsiteX1" fmla="*/ 10140 w 10140"/>
              <a:gd name="connsiteY1" fmla="*/ 6 h 9599"/>
              <a:gd name="connsiteX0" fmla="*/ 0 w 10238"/>
              <a:gd name="connsiteY0" fmla="*/ 10000 h 10000"/>
              <a:gd name="connsiteX1" fmla="*/ 10238 w 10238"/>
              <a:gd name="connsiteY1" fmla="*/ 6 h 10000"/>
            </a:gdLst>
            <a:ahLst/>
            <a:cxnLst>
              <a:cxn ang="0">
                <a:pos x="connsiteX0" y="connsiteY0"/>
              </a:cxn>
              <a:cxn ang="0">
                <a:pos x="connsiteX1" y="connsiteY1"/>
              </a:cxn>
            </a:cxnLst>
            <a:rect l="l" t="t" r="r" b="b"/>
            <a:pathLst>
              <a:path w="10238" h="10000">
                <a:moveTo>
                  <a:pt x="0" y="10000"/>
                </a:moveTo>
                <a:cubicBezTo>
                  <a:pt x="4985" y="9968"/>
                  <a:pt x="1533" y="-277"/>
                  <a:pt x="10238" y="6"/>
                </a:cubicBezTo>
              </a:path>
            </a:pathLst>
          </a:custGeom>
          <a:noFill/>
          <a:ln w="38100" cap="flat" cmpd="sng" algn="ctr">
            <a:solidFill>
              <a:srgbClr val="FFC000"/>
            </a:solidFill>
            <a:prstDash val="solid"/>
            <a:headEnd type="oval"/>
            <a:tailEnd type="triangle" w="lg" len="lg"/>
          </a:ln>
          <a:effectLst>
            <a:outerShdw blurRad="50800" dist="38100" dir="2700000" algn="tl" rotWithShape="0">
              <a:prstClr val="black">
                <a:alpha val="40000"/>
              </a:prstClr>
            </a:outerShdw>
          </a:effectLst>
        </p:spPr>
        <p:txBody>
          <a:bodyPr rtlCol="0" anchor="ctr"/>
          <a:lstStyle/>
          <a:p>
            <a:pPr algn="ctr" defTabSz="914400">
              <a:defRPr/>
            </a:pPr>
            <a:endParaRPr lang="en-US" kern="0" dirty="0" smtClean="0">
              <a:solidFill>
                <a:prstClr val="white"/>
              </a:solidFill>
              <a:latin typeface="Segoe UI Light"/>
            </a:endParaRPr>
          </a:p>
        </p:txBody>
      </p:sp>
      <p:pic>
        <p:nvPicPr>
          <p:cNvPr id="198" name="Screen - Grouped Ite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6512" y="4477056"/>
            <a:ext cx="2828925" cy="1590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 name="Screen - Group Detai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6509" y="4477056"/>
            <a:ext cx="2828928" cy="1590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0" name="Screen - Item Detail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6509" y="4477056"/>
            <a:ext cx="2828928" cy="1590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1" name="TextBox 200"/>
          <p:cNvSpPr txBox="1"/>
          <p:nvPr/>
        </p:nvSpPr>
        <p:spPr>
          <a:xfrm>
            <a:off x="2912484" y="5718730"/>
            <a:ext cx="3762953" cy="369332"/>
          </a:xfrm>
          <a:prstGeom prst="rect">
            <a:avLst/>
          </a:prstGeom>
          <a:noFill/>
        </p:spPr>
        <p:txBody>
          <a:bodyPr wrap="none" rtlCol="0">
            <a:spAutoFit/>
          </a:bodyPr>
          <a:lstStyle/>
          <a:p>
            <a:pPr defTabSz="914400"/>
            <a:r>
              <a:rPr lang="en-US" dirty="0" smtClean="0">
                <a:solidFill>
                  <a:prstClr val="black"/>
                </a:solidFill>
                <a:latin typeface="Segoe UI Light"/>
              </a:rPr>
              <a:t>3-Tier UI Hierarchy for Grouped Data</a:t>
            </a:r>
            <a:endParaRPr lang="en-US" dirty="0">
              <a:solidFill>
                <a:prstClr val="black"/>
              </a:solidFill>
              <a:latin typeface="Segoe UI Light"/>
            </a:endParaRPr>
          </a:p>
        </p:txBody>
      </p:sp>
    </p:spTree>
    <p:extLst>
      <p:ext uri="{BB962C8B-B14F-4D97-AF65-F5344CB8AC3E}">
        <p14:creationId xmlns:p14="http://schemas.microsoft.com/office/powerpoint/2010/main" val="415869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87"/>
                                        </p:tgtEl>
                                        <p:attrNameLst>
                                          <p:attrName>style.visibility</p:attrName>
                                        </p:attrNameLst>
                                      </p:cBhvr>
                                      <p:to>
                                        <p:strVal val="visible"/>
                                      </p:to>
                                    </p:set>
                                  </p:childTnLst>
                                </p:cTn>
                              </p:par>
                              <p:par>
                                <p:cTn id="10" presetID="1" presetClass="entr" presetSubtype="0" fill="hold" grpId="0" nodeType="withEffect">
                                  <p:stCondLst>
                                    <p:cond delay="100"/>
                                  </p:stCondLst>
                                  <p:childTnLst>
                                    <p:set>
                                      <p:cBhvr>
                                        <p:cTn id="11" dur="1" fill="hold">
                                          <p:stCondLst>
                                            <p:cond delay="0"/>
                                          </p:stCondLst>
                                        </p:cTn>
                                        <p:tgtEl>
                                          <p:spTgt spid="186"/>
                                        </p:tgtEl>
                                        <p:attrNameLst>
                                          <p:attrName>style.visibility</p:attrName>
                                        </p:attrNameLst>
                                      </p:cBhvr>
                                      <p:to>
                                        <p:strVal val="visible"/>
                                      </p:to>
                                    </p:set>
                                  </p:childTnLst>
                                </p:cTn>
                              </p:par>
                              <p:par>
                                <p:cTn id="12" presetID="1" presetClass="entr" presetSubtype="0" fill="hold" grpId="0" nodeType="withEffect">
                                  <p:stCondLst>
                                    <p:cond delay="200"/>
                                  </p:stCondLst>
                                  <p:childTnLst>
                                    <p:set>
                                      <p:cBhvr>
                                        <p:cTn id="13" dur="1" fill="hold">
                                          <p:stCondLst>
                                            <p:cond delay="0"/>
                                          </p:stCondLst>
                                        </p:cTn>
                                        <p:tgtEl>
                                          <p:spTgt spid="185"/>
                                        </p:tgtEl>
                                        <p:attrNameLst>
                                          <p:attrName>style.visibility</p:attrName>
                                        </p:attrNameLst>
                                      </p:cBhvr>
                                      <p:to>
                                        <p:strVal val="visible"/>
                                      </p:to>
                                    </p:set>
                                  </p:childTnLst>
                                </p:cTn>
                              </p:par>
                              <p:par>
                                <p:cTn id="14" presetID="1" presetClass="entr" presetSubtype="0" fill="hold" grpId="0" nodeType="withEffect">
                                  <p:stCondLst>
                                    <p:cond delay="300"/>
                                  </p:stCondLst>
                                  <p:childTnLst>
                                    <p:set>
                                      <p:cBhvr>
                                        <p:cTn id="15" dur="1" fill="hold">
                                          <p:stCondLst>
                                            <p:cond delay="0"/>
                                          </p:stCondLst>
                                        </p:cTn>
                                        <p:tgtEl>
                                          <p:spTgt spid="184"/>
                                        </p:tgtEl>
                                        <p:attrNameLst>
                                          <p:attrName>style.visibility</p:attrName>
                                        </p:attrNameLst>
                                      </p:cBhvr>
                                      <p:to>
                                        <p:strVal val="visible"/>
                                      </p:to>
                                    </p:set>
                                  </p:childTnLst>
                                </p:cTn>
                              </p:par>
                              <p:par>
                                <p:cTn id="16" presetID="1" presetClass="entr" presetSubtype="0" fill="hold" grpId="0" nodeType="withEffect">
                                  <p:stCondLst>
                                    <p:cond delay="400"/>
                                  </p:stCondLst>
                                  <p:childTnLst>
                                    <p:set>
                                      <p:cBhvr>
                                        <p:cTn id="17" dur="1" fill="hold">
                                          <p:stCondLst>
                                            <p:cond delay="0"/>
                                          </p:stCondLst>
                                        </p:cTn>
                                        <p:tgtEl>
                                          <p:spTgt spid="183"/>
                                        </p:tgtEl>
                                        <p:attrNameLst>
                                          <p:attrName>style.visibility</p:attrName>
                                        </p:attrNameLst>
                                      </p:cBhvr>
                                      <p:to>
                                        <p:strVal val="visible"/>
                                      </p:to>
                                    </p:set>
                                  </p:childTnLst>
                                </p:cTn>
                              </p:par>
                              <p:par>
                                <p:cTn id="18" presetID="1" presetClass="entr" presetSubtype="0" fill="hold" grpId="0" nodeType="withEffect">
                                  <p:stCondLst>
                                    <p:cond delay="500"/>
                                  </p:stCondLst>
                                  <p:childTnLst>
                                    <p:set>
                                      <p:cBhvr>
                                        <p:cTn id="19" dur="1" fill="hold">
                                          <p:stCondLst>
                                            <p:cond delay="0"/>
                                          </p:stCondLst>
                                        </p:cTn>
                                        <p:tgtEl>
                                          <p:spTgt spid="182"/>
                                        </p:tgtEl>
                                        <p:attrNameLst>
                                          <p:attrName>style.visibility</p:attrName>
                                        </p:attrNameLst>
                                      </p:cBhvr>
                                      <p:to>
                                        <p:strVal val="visible"/>
                                      </p:to>
                                    </p:set>
                                  </p:childTnLst>
                                </p:cTn>
                              </p:par>
                              <p:par>
                                <p:cTn id="20" presetID="1" presetClass="entr" presetSubtype="0" fill="hold" grpId="0" nodeType="withEffect">
                                  <p:stCondLst>
                                    <p:cond delay="600"/>
                                  </p:stCondLst>
                                  <p:childTnLst>
                                    <p:set>
                                      <p:cBhvr>
                                        <p:cTn id="21" dur="1" fill="hold">
                                          <p:stCondLst>
                                            <p:cond delay="0"/>
                                          </p:stCondLst>
                                        </p:cTn>
                                        <p:tgtEl>
                                          <p:spTgt spid="181"/>
                                        </p:tgtEl>
                                        <p:attrNameLst>
                                          <p:attrName>style.visibility</p:attrName>
                                        </p:attrNameLst>
                                      </p:cBhvr>
                                      <p:to>
                                        <p:strVal val="visible"/>
                                      </p:to>
                                    </p:set>
                                  </p:childTnLst>
                                </p:cTn>
                              </p:par>
                              <p:par>
                                <p:cTn id="22" presetID="1" presetClass="entr" presetSubtype="0" fill="hold" grpId="0" nodeType="withEffect">
                                  <p:stCondLst>
                                    <p:cond delay="700"/>
                                  </p:stCondLst>
                                  <p:childTnLst>
                                    <p:set>
                                      <p:cBhvr>
                                        <p:cTn id="23" dur="1" fill="hold">
                                          <p:stCondLst>
                                            <p:cond delay="0"/>
                                          </p:stCondLst>
                                        </p:cTn>
                                        <p:tgtEl>
                                          <p:spTgt spid="180"/>
                                        </p:tgtEl>
                                        <p:attrNameLst>
                                          <p:attrName>style.visibility</p:attrName>
                                        </p:attrNameLst>
                                      </p:cBhvr>
                                      <p:to>
                                        <p:strVal val="visible"/>
                                      </p:to>
                                    </p:set>
                                  </p:childTnLst>
                                </p:cTn>
                              </p:par>
                              <p:par>
                                <p:cTn id="24" presetID="1" presetClass="entr" presetSubtype="0" fill="hold" grpId="0" nodeType="withEffect">
                                  <p:stCondLst>
                                    <p:cond delay="800"/>
                                  </p:stCondLst>
                                  <p:childTnLst>
                                    <p:set>
                                      <p:cBhvr>
                                        <p:cTn id="25" dur="1" fill="hold">
                                          <p:stCondLst>
                                            <p:cond delay="0"/>
                                          </p:stCondLst>
                                        </p:cTn>
                                        <p:tgtEl>
                                          <p:spTgt spid="179"/>
                                        </p:tgtEl>
                                        <p:attrNameLst>
                                          <p:attrName>style.visibility</p:attrName>
                                        </p:attrNameLst>
                                      </p:cBhvr>
                                      <p:to>
                                        <p:strVal val="visible"/>
                                      </p:to>
                                    </p:set>
                                  </p:childTnLst>
                                </p:cTn>
                              </p:par>
                              <p:par>
                                <p:cTn id="26" presetID="1" presetClass="entr" presetSubtype="0" fill="hold" grpId="0" nodeType="withEffect">
                                  <p:stCondLst>
                                    <p:cond delay="900"/>
                                  </p:stCondLst>
                                  <p:childTnLst>
                                    <p:set>
                                      <p:cBhvr>
                                        <p:cTn id="27" dur="1" fill="hold">
                                          <p:stCondLst>
                                            <p:cond delay="0"/>
                                          </p:stCondLst>
                                        </p:cTn>
                                        <p:tgtEl>
                                          <p:spTgt spid="178"/>
                                        </p:tgtEl>
                                        <p:attrNameLst>
                                          <p:attrName>style.visibility</p:attrName>
                                        </p:attrNameLst>
                                      </p:cBhvr>
                                      <p:to>
                                        <p:strVal val="visible"/>
                                      </p:to>
                                    </p:set>
                                  </p:childTnLst>
                                </p:cTn>
                              </p:par>
                              <p:par>
                                <p:cTn id="28" presetID="1" presetClass="entr" presetSubtype="0" fill="hold" grpId="0" nodeType="withEffect">
                                  <p:stCondLst>
                                    <p:cond delay="1000"/>
                                  </p:stCondLst>
                                  <p:childTnLst>
                                    <p:set>
                                      <p:cBhvr>
                                        <p:cTn id="29" dur="1" fill="hold">
                                          <p:stCondLst>
                                            <p:cond delay="0"/>
                                          </p:stCondLst>
                                        </p:cTn>
                                        <p:tgtEl>
                                          <p:spTgt spid="177"/>
                                        </p:tgtEl>
                                        <p:attrNameLst>
                                          <p:attrName>style.visibility</p:attrName>
                                        </p:attrNameLst>
                                      </p:cBhvr>
                                      <p:to>
                                        <p:strVal val="visible"/>
                                      </p:to>
                                    </p:set>
                                  </p:childTnLst>
                                </p:cTn>
                              </p:par>
                              <p:par>
                                <p:cTn id="30" presetID="1" presetClass="entr" presetSubtype="0" fill="hold" grpId="0" nodeType="withEffect">
                                  <p:stCondLst>
                                    <p:cond delay="1100"/>
                                  </p:stCondLst>
                                  <p:childTnLst>
                                    <p:set>
                                      <p:cBhvr>
                                        <p:cTn id="31" dur="1" fill="hold">
                                          <p:stCondLst>
                                            <p:cond delay="0"/>
                                          </p:stCondLst>
                                        </p:cTn>
                                        <p:tgtEl>
                                          <p:spTgt spid="176"/>
                                        </p:tgtEl>
                                        <p:attrNameLst>
                                          <p:attrName>style.visibility</p:attrName>
                                        </p:attrNameLst>
                                      </p:cBhvr>
                                      <p:to>
                                        <p:strVal val="visible"/>
                                      </p:to>
                                    </p:set>
                                  </p:childTnLst>
                                </p:cTn>
                              </p:par>
                              <p:par>
                                <p:cTn id="32" presetID="1" presetClass="entr" presetSubtype="0" fill="hold" grpId="0" nodeType="withEffect">
                                  <p:stCondLst>
                                    <p:cond delay="1200"/>
                                  </p:stCondLst>
                                  <p:childTnLst>
                                    <p:set>
                                      <p:cBhvr>
                                        <p:cTn id="33" dur="1" fill="hold">
                                          <p:stCondLst>
                                            <p:cond delay="0"/>
                                          </p:stCondLst>
                                        </p:cTn>
                                        <p:tgtEl>
                                          <p:spTgt spid="175"/>
                                        </p:tgtEl>
                                        <p:attrNameLst>
                                          <p:attrName>style.visibility</p:attrName>
                                        </p:attrNameLst>
                                      </p:cBhvr>
                                      <p:to>
                                        <p:strVal val="visible"/>
                                      </p:to>
                                    </p:set>
                                  </p:childTnLst>
                                </p:cTn>
                              </p:par>
                              <p:par>
                                <p:cTn id="34" presetID="1" presetClass="entr" presetSubtype="0" fill="hold" grpId="0" nodeType="withEffect">
                                  <p:stCondLst>
                                    <p:cond delay="1300"/>
                                  </p:stCondLst>
                                  <p:childTnLst>
                                    <p:set>
                                      <p:cBhvr>
                                        <p:cTn id="35" dur="1" fill="hold">
                                          <p:stCondLst>
                                            <p:cond delay="0"/>
                                          </p:stCondLst>
                                        </p:cTn>
                                        <p:tgtEl>
                                          <p:spTgt spid="174"/>
                                        </p:tgtEl>
                                        <p:attrNameLst>
                                          <p:attrName>style.visibility</p:attrName>
                                        </p:attrNameLst>
                                      </p:cBhvr>
                                      <p:to>
                                        <p:strVal val="visible"/>
                                      </p:to>
                                    </p:set>
                                  </p:childTnLst>
                                </p:cTn>
                              </p:par>
                              <p:par>
                                <p:cTn id="36" presetID="1" presetClass="entr" presetSubtype="0" fill="hold" grpId="0" nodeType="withEffect">
                                  <p:stCondLst>
                                    <p:cond delay="1400"/>
                                  </p:stCondLst>
                                  <p:childTnLst>
                                    <p:set>
                                      <p:cBhvr>
                                        <p:cTn id="37" dur="1" fill="hold">
                                          <p:stCondLst>
                                            <p:cond delay="0"/>
                                          </p:stCondLst>
                                        </p:cTn>
                                        <p:tgtEl>
                                          <p:spTgt spid="173"/>
                                        </p:tgtEl>
                                        <p:attrNameLst>
                                          <p:attrName>style.visibility</p:attrName>
                                        </p:attrNameLst>
                                      </p:cBhvr>
                                      <p:to>
                                        <p:strVal val="visible"/>
                                      </p:to>
                                    </p:set>
                                  </p:childTnLst>
                                </p:cTn>
                              </p:par>
                              <p:par>
                                <p:cTn id="38" presetID="1" presetClass="entr" presetSubtype="0" fill="hold" grpId="0" nodeType="withEffect">
                                  <p:stCondLst>
                                    <p:cond delay="1500"/>
                                  </p:stCondLst>
                                  <p:childTnLst>
                                    <p:set>
                                      <p:cBhvr>
                                        <p:cTn id="39" dur="1" fill="hold">
                                          <p:stCondLst>
                                            <p:cond delay="0"/>
                                          </p:stCondLst>
                                        </p:cTn>
                                        <p:tgtEl>
                                          <p:spTgt spid="172"/>
                                        </p:tgtEl>
                                        <p:attrNameLst>
                                          <p:attrName>style.visibility</p:attrName>
                                        </p:attrNameLst>
                                      </p:cBhvr>
                                      <p:to>
                                        <p:strVal val="visible"/>
                                      </p:to>
                                    </p:set>
                                  </p:childTnLst>
                                </p:cTn>
                              </p:par>
                              <p:par>
                                <p:cTn id="40" presetID="1" presetClass="entr" presetSubtype="0" fill="hold" grpId="0" nodeType="withEffect">
                                  <p:stCondLst>
                                    <p:cond delay="1600"/>
                                  </p:stCondLst>
                                  <p:childTnLst>
                                    <p:set>
                                      <p:cBhvr>
                                        <p:cTn id="41" dur="1" fill="hold">
                                          <p:stCondLst>
                                            <p:cond delay="0"/>
                                          </p:stCondLst>
                                        </p:cTn>
                                        <p:tgtEl>
                                          <p:spTgt spid="171"/>
                                        </p:tgtEl>
                                        <p:attrNameLst>
                                          <p:attrName>style.visibility</p:attrName>
                                        </p:attrNameLst>
                                      </p:cBhvr>
                                      <p:to>
                                        <p:strVal val="visible"/>
                                      </p:to>
                                    </p:set>
                                  </p:childTnLst>
                                </p:cTn>
                              </p:par>
                              <p:par>
                                <p:cTn id="42" presetID="1" presetClass="entr" presetSubtype="0" fill="hold" grpId="0" nodeType="withEffect">
                                  <p:stCondLst>
                                    <p:cond delay="1700"/>
                                  </p:stCondLst>
                                  <p:childTnLst>
                                    <p:set>
                                      <p:cBhvr>
                                        <p:cTn id="43" dur="1" fill="hold">
                                          <p:stCondLst>
                                            <p:cond delay="0"/>
                                          </p:stCondLst>
                                        </p:cTn>
                                        <p:tgtEl>
                                          <p:spTgt spid="17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7"/>
                                        </p:tgtEl>
                                        <p:attrNameLst>
                                          <p:attrName>style.visibility</p:attrName>
                                        </p:attrNameLst>
                                      </p:cBhvr>
                                      <p:to>
                                        <p:strVal val="visible"/>
                                      </p:to>
                                    </p:set>
                                    <p:animEffect transition="in" filter="fade">
                                      <p:cBhvr>
                                        <p:cTn id="48" dur="500"/>
                                        <p:tgtEl>
                                          <p:spTgt spid="137"/>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19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5"/>
                                        </p:tgtEl>
                                        <p:attrNameLst>
                                          <p:attrName>style.visibility</p:attrName>
                                        </p:attrNameLst>
                                      </p:cBhvr>
                                      <p:to>
                                        <p:strVal val="visible"/>
                                      </p:to>
                                    </p:set>
                                  </p:childTnLst>
                                </p:cTn>
                              </p:par>
                              <p:par>
                                <p:cTn id="53" presetID="1" presetClass="entr" presetSubtype="0" fill="hold" grpId="0" nodeType="withEffect">
                                  <p:stCondLst>
                                    <p:cond delay="100"/>
                                  </p:stCondLst>
                                  <p:childTnLst>
                                    <p:set>
                                      <p:cBhvr>
                                        <p:cTn id="54" dur="1" fill="hold">
                                          <p:stCondLst>
                                            <p:cond delay="0"/>
                                          </p:stCondLst>
                                        </p:cTn>
                                        <p:tgtEl>
                                          <p:spTgt spid="192"/>
                                        </p:tgtEl>
                                        <p:attrNameLst>
                                          <p:attrName>style.visibility</p:attrName>
                                        </p:attrNameLst>
                                      </p:cBhvr>
                                      <p:to>
                                        <p:strVal val="visible"/>
                                      </p:to>
                                    </p:set>
                                  </p:childTnLst>
                                </p:cTn>
                              </p:par>
                              <p:par>
                                <p:cTn id="55" presetID="1" presetClass="entr" presetSubtype="0" fill="hold" nodeType="withEffect">
                                  <p:stCondLst>
                                    <p:cond delay="100"/>
                                  </p:stCondLst>
                                  <p:childTnLst>
                                    <p:set>
                                      <p:cBhvr>
                                        <p:cTn id="56" dur="1" fill="hold">
                                          <p:stCondLst>
                                            <p:cond delay="0"/>
                                          </p:stCondLst>
                                        </p:cTn>
                                        <p:tgtEl>
                                          <p:spTgt spid="161"/>
                                        </p:tgtEl>
                                        <p:attrNameLst>
                                          <p:attrName>style.visibility</p:attrName>
                                        </p:attrNameLst>
                                      </p:cBhvr>
                                      <p:to>
                                        <p:strVal val="visible"/>
                                      </p:to>
                                    </p:set>
                                  </p:childTnLst>
                                </p:cTn>
                              </p:par>
                              <p:par>
                                <p:cTn id="57" presetID="1" presetClass="entr" presetSubtype="0" fill="hold" grpId="0" nodeType="withEffect">
                                  <p:stCondLst>
                                    <p:cond delay="200"/>
                                  </p:stCondLst>
                                  <p:childTnLst>
                                    <p:set>
                                      <p:cBhvr>
                                        <p:cTn id="58" dur="1" fill="hold">
                                          <p:stCondLst>
                                            <p:cond delay="0"/>
                                          </p:stCondLst>
                                        </p:cTn>
                                        <p:tgtEl>
                                          <p:spTgt spid="191"/>
                                        </p:tgtEl>
                                        <p:attrNameLst>
                                          <p:attrName>style.visibility</p:attrName>
                                        </p:attrNameLst>
                                      </p:cBhvr>
                                      <p:to>
                                        <p:strVal val="visible"/>
                                      </p:to>
                                    </p:set>
                                  </p:childTnLst>
                                </p:cTn>
                              </p:par>
                              <p:par>
                                <p:cTn id="59" presetID="1" presetClass="entr" presetSubtype="0" fill="hold" nodeType="withEffect">
                                  <p:stCondLst>
                                    <p:cond delay="200"/>
                                  </p:stCondLst>
                                  <p:childTnLst>
                                    <p:set>
                                      <p:cBhvr>
                                        <p:cTn id="60" dur="1" fill="hold">
                                          <p:stCondLst>
                                            <p:cond delay="0"/>
                                          </p:stCondLst>
                                        </p:cTn>
                                        <p:tgtEl>
                                          <p:spTgt spid="157"/>
                                        </p:tgtEl>
                                        <p:attrNameLst>
                                          <p:attrName>style.visibility</p:attrName>
                                        </p:attrNameLst>
                                      </p:cBhvr>
                                      <p:to>
                                        <p:strVal val="visible"/>
                                      </p:to>
                                    </p:set>
                                  </p:childTnLst>
                                </p:cTn>
                              </p:par>
                              <p:par>
                                <p:cTn id="61" presetID="1" presetClass="entr" presetSubtype="0" fill="hold" grpId="0" nodeType="withEffect">
                                  <p:stCondLst>
                                    <p:cond delay="300"/>
                                  </p:stCondLst>
                                  <p:childTnLst>
                                    <p:set>
                                      <p:cBhvr>
                                        <p:cTn id="62" dur="1" fill="hold">
                                          <p:stCondLst>
                                            <p:cond delay="0"/>
                                          </p:stCondLst>
                                        </p:cTn>
                                        <p:tgtEl>
                                          <p:spTgt spid="190"/>
                                        </p:tgtEl>
                                        <p:attrNameLst>
                                          <p:attrName>style.visibility</p:attrName>
                                        </p:attrNameLst>
                                      </p:cBhvr>
                                      <p:to>
                                        <p:strVal val="visible"/>
                                      </p:to>
                                    </p:set>
                                  </p:childTnLst>
                                </p:cTn>
                              </p:par>
                              <p:par>
                                <p:cTn id="63" presetID="1" presetClass="entr" presetSubtype="0" fill="hold" nodeType="withEffect">
                                  <p:stCondLst>
                                    <p:cond delay="300"/>
                                  </p:stCondLst>
                                  <p:childTnLst>
                                    <p:set>
                                      <p:cBhvr>
                                        <p:cTn id="64" dur="1" fill="hold">
                                          <p:stCondLst>
                                            <p:cond delay="0"/>
                                          </p:stCondLst>
                                        </p:cTn>
                                        <p:tgtEl>
                                          <p:spTgt spid="153"/>
                                        </p:tgtEl>
                                        <p:attrNameLst>
                                          <p:attrName>style.visibility</p:attrName>
                                        </p:attrNameLst>
                                      </p:cBhvr>
                                      <p:to>
                                        <p:strVal val="visible"/>
                                      </p:to>
                                    </p:set>
                                  </p:childTnLst>
                                </p:cTn>
                              </p:par>
                              <p:par>
                                <p:cTn id="65" presetID="1" presetClass="entr" presetSubtype="0" fill="hold" grpId="0" nodeType="withEffect">
                                  <p:stCondLst>
                                    <p:cond delay="400"/>
                                  </p:stCondLst>
                                  <p:childTnLst>
                                    <p:set>
                                      <p:cBhvr>
                                        <p:cTn id="66" dur="1" fill="hold">
                                          <p:stCondLst>
                                            <p:cond delay="0"/>
                                          </p:stCondLst>
                                        </p:cTn>
                                        <p:tgtEl>
                                          <p:spTgt spid="189"/>
                                        </p:tgtEl>
                                        <p:attrNameLst>
                                          <p:attrName>style.visibility</p:attrName>
                                        </p:attrNameLst>
                                      </p:cBhvr>
                                      <p:to>
                                        <p:strVal val="visible"/>
                                      </p:to>
                                    </p:set>
                                  </p:childTnLst>
                                </p:cTn>
                              </p:par>
                              <p:par>
                                <p:cTn id="67" presetID="1" presetClass="entr" presetSubtype="0" fill="hold" nodeType="withEffect">
                                  <p:stCondLst>
                                    <p:cond delay="400"/>
                                  </p:stCondLst>
                                  <p:childTnLst>
                                    <p:set>
                                      <p:cBhvr>
                                        <p:cTn id="68" dur="1" fill="hold">
                                          <p:stCondLst>
                                            <p:cond delay="0"/>
                                          </p:stCondLst>
                                        </p:cTn>
                                        <p:tgtEl>
                                          <p:spTgt spid="149"/>
                                        </p:tgtEl>
                                        <p:attrNameLst>
                                          <p:attrName>style.visibility</p:attrName>
                                        </p:attrNameLst>
                                      </p:cBhvr>
                                      <p:to>
                                        <p:strVal val="visible"/>
                                      </p:to>
                                    </p:set>
                                  </p:childTnLst>
                                </p:cTn>
                              </p:par>
                              <p:par>
                                <p:cTn id="69" presetID="1" presetClass="entr" presetSubtype="0" fill="hold" grpId="0" nodeType="withEffect">
                                  <p:stCondLst>
                                    <p:cond delay="500"/>
                                  </p:stCondLst>
                                  <p:childTnLst>
                                    <p:set>
                                      <p:cBhvr>
                                        <p:cTn id="70" dur="1" fill="hold">
                                          <p:stCondLst>
                                            <p:cond delay="0"/>
                                          </p:stCondLst>
                                        </p:cTn>
                                        <p:tgtEl>
                                          <p:spTgt spid="188"/>
                                        </p:tgtEl>
                                        <p:attrNameLst>
                                          <p:attrName>style.visibility</p:attrName>
                                        </p:attrNameLst>
                                      </p:cBhvr>
                                      <p:to>
                                        <p:strVal val="visible"/>
                                      </p:to>
                                    </p:set>
                                  </p:childTnLst>
                                </p:cTn>
                              </p:par>
                              <p:par>
                                <p:cTn id="71" presetID="1" presetClass="entr" presetSubtype="0" fill="hold" nodeType="withEffect">
                                  <p:stCondLst>
                                    <p:cond delay="550"/>
                                  </p:stCondLst>
                                  <p:childTnLst>
                                    <p:set>
                                      <p:cBhvr>
                                        <p:cTn id="72" dur="1" fill="hold">
                                          <p:stCondLst>
                                            <p:cond delay="0"/>
                                          </p:stCondLst>
                                        </p:cTn>
                                        <p:tgtEl>
                                          <p:spTgt spid="14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38"/>
                                        </p:tgtEl>
                                        <p:attrNameLst>
                                          <p:attrName>style.visibility</p:attrName>
                                        </p:attrNameLst>
                                      </p:cBhvr>
                                      <p:to>
                                        <p:strVal val="visible"/>
                                      </p:to>
                                    </p:set>
                                    <p:animEffect transition="in" filter="fade">
                                      <p:cBhvr>
                                        <p:cTn id="77" dur="500"/>
                                        <p:tgtEl>
                                          <p:spTgt spid="138"/>
                                        </p:tgtEl>
                                      </p:cBhvr>
                                    </p:animEffect>
                                  </p:childTnLst>
                                </p:cTn>
                              </p:par>
                              <p:par>
                                <p:cTn id="78" presetID="1" presetClass="entr" presetSubtype="0" fill="hold" grpId="0" nodeType="withEffect">
                                  <p:stCondLst>
                                    <p:cond delay="0"/>
                                  </p:stCondLst>
                                  <p:childTnLst>
                                    <p:set>
                                      <p:cBhvr>
                                        <p:cTn id="79" dur="1" fill="hold">
                                          <p:stCondLst>
                                            <p:cond delay="0"/>
                                          </p:stCondLst>
                                        </p:cTn>
                                        <p:tgtEl>
                                          <p:spTgt spid="194"/>
                                        </p:tgtEl>
                                        <p:attrNameLst>
                                          <p:attrName>style.visibility</p:attrName>
                                        </p:attrNameLst>
                                      </p:cBhvr>
                                      <p:to>
                                        <p:strVal val="visible"/>
                                      </p:to>
                                    </p:set>
                                  </p:childTnLst>
                                </p:cTn>
                              </p:par>
                              <p:par>
                                <p:cTn id="80" presetID="1" presetClass="entr" presetSubtype="0" fill="hold" nodeType="withEffect">
                                  <p:stCondLst>
                                    <p:cond delay="100"/>
                                  </p:stCondLst>
                                  <p:childTnLst>
                                    <p:set>
                                      <p:cBhvr>
                                        <p:cTn id="81" dur="1" fill="hold">
                                          <p:stCondLst>
                                            <p:cond delay="0"/>
                                          </p:stCondLst>
                                        </p:cTn>
                                        <p:tgtEl>
                                          <p:spTgt spid="139"/>
                                        </p:tgtEl>
                                        <p:attrNameLst>
                                          <p:attrName>style.visibility</p:attrName>
                                        </p:attrNameLst>
                                      </p:cBhvr>
                                      <p:to>
                                        <p:strVal val="visible"/>
                                      </p:to>
                                    </p:set>
                                  </p:childTnLst>
                                </p:cTn>
                              </p:par>
                              <p:par>
                                <p:cTn id="82" presetID="1" presetClass="entr" presetSubtype="0" fill="hold" nodeType="withEffect">
                                  <p:stCondLst>
                                    <p:cond delay="200"/>
                                  </p:stCondLst>
                                  <p:childTnLst>
                                    <p:set>
                                      <p:cBhvr>
                                        <p:cTn id="83" dur="1" fill="hold">
                                          <p:stCondLst>
                                            <p:cond delay="0"/>
                                          </p:stCondLst>
                                        </p:cTn>
                                        <p:tgtEl>
                                          <p:spTgt spid="140"/>
                                        </p:tgtEl>
                                        <p:attrNameLst>
                                          <p:attrName>style.visibility</p:attrName>
                                        </p:attrNameLst>
                                      </p:cBhvr>
                                      <p:to>
                                        <p:strVal val="visible"/>
                                      </p:to>
                                    </p:set>
                                  </p:childTnLst>
                                </p:cTn>
                              </p:par>
                              <p:par>
                                <p:cTn id="84" presetID="1" presetClass="entr" presetSubtype="0" fill="hold" nodeType="withEffect">
                                  <p:stCondLst>
                                    <p:cond delay="300"/>
                                  </p:stCondLst>
                                  <p:childTnLst>
                                    <p:set>
                                      <p:cBhvr>
                                        <p:cTn id="85" dur="1" fill="hold">
                                          <p:stCondLst>
                                            <p:cond delay="0"/>
                                          </p:stCondLst>
                                        </p:cTn>
                                        <p:tgtEl>
                                          <p:spTgt spid="141"/>
                                        </p:tgtEl>
                                        <p:attrNameLst>
                                          <p:attrName>style.visibility</p:attrName>
                                        </p:attrNameLst>
                                      </p:cBhvr>
                                      <p:to>
                                        <p:strVal val="visible"/>
                                      </p:to>
                                    </p:set>
                                  </p:childTnLst>
                                </p:cTn>
                              </p:par>
                              <p:par>
                                <p:cTn id="86" presetID="1" presetClass="entr" presetSubtype="0" fill="hold" nodeType="withEffect">
                                  <p:stCondLst>
                                    <p:cond delay="400"/>
                                  </p:stCondLst>
                                  <p:childTnLst>
                                    <p:set>
                                      <p:cBhvr>
                                        <p:cTn id="87" dur="1" fill="hold">
                                          <p:stCondLst>
                                            <p:cond delay="0"/>
                                          </p:stCondLst>
                                        </p:cTn>
                                        <p:tgtEl>
                                          <p:spTgt spid="142"/>
                                        </p:tgtEl>
                                        <p:attrNameLst>
                                          <p:attrName>style.visibility</p:attrName>
                                        </p:attrNameLst>
                                      </p:cBhvr>
                                      <p:to>
                                        <p:strVal val="visible"/>
                                      </p:to>
                                    </p:set>
                                  </p:childTnLst>
                                </p:cTn>
                              </p:par>
                              <p:par>
                                <p:cTn id="88" presetID="1" presetClass="entr" presetSubtype="0" fill="hold" nodeType="withEffect">
                                  <p:stCondLst>
                                    <p:cond delay="500"/>
                                  </p:stCondLst>
                                  <p:childTnLst>
                                    <p:set>
                                      <p:cBhvr>
                                        <p:cTn id="89" dur="1" fill="hold">
                                          <p:stCondLst>
                                            <p:cond delay="0"/>
                                          </p:stCondLst>
                                        </p:cTn>
                                        <p:tgtEl>
                                          <p:spTgt spid="143"/>
                                        </p:tgtEl>
                                        <p:attrNameLst>
                                          <p:attrName>style.visibility</p:attrName>
                                        </p:attrNameLst>
                                      </p:cBhvr>
                                      <p:to>
                                        <p:strVal val="visible"/>
                                      </p:to>
                                    </p:set>
                                  </p:childTnLst>
                                </p:cTn>
                              </p:par>
                              <p:par>
                                <p:cTn id="90" presetID="1" presetClass="entr" presetSubtype="0" fill="hold" nodeType="withEffect">
                                  <p:stCondLst>
                                    <p:cond delay="600"/>
                                  </p:stCondLst>
                                  <p:childTnLst>
                                    <p:set>
                                      <p:cBhvr>
                                        <p:cTn id="91" dur="1" fill="hold">
                                          <p:stCondLst>
                                            <p:cond delay="0"/>
                                          </p:stCondLst>
                                        </p:cTn>
                                        <p:tgtEl>
                                          <p:spTgt spid="144"/>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69"/>
                                        </p:tgtEl>
                                        <p:attrNameLst>
                                          <p:attrName>style.visibility</p:attrName>
                                        </p:attrNameLst>
                                      </p:cBhvr>
                                      <p:to>
                                        <p:strVal val="visible"/>
                                      </p:to>
                                    </p:set>
                                    <p:animEffect transition="in" filter="fade">
                                      <p:cBhvr>
                                        <p:cTn id="96" dur="500"/>
                                        <p:tgtEl>
                                          <p:spTgt spid="169"/>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195"/>
                                        </p:tgtEl>
                                        <p:attrNameLst>
                                          <p:attrName>style.visibility</p:attrName>
                                        </p:attrNameLst>
                                      </p:cBhvr>
                                      <p:to>
                                        <p:strVal val="visible"/>
                                      </p:to>
                                    </p:set>
                                    <p:animEffect transition="in" filter="fade">
                                      <p:cBhvr>
                                        <p:cTn id="101" dur="500"/>
                                        <p:tgtEl>
                                          <p:spTgt spid="195"/>
                                        </p:tgtEl>
                                      </p:cBhvr>
                                    </p:animEffect>
                                  </p:childTnLst>
                                </p:cTn>
                              </p:par>
                              <p:par>
                                <p:cTn id="102" presetID="10" presetClass="entr" presetSubtype="0" fill="hold" nodeType="withEffect">
                                  <p:stCondLst>
                                    <p:cond delay="0"/>
                                  </p:stCondLst>
                                  <p:childTnLst>
                                    <p:set>
                                      <p:cBhvr>
                                        <p:cTn id="103" dur="1" fill="hold">
                                          <p:stCondLst>
                                            <p:cond delay="0"/>
                                          </p:stCondLst>
                                        </p:cTn>
                                        <p:tgtEl>
                                          <p:spTgt spid="198"/>
                                        </p:tgtEl>
                                        <p:attrNameLst>
                                          <p:attrName>style.visibility</p:attrName>
                                        </p:attrNameLst>
                                      </p:cBhvr>
                                      <p:to>
                                        <p:strVal val="visible"/>
                                      </p:to>
                                    </p:set>
                                    <p:animEffect transition="in" filter="fade">
                                      <p:cBhvr>
                                        <p:cTn id="104" dur="500"/>
                                        <p:tgtEl>
                                          <p:spTgt spid="198"/>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196"/>
                                        </p:tgtEl>
                                        <p:attrNameLst>
                                          <p:attrName>style.visibility</p:attrName>
                                        </p:attrNameLst>
                                      </p:cBhvr>
                                      <p:to>
                                        <p:strVal val="visible"/>
                                      </p:to>
                                    </p:set>
                                    <p:animEffect transition="in" filter="fade">
                                      <p:cBhvr>
                                        <p:cTn id="109" dur="500"/>
                                        <p:tgtEl>
                                          <p:spTgt spid="196"/>
                                        </p:tgtEl>
                                      </p:cBhvr>
                                    </p:animEffect>
                                  </p:childTnLst>
                                </p:cTn>
                              </p:par>
                              <p:par>
                                <p:cTn id="110" presetID="10" presetClass="entr" presetSubtype="0" fill="hold" nodeType="withEffect">
                                  <p:stCondLst>
                                    <p:cond delay="0"/>
                                  </p:stCondLst>
                                  <p:childTnLst>
                                    <p:set>
                                      <p:cBhvr>
                                        <p:cTn id="111" dur="1" fill="hold">
                                          <p:stCondLst>
                                            <p:cond delay="0"/>
                                          </p:stCondLst>
                                        </p:cTn>
                                        <p:tgtEl>
                                          <p:spTgt spid="199"/>
                                        </p:tgtEl>
                                        <p:attrNameLst>
                                          <p:attrName>style.visibility</p:attrName>
                                        </p:attrNameLst>
                                      </p:cBhvr>
                                      <p:to>
                                        <p:strVal val="visible"/>
                                      </p:to>
                                    </p:set>
                                    <p:animEffect transition="in" filter="fade">
                                      <p:cBhvr>
                                        <p:cTn id="112" dur="500"/>
                                        <p:tgtEl>
                                          <p:spTgt spid="19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97"/>
                                        </p:tgtEl>
                                        <p:attrNameLst>
                                          <p:attrName>style.visibility</p:attrName>
                                        </p:attrNameLst>
                                      </p:cBhvr>
                                      <p:to>
                                        <p:strVal val="visible"/>
                                      </p:to>
                                    </p:set>
                                    <p:animEffect transition="in" filter="fade">
                                      <p:cBhvr>
                                        <p:cTn id="117" dur="500"/>
                                        <p:tgtEl>
                                          <p:spTgt spid="197"/>
                                        </p:tgtEl>
                                      </p:cBhvr>
                                    </p:animEffect>
                                  </p:childTnLst>
                                </p:cTn>
                              </p:par>
                              <p:par>
                                <p:cTn id="118" presetID="10" presetClass="entr" presetSubtype="0" fill="hold" nodeType="withEffect">
                                  <p:stCondLst>
                                    <p:cond delay="0"/>
                                  </p:stCondLst>
                                  <p:childTnLst>
                                    <p:set>
                                      <p:cBhvr>
                                        <p:cTn id="119" dur="1" fill="hold">
                                          <p:stCondLst>
                                            <p:cond delay="0"/>
                                          </p:stCondLst>
                                        </p:cTn>
                                        <p:tgtEl>
                                          <p:spTgt spid="200"/>
                                        </p:tgtEl>
                                        <p:attrNameLst>
                                          <p:attrName>style.visibility</p:attrName>
                                        </p:attrNameLst>
                                      </p:cBhvr>
                                      <p:to>
                                        <p:strVal val="visible"/>
                                      </p:to>
                                    </p:set>
                                    <p:animEffect transition="in" filter="fade">
                                      <p:cBhvr>
                                        <p:cTn id="120"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37" grpId="0"/>
      <p:bldP spid="138" grpId="0"/>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Split app</a:t>
            </a:r>
            <a:endParaRPr lang="en-US" dirty="0"/>
          </a:p>
        </p:txBody>
      </p:sp>
      <p:sp>
        <p:nvSpPr>
          <p:cNvPr id="69" name="Items"/>
          <p:cNvSpPr txBox="1"/>
          <p:nvPr/>
        </p:nvSpPr>
        <p:spPr>
          <a:xfrm>
            <a:off x="1793396" y="5024903"/>
            <a:ext cx="702436" cy="369332"/>
          </a:xfrm>
          <a:prstGeom prst="rect">
            <a:avLst/>
          </a:prstGeom>
          <a:noFill/>
        </p:spPr>
        <p:txBody>
          <a:bodyPr wrap="none" rtlCol="0">
            <a:spAutoFit/>
          </a:bodyPr>
          <a:lstStyle/>
          <a:p>
            <a:pPr defTabSz="914400"/>
            <a:r>
              <a:rPr lang="en-US" dirty="0" smtClean="0">
                <a:solidFill>
                  <a:prstClr val="black"/>
                </a:solidFill>
                <a:latin typeface="Segoe UI Light"/>
              </a:rPr>
              <a:t>Items</a:t>
            </a:r>
            <a:endParaRPr lang="en-US" dirty="0">
              <a:solidFill>
                <a:prstClr val="black"/>
              </a:solidFill>
              <a:latin typeface="Segoe UI Light"/>
            </a:endParaRPr>
          </a:p>
        </p:txBody>
      </p:sp>
      <p:sp>
        <p:nvSpPr>
          <p:cNvPr id="70" name="Groups"/>
          <p:cNvSpPr txBox="1"/>
          <p:nvPr/>
        </p:nvSpPr>
        <p:spPr>
          <a:xfrm>
            <a:off x="1793396" y="3649662"/>
            <a:ext cx="883768" cy="369332"/>
          </a:xfrm>
          <a:prstGeom prst="rect">
            <a:avLst/>
          </a:prstGeom>
          <a:noFill/>
        </p:spPr>
        <p:txBody>
          <a:bodyPr wrap="none" rtlCol="0">
            <a:spAutoFit/>
          </a:bodyPr>
          <a:lstStyle/>
          <a:p>
            <a:pPr defTabSz="914400"/>
            <a:r>
              <a:rPr lang="en-US" dirty="0" smtClean="0">
                <a:solidFill>
                  <a:prstClr val="black"/>
                </a:solidFill>
                <a:latin typeface="Segoe UI Light"/>
              </a:rPr>
              <a:t>Groups</a:t>
            </a:r>
            <a:endParaRPr lang="en-US" dirty="0">
              <a:solidFill>
                <a:prstClr val="black"/>
              </a:solidFill>
              <a:latin typeface="Segoe UI Light"/>
            </a:endParaRPr>
          </a:p>
        </p:txBody>
      </p:sp>
      <p:sp>
        <p:nvSpPr>
          <p:cNvPr id="71" name="Hub"/>
          <p:cNvSpPr txBox="1"/>
          <p:nvPr/>
        </p:nvSpPr>
        <p:spPr>
          <a:xfrm>
            <a:off x="1793396" y="2066056"/>
            <a:ext cx="1199303" cy="369332"/>
          </a:xfrm>
          <a:prstGeom prst="rect">
            <a:avLst/>
          </a:prstGeom>
          <a:noFill/>
        </p:spPr>
        <p:txBody>
          <a:bodyPr wrap="none" rtlCol="0">
            <a:spAutoFit/>
          </a:bodyPr>
          <a:lstStyle/>
          <a:p>
            <a:pPr defTabSz="914400"/>
            <a:r>
              <a:rPr lang="en-US" dirty="0" smtClean="0">
                <a:solidFill>
                  <a:prstClr val="black"/>
                </a:solidFill>
                <a:latin typeface="Segoe UI Light"/>
              </a:rPr>
              <a:t>Main Page</a:t>
            </a:r>
            <a:endParaRPr lang="en-US" dirty="0">
              <a:solidFill>
                <a:prstClr val="black"/>
              </a:solidFill>
              <a:latin typeface="Segoe UI Light"/>
            </a:endParaRPr>
          </a:p>
        </p:txBody>
      </p:sp>
      <p:cxnSp>
        <p:nvCxnSpPr>
          <p:cNvPr id="72" name="GHL"/>
          <p:cNvCxnSpPr/>
          <p:nvPr/>
        </p:nvCxnSpPr>
        <p:spPr>
          <a:xfrm flipH="1">
            <a:off x="2937969" y="2250722"/>
            <a:ext cx="1849304" cy="1598512"/>
          </a:xfrm>
          <a:prstGeom prst="line">
            <a:avLst/>
          </a:prstGeom>
          <a:noFill/>
          <a:ln w="12700" cap="flat" cmpd="sng" algn="ctr">
            <a:solidFill>
              <a:srgbClr val="449AF2">
                <a:lumMod val="60000"/>
                <a:lumOff val="40000"/>
              </a:srgbClr>
            </a:solidFill>
            <a:prstDash val="solid"/>
          </a:ln>
          <a:effectLst/>
        </p:spPr>
      </p:cxnSp>
      <p:cxnSp>
        <p:nvCxnSpPr>
          <p:cNvPr id="73" name="OHL"/>
          <p:cNvCxnSpPr/>
          <p:nvPr/>
        </p:nvCxnSpPr>
        <p:spPr>
          <a:xfrm flipH="1">
            <a:off x="3673483" y="2265704"/>
            <a:ext cx="1113790" cy="1598513"/>
          </a:xfrm>
          <a:prstGeom prst="line">
            <a:avLst/>
          </a:prstGeom>
          <a:noFill/>
          <a:ln w="12700" cap="flat" cmpd="sng" algn="ctr">
            <a:solidFill>
              <a:srgbClr val="449AF2">
                <a:lumMod val="60000"/>
                <a:lumOff val="40000"/>
              </a:srgbClr>
            </a:solidFill>
            <a:prstDash val="solid"/>
          </a:ln>
          <a:effectLst/>
        </p:spPr>
      </p:cxnSp>
      <p:cxnSp>
        <p:nvCxnSpPr>
          <p:cNvPr id="74" name="BHL"/>
          <p:cNvCxnSpPr/>
          <p:nvPr/>
        </p:nvCxnSpPr>
        <p:spPr>
          <a:xfrm flipH="1">
            <a:off x="4418998" y="2265704"/>
            <a:ext cx="368275" cy="1598513"/>
          </a:xfrm>
          <a:prstGeom prst="line">
            <a:avLst/>
          </a:prstGeom>
          <a:noFill/>
          <a:ln w="12700" cap="flat" cmpd="sng" algn="ctr">
            <a:solidFill>
              <a:srgbClr val="449AF2">
                <a:lumMod val="60000"/>
                <a:lumOff val="40000"/>
              </a:srgbClr>
            </a:solidFill>
            <a:prstDash val="solid"/>
          </a:ln>
          <a:effectLst/>
        </p:spPr>
      </p:cxnSp>
      <p:cxnSp>
        <p:nvCxnSpPr>
          <p:cNvPr id="75" name="PHL"/>
          <p:cNvCxnSpPr/>
          <p:nvPr/>
        </p:nvCxnSpPr>
        <p:spPr>
          <a:xfrm>
            <a:off x="4787273" y="2255304"/>
            <a:ext cx="351778" cy="1608913"/>
          </a:xfrm>
          <a:prstGeom prst="line">
            <a:avLst/>
          </a:prstGeom>
          <a:noFill/>
          <a:ln w="12700" cap="flat" cmpd="sng" algn="ctr">
            <a:solidFill>
              <a:srgbClr val="449AF2">
                <a:lumMod val="60000"/>
                <a:lumOff val="40000"/>
              </a:srgbClr>
            </a:solidFill>
            <a:prstDash val="solid"/>
          </a:ln>
          <a:effectLst/>
        </p:spPr>
      </p:cxnSp>
      <p:cxnSp>
        <p:nvCxnSpPr>
          <p:cNvPr id="76" name="XHL"/>
          <p:cNvCxnSpPr/>
          <p:nvPr/>
        </p:nvCxnSpPr>
        <p:spPr>
          <a:xfrm>
            <a:off x="4787273" y="2255304"/>
            <a:ext cx="1084562" cy="1608913"/>
          </a:xfrm>
          <a:prstGeom prst="line">
            <a:avLst/>
          </a:prstGeom>
          <a:noFill/>
          <a:ln w="12700" cap="flat" cmpd="sng" algn="ctr">
            <a:solidFill>
              <a:srgbClr val="449AF2">
                <a:lumMod val="60000"/>
                <a:lumOff val="40000"/>
              </a:srgbClr>
            </a:solidFill>
            <a:prstDash val="solid"/>
          </a:ln>
          <a:effectLst/>
        </p:spPr>
      </p:cxnSp>
      <p:cxnSp>
        <p:nvCxnSpPr>
          <p:cNvPr id="77" name="UHL"/>
          <p:cNvCxnSpPr/>
          <p:nvPr/>
        </p:nvCxnSpPr>
        <p:spPr>
          <a:xfrm>
            <a:off x="4787273" y="2265704"/>
            <a:ext cx="1817344" cy="1583530"/>
          </a:xfrm>
          <a:prstGeom prst="line">
            <a:avLst/>
          </a:prstGeom>
          <a:noFill/>
          <a:ln w="12700" cap="flat" cmpd="sng" algn="ctr">
            <a:solidFill>
              <a:srgbClr val="449AF2">
                <a:lumMod val="60000"/>
                <a:lumOff val="40000"/>
              </a:srgbClr>
            </a:solidFill>
            <a:prstDash val="solid"/>
          </a:ln>
          <a:effectLst/>
        </p:spPr>
      </p:cxnSp>
      <p:grpSp>
        <p:nvGrpSpPr>
          <p:cNvPr id="78" name="Purple Lines"/>
          <p:cNvGrpSpPr/>
          <p:nvPr/>
        </p:nvGrpSpPr>
        <p:grpSpPr>
          <a:xfrm>
            <a:off x="6364998" y="3864217"/>
            <a:ext cx="476250" cy="1350755"/>
            <a:chOff x="459581" y="4823581"/>
            <a:chExt cx="476250" cy="627100"/>
          </a:xfrm>
        </p:grpSpPr>
        <p:cxnSp>
          <p:nvCxnSpPr>
            <p:cNvPr id="79" name="UL3"/>
            <p:cNvCxnSpPr/>
            <p:nvPr/>
          </p:nvCxnSpPr>
          <p:spPr>
            <a:xfrm>
              <a:off x="695163" y="4823581"/>
              <a:ext cx="240668" cy="627100"/>
            </a:xfrm>
            <a:prstGeom prst="line">
              <a:avLst/>
            </a:prstGeom>
            <a:noFill/>
            <a:ln w="12700" cap="flat" cmpd="sng" algn="ctr">
              <a:solidFill>
                <a:srgbClr val="449AF2">
                  <a:lumMod val="60000"/>
                  <a:lumOff val="40000"/>
                </a:srgbClr>
              </a:solidFill>
              <a:prstDash val="solid"/>
            </a:ln>
            <a:effectLst/>
          </p:spPr>
        </p:cxnSp>
        <p:cxnSp>
          <p:nvCxnSpPr>
            <p:cNvPr id="80" name="UL2"/>
            <p:cNvCxnSpPr/>
            <p:nvPr/>
          </p:nvCxnSpPr>
          <p:spPr>
            <a:xfrm>
              <a:off x="694809" y="4823581"/>
              <a:ext cx="2897" cy="627100"/>
            </a:xfrm>
            <a:prstGeom prst="line">
              <a:avLst/>
            </a:prstGeom>
            <a:noFill/>
            <a:ln w="12700" cap="flat" cmpd="sng" algn="ctr">
              <a:solidFill>
                <a:srgbClr val="449AF2">
                  <a:lumMod val="60000"/>
                  <a:lumOff val="40000"/>
                </a:srgbClr>
              </a:solidFill>
              <a:prstDash val="solid"/>
            </a:ln>
            <a:effectLst/>
          </p:spPr>
        </p:cxnSp>
        <p:cxnSp>
          <p:nvCxnSpPr>
            <p:cNvPr id="81" name="UL1"/>
            <p:cNvCxnSpPr/>
            <p:nvPr/>
          </p:nvCxnSpPr>
          <p:spPr>
            <a:xfrm flipH="1">
              <a:off x="459581" y="4823581"/>
              <a:ext cx="235581" cy="624719"/>
            </a:xfrm>
            <a:prstGeom prst="line">
              <a:avLst/>
            </a:prstGeom>
            <a:noFill/>
            <a:ln w="12700" cap="flat" cmpd="sng" algn="ctr">
              <a:solidFill>
                <a:srgbClr val="449AF2">
                  <a:lumMod val="60000"/>
                  <a:lumOff val="40000"/>
                </a:srgbClr>
              </a:solidFill>
              <a:prstDash val="solid"/>
            </a:ln>
            <a:effectLst/>
          </p:spPr>
        </p:cxnSp>
      </p:grpSp>
      <p:grpSp>
        <p:nvGrpSpPr>
          <p:cNvPr id="82" name="XBOX Green Lines"/>
          <p:cNvGrpSpPr/>
          <p:nvPr/>
        </p:nvGrpSpPr>
        <p:grpSpPr>
          <a:xfrm>
            <a:off x="5632548" y="3864217"/>
            <a:ext cx="476250" cy="1350755"/>
            <a:chOff x="459581" y="4823581"/>
            <a:chExt cx="476250" cy="627100"/>
          </a:xfrm>
        </p:grpSpPr>
        <p:cxnSp>
          <p:nvCxnSpPr>
            <p:cNvPr id="83" name="XL3"/>
            <p:cNvCxnSpPr/>
            <p:nvPr/>
          </p:nvCxnSpPr>
          <p:spPr>
            <a:xfrm>
              <a:off x="695163" y="4823581"/>
              <a:ext cx="240668" cy="627100"/>
            </a:xfrm>
            <a:prstGeom prst="line">
              <a:avLst/>
            </a:prstGeom>
            <a:noFill/>
            <a:ln w="12700" cap="flat" cmpd="sng" algn="ctr">
              <a:solidFill>
                <a:srgbClr val="449AF2">
                  <a:lumMod val="60000"/>
                  <a:lumOff val="40000"/>
                </a:srgbClr>
              </a:solidFill>
              <a:prstDash val="solid"/>
            </a:ln>
            <a:effectLst/>
          </p:spPr>
        </p:cxnSp>
        <p:cxnSp>
          <p:nvCxnSpPr>
            <p:cNvPr id="84" name="XL2"/>
            <p:cNvCxnSpPr/>
            <p:nvPr/>
          </p:nvCxnSpPr>
          <p:spPr>
            <a:xfrm>
              <a:off x="694809" y="4823581"/>
              <a:ext cx="2897" cy="627100"/>
            </a:xfrm>
            <a:prstGeom prst="line">
              <a:avLst/>
            </a:prstGeom>
            <a:noFill/>
            <a:ln w="12700" cap="flat" cmpd="sng" algn="ctr">
              <a:solidFill>
                <a:srgbClr val="449AF2">
                  <a:lumMod val="60000"/>
                  <a:lumOff val="40000"/>
                </a:srgbClr>
              </a:solidFill>
              <a:prstDash val="solid"/>
            </a:ln>
            <a:effectLst/>
          </p:spPr>
        </p:cxnSp>
        <p:cxnSp>
          <p:nvCxnSpPr>
            <p:cNvPr id="85" name="XL1"/>
            <p:cNvCxnSpPr/>
            <p:nvPr/>
          </p:nvCxnSpPr>
          <p:spPr>
            <a:xfrm flipH="1">
              <a:off x="459581" y="4823581"/>
              <a:ext cx="235581" cy="624719"/>
            </a:xfrm>
            <a:prstGeom prst="line">
              <a:avLst/>
            </a:prstGeom>
            <a:noFill/>
            <a:ln w="12700" cap="flat" cmpd="sng" algn="ctr">
              <a:solidFill>
                <a:srgbClr val="449AF2">
                  <a:lumMod val="60000"/>
                  <a:lumOff val="40000"/>
                </a:srgbClr>
              </a:solidFill>
              <a:prstDash val="solid"/>
            </a:ln>
            <a:effectLst/>
          </p:spPr>
        </p:cxnSp>
      </p:grpSp>
      <p:grpSp>
        <p:nvGrpSpPr>
          <p:cNvPr id="86" name="Pink Lines"/>
          <p:cNvGrpSpPr/>
          <p:nvPr/>
        </p:nvGrpSpPr>
        <p:grpSpPr>
          <a:xfrm>
            <a:off x="4900096" y="3864217"/>
            <a:ext cx="476250" cy="1350755"/>
            <a:chOff x="459581" y="4823581"/>
            <a:chExt cx="476250" cy="627100"/>
          </a:xfrm>
        </p:grpSpPr>
        <p:cxnSp>
          <p:nvCxnSpPr>
            <p:cNvPr id="87" name="PL3"/>
            <p:cNvCxnSpPr/>
            <p:nvPr/>
          </p:nvCxnSpPr>
          <p:spPr>
            <a:xfrm>
              <a:off x="695163" y="4823581"/>
              <a:ext cx="240668" cy="627100"/>
            </a:xfrm>
            <a:prstGeom prst="line">
              <a:avLst/>
            </a:prstGeom>
            <a:noFill/>
            <a:ln w="12700" cap="flat" cmpd="sng" algn="ctr">
              <a:solidFill>
                <a:srgbClr val="449AF2">
                  <a:lumMod val="60000"/>
                  <a:lumOff val="40000"/>
                </a:srgbClr>
              </a:solidFill>
              <a:prstDash val="solid"/>
            </a:ln>
            <a:effectLst/>
          </p:spPr>
        </p:cxnSp>
        <p:cxnSp>
          <p:nvCxnSpPr>
            <p:cNvPr id="88" name="PL2"/>
            <p:cNvCxnSpPr/>
            <p:nvPr/>
          </p:nvCxnSpPr>
          <p:spPr>
            <a:xfrm>
              <a:off x="694809" y="4823581"/>
              <a:ext cx="2897" cy="627100"/>
            </a:xfrm>
            <a:prstGeom prst="line">
              <a:avLst/>
            </a:prstGeom>
            <a:noFill/>
            <a:ln w="12700" cap="flat" cmpd="sng" algn="ctr">
              <a:solidFill>
                <a:srgbClr val="449AF2">
                  <a:lumMod val="60000"/>
                  <a:lumOff val="40000"/>
                </a:srgbClr>
              </a:solidFill>
              <a:prstDash val="solid"/>
            </a:ln>
            <a:effectLst/>
          </p:spPr>
        </p:cxnSp>
        <p:cxnSp>
          <p:nvCxnSpPr>
            <p:cNvPr id="89" name="PL1"/>
            <p:cNvCxnSpPr/>
            <p:nvPr/>
          </p:nvCxnSpPr>
          <p:spPr>
            <a:xfrm flipH="1">
              <a:off x="459581" y="4823581"/>
              <a:ext cx="235581" cy="624719"/>
            </a:xfrm>
            <a:prstGeom prst="line">
              <a:avLst/>
            </a:prstGeom>
            <a:noFill/>
            <a:ln w="12700" cap="flat" cmpd="sng" algn="ctr">
              <a:solidFill>
                <a:srgbClr val="449AF2">
                  <a:lumMod val="60000"/>
                  <a:lumOff val="40000"/>
                </a:srgbClr>
              </a:solidFill>
              <a:prstDash val="solid"/>
            </a:ln>
            <a:effectLst/>
          </p:spPr>
        </p:cxnSp>
      </p:grpSp>
      <p:grpSp>
        <p:nvGrpSpPr>
          <p:cNvPr id="90" name="Blue Lnes"/>
          <p:cNvGrpSpPr/>
          <p:nvPr/>
        </p:nvGrpSpPr>
        <p:grpSpPr>
          <a:xfrm>
            <a:off x="4167644" y="3864217"/>
            <a:ext cx="476250" cy="1350755"/>
            <a:chOff x="459581" y="4823581"/>
            <a:chExt cx="476250" cy="627100"/>
          </a:xfrm>
        </p:grpSpPr>
        <p:cxnSp>
          <p:nvCxnSpPr>
            <p:cNvPr id="91" name="BL3"/>
            <p:cNvCxnSpPr/>
            <p:nvPr/>
          </p:nvCxnSpPr>
          <p:spPr>
            <a:xfrm>
              <a:off x="695163" y="4823581"/>
              <a:ext cx="240668" cy="627100"/>
            </a:xfrm>
            <a:prstGeom prst="line">
              <a:avLst/>
            </a:prstGeom>
            <a:noFill/>
            <a:ln w="12700" cap="flat" cmpd="sng" algn="ctr">
              <a:solidFill>
                <a:srgbClr val="449AF2">
                  <a:lumMod val="60000"/>
                  <a:lumOff val="40000"/>
                </a:srgbClr>
              </a:solidFill>
              <a:prstDash val="solid"/>
            </a:ln>
            <a:effectLst/>
          </p:spPr>
        </p:cxnSp>
        <p:cxnSp>
          <p:nvCxnSpPr>
            <p:cNvPr id="92" name="BL2"/>
            <p:cNvCxnSpPr/>
            <p:nvPr/>
          </p:nvCxnSpPr>
          <p:spPr>
            <a:xfrm>
              <a:off x="694809" y="4823581"/>
              <a:ext cx="2897" cy="627100"/>
            </a:xfrm>
            <a:prstGeom prst="line">
              <a:avLst/>
            </a:prstGeom>
            <a:noFill/>
            <a:ln w="12700" cap="flat" cmpd="sng" algn="ctr">
              <a:solidFill>
                <a:srgbClr val="449AF2">
                  <a:lumMod val="60000"/>
                  <a:lumOff val="40000"/>
                </a:srgbClr>
              </a:solidFill>
              <a:prstDash val="solid"/>
            </a:ln>
            <a:effectLst/>
          </p:spPr>
        </p:cxnSp>
        <p:cxnSp>
          <p:nvCxnSpPr>
            <p:cNvPr id="93" name="BL1"/>
            <p:cNvCxnSpPr/>
            <p:nvPr/>
          </p:nvCxnSpPr>
          <p:spPr>
            <a:xfrm flipH="1">
              <a:off x="459581" y="4823581"/>
              <a:ext cx="235581" cy="624719"/>
            </a:xfrm>
            <a:prstGeom prst="line">
              <a:avLst/>
            </a:prstGeom>
            <a:noFill/>
            <a:ln w="12700" cap="flat" cmpd="sng" algn="ctr">
              <a:solidFill>
                <a:srgbClr val="449AF2">
                  <a:lumMod val="60000"/>
                  <a:lumOff val="40000"/>
                </a:srgbClr>
              </a:solidFill>
              <a:prstDash val="solid"/>
            </a:ln>
            <a:effectLst/>
          </p:spPr>
        </p:cxnSp>
      </p:grpSp>
      <p:grpSp>
        <p:nvGrpSpPr>
          <p:cNvPr id="94" name="Orange Lines"/>
          <p:cNvGrpSpPr/>
          <p:nvPr/>
        </p:nvGrpSpPr>
        <p:grpSpPr>
          <a:xfrm>
            <a:off x="3435192" y="3864217"/>
            <a:ext cx="476250" cy="1350755"/>
            <a:chOff x="459581" y="4823581"/>
            <a:chExt cx="476250" cy="627100"/>
          </a:xfrm>
        </p:grpSpPr>
        <p:cxnSp>
          <p:nvCxnSpPr>
            <p:cNvPr id="95" name="OL3"/>
            <p:cNvCxnSpPr/>
            <p:nvPr/>
          </p:nvCxnSpPr>
          <p:spPr>
            <a:xfrm>
              <a:off x="695163" y="4823581"/>
              <a:ext cx="240668" cy="627100"/>
            </a:xfrm>
            <a:prstGeom prst="line">
              <a:avLst/>
            </a:prstGeom>
            <a:noFill/>
            <a:ln w="12700" cap="flat" cmpd="sng" algn="ctr">
              <a:solidFill>
                <a:srgbClr val="449AF2">
                  <a:lumMod val="60000"/>
                  <a:lumOff val="40000"/>
                </a:srgbClr>
              </a:solidFill>
              <a:prstDash val="solid"/>
            </a:ln>
            <a:effectLst/>
          </p:spPr>
        </p:cxnSp>
        <p:cxnSp>
          <p:nvCxnSpPr>
            <p:cNvPr id="96" name="OL2"/>
            <p:cNvCxnSpPr/>
            <p:nvPr/>
          </p:nvCxnSpPr>
          <p:spPr>
            <a:xfrm>
              <a:off x="694809" y="4823581"/>
              <a:ext cx="2897" cy="627100"/>
            </a:xfrm>
            <a:prstGeom prst="line">
              <a:avLst/>
            </a:prstGeom>
            <a:noFill/>
            <a:ln w="12700" cap="flat" cmpd="sng" algn="ctr">
              <a:solidFill>
                <a:srgbClr val="449AF2">
                  <a:lumMod val="60000"/>
                  <a:lumOff val="40000"/>
                </a:srgbClr>
              </a:solidFill>
              <a:prstDash val="solid"/>
            </a:ln>
            <a:effectLst/>
          </p:spPr>
        </p:cxnSp>
        <p:cxnSp>
          <p:nvCxnSpPr>
            <p:cNvPr id="97" name="OL1"/>
            <p:cNvCxnSpPr/>
            <p:nvPr/>
          </p:nvCxnSpPr>
          <p:spPr>
            <a:xfrm flipH="1">
              <a:off x="459581" y="4823581"/>
              <a:ext cx="235581" cy="624719"/>
            </a:xfrm>
            <a:prstGeom prst="line">
              <a:avLst/>
            </a:prstGeom>
            <a:noFill/>
            <a:ln w="12700" cap="flat" cmpd="sng" algn="ctr">
              <a:solidFill>
                <a:srgbClr val="449AF2">
                  <a:lumMod val="60000"/>
                  <a:lumOff val="40000"/>
                </a:srgbClr>
              </a:solidFill>
              <a:prstDash val="solid"/>
            </a:ln>
            <a:effectLst/>
          </p:spPr>
        </p:cxnSp>
      </p:grpSp>
      <p:grpSp>
        <p:nvGrpSpPr>
          <p:cNvPr id="98" name="Green Lines"/>
          <p:cNvGrpSpPr/>
          <p:nvPr/>
        </p:nvGrpSpPr>
        <p:grpSpPr>
          <a:xfrm>
            <a:off x="2702740" y="3864217"/>
            <a:ext cx="476250" cy="1350755"/>
            <a:chOff x="459581" y="4823581"/>
            <a:chExt cx="476250" cy="627100"/>
          </a:xfrm>
        </p:grpSpPr>
        <p:cxnSp>
          <p:nvCxnSpPr>
            <p:cNvPr id="99" name="GL3"/>
            <p:cNvCxnSpPr/>
            <p:nvPr/>
          </p:nvCxnSpPr>
          <p:spPr>
            <a:xfrm>
              <a:off x="695163" y="4823581"/>
              <a:ext cx="240668" cy="627100"/>
            </a:xfrm>
            <a:prstGeom prst="line">
              <a:avLst/>
            </a:prstGeom>
            <a:noFill/>
            <a:ln w="12700" cap="flat" cmpd="sng" algn="ctr">
              <a:solidFill>
                <a:srgbClr val="449AF2">
                  <a:lumMod val="60000"/>
                  <a:lumOff val="40000"/>
                </a:srgbClr>
              </a:solidFill>
              <a:prstDash val="solid"/>
            </a:ln>
            <a:effectLst/>
          </p:spPr>
        </p:cxnSp>
        <p:cxnSp>
          <p:nvCxnSpPr>
            <p:cNvPr id="100" name="GL2"/>
            <p:cNvCxnSpPr/>
            <p:nvPr/>
          </p:nvCxnSpPr>
          <p:spPr>
            <a:xfrm>
              <a:off x="694809" y="4823581"/>
              <a:ext cx="2897" cy="627100"/>
            </a:xfrm>
            <a:prstGeom prst="line">
              <a:avLst/>
            </a:prstGeom>
            <a:noFill/>
            <a:ln w="12700" cap="flat" cmpd="sng" algn="ctr">
              <a:solidFill>
                <a:srgbClr val="449AF2">
                  <a:lumMod val="60000"/>
                  <a:lumOff val="40000"/>
                </a:srgbClr>
              </a:solidFill>
              <a:prstDash val="solid"/>
            </a:ln>
            <a:effectLst/>
          </p:spPr>
        </p:cxnSp>
        <p:cxnSp>
          <p:nvCxnSpPr>
            <p:cNvPr id="101" name="GL1"/>
            <p:cNvCxnSpPr/>
            <p:nvPr/>
          </p:nvCxnSpPr>
          <p:spPr>
            <a:xfrm flipH="1">
              <a:off x="459581" y="4823581"/>
              <a:ext cx="235581" cy="624719"/>
            </a:xfrm>
            <a:prstGeom prst="line">
              <a:avLst/>
            </a:prstGeom>
            <a:noFill/>
            <a:ln w="12700" cap="flat" cmpd="sng" algn="ctr">
              <a:solidFill>
                <a:srgbClr val="449AF2">
                  <a:lumMod val="60000"/>
                  <a:lumOff val="40000"/>
                </a:srgbClr>
              </a:solidFill>
              <a:prstDash val="solid"/>
            </a:ln>
            <a:effectLst/>
          </p:spPr>
        </p:cxnSp>
      </p:grpSp>
      <p:sp>
        <p:nvSpPr>
          <p:cNvPr id="102" name="UD3"/>
          <p:cNvSpPr/>
          <p:nvPr/>
        </p:nvSpPr>
        <p:spPr>
          <a:xfrm rot="10800000">
            <a:off x="6754061" y="5124052"/>
            <a:ext cx="171033" cy="171033"/>
          </a:xfrm>
          <a:prstGeom prst="ellipse">
            <a:avLst/>
          </a:prstGeom>
          <a:solidFill>
            <a:srgbClr val="643EBF">
              <a:lumMod val="50000"/>
            </a:srgbClr>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03" name="UD2"/>
          <p:cNvSpPr/>
          <p:nvPr/>
        </p:nvSpPr>
        <p:spPr>
          <a:xfrm rot="10800000">
            <a:off x="6519101" y="5124052"/>
            <a:ext cx="171033" cy="171033"/>
          </a:xfrm>
          <a:prstGeom prst="ellipse">
            <a:avLst/>
          </a:prstGeom>
          <a:solidFill>
            <a:srgbClr val="643EBF"/>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04" name="UD1"/>
          <p:cNvSpPr/>
          <p:nvPr/>
        </p:nvSpPr>
        <p:spPr>
          <a:xfrm rot="10800000">
            <a:off x="6284141" y="5124052"/>
            <a:ext cx="171033" cy="171033"/>
          </a:xfrm>
          <a:prstGeom prst="ellipse">
            <a:avLst/>
          </a:prstGeom>
          <a:solidFill>
            <a:srgbClr val="643EBF">
              <a:lumMod val="60000"/>
              <a:lumOff val="40000"/>
            </a:srgbClr>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05" name="XD3"/>
          <p:cNvSpPr/>
          <p:nvPr/>
        </p:nvSpPr>
        <p:spPr>
          <a:xfrm rot="7200000">
            <a:off x="6021279" y="5124053"/>
            <a:ext cx="171033" cy="171033"/>
          </a:xfrm>
          <a:prstGeom prst="ellipse">
            <a:avLst/>
          </a:prstGeom>
          <a:solidFill>
            <a:srgbClr val="6FBA1E">
              <a:lumMod val="50000"/>
            </a:srgbClr>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06" name="XD2"/>
          <p:cNvSpPr/>
          <p:nvPr/>
        </p:nvSpPr>
        <p:spPr>
          <a:xfrm rot="7200000">
            <a:off x="5786319" y="5124053"/>
            <a:ext cx="171033" cy="171033"/>
          </a:xfrm>
          <a:prstGeom prst="ellipse">
            <a:avLst/>
          </a:prstGeom>
          <a:solidFill>
            <a:srgbClr val="6FBA1E"/>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07" name="XD1"/>
          <p:cNvSpPr/>
          <p:nvPr/>
        </p:nvSpPr>
        <p:spPr>
          <a:xfrm rot="7200000">
            <a:off x="5551359" y="5124053"/>
            <a:ext cx="171033" cy="171033"/>
          </a:xfrm>
          <a:prstGeom prst="ellipse">
            <a:avLst/>
          </a:prstGeom>
          <a:solidFill>
            <a:srgbClr val="6FBA1E">
              <a:lumMod val="60000"/>
              <a:lumOff val="40000"/>
            </a:srgbClr>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08" name="PD3"/>
          <p:cNvSpPr/>
          <p:nvPr/>
        </p:nvSpPr>
        <p:spPr>
          <a:xfrm rot="18000000">
            <a:off x="5288495" y="5124053"/>
            <a:ext cx="171033" cy="171033"/>
          </a:xfrm>
          <a:prstGeom prst="ellipse">
            <a:avLst/>
          </a:prstGeom>
          <a:solidFill>
            <a:srgbClr val="BF1E4B">
              <a:lumMod val="50000"/>
            </a:srgbClr>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09" name="PD2"/>
          <p:cNvSpPr/>
          <p:nvPr/>
        </p:nvSpPr>
        <p:spPr>
          <a:xfrm rot="18000000">
            <a:off x="5053535" y="5124053"/>
            <a:ext cx="171033" cy="171033"/>
          </a:xfrm>
          <a:prstGeom prst="ellipse">
            <a:avLst/>
          </a:prstGeom>
          <a:solidFill>
            <a:srgbClr val="BF1E4B"/>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10" name="PD1"/>
          <p:cNvSpPr/>
          <p:nvPr/>
        </p:nvSpPr>
        <p:spPr>
          <a:xfrm rot="18000000">
            <a:off x="4818575" y="5124053"/>
            <a:ext cx="171033" cy="171033"/>
          </a:xfrm>
          <a:prstGeom prst="ellipse">
            <a:avLst/>
          </a:prstGeom>
          <a:solidFill>
            <a:srgbClr val="BF1E4B">
              <a:lumMod val="60000"/>
              <a:lumOff val="40000"/>
            </a:srgbClr>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11" name="BD3"/>
          <p:cNvSpPr/>
          <p:nvPr/>
        </p:nvSpPr>
        <p:spPr>
          <a:xfrm>
            <a:off x="4555711" y="5124053"/>
            <a:ext cx="171033" cy="171033"/>
          </a:xfrm>
          <a:prstGeom prst="ellipse">
            <a:avLst/>
          </a:prstGeom>
          <a:solidFill>
            <a:srgbClr val="2E8DEF">
              <a:lumMod val="50000"/>
            </a:srgbClr>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12" name="BD2"/>
          <p:cNvSpPr/>
          <p:nvPr/>
        </p:nvSpPr>
        <p:spPr>
          <a:xfrm>
            <a:off x="4320751" y="5124053"/>
            <a:ext cx="171033" cy="171033"/>
          </a:xfrm>
          <a:prstGeom prst="ellipse">
            <a:avLst/>
          </a:prstGeom>
          <a:solidFill>
            <a:srgbClr val="2E8DEF"/>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13" name="BD1"/>
          <p:cNvSpPr/>
          <p:nvPr/>
        </p:nvSpPr>
        <p:spPr>
          <a:xfrm>
            <a:off x="4085791" y="5124053"/>
            <a:ext cx="171033" cy="171033"/>
          </a:xfrm>
          <a:prstGeom prst="ellipse">
            <a:avLst/>
          </a:prstGeom>
          <a:solidFill>
            <a:srgbClr val="2E8DEF">
              <a:lumMod val="60000"/>
              <a:lumOff val="40000"/>
            </a:srgbClr>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14" name="OD3"/>
          <p:cNvSpPr/>
          <p:nvPr/>
        </p:nvSpPr>
        <p:spPr>
          <a:xfrm rot="3600000">
            <a:off x="3822927" y="5124053"/>
            <a:ext cx="171033" cy="171033"/>
          </a:xfrm>
          <a:prstGeom prst="ellipse">
            <a:avLst/>
          </a:prstGeom>
          <a:solidFill>
            <a:srgbClr val="DB562D">
              <a:lumMod val="50000"/>
            </a:srgbClr>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15" name="OD2"/>
          <p:cNvSpPr/>
          <p:nvPr/>
        </p:nvSpPr>
        <p:spPr>
          <a:xfrm rot="3600000">
            <a:off x="3587967" y="5124053"/>
            <a:ext cx="171033" cy="171033"/>
          </a:xfrm>
          <a:prstGeom prst="ellipse">
            <a:avLst/>
          </a:prstGeom>
          <a:solidFill>
            <a:srgbClr val="DB562D"/>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16" name="OD1"/>
          <p:cNvSpPr/>
          <p:nvPr/>
        </p:nvSpPr>
        <p:spPr>
          <a:xfrm rot="3600000">
            <a:off x="3353007" y="5124053"/>
            <a:ext cx="171033" cy="171033"/>
          </a:xfrm>
          <a:prstGeom prst="ellipse">
            <a:avLst/>
          </a:prstGeom>
          <a:solidFill>
            <a:srgbClr val="DB562D">
              <a:lumMod val="60000"/>
              <a:lumOff val="40000"/>
            </a:srgbClr>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17" name="GD3"/>
          <p:cNvSpPr/>
          <p:nvPr/>
        </p:nvSpPr>
        <p:spPr>
          <a:xfrm rot="14400000">
            <a:off x="3090143" y="5124053"/>
            <a:ext cx="171033" cy="171033"/>
          </a:xfrm>
          <a:prstGeom prst="ellipse">
            <a:avLst/>
          </a:prstGeom>
          <a:solidFill>
            <a:srgbClr val="00A51A">
              <a:lumMod val="50000"/>
            </a:srgbClr>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18" name="GD2"/>
          <p:cNvSpPr/>
          <p:nvPr/>
        </p:nvSpPr>
        <p:spPr>
          <a:xfrm rot="14400000">
            <a:off x="2855183" y="5124053"/>
            <a:ext cx="171033" cy="171033"/>
          </a:xfrm>
          <a:prstGeom prst="ellipse">
            <a:avLst/>
          </a:prstGeom>
          <a:solidFill>
            <a:srgbClr val="00A51A"/>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19" name="GD1"/>
          <p:cNvSpPr/>
          <p:nvPr/>
        </p:nvSpPr>
        <p:spPr>
          <a:xfrm rot="14400000">
            <a:off x="2620223" y="5124053"/>
            <a:ext cx="171033" cy="171033"/>
          </a:xfrm>
          <a:prstGeom prst="ellipse">
            <a:avLst/>
          </a:prstGeom>
          <a:solidFill>
            <a:srgbClr val="00A51A">
              <a:lumMod val="60000"/>
              <a:lumOff val="40000"/>
            </a:srgbClr>
          </a:solidFill>
          <a:ln w="25400" cap="flat" cmpd="sng" algn="ctr">
            <a:noFill/>
            <a:prstDash val="solid"/>
          </a:ln>
          <a:effectLst/>
        </p:spPr>
        <p:txBody>
          <a:bodyPr rtlCol="0" anchor="ctr"/>
          <a:lstStyle/>
          <a:p>
            <a:pPr defTabSz="914400">
              <a:defRPr/>
            </a:pPr>
            <a:endParaRPr lang="en-US" kern="0" smtClean="0">
              <a:solidFill>
                <a:prstClr val="white"/>
              </a:solidFill>
              <a:latin typeface="Segoe UI Light"/>
            </a:endParaRPr>
          </a:p>
        </p:txBody>
      </p:sp>
      <p:sp>
        <p:nvSpPr>
          <p:cNvPr id="120" name="Group Purple"/>
          <p:cNvSpPr/>
          <p:nvPr/>
        </p:nvSpPr>
        <p:spPr>
          <a:xfrm>
            <a:off x="6429236" y="3688836"/>
            <a:ext cx="350762" cy="350762"/>
          </a:xfrm>
          <a:prstGeom prst="ellipse">
            <a:avLst/>
          </a:prstGeom>
          <a:solidFill>
            <a:srgbClr val="643EBF"/>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21" name="Group XBOX Green"/>
          <p:cNvSpPr/>
          <p:nvPr/>
        </p:nvSpPr>
        <p:spPr>
          <a:xfrm>
            <a:off x="5696454" y="3688836"/>
            <a:ext cx="350762" cy="350762"/>
          </a:xfrm>
          <a:prstGeom prst="ellipse">
            <a:avLst/>
          </a:prstGeom>
          <a:solidFill>
            <a:srgbClr val="6FBA1E"/>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22" name="Group Pink"/>
          <p:cNvSpPr/>
          <p:nvPr/>
        </p:nvSpPr>
        <p:spPr>
          <a:xfrm>
            <a:off x="4963670" y="3688836"/>
            <a:ext cx="350762" cy="350762"/>
          </a:xfrm>
          <a:prstGeom prst="ellipse">
            <a:avLst/>
          </a:prstGeom>
          <a:solidFill>
            <a:srgbClr val="BF1E4B"/>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23" name="Group Blue"/>
          <p:cNvSpPr/>
          <p:nvPr/>
        </p:nvSpPr>
        <p:spPr>
          <a:xfrm>
            <a:off x="4230886" y="3688836"/>
            <a:ext cx="350762" cy="350762"/>
          </a:xfrm>
          <a:prstGeom prst="ellipse">
            <a:avLst/>
          </a:prstGeom>
          <a:solidFill>
            <a:srgbClr val="2E8DEF"/>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24" name="Group Orange"/>
          <p:cNvSpPr/>
          <p:nvPr/>
        </p:nvSpPr>
        <p:spPr>
          <a:xfrm>
            <a:off x="3498102" y="3688836"/>
            <a:ext cx="350762" cy="350762"/>
          </a:xfrm>
          <a:prstGeom prst="ellipse">
            <a:avLst/>
          </a:prstGeom>
          <a:solidFill>
            <a:srgbClr val="DB562D"/>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25" name="Group Green"/>
          <p:cNvSpPr/>
          <p:nvPr/>
        </p:nvSpPr>
        <p:spPr>
          <a:xfrm>
            <a:off x="2765318" y="3688836"/>
            <a:ext cx="350762" cy="350762"/>
          </a:xfrm>
          <a:prstGeom prst="ellipse">
            <a:avLst/>
          </a:prstGeom>
          <a:solidFill>
            <a:srgbClr val="00A51A"/>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26" name="Hub Dot"/>
          <p:cNvSpPr/>
          <p:nvPr/>
        </p:nvSpPr>
        <p:spPr>
          <a:xfrm>
            <a:off x="4418998" y="1897062"/>
            <a:ext cx="707320" cy="707320"/>
          </a:xfrm>
          <a:prstGeom prst="ellipse">
            <a:avLst/>
          </a:prstGeom>
          <a:solidFill>
            <a:srgbClr val="2672EC">
              <a:lumMod val="50000"/>
            </a:srgbClr>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pic>
        <p:nvPicPr>
          <p:cNvPr id="127" name="Solution Explorer" descr="C:\Users\BStateha\AppData\Local\Temp\SNAGHTML5b18b9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0312" y="1871662"/>
            <a:ext cx="2828925" cy="2562226"/>
          </a:xfrm>
          <a:prstGeom prst="rect">
            <a:avLst/>
          </a:prstGeom>
          <a:noFill/>
          <a:extLst>
            <a:ext uri="{909E8E84-426E-40DD-AFC4-6F175D3DCCD1}">
              <a14:hiddenFill xmlns:a14="http://schemas.microsoft.com/office/drawing/2010/main">
                <a:solidFill>
                  <a:srgbClr val="FFFFFF"/>
                </a:solidFill>
              </a14:hiddenFill>
            </a:ext>
          </a:extLst>
        </p:spPr>
      </p:pic>
      <p:sp>
        <p:nvSpPr>
          <p:cNvPr id="128" name="ItemsPage Arrow"/>
          <p:cNvSpPr/>
          <p:nvPr/>
        </p:nvSpPr>
        <p:spPr>
          <a:xfrm>
            <a:off x="4785990" y="2203855"/>
            <a:ext cx="3248266" cy="1351862"/>
          </a:xfrm>
          <a:custGeom>
            <a:avLst/>
            <a:gdLst>
              <a:gd name="connsiteX0" fmla="*/ 0 w 673894"/>
              <a:gd name="connsiteY0" fmla="*/ 247650 h 269082"/>
              <a:gd name="connsiteX1" fmla="*/ 0 w 673894"/>
              <a:gd name="connsiteY1" fmla="*/ 247650 h 269082"/>
              <a:gd name="connsiteX2" fmla="*/ 66675 w 673894"/>
              <a:gd name="connsiteY2" fmla="*/ 169069 h 269082"/>
              <a:gd name="connsiteX3" fmla="*/ 97631 w 673894"/>
              <a:gd name="connsiteY3" fmla="*/ 130969 h 269082"/>
              <a:gd name="connsiteX4" fmla="*/ 111919 w 673894"/>
              <a:gd name="connsiteY4" fmla="*/ 111919 h 269082"/>
              <a:gd name="connsiteX5" fmla="*/ 128588 w 673894"/>
              <a:gd name="connsiteY5" fmla="*/ 95250 h 269082"/>
              <a:gd name="connsiteX6" fmla="*/ 138113 w 673894"/>
              <a:gd name="connsiteY6" fmla="*/ 80963 h 269082"/>
              <a:gd name="connsiteX7" fmla="*/ 150019 w 673894"/>
              <a:gd name="connsiteY7" fmla="*/ 66675 h 269082"/>
              <a:gd name="connsiteX8" fmla="*/ 161925 w 673894"/>
              <a:gd name="connsiteY8" fmla="*/ 45244 h 269082"/>
              <a:gd name="connsiteX9" fmla="*/ 173831 w 673894"/>
              <a:gd name="connsiteY9" fmla="*/ 40482 h 269082"/>
              <a:gd name="connsiteX10" fmla="*/ 185738 w 673894"/>
              <a:gd name="connsiteY10" fmla="*/ 33338 h 269082"/>
              <a:gd name="connsiteX11" fmla="*/ 195263 w 673894"/>
              <a:gd name="connsiteY11" fmla="*/ 30957 h 269082"/>
              <a:gd name="connsiteX12" fmla="*/ 202406 w 673894"/>
              <a:gd name="connsiteY12" fmla="*/ 28575 h 269082"/>
              <a:gd name="connsiteX13" fmla="*/ 221456 w 673894"/>
              <a:gd name="connsiteY13" fmla="*/ 21432 h 269082"/>
              <a:gd name="connsiteX14" fmla="*/ 233363 w 673894"/>
              <a:gd name="connsiteY14" fmla="*/ 14288 h 269082"/>
              <a:gd name="connsiteX15" fmla="*/ 269081 w 673894"/>
              <a:gd name="connsiteY15" fmla="*/ 9525 h 269082"/>
              <a:gd name="connsiteX16" fmla="*/ 295275 w 673894"/>
              <a:gd name="connsiteY16" fmla="*/ 4763 h 269082"/>
              <a:gd name="connsiteX17" fmla="*/ 302419 w 673894"/>
              <a:gd name="connsiteY17" fmla="*/ 2382 h 269082"/>
              <a:gd name="connsiteX18" fmla="*/ 314325 w 673894"/>
              <a:gd name="connsiteY18" fmla="*/ 0 h 269082"/>
              <a:gd name="connsiteX19" fmla="*/ 366713 w 673894"/>
              <a:gd name="connsiteY19" fmla="*/ 2382 h 269082"/>
              <a:gd name="connsiteX20" fmla="*/ 373856 w 673894"/>
              <a:gd name="connsiteY20" fmla="*/ 4763 h 269082"/>
              <a:gd name="connsiteX21" fmla="*/ 383381 w 673894"/>
              <a:gd name="connsiteY21" fmla="*/ 7144 h 269082"/>
              <a:gd name="connsiteX22" fmla="*/ 400050 w 673894"/>
              <a:gd name="connsiteY22" fmla="*/ 14288 h 269082"/>
              <a:gd name="connsiteX23" fmla="*/ 411956 w 673894"/>
              <a:gd name="connsiteY23" fmla="*/ 19050 h 269082"/>
              <a:gd name="connsiteX24" fmla="*/ 435769 w 673894"/>
              <a:gd name="connsiteY24" fmla="*/ 26194 h 269082"/>
              <a:gd name="connsiteX25" fmla="*/ 464344 w 673894"/>
              <a:gd name="connsiteY25" fmla="*/ 42863 h 269082"/>
              <a:gd name="connsiteX26" fmla="*/ 476250 w 673894"/>
              <a:gd name="connsiteY26" fmla="*/ 50007 h 269082"/>
              <a:gd name="connsiteX27" fmla="*/ 485775 w 673894"/>
              <a:gd name="connsiteY27" fmla="*/ 57150 h 269082"/>
              <a:gd name="connsiteX28" fmla="*/ 500063 w 673894"/>
              <a:gd name="connsiteY28" fmla="*/ 66675 h 269082"/>
              <a:gd name="connsiteX29" fmla="*/ 507206 w 673894"/>
              <a:gd name="connsiteY29" fmla="*/ 71438 h 269082"/>
              <a:gd name="connsiteX30" fmla="*/ 514350 w 673894"/>
              <a:gd name="connsiteY30" fmla="*/ 78582 h 269082"/>
              <a:gd name="connsiteX31" fmla="*/ 545306 w 673894"/>
              <a:gd name="connsiteY31" fmla="*/ 102394 h 269082"/>
              <a:gd name="connsiteX32" fmla="*/ 564356 w 673894"/>
              <a:gd name="connsiteY32" fmla="*/ 121444 h 269082"/>
              <a:gd name="connsiteX33" fmla="*/ 588169 w 673894"/>
              <a:gd name="connsiteY33" fmla="*/ 142875 h 269082"/>
              <a:gd name="connsiteX34" fmla="*/ 597694 w 673894"/>
              <a:gd name="connsiteY34" fmla="*/ 157163 h 269082"/>
              <a:gd name="connsiteX35" fmla="*/ 614363 w 673894"/>
              <a:gd name="connsiteY35" fmla="*/ 178594 h 269082"/>
              <a:gd name="connsiteX36" fmla="*/ 621506 w 673894"/>
              <a:gd name="connsiteY36" fmla="*/ 188119 h 269082"/>
              <a:gd name="connsiteX37" fmla="*/ 638175 w 673894"/>
              <a:gd name="connsiteY37" fmla="*/ 211932 h 269082"/>
              <a:gd name="connsiteX38" fmla="*/ 642938 w 673894"/>
              <a:gd name="connsiteY38" fmla="*/ 221457 h 269082"/>
              <a:gd name="connsiteX39" fmla="*/ 650081 w 673894"/>
              <a:gd name="connsiteY39" fmla="*/ 230982 h 269082"/>
              <a:gd name="connsiteX40" fmla="*/ 664369 w 673894"/>
              <a:gd name="connsiteY40" fmla="*/ 250032 h 269082"/>
              <a:gd name="connsiteX41" fmla="*/ 666750 w 673894"/>
              <a:gd name="connsiteY41" fmla="*/ 257175 h 269082"/>
              <a:gd name="connsiteX42" fmla="*/ 671513 w 673894"/>
              <a:gd name="connsiteY42" fmla="*/ 264319 h 269082"/>
              <a:gd name="connsiteX43" fmla="*/ 673894 w 673894"/>
              <a:gd name="connsiteY43" fmla="*/ 269082 h 269082"/>
              <a:gd name="connsiteX44" fmla="*/ 673894 w 673894"/>
              <a:gd name="connsiteY44" fmla="*/ 269082 h 269082"/>
              <a:gd name="connsiteX0" fmla="*/ 0 w 673894"/>
              <a:gd name="connsiteY0" fmla="*/ 247650 h 269082"/>
              <a:gd name="connsiteX1" fmla="*/ 0 w 673894"/>
              <a:gd name="connsiteY1" fmla="*/ 247650 h 269082"/>
              <a:gd name="connsiteX2" fmla="*/ 97631 w 673894"/>
              <a:gd name="connsiteY2" fmla="*/ 130969 h 269082"/>
              <a:gd name="connsiteX3" fmla="*/ 111919 w 673894"/>
              <a:gd name="connsiteY3" fmla="*/ 111919 h 269082"/>
              <a:gd name="connsiteX4" fmla="*/ 128588 w 673894"/>
              <a:gd name="connsiteY4" fmla="*/ 95250 h 269082"/>
              <a:gd name="connsiteX5" fmla="*/ 138113 w 673894"/>
              <a:gd name="connsiteY5" fmla="*/ 80963 h 269082"/>
              <a:gd name="connsiteX6" fmla="*/ 150019 w 673894"/>
              <a:gd name="connsiteY6" fmla="*/ 66675 h 269082"/>
              <a:gd name="connsiteX7" fmla="*/ 161925 w 673894"/>
              <a:gd name="connsiteY7" fmla="*/ 45244 h 269082"/>
              <a:gd name="connsiteX8" fmla="*/ 173831 w 673894"/>
              <a:gd name="connsiteY8" fmla="*/ 40482 h 269082"/>
              <a:gd name="connsiteX9" fmla="*/ 185738 w 673894"/>
              <a:gd name="connsiteY9" fmla="*/ 33338 h 269082"/>
              <a:gd name="connsiteX10" fmla="*/ 195263 w 673894"/>
              <a:gd name="connsiteY10" fmla="*/ 30957 h 269082"/>
              <a:gd name="connsiteX11" fmla="*/ 202406 w 673894"/>
              <a:gd name="connsiteY11" fmla="*/ 28575 h 269082"/>
              <a:gd name="connsiteX12" fmla="*/ 221456 w 673894"/>
              <a:gd name="connsiteY12" fmla="*/ 21432 h 269082"/>
              <a:gd name="connsiteX13" fmla="*/ 233363 w 673894"/>
              <a:gd name="connsiteY13" fmla="*/ 14288 h 269082"/>
              <a:gd name="connsiteX14" fmla="*/ 269081 w 673894"/>
              <a:gd name="connsiteY14" fmla="*/ 9525 h 269082"/>
              <a:gd name="connsiteX15" fmla="*/ 295275 w 673894"/>
              <a:gd name="connsiteY15" fmla="*/ 4763 h 269082"/>
              <a:gd name="connsiteX16" fmla="*/ 302419 w 673894"/>
              <a:gd name="connsiteY16" fmla="*/ 2382 h 269082"/>
              <a:gd name="connsiteX17" fmla="*/ 314325 w 673894"/>
              <a:gd name="connsiteY17" fmla="*/ 0 h 269082"/>
              <a:gd name="connsiteX18" fmla="*/ 366713 w 673894"/>
              <a:gd name="connsiteY18" fmla="*/ 2382 h 269082"/>
              <a:gd name="connsiteX19" fmla="*/ 373856 w 673894"/>
              <a:gd name="connsiteY19" fmla="*/ 4763 h 269082"/>
              <a:gd name="connsiteX20" fmla="*/ 383381 w 673894"/>
              <a:gd name="connsiteY20" fmla="*/ 7144 h 269082"/>
              <a:gd name="connsiteX21" fmla="*/ 400050 w 673894"/>
              <a:gd name="connsiteY21" fmla="*/ 14288 h 269082"/>
              <a:gd name="connsiteX22" fmla="*/ 411956 w 673894"/>
              <a:gd name="connsiteY22" fmla="*/ 19050 h 269082"/>
              <a:gd name="connsiteX23" fmla="*/ 435769 w 673894"/>
              <a:gd name="connsiteY23" fmla="*/ 26194 h 269082"/>
              <a:gd name="connsiteX24" fmla="*/ 464344 w 673894"/>
              <a:gd name="connsiteY24" fmla="*/ 42863 h 269082"/>
              <a:gd name="connsiteX25" fmla="*/ 476250 w 673894"/>
              <a:gd name="connsiteY25" fmla="*/ 50007 h 269082"/>
              <a:gd name="connsiteX26" fmla="*/ 485775 w 673894"/>
              <a:gd name="connsiteY26" fmla="*/ 57150 h 269082"/>
              <a:gd name="connsiteX27" fmla="*/ 500063 w 673894"/>
              <a:gd name="connsiteY27" fmla="*/ 66675 h 269082"/>
              <a:gd name="connsiteX28" fmla="*/ 507206 w 673894"/>
              <a:gd name="connsiteY28" fmla="*/ 71438 h 269082"/>
              <a:gd name="connsiteX29" fmla="*/ 514350 w 673894"/>
              <a:gd name="connsiteY29" fmla="*/ 78582 h 269082"/>
              <a:gd name="connsiteX30" fmla="*/ 545306 w 673894"/>
              <a:gd name="connsiteY30" fmla="*/ 102394 h 269082"/>
              <a:gd name="connsiteX31" fmla="*/ 564356 w 673894"/>
              <a:gd name="connsiteY31" fmla="*/ 121444 h 269082"/>
              <a:gd name="connsiteX32" fmla="*/ 588169 w 673894"/>
              <a:gd name="connsiteY32" fmla="*/ 142875 h 269082"/>
              <a:gd name="connsiteX33" fmla="*/ 597694 w 673894"/>
              <a:gd name="connsiteY33" fmla="*/ 157163 h 269082"/>
              <a:gd name="connsiteX34" fmla="*/ 614363 w 673894"/>
              <a:gd name="connsiteY34" fmla="*/ 178594 h 269082"/>
              <a:gd name="connsiteX35" fmla="*/ 621506 w 673894"/>
              <a:gd name="connsiteY35" fmla="*/ 188119 h 269082"/>
              <a:gd name="connsiteX36" fmla="*/ 638175 w 673894"/>
              <a:gd name="connsiteY36" fmla="*/ 211932 h 269082"/>
              <a:gd name="connsiteX37" fmla="*/ 642938 w 673894"/>
              <a:gd name="connsiteY37" fmla="*/ 221457 h 269082"/>
              <a:gd name="connsiteX38" fmla="*/ 650081 w 673894"/>
              <a:gd name="connsiteY38" fmla="*/ 230982 h 269082"/>
              <a:gd name="connsiteX39" fmla="*/ 664369 w 673894"/>
              <a:gd name="connsiteY39" fmla="*/ 250032 h 269082"/>
              <a:gd name="connsiteX40" fmla="*/ 666750 w 673894"/>
              <a:gd name="connsiteY40" fmla="*/ 257175 h 269082"/>
              <a:gd name="connsiteX41" fmla="*/ 671513 w 673894"/>
              <a:gd name="connsiteY41" fmla="*/ 264319 h 269082"/>
              <a:gd name="connsiteX42" fmla="*/ 673894 w 673894"/>
              <a:gd name="connsiteY42" fmla="*/ 269082 h 269082"/>
              <a:gd name="connsiteX43" fmla="*/ 673894 w 673894"/>
              <a:gd name="connsiteY43" fmla="*/ 269082 h 269082"/>
              <a:gd name="connsiteX0" fmla="*/ 0 w 673894"/>
              <a:gd name="connsiteY0" fmla="*/ 247650 h 269082"/>
              <a:gd name="connsiteX1" fmla="*/ 0 w 673894"/>
              <a:gd name="connsiteY1" fmla="*/ 247650 h 269082"/>
              <a:gd name="connsiteX2" fmla="*/ 111919 w 673894"/>
              <a:gd name="connsiteY2" fmla="*/ 111919 h 269082"/>
              <a:gd name="connsiteX3" fmla="*/ 128588 w 673894"/>
              <a:gd name="connsiteY3" fmla="*/ 95250 h 269082"/>
              <a:gd name="connsiteX4" fmla="*/ 138113 w 673894"/>
              <a:gd name="connsiteY4" fmla="*/ 80963 h 269082"/>
              <a:gd name="connsiteX5" fmla="*/ 150019 w 673894"/>
              <a:gd name="connsiteY5" fmla="*/ 66675 h 269082"/>
              <a:gd name="connsiteX6" fmla="*/ 161925 w 673894"/>
              <a:gd name="connsiteY6" fmla="*/ 45244 h 269082"/>
              <a:gd name="connsiteX7" fmla="*/ 173831 w 673894"/>
              <a:gd name="connsiteY7" fmla="*/ 40482 h 269082"/>
              <a:gd name="connsiteX8" fmla="*/ 185738 w 673894"/>
              <a:gd name="connsiteY8" fmla="*/ 33338 h 269082"/>
              <a:gd name="connsiteX9" fmla="*/ 195263 w 673894"/>
              <a:gd name="connsiteY9" fmla="*/ 30957 h 269082"/>
              <a:gd name="connsiteX10" fmla="*/ 202406 w 673894"/>
              <a:gd name="connsiteY10" fmla="*/ 28575 h 269082"/>
              <a:gd name="connsiteX11" fmla="*/ 221456 w 673894"/>
              <a:gd name="connsiteY11" fmla="*/ 21432 h 269082"/>
              <a:gd name="connsiteX12" fmla="*/ 233363 w 673894"/>
              <a:gd name="connsiteY12" fmla="*/ 14288 h 269082"/>
              <a:gd name="connsiteX13" fmla="*/ 269081 w 673894"/>
              <a:gd name="connsiteY13" fmla="*/ 9525 h 269082"/>
              <a:gd name="connsiteX14" fmla="*/ 295275 w 673894"/>
              <a:gd name="connsiteY14" fmla="*/ 4763 h 269082"/>
              <a:gd name="connsiteX15" fmla="*/ 302419 w 673894"/>
              <a:gd name="connsiteY15" fmla="*/ 2382 h 269082"/>
              <a:gd name="connsiteX16" fmla="*/ 314325 w 673894"/>
              <a:gd name="connsiteY16" fmla="*/ 0 h 269082"/>
              <a:gd name="connsiteX17" fmla="*/ 366713 w 673894"/>
              <a:gd name="connsiteY17" fmla="*/ 2382 h 269082"/>
              <a:gd name="connsiteX18" fmla="*/ 373856 w 673894"/>
              <a:gd name="connsiteY18" fmla="*/ 4763 h 269082"/>
              <a:gd name="connsiteX19" fmla="*/ 383381 w 673894"/>
              <a:gd name="connsiteY19" fmla="*/ 7144 h 269082"/>
              <a:gd name="connsiteX20" fmla="*/ 400050 w 673894"/>
              <a:gd name="connsiteY20" fmla="*/ 14288 h 269082"/>
              <a:gd name="connsiteX21" fmla="*/ 411956 w 673894"/>
              <a:gd name="connsiteY21" fmla="*/ 19050 h 269082"/>
              <a:gd name="connsiteX22" fmla="*/ 435769 w 673894"/>
              <a:gd name="connsiteY22" fmla="*/ 26194 h 269082"/>
              <a:gd name="connsiteX23" fmla="*/ 464344 w 673894"/>
              <a:gd name="connsiteY23" fmla="*/ 42863 h 269082"/>
              <a:gd name="connsiteX24" fmla="*/ 476250 w 673894"/>
              <a:gd name="connsiteY24" fmla="*/ 50007 h 269082"/>
              <a:gd name="connsiteX25" fmla="*/ 485775 w 673894"/>
              <a:gd name="connsiteY25" fmla="*/ 57150 h 269082"/>
              <a:gd name="connsiteX26" fmla="*/ 500063 w 673894"/>
              <a:gd name="connsiteY26" fmla="*/ 66675 h 269082"/>
              <a:gd name="connsiteX27" fmla="*/ 507206 w 673894"/>
              <a:gd name="connsiteY27" fmla="*/ 71438 h 269082"/>
              <a:gd name="connsiteX28" fmla="*/ 514350 w 673894"/>
              <a:gd name="connsiteY28" fmla="*/ 78582 h 269082"/>
              <a:gd name="connsiteX29" fmla="*/ 545306 w 673894"/>
              <a:gd name="connsiteY29" fmla="*/ 102394 h 269082"/>
              <a:gd name="connsiteX30" fmla="*/ 564356 w 673894"/>
              <a:gd name="connsiteY30" fmla="*/ 121444 h 269082"/>
              <a:gd name="connsiteX31" fmla="*/ 588169 w 673894"/>
              <a:gd name="connsiteY31" fmla="*/ 142875 h 269082"/>
              <a:gd name="connsiteX32" fmla="*/ 597694 w 673894"/>
              <a:gd name="connsiteY32" fmla="*/ 157163 h 269082"/>
              <a:gd name="connsiteX33" fmla="*/ 614363 w 673894"/>
              <a:gd name="connsiteY33" fmla="*/ 178594 h 269082"/>
              <a:gd name="connsiteX34" fmla="*/ 621506 w 673894"/>
              <a:gd name="connsiteY34" fmla="*/ 188119 h 269082"/>
              <a:gd name="connsiteX35" fmla="*/ 638175 w 673894"/>
              <a:gd name="connsiteY35" fmla="*/ 211932 h 269082"/>
              <a:gd name="connsiteX36" fmla="*/ 642938 w 673894"/>
              <a:gd name="connsiteY36" fmla="*/ 221457 h 269082"/>
              <a:gd name="connsiteX37" fmla="*/ 650081 w 673894"/>
              <a:gd name="connsiteY37" fmla="*/ 230982 h 269082"/>
              <a:gd name="connsiteX38" fmla="*/ 664369 w 673894"/>
              <a:gd name="connsiteY38" fmla="*/ 250032 h 269082"/>
              <a:gd name="connsiteX39" fmla="*/ 666750 w 673894"/>
              <a:gd name="connsiteY39" fmla="*/ 257175 h 269082"/>
              <a:gd name="connsiteX40" fmla="*/ 671513 w 673894"/>
              <a:gd name="connsiteY40" fmla="*/ 264319 h 269082"/>
              <a:gd name="connsiteX41" fmla="*/ 673894 w 673894"/>
              <a:gd name="connsiteY41" fmla="*/ 269082 h 269082"/>
              <a:gd name="connsiteX42" fmla="*/ 673894 w 673894"/>
              <a:gd name="connsiteY42" fmla="*/ 269082 h 269082"/>
              <a:gd name="connsiteX0" fmla="*/ 0 w 673894"/>
              <a:gd name="connsiteY0" fmla="*/ 247650 h 269082"/>
              <a:gd name="connsiteX1" fmla="*/ 0 w 673894"/>
              <a:gd name="connsiteY1" fmla="*/ 247650 h 269082"/>
              <a:gd name="connsiteX2" fmla="*/ 128588 w 673894"/>
              <a:gd name="connsiteY2" fmla="*/ 95250 h 269082"/>
              <a:gd name="connsiteX3" fmla="*/ 138113 w 673894"/>
              <a:gd name="connsiteY3" fmla="*/ 80963 h 269082"/>
              <a:gd name="connsiteX4" fmla="*/ 150019 w 673894"/>
              <a:gd name="connsiteY4" fmla="*/ 66675 h 269082"/>
              <a:gd name="connsiteX5" fmla="*/ 161925 w 673894"/>
              <a:gd name="connsiteY5" fmla="*/ 45244 h 269082"/>
              <a:gd name="connsiteX6" fmla="*/ 173831 w 673894"/>
              <a:gd name="connsiteY6" fmla="*/ 40482 h 269082"/>
              <a:gd name="connsiteX7" fmla="*/ 185738 w 673894"/>
              <a:gd name="connsiteY7" fmla="*/ 33338 h 269082"/>
              <a:gd name="connsiteX8" fmla="*/ 195263 w 673894"/>
              <a:gd name="connsiteY8" fmla="*/ 30957 h 269082"/>
              <a:gd name="connsiteX9" fmla="*/ 202406 w 673894"/>
              <a:gd name="connsiteY9" fmla="*/ 28575 h 269082"/>
              <a:gd name="connsiteX10" fmla="*/ 221456 w 673894"/>
              <a:gd name="connsiteY10" fmla="*/ 21432 h 269082"/>
              <a:gd name="connsiteX11" fmla="*/ 233363 w 673894"/>
              <a:gd name="connsiteY11" fmla="*/ 14288 h 269082"/>
              <a:gd name="connsiteX12" fmla="*/ 269081 w 673894"/>
              <a:gd name="connsiteY12" fmla="*/ 9525 h 269082"/>
              <a:gd name="connsiteX13" fmla="*/ 295275 w 673894"/>
              <a:gd name="connsiteY13" fmla="*/ 4763 h 269082"/>
              <a:gd name="connsiteX14" fmla="*/ 302419 w 673894"/>
              <a:gd name="connsiteY14" fmla="*/ 2382 h 269082"/>
              <a:gd name="connsiteX15" fmla="*/ 314325 w 673894"/>
              <a:gd name="connsiteY15" fmla="*/ 0 h 269082"/>
              <a:gd name="connsiteX16" fmla="*/ 366713 w 673894"/>
              <a:gd name="connsiteY16" fmla="*/ 2382 h 269082"/>
              <a:gd name="connsiteX17" fmla="*/ 373856 w 673894"/>
              <a:gd name="connsiteY17" fmla="*/ 4763 h 269082"/>
              <a:gd name="connsiteX18" fmla="*/ 383381 w 673894"/>
              <a:gd name="connsiteY18" fmla="*/ 7144 h 269082"/>
              <a:gd name="connsiteX19" fmla="*/ 400050 w 673894"/>
              <a:gd name="connsiteY19" fmla="*/ 14288 h 269082"/>
              <a:gd name="connsiteX20" fmla="*/ 411956 w 673894"/>
              <a:gd name="connsiteY20" fmla="*/ 19050 h 269082"/>
              <a:gd name="connsiteX21" fmla="*/ 435769 w 673894"/>
              <a:gd name="connsiteY21" fmla="*/ 26194 h 269082"/>
              <a:gd name="connsiteX22" fmla="*/ 464344 w 673894"/>
              <a:gd name="connsiteY22" fmla="*/ 42863 h 269082"/>
              <a:gd name="connsiteX23" fmla="*/ 476250 w 673894"/>
              <a:gd name="connsiteY23" fmla="*/ 50007 h 269082"/>
              <a:gd name="connsiteX24" fmla="*/ 485775 w 673894"/>
              <a:gd name="connsiteY24" fmla="*/ 57150 h 269082"/>
              <a:gd name="connsiteX25" fmla="*/ 500063 w 673894"/>
              <a:gd name="connsiteY25" fmla="*/ 66675 h 269082"/>
              <a:gd name="connsiteX26" fmla="*/ 507206 w 673894"/>
              <a:gd name="connsiteY26" fmla="*/ 71438 h 269082"/>
              <a:gd name="connsiteX27" fmla="*/ 514350 w 673894"/>
              <a:gd name="connsiteY27" fmla="*/ 78582 h 269082"/>
              <a:gd name="connsiteX28" fmla="*/ 545306 w 673894"/>
              <a:gd name="connsiteY28" fmla="*/ 102394 h 269082"/>
              <a:gd name="connsiteX29" fmla="*/ 564356 w 673894"/>
              <a:gd name="connsiteY29" fmla="*/ 121444 h 269082"/>
              <a:gd name="connsiteX30" fmla="*/ 588169 w 673894"/>
              <a:gd name="connsiteY30" fmla="*/ 142875 h 269082"/>
              <a:gd name="connsiteX31" fmla="*/ 597694 w 673894"/>
              <a:gd name="connsiteY31" fmla="*/ 157163 h 269082"/>
              <a:gd name="connsiteX32" fmla="*/ 614363 w 673894"/>
              <a:gd name="connsiteY32" fmla="*/ 178594 h 269082"/>
              <a:gd name="connsiteX33" fmla="*/ 621506 w 673894"/>
              <a:gd name="connsiteY33" fmla="*/ 188119 h 269082"/>
              <a:gd name="connsiteX34" fmla="*/ 638175 w 673894"/>
              <a:gd name="connsiteY34" fmla="*/ 211932 h 269082"/>
              <a:gd name="connsiteX35" fmla="*/ 642938 w 673894"/>
              <a:gd name="connsiteY35" fmla="*/ 221457 h 269082"/>
              <a:gd name="connsiteX36" fmla="*/ 650081 w 673894"/>
              <a:gd name="connsiteY36" fmla="*/ 230982 h 269082"/>
              <a:gd name="connsiteX37" fmla="*/ 664369 w 673894"/>
              <a:gd name="connsiteY37" fmla="*/ 250032 h 269082"/>
              <a:gd name="connsiteX38" fmla="*/ 666750 w 673894"/>
              <a:gd name="connsiteY38" fmla="*/ 257175 h 269082"/>
              <a:gd name="connsiteX39" fmla="*/ 671513 w 673894"/>
              <a:gd name="connsiteY39" fmla="*/ 264319 h 269082"/>
              <a:gd name="connsiteX40" fmla="*/ 673894 w 673894"/>
              <a:gd name="connsiteY40" fmla="*/ 269082 h 269082"/>
              <a:gd name="connsiteX41" fmla="*/ 673894 w 673894"/>
              <a:gd name="connsiteY41" fmla="*/ 269082 h 269082"/>
              <a:gd name="connsiteX0" fmla="*/ 0 w 673894"/>
              <a:gd name="connsiteY0" fmla="*/ 247650 h 269082"/>
              <a:gd name="connsiteX1" fmla="*/ 0 w 673894"/>
              <a:gd name="connsiteY1" fmla="*/ 247650 h 269082"/>
              <a:gd name="connsiteX2" fmla="*/ 138113 w 673894"/>
              <a:gd name="connsiteY2" fmla="*/ 80963 h 269082"/>
              <a:gd name="connsiteX3" fmla="*/ 150019 w 673894"/>
              <a:gd name="connsiteY3" fmla="*/ 66675 h 269082"/>
              <a:gd name="connsiteX4" fmla="*/ 161925 w 673894"/>
              <a:gd name="connsiteY4" fmla="*/ 45244 h 269082"/>
              <a:gd name="connsiteX5" fmla="*/ 173831 w 673894"/>
              <a:gd name="connsiteY5" fmla="*/ 40482 h 269082"/>
              <a:gd name="connsiteX6" fmla="*/ 185738 w 673894"/>
              <a:gd name="connsiteY6" fmla="*/ 33338 h 269082"/>
              <a:gd name="connsiteX7" fmla="*/ 195263 w 673894"/>
              <a:gd name="connsiteY7" fmla="*/ 30957 h 269082"/>
              <a:gd name="connsiteX8" fmla="*/ 202406 w 673894"/>
              <a:gd name="connsiteY8" fmla="*/ 28575 h 269082"/>
              <a:gd name="connsiteX9" fmla="*/ 221456 w 673894"/>
              <a:gd name="connsiteY9" fmla="*/ 21432 h 269082"/>
              <a:gd name="connsiteX10" fmla="*/ 233363 w 673894"/>
              <a:gd name="connsiteY10" fmla="*/ 14288 h 269082"/>
              <a:gd name="connsiteX11" fmla="*/ 269081 w 673894"/>
              <a:gd name="connsiteY11" fmla="*/ 9525 h 269082"/>
              <a:gd name="connsiteX12" fmla="*/ 295275 w 673894"/>
              <a:gd name="connsiteY12" fmla="*/ 4763 h 269082"/>
              <a:gd name="connsiteX13" fmla="*/ 302419 w 673894"/>
              <a:gd name="connsiteY13" fmla="*/ 2382 h 269082"/>
              <a:gd name="connsiteX14" fmla="*/ 314325 w 673894"/>
              <a:gd name="connsiteY14" fmla="*/ 0 h 269082"/>
              <a:gd name="connsiteX15" fmla="*/ 366713 w 673894"/>
              <a:gd name="connsiteY15" fmla="*/ 2382 h 269082"/>
              <a:gd name="connsiteX16" fmla="*/ 373856 w 673894"/>
              <a:gd name="connsiteY16" fmla="*/ 4763 h 269082"/>
              <a:gd name="connsiteX17" fmla="*/ 383381 w 673894"/>
              <a:gd name="connsiteY17" fmla="*/ 7144 h 269082"/>
              <a:gd name="connsiteX18" fmla="*/ 400050 w 673894"/>
              <a:gd name="connsiteY18" fmla="*/ 14288 h 269082"/>
              <a:gd name="connsiteX19" fmla="*/ 411956 w 673894"/>
              <a:gd name="connsiteY19" fmla="*/ 19050 h 269082"/>
              <a:gd name="connsiteX20" fmla="*/ 435769 w 673894"/>
              <a:gd name="connsiteY20" fmla="*/ 26194 h 269082"/>
              <a:gd name="connsiteX21" fmla="*/ 464344 w 673894"/>
              <a:gd name="connsiteY21" fmla="*/ 42863 h 269082"/>
              <a:gd name="connsiteX22" fmla="*/ 476250 w 673894"/>
              <a:gd name="connsiteY22" fmla="*/ 50007 h 269082"/>
              <a:gd name="connsiteX23" fmla="*/ 485775 w 673894"/>
              <a:gd name="connsiteY23" fmla="*/ 57150 h 269082"/>
              <a:gd name="connsiteX24" fmla="*/ 500063 w 673894"/>
              <a:gd name="connsiteY24" fmla="*/ 66675 h 269082"/>
              <a:gd name="connsiteX25" fmla="*/ 507206 w 673894"/>
              <a:gd name="connsiteY25" fmla="*/ 71438 h 269082"/>
              <a:gd name="connsiteX26" fmla="*/ 514350 w 673894"/>
              <a:gd name="connsiteY26" fmla="*/ 78582 h 269082"/>
              <a:gd name="connsiteX27" fmla="*/ 545306 w 673894"/>
              <a:gd name="connsiteY27" fmla="*/ 102394 h 269082"/>
              <a:gd name="connsiteX28" fmla="*/ 564356 w 673894"/>
              <a:gd name="connsiteY28" fmla="*/ 121444 h 269082"/>
              <a:gd name="connsiteX29" fmla="*/ 588169 w 673894"/>
              <a:gd name="connsiteY29" fmla="*/ 142875 h 269082"/>
              <a:gd name="connsiteX30" fmla="*/ 597694 w 673894"/>
              <a:gd name="connsiteY30" fmla="*/ 157163 h 269082"/>
              <a:gd name="connsiteX31" fmla="*/ 614363 w 673894"/>
              <a:gd name="connsiteY31" fmla="*/ 178594 h 269082"/>
              <a:gd name="connsiteX32" fmla="*/ 621506 w 673894"/>
              <a:gd name="connsiteY32" fmla="*/ 188119 h 269082"/>
              <a:gd name="connsiteX33" fmla="*/ 638175 w 673894"/>
              <a:gd name="connsiteY33" fmla="*/ 211932 h 269082"/>
              <a:gd name="connsiteX34" fmla="*/ 642938 w 673894"/>
              <a:gd name="connsiteY34" fmla="*/ 221457 h 269082"/>
              <a:gd name="connsiteX35" fmla="*/ 650081 w 673894"/>
              <a:gd name="connsiteY35" fmla="*/ 230982 h 269082"/>
              <a:gd name="connsiteX36" fmla="*/ 664369 w 673894"/>
              <a:gd name="connsiteY36" fmla="*/ 250032 h 269082"/>
              <a:gd name="connsiteX37" fmla="*/ 666750 w 673894"/>
              <a:gd name="connsiteY37" fmla="*/ 257175 h 269082"/>
              <a:gd name="connsiteX38" fmla="*/ 671513 w 673894"/>
              <a:gd name="connsiteY38" fmla="*/ 264319 h 269082"/>
              <a:gd name="connsiteX39" fmla="*/ 673894 w 673894"/>
              <a:gd name="connsiteY39" fmla="*/ 269082 h 269082"/>
              <a:gd name="connsiteX40" fmla="*/ 673894 w 673894"/>
              <a:gd name="connsiteY40" fmla="*/ 269082 h 269082"/>
              <a:gd name="connsiteX0" fmla="*/ 0 w 673894"/>
              <a:gd name="connsiteY0" fmla="*/ 247650 h 269082"/>
              <a:gd name="connsiteX1" fmla="*/ 0 w 673894"/>
              <a:gd name="connsiteY1" fmla="*/ 247650 h 269082"/>
              <a:gd name="connsiteX2" fmla="*/ 126206 w 673894"/>
              <a:gd name="connsiteY2" fmla="*/ 88107 h 269082"/>
              <a:gd name="connsiteX3" fmla="*/ 138113 w 673894"/>
              <a:gd name="connsiteY3" fmla="*/ 80963 h 269082"/>
              <a:gd name="connsiteX4" fmla="*/ 150019 w 673894"/>
              <a:gd name="connsiteY4" fmla="*/ 66675 h 269082"/>
              <a:gd name="connsiteX5" fmla="*/ 161925 w 673894"/>
              <a:gd name="connsiteY5" fmla="*/ 45244 h 269082"/>
              <a:gd name="connsiteX6" fmla="*/ 173831 w 673894"/>
              <a:gd name="connsiteY6" fmla="*/ 40482 h 269082"/>
              <a:gd name="connsiteX7" fmla="*/ 185738 w 673894"/>
              <a:gd name="connsiteY7" fmla="*/ 33338 h 269082"/>
              <a:gd name="connsiteX8" fmla="*/ 195263 w 673894"/>
              <a:gd name="connsiteY8" fmla="*/ 30957 h 269082"/>
              <a:gd name="connsiteX9" fmla="*/ 202406 w 673894"/>
              <a:gd name="connsiteY9" fmla="*/ 28575 h 269082"/>
              <a:gd name="connsiteX10" fmla="*/ 221456 w 673894"/>
              <a:gd name="connsiteY10" fmla="*/ 21432 h 269082"/>
              <a:gd name="connsiteX11" fmla="*/ 233363 w 673894"/>
              <a:gd name="connsiteY11" fmla="*/ 14288 h 269082"/>
              <a:gd name="connsiteX12" fmla="*/ 269081 w 673894"/>
              <a:gd name="connsiteY12" fmla="*/ 9525 h 269082"/>
              <a:gd name="connsiteX13" fmla="*/ 295275 w 673894"/>
              <a:gd name="connsiteY13" fmla="*/ 4763 h 269082"/>
              <a:gd name="connsiteX14" fmla="*/ 302419 w 673894"/>
              <a:gd name="connsiteY14" fmla="*/ 2382 h 269082"/>
              <a:gd name="connsiteX15" fmla="*/ 314325 w 673894"/>
              <a:gd name="connsiteY15" fmla="*/ 0 h 269082"/>
              <a:gd name="connsiteX16" fmla="*/ 366713 w 673894"/>
              <a:gd name="connsiteY16" fmla="*/ 2382 h 269082"/>
              <a:gd name="connsiteX17" fmla="*/ 373856 w 673894"/>
              <a:gd name="connsiteY17" fmla="*/ 4763 h 269082"/>
              <a:gd name="connsiteX18" fmla="*/ 383381 w 673894"/>
              <a:gd name="connsiteY18" fmla="*/ 7144 h 269082"/>
              <a:gd name="connsiteX19" fmla="*/ 400050 w 673894"/>
              <a:gd name="connsiteY19" fmla="*/ 14288 h 269082"/>
              <a:gd name="connsiteX20" fmla="*/ 411956 w 673894"/>
              <a:gd name="connsiteY20" fmla="*/ 19050 h 269082"/>
              <a:gd name="connsiteX21" fmla="*/ 435769 w 673894"/>
              <a:gd name="connsiteY21" fmla="*/ 26194 h 269082"/>
              <a:gd name="connsiteX22" fmla="*/ 464344 w 673894"/>
              <a:gd name="connsiteY22" fmla="*/ 42863 h 269082"/>
              <a:gd name="connsiteX23" fmla="*/ 476250 w 673894"/>
              <a:gd name="connsiteY23" fmla="*/ 50007 h 269082"/>
              <a:gd name="connsiteX24" fmla="*/ 485775 w 673894"/>
              <a:gd name="connsiteY24" fmla="*/ 57150 h 269082"/>
              <a:gd name="connsiteX25" fmla="*/ 500063 w 673894"/>
              <a:gd name="connsiteY25" fmla="*/ 66675 h 269082"/>
              <a:gd name="connsiteX26" fmla="*/ 507206 w 673894"/>
              <a:gd name="connsiteY26" fmla="*/ 71438 h 269082"/>
              <a:gd name="connsiteX27" fmla="*/ 514350 w 673894"/>
              <a:gd name="connsiteY27" fmla="*/ 78582 h 269082"/>
              <a:gd name="connsiteX28" fmla="*/ 545306 w 673894"/>
              <a:gd name="connsiteY28" fmla="*/ 102394 h 269082"/>
              <a:gd name="connsiteX29" fmla="*/ 564356 w 673894"/>
              <a:gd name="connsiteY29" fmla="*/ 121444 h 269082"/>
              <a:gd name="connsiteX30" fmla="*/ 588169 w 673894"/>
              <a:gd name="connsiteY30" fmla="*/ 142875 h 269082"/>
              <a:gd name="connsiteX31" fmla="*/ 597694 w 673894"/>
              <a:gd name="connsiteY31" fmla="*/ 157163 h 269082"/>
              <a:gd name="connsiteX32" fmla="*/ 614363 w 673894"/>
              <a:gd name="connsiteY32" fmla="*/ 178594 h 269082"/>
              <a:gd name="connsiteX33" fmla="*/ 621506 w 673894"/>
              <a:gd name="connsiteY33" fmla="*/ 188119 h 269082"/>
              <a:gd name="connsiteX34" fmla="*/ 638175 w 673894"/>
              <a:gd name="connsiteY34" fmla="*/ 211932 h 269082"/>
              <a:gd name="connsiteX35" fmla="*/ 642938 w 673894"/>
              <a:gd name="connsiteY35" fmla="*/ 221457 h 269082"/>
              <a:gd name="connsiteX36" fmla="*/ 650081 w 673894"/>
              <a:gd name="connsiteY36" fmla="*/ 230982 h 269082"/>
              <a:gd name="connsiteX37" fmla="*/ 664369 w 673894"/>
              <a:gd name="connsiteY37" fmla="*/ 250032 h 269082"/>
              <a:gd name="connsiteX38" fmla="*/ 666750 w 673894"/>
              <a:gd name="connsiteY38" fmla="*/ 257175 h 269082"/>
              <a:gd name="connsiteX39" fmla="*/ 671513 w 673894"/>
              <a:gd name="connsiteY39" fmla="*/ 264319 h 269082"/>
              <a:gd name="connsiteX40" fmla="*/ 673894 w 673894"/>
              <a:gd name="connsiteY40" fmla="*/ 269082 h 269082"/>
              <a:gd name="connsiteX41" fmla="*/ 673894 w 673894"/>
              <a:gd name="connsiteY41" fmla="*/ 269082 h 269082"/>
              <a:gd name="connsiteX0" fmla="*/ 0 w 673894"/>
              <a:gd name="connsiteY0" fmla="*/ 247650 h 269082"/>
              <a:gd name="connsiteX1" fmla="*/ 0 w 673894"/>
              <a:gd name="connsiteY1" fmla="*/ 247650 h 269082"/>
              <a:gd name="connsiteX2" fmla="*/ 126206 w 673894"/>
              <a:gd name="connsiteY2" fmla="*/ 88107 h 269082"/>
              <a:gd name="connsiteX3" fmla="*/ 150019 w 673894"/>
              <a:gd name="connsiteY3" fmla="*/ 66675 h 269082"/>
              <a:gd name="connsiteX4" fmla="*/ 161925 w 673894"/>
              <a:gd name="connsiteY4" fmla="*/ 45244 h 269082"/>
              <a:gd name="connsiteX5" fmla="*/ 173831 w 673894"/>
              <a:gd name="connsiteY5" fmla="*/ 40482 h 269082"/>
              <a:gd name="connsiteX6" fmla="*/ 185738 w 673894"/>
              <a:gd name="connsiteY6" fmla="*/ 33338 h 269082"/>
              <a:gd name="connsiteX7" fmla="*/ 195263 w 673894"/>
              <a:gd name="connsiteY7" fmla="*/ 30957 h 269082"/>
              <a:gd name="connsiteX8" fmla="*/ 202406 w 673894"/>
              <a:gd name="connsiteY8" fmla="*/ 28575 h 269082"/>
              <a:gd name="connsiteX9" fmla="*/ 221456 w 673894"/>
              <a:gd name="connsiteY9" fmla="*/ 21432 h 269082"/>
              <a:gd name="connsiteX10" fmla="*/ 233363 w 673894"/>
              <a:gd name="connsiteY10" fmla="*/ 14288 h 269082"/>
              <a:gd name="connsiteX11" fmla="*/ 269081 w 673894"/>
              <a:gd name="connsiteY11" fmla="*/ 9525 h 269082"/>
              <a:gd name="connsiteX12" fmla="*/ 295275 w 673894"/>
              <a:gd name="connsiteY12" fmla="*/ 4763 h 269082"/>
              <a:gd name="connsiteX13" fmla="*/ 302419 w 673894"/>
              <a:gd name="connsiteY13" fmla="*/ 2382 h 269082"/>
              <a:gd name="connsiteX14" fmla="*/ 314325 w 673894"/>
              <a:gd name="connsiteY14" fmla="*/ 0 h 269082"/>
              <a:gd name="connsiteX15" fmla="*/ 366713 w 673894"/>
              <a:gd name="connsiteY15" fmla="*/ 2382 h 269082"/>
              <a:gd name="connsiteX16" fmla="*/ 373856 w 673894"/>
              <a:gd name="connsiteY16" fmla="*/ 4763 h 269082"/>
              <a:gd name="connsiteX17" fmla="*/ 383381 w 673894"/>
              <a:gd name="connsiteY17" fmla="*/ 7144 h 269082"/>
              <a:gd name="connsiteX18" fmla="*/ 400050 w 673894"/>
              <a:gd name="connsiteY18" fmla="*/ 14288 h 269082"/>
              <a:gd name="connsiteX19" fmla="*/ 411956 w 673894"/>
              <a:gd name="connsiteY19" fmla="*/ 19050 h 269082"/>
              <a:gd name="connsiteX20" fmla="*/ 435769 w 673894"/>
              <a:gd name="connsiteY20" fmla="*/ 26194 h 269082"/>
              <a:gd name="connsiteX21" fmla="*/ 464344 w 673894"/>
              <a:gd name="connsiteY21" fmla="*/ 42863 h 269082"/>
              <a:gd name="connsiteX22" fmla="*/ 476250 w 673894"/>
              <a:gd name="connsiteY22" fmla="*/ 50007 h 269082"/>
              <a:gd name="connsiteX23" fmla="*/ 485775 w 673894"/>
              <a:gd name="connsiteY23" fmla="*/ 57150 h 269082"/>
              <a:gd name="connsiteX24" fmla="*/ 500063 w 673894"/>
              <a:gd name="connsiteY24" fmla="*/ 66675 h 269082"/>
              <a:gd name="connsiteX25" fmla="*/ 507206 w 673894"/>
              <a:gd name="connsiteY25" fmla="*/ 71438 h 269082"/>
              <a:gd name="connsiteX26" fmla="*/ 514350 w 673894"/>
              <a:gd name="connsiteY26" fmla="*/ 78582 h 269082"/>
              <a:gd name="connsiteX27" fmla="*/ 545306 w 673894"/>
              <a:gd name="connsiteY27" fmla="*/ 102394 h 269082"/>
              <a:gd name="connsiteX28" fmla="*/ 564356 w 673894"/>
              <a:gd name="connsiteY28" fmla="*/ 121444 h 269082"/>
              <a:gd name="connsiteX29" fmla="*/ 588169 w 673894"/>
              <a:gd name="connsiteY29" fmla="*/ 142875 h 269082"/>
              <a:gd name="connsiteX30" fmla="*/ 597694 w 673894"/>
              <a:gd name="connsiteY30" fmla="*/ 157163 h 269082"/>
              <a:gd name="connsiteX31" fmla="*/ 614363 w 673894"/>
              <a:gd name="connsiteY31" fmla="*/ 178594 h 269082"/>
              <a:gd name="connsiteX32" fmla="*/ 621506 w 673894"/>
              <a:gd name="connsiteY32" fmla="*/ 188119 h 269082"/>
              <a:gd name="connsiteX33" fmla="*/ 638175 w 673894"/>
              <a:gd name="connsiteY33" fmla="*/ 211932 h 269082"/>
              <a:gd name="connsiteX34" fmla="*/ 642938 w 673894"/>
              <a:gd name="connsiteY34" fmla="*/ 221457 h 269082"/>
              <a:gd name="connsiteX35" fmla="*/ 650081 w 673894"/>
              <a:gd name="connsiteY35" fmla="*/ 230982 h 269082"/>
              <a:gd name="connsiteX36" fmla="*/ 664369 w 673894"/>
              <a:gd name="connsiteY36" fmla="*/ 250032 h 269082"/>
              <a:gd name="connsiteX37" fmla="*/ 666750 w 673894"/>
              <a:gd name="connsiteY37" fmla="*/ 257175 h 269082"/>
              <a:gd name="connsiteX38" fmla="*/ 671513 w 673894"/>
              <a:gd name="connsiteY38" fmla="*/ 264319 h 269082"/>
              <a:gd name="connsiteX39" fmla="*/ 673894 w 673894"/>
              <a:gd name="connsiteY39" fmla="*/ 269082 h 269082"/>
              <a:gd name="connsiteX40" fmla="*/ 673894 w 673894"/>
              <a:gd name="connsiteY40" fmla="*/ 269082 h 269082"/>
              <a:gd name="connsiteX0" fmla="*/ 0 w 673894"/>
              <a:gd name="connsiteY0" fmla="*/ 247650 h 269082"/>
              <a:gd name="connsiteX1" fmla="*/ 0 w 673894"/>
              <a:gd name="connsiteY1" fmla="*/ 247650 h 269082"/>
              <a:gd name="connsiteX2" fmla="*/ 150019 w 673894"/>
              <a:gd name="connsiteY2" fmla="*/ 66675 h 269082"/>
              <a:gd name="connsiteX3" fmla="*/ 161925 w 673894"/>
              <a:gd name="connsiteY3" fmla="*/ 45244 h 269082"/>
              <a:gd name="connsiteX4" fmla="*/ 173831 w 673894"/>
              <a:gd name="connsiteY4" fmla="*/ 40482 h 269082"/>
              <a:gd name="connsiteX5" fmla="*/ 185738 w 673894"/>
              <a:gd name="connsiteY5" fmla="*/ 33338 h 269082"/>
              <a:gd name="connsiteX6" fmla="*/ 195263 w 673894"/>
              <a:gd name="connsiteY6" fmla="*/ 30957 h 269082"/>
              <a:gd name="connsiteX7" fmla="*/ 202406 w 673894"/>
              <a:gd name="connsiteY7" fmla="*/ 28575 h 269082"/>
              <a:gd name="connsiteX8" fmla="*/ 221456 w 673894"/>
              <a:gd name="connsiteY8" fmla="*/ 21432 h 269082"/>
              <a:gd name="connsiteX9" fmla="*/ 233363 w 673894"/>
              <a:gd name="connsiteY9" fmla="*/ 14288 h 269082"/>
              <a:gd name="connsiteX10" fmla="*/ 269081 w 673894"/>
              <a:gd name="connsiteY10" fmla="*/ 9525 h 269082"/>
              <a:gd name="connsiteX11" fmla="*/ 295275 w 673894"/>
              <a:gd name="connsiteY11" fmla="*/ 4763 h 269082"/>
              <a:gd name="connsiteX12" fmla="*/ 302419 w 673894"/>
              <a:gd name="connsiteY12" fmla="*/ 2382 h 269082"/>
              <a:gd name="connsiteX13" fmla="*/ 314325 w 673894"/>
              <a:gd name="connsiteY13" fmla="*/ 0 h 269082"/>
              <a:gd name="connsiteX14" fmla="*/ 366713 w 673894"/>
              <a:gd name="connsiteY14" fmla="*/ 2382 h 269082"/>
              <a:gd name="connsiteX15" fmla="*/ 373856 w 673894"/>
              <a:gd name="connsiteY15" fmla="*/ 4763 h 269082"/>
              <a:gd name="connsiteX16" fmla="*/ 383381 w 673894"/>
              <a:gd name="connsiteY16" fmla="*/ 7144 h 269082"/>
              <a:gd name="connsiteX17" fmla="*/ 400050 w 673894"/>
              <a:gd name="connsiteY17" fmla="*/ 14288 h 269082"/>
              <a:gd name="connsiteX18" fmla="*/ 411956 w 673894"/>
              <a:gd name="connsiteY18" fmla="*/ 19050 h 269082"/>
              <a:gd name="connsiteX19" fmla="*/ 435769 w 673894"/>
              <a:gd name="connsiteY19" fmla="*/ 26194 h 269082"/>
              <a:gd name="connsiteX20" fmla="*/ 464344 w 673894"/>
              <a:gd name="connsiteY20" fmla="*/ 42863 h 269082"/>
              <a:gd name="connsiteX21" fmla="*/ 476250 w 673894"/>
              <a:gd name="connsiteY21" fmla="*/ 50007 h 269082"/>
              <a:gd name="connsiteX22" fmla="*/ 485775 w 673894"/>
              <a:gd name="connsiteY22" fmla="*/ 57150 h 269082"/>
              <a:gd name="connsiteX23" fmla="*/ 500063 w 673894"/>
              <a:gd name="connsiteY23" fmla="*/ 66675 h 269082"/>
              <a:gd name="connsiteX24" fmla="*/ 507206 w 673894"/>
              <a:gd name="connsiteY24" fmla="*/ 71438 h 269082"/>
              <a:gd name="connsiteX25" fmla="*/ 514350 w 673894"/>
              <a:gd name="connsiteY25" fmla="*/ 78582 h 269082"/>
              <a:gd name="connsiteX26" fmla="*/ 545306 w 673894"/>
              <a:gd name="connsiteY26" fmla="*/ 102394 h 269082"/>
              <a:gd name="connsiteX27" fmla="*/ 564356 w 673894"/>
              <a:gd name="connsiteY27" fmla="*/ 121444 h 269082"/>
              <a:gd name="connsiteX28" fmla="*/ 588169 w 673894"/>
              <a:gd name="connsiteY28" fmla="*/ 142875 h 269082"/>
              <a:gd name="connsiteX29" fmla="*/ 597694 w 673894"/>
              <a:gd name="connsiteY29" fmla="*/ 157163 h 269082"/>
              <a:gd name="connsiteX30" fmla="*/ 614363 w 673894"/>
              <a:gd name="connsiteY30" fmla="*/ 178594 h 269082"/>
              <a:gd name="connsiteX31" fmla="*/ 621506 w 673894"/>
              <a:gd name="connsiteY31" fmla="*/ 188119 h 269082"/>
              <a:gd name="connsiteX32" fmla="*/ 638175 w 673894"/>
              <a:gd name="connsiteY32" fmla="*/ 211932 h 269082"/>
              <a:gd name="connsiteX33" fmla="*/ 642938 w 673894"/>
              <a:gd name="connsiteY33" fmla="*/ 221457 h 269082"/>
              <a:gd name="connsiteX34" fmla="*/ 650081 w 673894"/>
              <a:gd name="connsiteY34" fmla="*/ 230982 h 269082"/>
              <a:gd name="connsiteX35" fmla="*/ 664369 w 673894"/>
              <a:gd name="connsiteY35" fmla="*/ 250032 h 269082"/>
              <a:gd name="connsiteX36" fmla="*/ 666750 w 673894"/>
              <a:gd name="connsiteY36" fmla="*/ 257175 h 269082"/>
              <a:gd name="connsiteX37" fmla="*/ 671513 w 673894"/>
              <a:gd name="connsiteY37" fmla="*/ 264319 h 269082"/>
              <a:gd name="connsiteX38" fmla="*/ 673894 w 673894"/>
              <a:gd name="connsiteY38" fmla="*/ 269082 h 269082"/>
              <a:gd name="connsiteX39" fmla="*/ 673894 w 673894"/>
              <a:gd name="connsiteY39"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73831 w 673894"/>
              <a:gd name="connsiteY5" fmla="*/ 40482 h 269082"/>
              <a:gd name="connsiteX6" fmla="*/ 185738 w 673894"/>
              <a:gd name="connsiteY6" fmla="*/ 33338 h 269082"/>
              <a:gd name="connsiteX7" fmla="*/ 195263 w 673894"/>
              <a:gd name="connsiteY7" fmla="*/ 30957 h 269082"/>
              <a:gd name="connsiteX8" fmla="*/ 202406 w 673894"/>
              <a:gd name="connsiteY8" fmla="*/ 28575 h 269082"/>
              <a:gd name="connsiteX9" fmla="*/ 221456 w 673894"/>
              <a:gd name="connsiteY9" fmla="*/ 21432 h 269082"/>
              <a:gd name="connsiteX10" fmla="*/ 233363 w 673894"/>
              <a:gd name="connsiteY10" fmla="*/ 14288 h 269082"/>
              <a:gd name="connsiteX11" fmla="*/ 269081 w 673894"/>
              <a:gd name="connsiteY11" fmla="*/ 9525 h 269082"/>
              <a:gd name="connsiteX12" fmla="*/ 295275 w 673894"/>
              <a:gd name="connsiteY12" fmla="*/ 4763 h 269082"/>
              <a:gd name="connsiteX13" fmla="*/ 302419 w 673894"/>
              <a:gd name="connsiteY13" fmla="*/ 2382 h 269082"/>
              <a:gd name="connsiteX14" fmla="*/ 314325 w 673894"/>
              <a:gd name="connsiteY14" fmla="*/ 0 h 269082"/>
              <a:gd name="connsiteX15" fmla="*/ 366713 w 673894"/>
              <a:gd name="connsiteY15" fmla="*/ 2382 h 269082"/>
              <a:gd name="connsiteX16" fmla="*/ 373856 w 673894"/>
              <a:gd name="connsiteY16" fmla="*/ 4763 h 269082"/>
              <a:gd name="connsiteX17" fmla="*/ 383381 w 673894"/>
              <a:gd name="connsiteY17" fmla="*/ 7144 h 269082"/>
              <a:gd name="connsiteX18" fmla="*/ 400050 w 673894"/>
              <a:gd name="connsiteY18" fmla="*/ 14288 h 269082"/>
              <a:gd name="connsiteX19" fmla="*/ 411956 w 673894"/>
              <a:gd name="connsiteY19" fmla="*/ 19050 h 269082"/>
              <a:gd name="connsiteX20" fmla="*/ 435769 w 673894"/>
              <a:gd name="connsiteY20" fmla="*/ 26194 h 269082"/>
              <a:gd name="connsiteX21" fmla="*/ 464344 w 673894"/>
              <a:gd name="connsiteY21" fmla="*/ 42863 h 269082"/>
              <a:gd name="connsiteX22" fmla="*/ 476250 w 673894"/>
              <a:gd name="connsiteY22" fmla="*/ 50007 h 269082"/>
              <a:gd name="connsiteX23" fmla="*/ 485775 w 673894"/>
              <a:gd name="connsiteY23" fmla="*/ 57150 h 269082"/>
              <a:gd name="connsiteX24" fmla="*/ 500063 w 673894"/>
              <a:gd name="connsiteY24" fmla="*/ 66675 h 269082"/>
              <a:gd name="connsiteX25" fmla="*/ 507206 w 673894"/>
              <a:gd name="connsiteY25" fmla="*/ 71438 h 269082"/>
              <a:gd name="connsiteX26" fmla="*/ 514350 w 673894"/>
              <a:gd name="connsiteY26" fmla="*/ 78582 h 269082"/>
              <a:gd name="connsiteX27" fmla="*/ 545306 w 673894"/>
              <a:gd name="connsiteY27" fmla="*/ 102394 h 269082"/>
              <a:gd name="connsiteX28" fmla="*/ 564356 w 673894"/>
              <a:gd name="connsiteY28" fmla="*/ 121444 h 269082"/>
              <a:gd name="connsiteX29" fmla="*/ 588169 w 673894"/>
              <a:gd name="connsiteY29" fmla="*/ 142875 h 269082"/>
              <a:gd name="connsiteX30" fmla="*/ 597694 w 673894"/>
              <a:gd name="connsiteY30" fmla="*/ 157163 h 269082"/>
              <a:gd name="connsiteX31" fmla="*/ 614363 w 673894"/>
              <a:gd name="connsiteY31" fmla="*/ 178594 h 269082"/>
              <a:gd name="connsiteX32" fmla="*/ 621506 w 673894"/>
              <a:gd name="connsiteY32" fmla="*/ 188119 h 269082"/>
              <a:gd name="connsiteX33" fmla="*/ 638175 w 673894"/>
              <a:gd name="connsiteY33" fmla="*/ 211932 h 269082"/>
              <a:gd name="connsiteX34" fmla="*/ 642938 w 673894"/>
              <a:gd name="connsiteY34" fmla="*/ 221457 h 269082"/>
              <a:gd name="connsiteX35" fmla="*/ 650081 w 673894"/>
              <a:gd name="connsiteY35" fmla="*/ 230982 h 269082"/>
              <a:gd name="connsiteX36" fmla="*/ 664369 w 673894"/>
              <a:gd name="connsiteY36" fmla="*/ 250032 h 269082"/>
              <a:gd name="connsiteX37" fmla="*/ 666750 w 673894"/>
              <a:gd name="connsiteY37" fmla="*/ 257175 h 269082"/>
              <a:gd name="connsiteX38" fmla="*/ 671513 w 673894"/>
              <a:gd name="connsiteY38" fmla="*/ 264319 h 269082"/>
              <a:gd name="connsiteX39" fmla="*/ 673894 w 673894"/>
              <a:gd name="connsiteY39" fmla="*/ 269082 h 269082"/>
              <a:gd name="connsiteX40" fmla="*/ 673894 w 673894"/>
              <a:gd name="connsiteY40"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21456 w 673894"/>
              <a:gd name="connsiteY8" fmla="*/ 21432 h 269082"/>
              <a:gd name="connsiteX9" fmla="*/ 233363 w 673894"/>
              <a:gd name="connsiteY9" fmla="*/ 14288 h 269082"/>
              <a:gd name="connsiteX10" fmla="*/ 269081 w 673894"/>
              <a:gd name="connsiteY10" fmla="*/ 9525 h 269082"/>
              <a:gd name="connsiteX11" fmla="*/ 295275 w 673894"/>
              <a:gd name="connsiteY11" fmla="*/ 4763 h 269082"/>
              <a:gd name="connsiteX12" fmla="*/ 302419 w 673894"/>
              <a:gd name="connsiteY12" fmla="*/ 2382 h 269082"/>
              <a:gd name="connsiteX13" fmla="*/ 314325 w 673894"/>
              <a:gd name="connsiteY13" fmla="*/ 0 h 269082"/>
              <a:gd name="connsiteX14" fmla="*/ 366713 w 673894"/>
              <a:gd name="connsiteY14" fmla="*/ 2382 h 269082"/>
              <a:gd name="connsiteX15" fmla="*/ 373856 w 673894"/>
              <a:gd name="connsiteY15" fmla="*/ 4763 h 269082"/>
              <a:gd name="connsiteX16" fmla="*/ 383381 w 673894"/>
              <a:gd name="connsiteY16" fmla="*/ 7144 h 269082"/>
              <a:gd name="connsiteX17" fmla="*/ 400050 w 673894"/>
              <a:gd name="connsiteY17" fmla="*/ 14288 h 269082"/>
              <a:gd name="connsiteX18" fmla="*/ 411956 w 673894"/>
              <a:gd name="connsiteY18" fmla="*/ 19050 h 269082"/>
              <a:gd name="connsiteX19" fmla="*/ 435769 w 673894"/>
              <a:gd name="connsiteY19" fmla="*/ 26194 h 269082"/>
              <a:gd name="connsiteX20" fmla="*/ 464344 w 673894"/>
              <a:gd name="connsiteY20" fmla="*/ 42863 h 269082"/>
              <a:gd name="connsiteX21" fmla="*/ 476250 w 673894"/>
              <a:gd name="connsiteY21" fmla="*/ 50007 h 269082"/>
              <a:gd name="connsiteX22" fmla="*/ 485775 w 673894"/>
              <a:gd name="connsiteY22" fmla="*/ 57150 h 269082"/>
              <a:gd name="connsiteX23" fmla="*/ 500063 w 673894"/>
              <a:gd name="connsiteY23" fmla="*/ 66675 h 269082"/>
              <a:gd name="connsiteX24" fmla="*/ 507206 w 673894"/>
              <a:gd name="connsiteY24" fmla="*/ 71438 h 269082"/>
              <a:gd name="connsiteX25" fmla="*/ 514350 w 673894"/>
              <a:gd name="connsiteY25" fmla="*/ 78582 h 269082"/>
              <a:gd name="connsiteX26" fmla="*/ 545306 w 673894"/>
              <a:gd name="connsiteY26" fmla="*/ 102394 h 269082"/>
              <a:gd name="connsiteX27" fmla="*/ 564356 w 673894"/>
              <a:gd name="connsiteY27" fmla="*/ 121444 h 269082"/>
              <a:gd name="connsiteX28" fmla="*/ 588169 w 673894"/>
              <a:gd name="connsiteY28" fmla="*/ 142875 h 269082"/>
              <a:gd name="connsiteX29" fmla="*/ 597694 w 673894"/>
              <a:gd name="connsiteY29" fmla="*/ 157163 h 269082"/>
              <a:gd name="connsiteX30" fmla="*/ 614363 w 673894"/>
              <a:gd name="connsiteY30" fmla="*/ 178594 h 269082"/>
              <a:gd name="connsiteX31" fmla="*/ 621506 w 673894"/>
              <a:gd name="connsiteY31" fmla="*/ 188119 h 269082"/>
              <a:gd name="connsiteX32" fmla="*/ 638175 w 673894"/>
              <a:gd name="connsiteY32" fmla="*/ 211932 h 269082"/>
              <a:gd name="connsiteX33" fmla="*/ 642938 w 673894"/>
              <a:gd name="connsiteY33" fmla="*/ 221457 h 269082"/>
              <a:gd name="connsiteX34" fmla="*/ 650081 w 673894"/>
              <a:gd name="connsiteY34" fmla="*/ 230982 h 269082"/>
              <a:gd name="connsiteX35" fmla="*/ 664369 w 673894"/>
              <a:gd name="connsiteY35" fmla="*/ 250032 h 269082"/>
              <a:gd name="connsiteX36" fmla="*/ 666750 w 673894"/>
              <a:gd name="connsiteY36" fmla="*/ 257175 h 269082"/>
              <a:gd name="connsiteX37" fmla="*/ 671513 w 673894"/>
              <a:gd name="connsiteY37" fmla="*/ 264319 h 269082"/>
              <a:gd name="connsiteX38" fmla="*/ 673894 w 673894"/>
              <a:gd name="connsiteY38" fmla="*/ 269082 h 269082"/>
              <a:gd name="connsiteX39" fmla="*/ 673894 w 673894"/>
              <a:gd name="connsiteY39"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33363 w 673894"/>
              <a:gd name="connsiteY8" fmla="*/ 14288 h 269082"/>
              <a:gd name="connsiteX9" fmla="*/ 269081 w 673894"/>
              <a:gd name="connsiteY9" fmla="*/ 9525 h 269082"/>
              <a:gd name="connsiteX10" fmla="*/ 295275 w 673894"/>
              <a:gd name="connsiteY10" fmla="*/ 4763 h 269082"/>
              <a:gd name="connsiteX11" fmla="*/ 302419 w 673894"/>
              <a:gd name="connsiteY11" fmla="*/ 2382 h 269082"/>
              <a:gd name="connsiteX12" fmla="*/ 314325 w 673894"/>
              <a:gd name="connsiteY12" fmla="*/ 0 h 269082"/>
              <a:gd name="connsiteX13" fmla="*/ 366713 w 673894"/>
              <a:gd name="connsiteY13" fmla="*/ 2382 h 269082"/>
              <a:gd name="connsiteX14" fmla="*/ 373856 w 673894"/>
              <a:gd name="connsiteY14" fmla="*/ 4763 h 269082"/>
              <a:gd name="connsiteX15" fmla="*/ 383381 w 673894"/>
              <a:gd name="connsiteY15" fmla="*/ 7144 h 269082"/>
              <a:gd name="connsiteX16" fmla="*/ 400050 w 673894"/>
              <a:gd name="connsiteY16" fmla="*/ 14288 h 269082"/>
              <a:gd name="connsiteX17" fmla="*/ 411956 w 673894"/>
              <a:gd name="connsiteY17" fmla="*/ 19050 h 269082"/>
              <a:gd name="connsiteX18" fmla="*/ 435769 w 673894"/>
              <a:gd name="connsiteY18" fmla="*/ 26194 h 269082"/>
              <a:gd name="connsiteX19" fmla="*/ 464344 w 673894"/>
              <a:gd name="connsiteY19" fmla="*/ 42863 h 269082"/>
              <a:gd name="connsiteX20" fmla="*/ 476250 w 673894"/>
              <a:gd name="connsiteY20" fmla="*/ 50007 h 269082"/>
              <a:gd name="connsiteX21" fmla="*/ 485775 w 673894"/>
              <a:gd name="connsiteY21" fmla="*/ 57150 h 269082"/>
              <a:gd name="connsiteX22" fmla="*/ 500063 w 673894"/>
              <a:gd name="connsiteY22" fmla="*/ 66675 h 269082"/>
              <a:gd name="connsiteX23" fmla="*/ 507206 w 673894"/>
              <a:gd name="connsiteY23" fmla="*/ 71438 h 269082"/>
              <a:gd name="connsiteX24" fmla="*/ 514350 w 673894"/>
              <a:gd name="connsiteY24" fmla="*/ 78582 h 269082"/>
              <a:gd name="connsiteX25" fmla="*/ 545306 w 673894"/>
              <a:gd name="connsiteY25" fmla="*/ 102394 h 269082"/>
              <a:gd name="connsiteX26" fmla="*/ 564356 w 673894"/>
              <a:gd name="connsiteY26" fmla="*/ 121444 h 269082"/>
              <a:gd name="connsiteX27" fmla="*/ 588169 w 673894"/>
              <a:gd name="connsiteY27" fmla="*/ 142875 h 269082"/>
              <a:gd name="connsiteX28" fmla="*/ 597694 w 673894"/>
              <a:gd name="connsiteY28" fmla="*/ 157163 h 269082"/>
              <a:gd name="connsiteX29" fmla="*/ 614363 w 673894"/>
              <a:gd name="connsiteY29" fmla="*/ 178594 h 269082"/>
              <a:gd name="connsiteX30" fmla="*/ 621506 w 673894"/>
              <a:gd name="connsiteY30" fmla="*/ 188119 h 269082"/>
              <a:gd name="connsiteX31" fmla="*/ 638175 w 673894"/>
              <a:gd name="connsiteY31" fmla="*/ 211932 h 269082"/>
              <a:gd name="connsiteX32" fmla="*/ 642938 w 673894"/>
              <a:gd name="connsiteY32" fmla="*/ 221457 h 269082"/>
              <a:gd name="connsiteX33" fmla="*/ 650081 w 673894"/>
              <a:gd name="connsiteY33" fmla="*/ 230982 h 269082"/>
              <a:gd name="connsiteX34" fmla="*/ 664369 w 673894"/>
              <a:gd name="connsiteY34" fmla="*/ 250032 h 269082"/>
              <a:gd name="connsiteX35" fmla="*/ 666750 w 673894"/>
              <a:gd name="connsiteY35" fmla="*/ 257175 h 269082"/>
              <a:gd name="connsiteX36" fmla="*/ 671513 w 673894"/>
              <a:gd name="connsiteY36" fmla="*/ 264319 h 269082"/>
              <a:gd name="connsiteX37" fmla="*/ 673894 w 673894"/>
              <a:gd name="connsiteY37" fmla="*/ 269082 h 269082"/>
              <a:gd name="connsiteX38" fmla="*/ 673894 w 673894"/>
              <a:gd name="connsiteY38"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33363 w 673894"/>
              <a:gd name="connsiteY8" fmla="*/ 14288 h 269082"/>
              <a:gd name="connsiteX9" fmla="*/ 247650 w 673894"/>
              <a:gd name="connsiteY9" fmla="*/ 9525 h 269082"/>
              <a:gd name="connsiteX10" fmla="*/ 269081 w 673894"/>
              <a:gd name="connsiteY10" fmla="*/ 9525 h 269082"/>
              <a:gd name="connsiteX11" fmla="*/ 295275 w 673894"/>
              <a:gd name="connsiteY11" fmla="*/ 4763 h 269082"/>
              <a:gd name="connsiteX12" fmla="*/ 302419 w 673894"/>
              <a:gd name="connsiteY12" fmla="*/ 2382 h 269082"/>
              <a:gd name="connsiteX13" fmla="*/ 314325 w 673894"/>
              <a:gd name="connsiteY13" fmla="*/ 0 h 269082"/>
              <a:gd name="connsiteX14" fmla="*/ 366713 w 673894"/>
              <a:gd name="connsiteY14" fmla="*/ 2382 h 269082"/>
              <a:gd name="connsiteX15" fmla="*/ 373856 w 673894"/>
              <a:gd name="connsiteY15" fmla="*/ 4763 h 269082"/>
              <a:gd name="connsiteX16" fmla="*/ 383381 w 673894"/>
              <a:gd name="connsiteY16" fmla="*/ 7144 h 269082"/>
              <a:gd name="connsiteX17" fmla="*/ 400050 w 673894"/>
              <a:gd name="connsiteY17" fmla="*/ 14288 h 269082"/>
              <a:gd name="connsiteX18" fmla="*/ 411956 w 673894"/>
              <a:gd name="connsiteY18" fmla="*/ 19050 h 269082"/>
              <a:gd name="connsiteX19" fmla="*/ 435769 w 673894"/>
              <a:gd name="connsiteY19" fmla="*/ 26194 h 269082"/>
              <a:gd name="connsiteX20" fmla="*/ 464344 w 673894"/>
              <a:gd name="connsiteY20" fmla="*/ 42863 h 269082"/>
              <a:gd name="connsiteX21" fmla="*/ 476250 w 673894"/>
              <a:gd name="connsiteY21" fmla="*/ 50007 h 269082"/>
              <a:gd name="connsiteX22" fmla="*/ 485775 w 673894"/>
              <a:gd name="connsiteY22" fmla="*/ 57150 h 269082"/>
              <a:gd name="connsiteX23" fmla="*/ 500063 w 673894"/>
              <a:gd name="connsiteY23" fmla="*/ 66675 h 269082"/>
              <a:gd name="connsiteX24" fmla="*/ 507206 w 673894"/>
              <a:gd name="connsiteY24" fmla="*/ 71438 h 269082"/>
              <a:gd name="connsiteX25" fmla="*/ 514350 w 673894"/>
              <a:gd name="connsiteY25" fmla="*/ 78582 h 269082"/>
              <a:gd name="connsiteX26" fmla="*/ 545306 w 673894"/>
              <a:gd name="connsiteY26" fmla="*/ 102394 h 269082"/>
              <a:gd name="connsiteX27" fmla="*/ 564356 w 673894"/>
              <a:gd name="connsiteY27" fmla="*/ 121444 h 269082"/>
              <a:gd name="connsiteX28" fmla="*/ 588169 w 673894"/>
              <a:gd name="connsiteY28" fmla="*/ 142875 h 269082"/>
              <a:gd name="connsiteX29" fmla="*/ 597694 w 673894"/>
              <a:gd name="connsiteY29" fmla="*/ 157163 h 269082"/>
              <a:gd name="connsiteX30" fmla="*/ 614363 w 673894"/>
              <a:gd name="connsiteY30" fmla="*/ 178594 h 269082"/>
              <a:gd name="connsiteX31" fmla="*/ 621506 w 673894"/>
              <a:gd name="connsiteY31" fmla="*/ 188119 h 269082"/>
              <a:gd name="connsiteX32" fmla="*/ 638175 w 673894"/>
              <a:gd name="connsiteY32" fmla="*/ 211932 h 269082"/>
              <a:gd name="connsiteX33" fmla="*/ 642938 w 673894"/>
              <a:gd name="connsiteY33" fmla="*/ 221457 h 269082"/>
              <a:gd name="connsiteX34" fmla="*/ 650081 w 673894"/>
              <a:gd name="connsiteY34" fmla="*/ 230982 h 269082"/>
              <a:gd name="connsiteX35" fmla="*/ 664369 w 673894"/>
              <a:gd name="connsiteY35" fmla="*/ 250032 h 269082"/>
              <a:gd name="connsiteX36" fmla="*/ 666750 w 673894"/>
              <a:gd name="connsiteY36" fmla="*/ 257175 h 269082"/>
              <a:gd name="connsiteX37" fmla="*/ 671513 w 673894"/>
              <a:gd name="connsiteY37" fmla="*/ 264319 h 269082"/>
              <a:gd name="connsiteX38" fmla="*/ 673894 w 673894"/>
              <a:gd name="connsiteY38" fmla="*/ 269082 h 269082"/>
              <a:gd name="connsiteX39" fmla="*/ 673894 w 673894"/>
              <a:gd name="connsiteY39"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47650 w 673894"/>
              <a:gd name="connsiteY8" fmla="*/ 9525 h 269082"/>
              <a:gd name="connsiteX9" fmla="*/ 269081 w 673894"/>
              <a:gd name="connsiteY9" fmla="*/ 9525 h 269082"/>
              <a:gd name="connsiteX10" fmla="*/ 295275 w 673894"/>
              <a:gd name="connsiteY10" fmla="*/ 4763 h 269082"/>
              <a:gd name="connsiteX11" fmla="*/ 302419 w 673894"/>
              <a:gd name="connsiteY11" fmla="*/ 2382 h 269082"/>
              <a:gd name="connsiteX12" fmla="*/ 314325 w 673894"/>
              <a:gd name="connsiteY12" fmla="*/ 0 h 269082"/>
              <a:gd name="connsiteX13" fmla="*/ 366713 w 673894"/>
              <a:gd name="connsiteY13" fmla="*/ 2382 h 269082"/>
              <a:gd name="connsiteX14" fmla="*/ 373856 w 673894"/>
              <a:gd name="connsiteY14" fmla="*/ 4763 h 269082"/>
              <a:gd name="connsiteX15" fmla="*/ 383381 w 673894"/>
              <a:gd name="connsiteY15" fmla="*/ 7144 h 269082"/>
              <a:gd name="connsiteX16" fmla="*/ 400050 w 673894"/>
              <a:gd name="connsiteY16" fmla="*/ 14288 h 269082"/>
              <a:gd name="connsiteX17" fmla="*/ 411956 w 673894"/>
              <a:gd name="connsiteY17" fmla="*/ 19050 h 269082"/>
              <a:gd name="connsiteX18" fmla="*/ 435769 w 673894"/>
              <a:gd name="connsiteY18" fmla="*/ 26194 h 269082"/>
              <a:gd name="connsiteX19" fmla="*/ 464344 w 673894"/>
              <a:gd name="connsiteY19" fmla="*/ 42863 h 269082"/>
              <a:gd name="connsiteX20" fmla="*/ 476250 w 673894"/>
              <a:gd name="connsiteY20" fmla="*/ 50007 h 269082"/>
              <a:gd name="connsiteX21" fmla="*/ 485775 w 673894"/>
              <a:gd name="connsiteY21" fmla="*/ 57150 h 269082"/>
              <a:gd name="connsiteX22" fmla="*/ 500063 w 673894"/>
              <a:gd name="connsiteY22" fmla="*/ 66675 h 269082"/>
              <a:gd name="connsiteX23" fmla="*/ 507206 w 673894"/>
              <a:gd name="connsiteY23" fmla="*/ 71438 h 269082"/>
              <a:gd name="connsiteX24" fmla="*/ 514350 w 673894"/>
              <a:gd name="connsiteY24" fmla="*/ 78582 h 269082"/>
              <a:gd name="connsiteX25" fmla="*/ 545306 w 673894"/>
              <a:gd name="connsiteY25" fmla="*/ 102394 h 269082"/>
              <a:gd name="connsiteX26" fmla="*/ 564356 w 673894"/>
              <a:gd name="connsiteY26" fmla="*/ 121444 h 269082"/>
              <a:gd name="connsiteX27" fmla="*/ 588169 w 673894"/>
              <a:gd name="connsiteY27" fmla="*/ 142875 h 269082"/>
              <a:gd name="connsiteX28" fmla="*/ 597694 w 673894"/>
              <a:gd name="connsiteY28" fmla="*/ 157163 h 269082"/>
              <a:gd name="connsiteX29" fmla="*/ 614363 w 673894"/>
              <a:gd name="connsiteY29" fmla="*/ 178594 h 269082"/>
              <a:gd name="connsiteX30" fmla="*/ 621506 w 673894"/>
              <a:gd name="connsiteY30" fmla="*/ 188119 h 269082"/>
              <a:gd name="connsiteX31" fmla="*/ 638175 w 673894"/>
              <a:gd name="connsiteY31" fmla="*/ 211932 h 269082"/>
              <a:gd name="connsiteX32" fmla="*/ 642938 w 673894"/>
              <a:gd name="connsiteY32" fmla="*/ 221457 h 269082"/>
              <a:gd name="connsiteX33" fmla="*/ 650081 w 673894"/>
              <a:gd name="connsiteY33" fmla="*/ 230982 h 269082"/>
              <a:gd name="connsiteX34" fmla="*/ 664369 w 673894"/>
              <a:gd name="connsiteY34" fmla="*/ 250032 h 269082"/>
              <a:gd name="connsiteX35" fmla="*/ 666750 w 673894"/>
              <a:gd name="connsiteY35" fmla="*/ 257175 h 269082"/>
              <a:gd name="connsiteX36" fmla="*/ 671513 w 673894"/>
              <a:gd name="connsiteY36" fmla="*/ 264319 h 269082"/>
              <a:gd name="connsiteX37" fmla="*/ 673894 w 673894"/>
              <a:gd name="connsiteY37" fmla="*/ 269082 h 269082"/>
              <a:gd name="connsiteX38" fmla="*/ 673894 w 673894"/>
              <a:gd name="connsiteY38"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69081 w 673894"/>
              <a:gd name="connsiteY8" fmla="*/ 9525 h 269082"/>
              <a:gd name="connsiteX9" fmla="*/ 295275 w 673894"/>
              <a:gd name="connsiteY9" fmla="*/ 4763 h 269082"/>
              <a:gd name="connsiteX10" fmla="*/ 302419 w 673894"/>
              <a:gd name="connsiteY10" fmla="*/ 2382 h 269082"/>
              <a:gd name="connsiteX11" fmla="*/ 314325 w 673894"/>
              <a:gd name="connsiteY11" fmla="*/ 0 h 269082"/>
              <a:gd name="connsiteX12" fmla="*/ 366713 w 673894"/>
              <a:gd name="connsiteY12" fmla="*/ 2382 h 269082"/>
              <a:gd name="connsiteX13" fmla="*/ 373856 w 673894"/>
              <a:gd name="connsiteY13" fmla="*/ 4763 h 269082"/>
              <a:gd name="connsiteX14" fmla="*/ 383381 w 673894"/>
              <a:gd name="connsiteY14" fmla="*/ 7144 h 269082"/>
              <a:gd name="connsiteX15" fmla="*/ 400050 w 673894"/>
              <a:gd name="connsiteY15" fmla="*/ 14288 h 269082"/>
              <a:gd name="connsiteX16" fmla="*/ 411956 w 673894"/>
              <a:gd name="connsiteY16" fmla="*/ 19050 h 269082"/>
              <a:gd name="connsiteX17" fmla="*/ 435769 w 673894"/>
              <a:gd name="connsiteY17" fmla="*/ 26194 h 269082"/>
              <a:gd name="connsiteX18" fmla="*/ 464344 w 673894"/>
              <a:gd name="connsiteY18" fmla="*/ 42863 h 269082"/>
              <a:gd name="connsiteX19" fmla="*/ 476250 w 673894"/>
              <a:gd name="connsiteY19" fmla="*/ 50007 h 269082"/>
              <a:gd name="connsiteX20" fmla="*/ 485775 w 673894"/>
              <a:gd name="connsiteY20" fmla="*/ 57150 h 269082"/>
              <a:gd name="connsiteX21" fmla="*/ 500063 w 673894"/>
              <a:gd name="connsiteY21" fmla="*/ 66675 h 269082"/>
              <a:gd name="connsiteX22" fmla="*/ 507206 w 673894"/>
              <a:gd name="connsiteY22" fmla="*/ 71438 h 269082"/>
              <a:gd name="connsiteX23" fmla="*/ 514350 w 673894"/>
              <a:gd name="connsiteY23" fmla="*/ 78582 h 269082"/>
              <a:gd name="connsiteX24" fmla="*/ 545306 w 673894"/>
              <a:gd name="connsiteY24" fmla="*/ 102394 h 269082"/>
              <a:gd name="connsiteX25" fmla="*/ 564356 w 673894"/>
              <a:gd name="connsiteY25" fmla="*/ 121444 h 269082"/>
              <a:gd name="connsiteX26" fmla="*/ 588169 w 673894"/>
              <a:gd name="connsiteY26" fmla="*/ 142875 h 269082"/>
              <a:gd name="connsiteX27" fmla="*/ 597694 w 673894"/>
              <a:gd name="connsiteY27" fmla="*/ 157163 h 269082"/>
              <a:gd name="connsiteX28" fmla="*/ 614363 w 673894"/>
              <a:gd name="connsiteY28" fmla="*/ 178594 h 269082"/>
              <a:gd name="connsiteX29" fmla="*/ 621506 w 673894"/>
              <a:gd name="connsiteY29" fmla="*/ 188119 h 269082"/>
              <a:gd name="connsiteX30" fmla="*/ 638175 w 673894"/>
              <a:gd name="connsiteY30" fmla="*/ 211932 h 269082"/>
              <a:gd name="connsiteX31" fmla="*/ 642938 w 673894"/>
              <a:gd name="connsiteY31" fmla="*/ 221457 h 269082"/>
              <a:gd name="connsiteX32" fmla="*/ 650081 w 673894"/>
              <a:gd name="connsiteY32" fmla="*/ 230982 h 269082"/>
              <a:gd name="connsiteX33" fmla="*/ 664369 w 673894"/>
              <a:gd name="connsiteY33" fmla="*/ 250032 h 269082"/>
              <a:gd name="connsiteX34" fmla="*/ 666750 w 673894"/>
              <a:gd name="connsiteY34" fmla="*/ 257175 h 269082"/>
              <a:gd name="connsiteX35" fmla="*/ 671513 w 673894"/>
              <a:gd name="connsiteY35" fmla="*/ 264319 h 269082"/>
              <a:gd name="connsiteX36" fmla="*/ 673894 w 673894"/>
              <a:gd name="connsiteY36" fmla="*/ 269082 h 269082"/>
              <a:gd name="connsiteX37" fmla="*/ 673894 w 673894"/>
              <a:gd name="connsiteY37"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95275 w 673894"/>
              <a:gd name="connsiteY8" fmla="*/ 4763 h 269082"/>
              <a:gd name="connsiteX9" fmla="*/ 302419 w 673894"/>
              <a:gd name="connsiteY9" fmla="*/ 2382 h 269082"/>
              <a:gd name="connsiteX10" fmla="*/ 314325 w 673894"/>
              <a:gd name="connsiteY10" fmla="*/ 0 h 269082"/>
              <a:gd name="connsiteX11" fmla="*/ 366713 w 673894"/>
              <a:gd name="connsiteY11" fmla="*/ 2382 h 269082"/>
              <a:gd name="connsiteX12" fmla="*/ 373856 w 673894"/>
              <a:gd name="connsiteY12" fmla="*/ 4763 h 269082"/>
              <a:gd name="connsiteX13" fmla="*/ 383381 w 673894"/>
              <a:gd name="connsiteY13" fmla="*/ 7144 h 269082"/>
              <a:gd name="connsiteX14" fmla="*/ 400050 w 673894"/>
              <a:gd name="connsiteY14" fmla="*/ 14288 h 269082"/>
              <a:gd name="connsiteX15" fmla="*/ 411956 w 673894"/>
              <a:gd name="connsiteY15" fmla="*/ 19050 h 269082"/>
              <a:gd name="connsiteX16" fmla="*/ 435769 w 673894"/>
              <a:gd name="connsiteY16" fmla="*/ 26194 h 269082"/>
              <a:gd name="connsiteX17" fmla="*/ 464344 w 673894"/>
              <a:gd name="connsiteY17" fmla="*/ 42863 h 269082"/>
              <a:gd name="connsiteX18" fmla="*/ 476250 w 673894"/>
              <a:gd name="connsiteY18" fmla="*/ 50007 h 269082"/>
              <a:gd name="connsiteX19" fmla="*/ 485775 w 673894"/>
              <a:gd name="connsiteY19" fmla="*/ 57150 h 269082"/>
              <a:gd name="connsiteX20" fmla="*/ 500063 w 673894"/>
              <a:gd name="connsiteY20" fmla="*/ 66675 h 269082"/>
              <a:gd name="connsiteX21" fmla="*/ 507206 w 673894"/>
              <a:gd name="connsiteY21" fmla="*/ 71438 h 269082"/>
              <a:gd name="connsiteX22" fmla="*/ 514350 w 673894"/>
              <a:gd name="connsiteY22" fmla="*/ 78582 h 269082"/>
              <a:gd name="connsiteX23" fmla="*/ 545306 w 673894"/>
              <a:gd name="connsiteY23" fmla="*/ 102394 h 269082"/>
              <a:gd name="connsiteX24" fmla="*/ 564356 w 673894"/>
              <a:gd name="connsiteY24" fmla="*/ 121444 h 269082"/>
              <a:gd name="connsiteX25" fmla="*/ 588169 w 673894"/>
              <a:gd name="connsiteY25" fmla="*/ 142875 h 269082"/>
              <a:gd name="connsiteX26" fmla="*/ 597694 w 673894"/>
              <a:gd name="connsiteY26" fmla="*/ 157163 h 269082"/>
              <a:gd name="connsiteX27" fmla="*/ 614363 w 673894"/>
              <a:gd name="connsiteY27" fmla="*/ 178594 h 269082"/>
              <a:gd name="connsiteX28" fmla="*/ 621506 w 673894"/>
              <a:gd name="connsiteY28" fmla="*/ 188119 h 269082"/>
              <a:gd name="connsiteX29" fmla="*/ 638175 w 673894"/>
              <a:gd name="connsiteY29" fmla="*/ 211932 h 269082"/>
              <a:gd name="connsiteX30" fmla="*/ 642938 w 673894"/>
              <a:gd name="connsiteY30" fmla="*/ 221457 h 269082"/>
              <a:gd name="connsiteX31" fmla="*/ 650081 w 673894"/>
              <a:gd name="connsiteY31" fmla="*/ 230982 h 269082"/>
              <a:gd name="connsiteX32" fmla="*/ 664369 w 673894"/>
              <a:gd name="connsiteY32" fmla="*/ 250032 h 269082"/>
              <a:gd name="connsiteX33" fmla="*/ 666750 w 673894"/>
              <a:gd name="connsiteY33" fmla="*/ 257175 h 269082"/>
              <a:gd name="connsiteX34" fmla="*/ 671513 w 673894"/>
              <a:gd name="connsiteY34" fmla="*/ 264319 h 269082"/>
              <a:gd name="connsiteX35" fmla="*/ 673894 w 673894"/>
              <a:gd name="connsiteY35" fmla="*/ 269082 h 269082"/>
              <a:gd name="connsiteX36" fmla="*/ 673894 w 673894"/>
              <a:gd name="connsiteY36"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95275 w 673894"/>
              <a:gd name="connsiteY8" fmla="*/ 4763 h 269082"/>
              <a:gd name="connsiteX9" fmla="*/ 314325 w 673894"/>
              <a:gd name="connsiteY9" fmla="*/ 0 h 269082"/>
              <a:gd name="connsiteX10" fmla="*/ 366713 w 673894"/>
              <a:gd name="connsiteY10" fmla="*/ 2382 h 269082"/>
              <a:gd name="connsiteX11" fmla="*/ 373856 w 673894"/>
              <a:gd name="connsiteY11" fmla="*/ 4763 h 269082"/>
              <a:gd name="connsiteX12" fmla="*/ 383381 w 673894"/>
              <a:gd name="connsiteY12" fmla="*/ 7144 h 269082"/>
              <a:gd name="connsiteX13" fmla="*/ 400050 w 673894"/>
              <a:gd name="connsiteY13" fmla="*/ 14288 h 269082"/>
              <a:gd name="connsiteX14" fmla="*/ 411956 w 673894"/>
              <a:gd name="connsiteY14" fmla="*/ 19050 h 269082"/>
              <a:gd name="connsiteX15" fmla="*/ 435769 w 673894"/>
              <a:gd name="connsiteY15" fmla="*/ 26194 h 269082"/>
              <a:gd name="connsiteX16" fmla="*/ 464344 w 673894"/>
              <a:gd name="connsiteY16" fmla="*/ 42863 h 269082"/>
              <a:gd name="connsiteX17" fmla="*/ 476250 w 673894"/>
              <a:gd name="connsiteY17" fmla="*/ 50007 h 269082"/>
              <a:gd name="connsiteX18" fmla="*/ 485775 w 673894"/>
              <a:gd name="connsiteY18" fmla="*/ 57150 h 269082"/>
              <a:gd name="connsiteX19" fmla="*/ 500063 w 673894"/>
              <a:gd name="connsiteY19" fmla="*/ 66675 h 269082"/>
              <a:gd name="connsiteX20" fmla="*/ 507206 w 673894"/>
              <a:gd name="connsiteY20" fmla="*/ 71438 h 269082"/>
              <a:gd name="connsiteX21" fmla="*/ 514350 w 673894"/>
              <a:gd name="connsiteY21" fmla="*/ 78582 h 269082"/>
              <a:gd name="connsiteX22" fmla="*/ 545306 w 673894"/>
              <a:gd name="connsiteY22" fmla="*/ 102394 h 269082"/>
              <a:gd name="connsiteX23" fmla="*/ 564356 w 673894"/>
              <a:gd name="connsiteY23" fmla="*/ 121444 h 269082"/>
              <a:gd name="connsiteX24" fmla="*/ 588169 w 673894"/>
              <a:gd name="connsiteY24" fmla="*/ 142875 h 269082"/>
              <a:gd name="connsiteX25" fmla="*/ 597694 w 673894"/>
              <a:gd name="connsiteY25" fmla="*/ 157163 h 269082"/>
              <a:gd name="connsiteX26" fmla="*/ 614363 w 673894"/>
              <a:gd name="connsiteY26" fmla="*/ 178594 h 269082"/>
              <a:gd name="connsiteX27" fmla="*/ 621506 w 673894"/>
              <a:gd name="connsiteY27" fmla="*/ 188119 h 269082"/>
              <a:gd name="connsiteX28" fmla="*/ 638175 w 673894"/>
              <a:gd name="connsiteY28" fmla="*/ 211932 h 269082"/>
              <a:gd name="connsiteX29" fmla="*/ 642938 w 673894"/>
              <a:gd name="connsiteY29" fmla="*/ 221457 h 269082"/>
              <a:gd name="connsiteX30" fmla="*/ 650081 w 673894"/>
              <a:gd name="connsiteY30" fmla="*/ 230982 h 269082"/>
              <a:gd name="connsiteX31" fmla="*/ 664369 w 673894"/>
              <a:gd name="connsiteY31" fmla="*/ 250032 h 269082"/>
              <a:gd name="connsiteX32" fmla="*/ 666750 w 673894"/>
              <a:gd name="connsiteY32" fmla="*/ 257175 h 269082"/>
              <a:gd name="connsiteX33" fmla="*/ 671513 w 673894"/>
              <a:gd name="connsiteY33" fmla="*/ 264319 h 269082"/>
              <a:gd name="connsiteX34" fmla="*/ 673894 w 673894"/>
              <a:gd name="connsiteY34" fmla="*/ 269082 h 269082"/>
              <a:gd name="connsiteX35" fmla="*/ 673894 w 673894"/>
              <a:gd name="connsiteY35" fmla="*/ 269082 h 269082"/>
              <a:gd name="connsiteX0" fmla="*/ 0 w 673894"/>
              <a:gd name="connsiteY0" fmla="*/ 245718 h 267150"/>
              <a:gd name="connsiteX1" fmla="*/ 0 w 673894"/>
              <a:gd name="connsiteY1" fmla="*/ 245718 h 267150"/>
              <a:gd name="connsiteX2" fmla="*/ 150019 w 673894"/>
              <a:gd name="connsiteY2" fmla="*/ 64743 h 267150"/>
              <a:gd name="connsiteX3" fmla="*/ 157163 w 673894"/>
              <a:gd name="connsiteY3" fmla="*/ 57600 h 267150"/>
              <a:gd name="connsiteX4" fmla="*/ 161925 w 673894"/>
              <a:gd name="connsiteY4" fmla="*/ 43312 h 267150"/>
              <a:gd name="connsiteX5" fmla="*/ 185738 w 673894"/>
              <a:gd name="connsiteY5" fmla="*/ 31406 h 267150"/>
              <a:gd name="connsiteX6" fmla="*/ 195263 w 673894"/>
              <a:gd name="connsiteY6" fmla="*/ 29025 h 267150"/>
              <a:gd name="connsiteX7" fmla="*/ 202406 w 673894"/>
              <a:gd name="connsiteY7" fmla="*/ 26643 h 267150"/>
              <a:gd name="connsiteX8" fmla="*/ 295275 w 673894"/>
              <a:gd name="connsiteY8" fmla="*/ 2831 h 267150"/>
              <a:gd name="connsiteX9" fmla="*/ 366713 w 673894"/>
              <a:gd name="connsiteY9" fmla="*/ 450 h 267150"/>
              <a:gd name="connsiteX10" fmla="*/ 373856 w 673894"/>
              <a:gd name="connsiteY10" fmla="*/ 2831 h 267150"/>
              <a:gd name="connsiteX11" fmla="*/ 383381 w 673894"/>
              <a:gd name="connsiteY11" fmla="*/ 5212 h 267150"/>
              <a:gd name="connsiteX12" fmla="*/ 400050 w 673894"/>
              <a:gd name="connsiteY12" fmla="*/ 12356 h 267150"/>
              <a:gd name="connsiteX13" fmla="*/ 411956 w 673894"/>
              <a:gd name="connsiteY13" fmla="*/ 17118 h 267150"/>
              <a:gd name="connsiteX14" fmla="*/ 435769 w 673894"/>
              <a:gd name="connsiteY14" fmla="*/ 24262 h 267150"/>
              <a:gd name="connsiteX15" fmla="*/ 464344 w 673894"/>
              <a:gd name="connsiteY15" fmla="*/ 40931 h 267150"/>
              <a:gd name="connsiteX16" fmla="*/ 476250 w 673894"/>
              <a:gd name="connsiteY16" fmla="*/ 48075 h 267150"/>
              <a:gd name="connsiteX17" fmla="*/ 485775 w 673894"/>
              <a:gd name="connsiteY17" fmla="*/ 55218 h 267150"/>
              <a:gd name="connsiteX18" fmla="*/ 500063 w 673894"/>
              <a:gd name="connsiteY18" fmla="*/ 64743 h 267150"/>
              <a:gd name="connsiteX19" fmla="*/ 507206 w 673894"/>
              <a:gd name="connsiteY19" fmla="*/ 69506 h 267150"/>
              <a:gd name="connsiteX20" fmla="*/ 514350 w 673894"/>
              <a:gd name="connsiteY20" fmla="*/ 76650 h 267150"/>
              <a:gd name="connsiteX21" fmla="*/ 545306 w 673894"/>
              <a:gd name="connsiteY21" fmla="*/ 100462 h 267150"/>
              <a:gd name="connsiteX22" fmla="*/ 564356 w 673894"/>
              <a:gd name="connsiteY22" fmla="*/ 119512 h 267150"/>
              <a:gd name="connsiteX23" fmla="*/ 588169 w 673894"/>
              <a:gd name="connsiteY23" fmla="*/ 140943 h 267150"/>
              <a:gd name="connsiteX24" fmla="*/ 597694 w 673894"/>
              <a:gd name="connsiteY24" fmla="*/ 155231 h 267150"/>
              <a:gd name="connsiteX25" fmla="*/ 614363 w 673894"/>
              <a:gd name="connsiteY25" fmla="*/ 176662 h 267150"/>
              <a:gd name="connsiteX26" fmla="*/ 621506 w 673894"/>
              <a:gd name="connsiteY26" fmla="*/ 186187 h 267150"/>
              <a:gd name="connsiteX27" fmla="*/ 638175 w 673894"/>
              <a:gd name="connsiteY27" fmla="*/ 210000 h 267150"/>
              <a:gd name="connsiteX28" fmla="*/ 642938 w 673894"/>
              <a:gd name="connsiteY28" fmla="*/ 219525 h 267150"/>
              <a:gd name="connsiteX29" fmla="*/ 650081 w 673894"/>
              <a:gd name="connsiteY29" fmla="*/ 229050 h 267150"/>
              <a:gd name="connsiteX30" fmla="*/ 664369 w 673894"/>
              <a:gd name="connsiteY30" fmla="*/ 248100 h 267150"/>
              <a:gd name="connsiteX31" fmla="*/ 666750 w 673894"/>
              <a:gd name="connsiteY31" fmla="*/ 255243 h 267150"/>
              <a:gd name="connsiteX32" fmla="*/ 671513 w 673894"/>
              <a:gd name="connsiteY32" fmla="*/ 262387 h 267150"/>
              <a:gd name="connsiteX33" fmla="*/ 673894 w 673894"/>
              <a:gd name="connsiteY33" fmla="*/ 267150 h 267150"/>
              <a:gd name="connsiteX34" fmla="*/ 673894 w 673894"/>
              <a:gd name="connsiteY34" fmla="*/ 267150 h 267150"/>
              <a:gd name="connsiteX0" fmla="*/ 0 w 673894"/>
              <a:gd name="connsiteY0" fmla="*/ 246667 h 268099"/>
              <a:gd name="connsiteX1" fmla="*/ 0 w 673894"/>
              <a:gd name="connsiteY1" fmla="*/ 246667 h 268099"/>
              <a:gd name="connsiteX2" fmla="*/ 150019 w 673894"/>
              <a:gd name="connsiteY2" fmla="*/ 65692 h 268099"/>
              <a:gd name="connsiteX3" fmla="*/ 157163 w 673894"/>
              <a:gd name="connsiteY3" fmla="*/ 58549 h 268099"/>
              <a:gd name="connsiteX4" fmla="*/ 161925 w 673894"/>
              <a:gd name="connsiteY4" fmla="*/ 44261 h 268099"/>
              <a:gd name="connsiteX5" fmla="*/ 185738 w 673894"/>
              <a:gd name="connsiteY5" fmla="*/ 32355 h 268099"/>
              <a:gd name="connsiteX6" fmla="*/ 195263 w 673894"/>
              <a:gd name="connsiteY6" fmla="*/ 29974 h 268099"/>
              <a:gd name="connsiteX7" fmla="*/ 202406 w 673894"/>
              <a:gd name="connsiteY7" fmla="*/ 27592 h 268099"/>
              <a:gd name="connsiteX8" fmla="*/ 366713 w 673894"/>
              <a:gd name="connsiteY8" fmla="*/ 1399 h 268099"/>
              <a:gd name="connsiteX9" fmla="*/ 373856 w 673894"/>
              <a:gd name="connsiteY9" fmla="*/ 3780 h 268099"/>
              <a:gd name="connsiteX10" fmla="*/ 383381 w 673894"/>
              <a:gd name="connsiteY10" fmla="*/ 6161 h 268099"/>
              <a:gd name="connsiteX11" fmla="*/ 400050 w 673894"/>
              <a:gd name="connsiteY11" fmla="*/ 13305 h 268099"/>
              <a:gd name="connsiteX12" fmla="*/ 411956 w 673894"/>
              <a:gd name="connsiteY12" fmla="*/ 18067 h 268099"/>
              <a:gd name="connsiteX13" fmla="*/ 435769 w 673894"/>
              <a:gd name="connsiteY13" fmla="*/ 25211 h 268099"/>
              <a:gd name="connsiteX14" fmla="*/ 464344 w 673894"/>
              <a:gd name="connsiteY14" fmla="*/ 41880 h 268099"/>
              <a:gd name="connsiteX15" fmla="*/ 476250 w 673894"/>
              <a:gd name="connsiteY15" fmla="*/ 49024 h 268099"/>
              <a:gd name="connsiteX16" fmla="*/ 485775 w 673894"/>
              <a:gd name="connsiteY16" fmla="*/ 56167 h 268099"/>
              <a:gd name="connsiteX17" fmla="*/ 500063 w 673894"/>
              <a:gd name="connsiteY17" fmla="*/ 65692 h 268099"/>
              <a:gd name="connsiteX18" fmla="*/ 507206 w 673894"/>
              <a:gd name="connsiteY18" fmla="*/ 70455 h 268099"/>
              <a:gd name="connsiteX19" fmla="*/ 514350 w 673894"/>
              <a:gd name="connsiteY19" fmla="*/ 77599 h 268099"/>
              <a:gd name="connsiteX20" fmla="*/ 545306 w 673894"/>
              <a:gd name="connsiteY20" fmla="*/ 101411 h 268099"/>
              <a:gd name="connsiteX21" fmla="*/ 564356 w 673894"/>
              <a:gd name="connsiteY21" fmla="*/ 120461 h 268099"/>
              <a:gd name="connsiteX22" fmla="*/ 588169 w 673894"/>
              <a:gd name="connsiteY22" fmla="*/ 141892 h 268099"/>
              <a:gd name="connsiteX23" fmla="*/ 597694 w 673894"/>
              <a:gd name="connsiteY23" fmla="*/ 156180 h 268099"/>
              <a:gd name="connsiteX24" fmla="*/ 614363 w 673894"/>
              <a:gd name="connsiteY24" fmla="*/ 177611 h 268099"/>
              <a:gd name="connsiteX25" fmla="*/ 621506 w 673894"/>
              <a:gd name="connsiteY25" fmla="*/ 187136 h 268099"/>
              <a:gd name="connsiteX26" fmla="*/ 638175 w 673894"/>
              <a:gd name="connsiteY26" fmla="*/ 210949 h 268099"/>
              <a:gd name="connsiteX27" fmla="*/ 642938 w 673894"/>
              <a:gd name="connsiteY27" fmla="*/ 220474 h 268099"/>
              <a:gd name="connsiteX28" fmla="*/ 650081 w 673894"/>
              <a:gd name="connsiteY28" fmla="*/ 229999 h 268099"/>
              <a:gd name="connsiteX29" fmla="*/ 664369 w 673894"/>
              <a:gd name="connsiteY29" fmla="*/ 249049 h 268099"/>
              <a:gd name="connsiteX30" fmla="*/ 666750 w 673894"/>
              <a:gd name="connsiteY30" fmla="*/ 256192 h 268099"/>
              <a:gd name="connsiteX31" fmla="*/ 671513 w 673894"/>
              <a:gd name="connsiteY31" fmla="*/ 263336 h 268099"/>
              <a:gd name="connsiteX32" fmla="*/ 673894 w 673894"/>
              <a:gd name="connsiteY32" fmla="*/ 268099 h 268099"/>
              <a:gd name="connsiteX33" fmla="*/ 673894 w 673894"/>
              <a:gd name="connsiteY33" fmla="*/ 268099 h 268099"/>
              <a:gd name="connsiteX0" fmla="*/ 0 w 673894"/>
              <a:gd name="connsiteY0" fmla="*/ 246837 h 268269"/>
              <a:gd name="connsiteX1" fmla="*/ 0 w 673894"/>
              <a:gd name="connsiteY1" fmla="*/ 246837 h 268269"/>
              <a:gd name="connsiteX2" fmla="*/ 150019 w 673894"/>
              <a:gd name="connsiteY2" fmla="*/ 65862 h 268269"/>
              <a:gd name="connsiteX3" fmla="*/ 157163 w 673894"/>
              <a:gd name="connsiteY3" fmla="*/ 58719 h 268269"/>
              <a:gd name="connsiteX4" fmla="*/ 161925 w 673894"/>
              <a:gd name="connsiteY4" fmla="*/ 44431 h 268269"/>
              <a:gd name="connsiteX5" fmla="*/ 185738 w 673894"/>
              <a:gd name="connsiteY5" fmla="*/ 32525 h 268269"/>
              <a:gd name="connsiteX6" fmla="*/ 195263 w 673894"/>
              <a:gd name="connsiteY6" fmla="*/ 30144 h 268269"/>
              <a:gd name="connsiteX7" fmla="*/ 366713 w 673894"/>
              <a:gd name="connsiteY7" fmla="*/ 1569 h 268269"/>
              <a:gd name="connsiteX8" fmla="*/ 373856 w 673894"/>
              <a:gd name="connsiteY8" fmla="*/ 3950 h 268269"/>
              <a:gd name="connsiteX9" fmla="*/ 383381 w 673894"/>
              <a:gd name="connsiteY9" fmla="*/ 6331 h 268269"/>
              <a:gd name="connsiteX10" fmla="*/ 400050 w 673894"/>
              <a:gd name="connsiteY10" fmla="*/ 13475 h 268269"/>
              <a:gd name="connsiteX11" fmla="*/ 411956 w 673894"/>
              <a:gd name="connsiteY11" fmla="*/ 18237 h 268269"/>
              <a:gd name="connsiteX12" fmla="*/ 435769 w 673894"/>
              <a:gd name="connsiteY12" fmla="*/ 25381 h 268269"/>
              <a:gd name="connsiteX13" fmla="*/ 464344 w 673894"/>
              <a:gd name="connsiteY13" fmla="*/ 42050 h 268269"/>
              <a:gd name="connsiteX14" fmla="*/ 476250 w 673894"/>
              <a:gd name="connsiteY14" fmla="*/ 49194 h 268269"/>
              <a:gd name="connsiteX15" fmla="*/ 485775 w 673894"/>
              <a:gd name="connsiteY15" fmla="*/ 56337 h 268269"/>
              <a:gd name="connsiteX16" fmla="*/ 500063 w 673894"/>
              <a:gd name="connsiteY16" fmla="*/ 65862 h 268269"/>
              <a:gd name="connsiteX17" fmla="*/ 507206 w 673894"/>
              <a:gd name="connsiteY17" fmla="*/ 70625 h 268269"/>
              <a:gd name="connsiteX18" fmla="*/ 514350 w 673894"/>
              <a:gd name="connsiteY18" fmla="*/ 77769 h 268269"/>
              <a:gd name="connsiteX19" fmla="*/ 545306 w 673894"/>
              <a:gd name="connsiteY19" fmla="*/ 101581 h 268269"/>
              <a:gd name="connsiteX20" fmla="*/ 564356 w 673894"/>
              <a:gd name="connsiteY20" fmla="*/ 120631 h 268269"/>
              <a:gd name="connsiteX21" fmla="*/ 588169 w 673894"/>
              <a:gd name="connsiteY21" fmla="*/ 142062 h 268269"/>
              <a:gd name="connsiteX22" fmla="*/ 597694 w 673894"/>
              <a:gd name="connsiteY22" fmla="*/ 156350 h 268269"/>
              <a:gd name="connsiteX23" fmla="*/ 614363 w 673894"/>
              <a:gd name="connsiteY23" fmla="*/ 177781 h 268269"/>
              <a:gd name="connsiteX24" fmla="*/ 621506 w 673894"/>
              <a:gd name="connsiteY24" fmla="*/ 187306 h 268269"/>
              <a:gd name="connsiteX25" fmla="*/ 638175 w 673894"/>
              <a:gd name="connsiteY25" fmla="*/ 211119 h 268269"/>
              <a:gd name="connsiteX26" fmla="*/ 642938 w 673894"/>
              <a:gd name="connsiteY26" fmla="*/ 220644 h 268269"/>
              <a:gd name="connsiteX27" fmla="*/ 650081 w 673894"/>
              <a:gd name="connsiteY27" fmla="*/ 230169 h 268269"/>
              <a:gd name="connsiteX28" fmla="*/ 664369 w 673894"/>
              <a:gd name="connsiteY28" fmla="*/ 249219 h 268269"/>
              <a:gd name="connsiteX29" fmla="*/ 666750 w 673894"/>
              <a:gd name="connsiteY29" fmla="*/ 256362 h 268269"/>
              <a:gd name="connsiteX30" fmla="*/ 671513 w 673894"/>
              <a:gd name="connsiteY30" fmla="*/ 263506 h 268269"/>
              <a:gd name="connsiteX31" fmla="*/ 673894 w 673894"/>
              <a:gd name="connsiteY31" fmla="*/ 268269 h 268269"/>
              <a:gd name="connsiteX32" fmla="*/ 673894 w 673894"/>
              <a:gd name="connsiteY32" fmla="*/ 268269 h 268269"/>
              <a:gd name="connsiteX0" fmla="*/ 0 w 673894"/>
              <a:gd name="connsiteY0" fmla="*/ 247006 h 268438"/>
              <a:gd name="connsiteX1" fmla="*/ 0 w 673894"/>
              <a:gd name="connsiteY1" fmla="*/ 247006 h 268438"/>
              <a:gd name="connsiteX2" fmla="*/ 150019 w 673894"/>
              <a:gd name="connsiteY2" fmla="*/ 66031 h 268438"/>
              <a:gd name="connsiteX3" fmla="*/ 157163 w 673894"/>
              <a:gd name="connsiteY3" fmla="*/ 58888 h 268438"/>
              <a:gd name="connsiteX4" fmla="*/ 161925 w 673894"/>
              <a:gd name="connsiteY4" fmla="*/ 44600 h 268438"/>
              <a:gd name="connsiteX5" fmla="*/ 185738 w 673894"/>
              <a:gd name="connsiteY5" fmla="*/ 32694 h 268438"/>
              <a:gd name="connsiteX6" fmla="*/ 366713 w 673894"/>
              <a:gd name="connsiteY6" fmla="*/ 1738 h 268438"/>
              <a:gd name="connsiteX7" fmla="*/ 373856 w 673894"/>
              <a:gd name="connsiteY7" fmla="*/ 4119 h 268438"/>
              <a:gd name="connsiteX8" fmla="*/ 383381 w 673894"/>
              <a:gd name="connsiteY8" fmla="*/ 6500 h 268438"/>
              <a:gd name="connsiteX9" fmla="*/ 400050 w 673894"/>
              <a:gd name="connsiteY9" fmla="*/ 13644 h 268438"/>
              <a:gd name="connsiteX10" fmla="*/ 411956 w 673894"/>
              <a:gd name="connsiteY10" fmla="*/ 18406 h 268438"/>
              <a:gd name="connsiteX11" fmla="*/ 435769 w 673894"/>
              <a:gd name="connsiteY11" fmla="*/ 25550 h 268438"/>
              <a:gd name="connsiteX12" fmla="*/ 464344 w 673894"/>
              <a:gd name="connsiteY12" fmla="*/ 42219 h 268438"/>
              <a:gd name="connsiteX13" fmla="*/ 476250 w 673894"/>
              <a:gd name="connsiteY13" fmla="*/ 49363 h 268438"/>
              <a:gd name="connsiteX14" fmla="*/ 485775 w 673894"/>
              <a:gd name="connsiteY14" fmla="*/ 56506 h 268438"/>
              <a:gd name="connsiteX15" fmla="*/ 500063 w 673894"/>
              <a:gd name="connsiteY15" fmla="*/ 66031 h 268438"/>
              <a:gd name="connsiteX16" fmla="*/ 507206 w 673894"/>
              <a:gd name="connsiteY16" fmla="*/ 70794 h 268438"/>
              <a:gd name="connsiteX17" fmla="*/ 514350 w 673894"/>
              <a:gd name="connsiteY17" fmla="*/ 77938 h 268438"/>
              <a:gd name="connsiteX18" fmla="*/ 545306 w 673894"/>
              <a:gd name="connsiteY18" fmla="*/ 101750 h 268438"/>
              <a:gd name="connsiteX19" fmla="*/ 564356 w 673894"/>
              <a:gd name="connsiteY19" fmla="*/ 120800 h 268438"/>
              <a:gd name="connsiteX20" fmla="*/ 588169 w 673894"/>
              <a:gd name="connsiteY20" fmla="*/ 142231 h 268438"/>
              <a:gd name="connsiteX21" fmla="*/ 597694 w 673894"/>
              <a:gd name="connsiteY21" fmla="*/ 156519 h 268438"/>
              <a:gd name="connsiteX22" fmla="*/ 614363 w 673894"/>
              <a:gd name="connsiteY22" fmla="*/ 177950 h 268438"/>
              <a:gd name="connsiteX23" fmla="*/ 621506 w 673894"/>
              <a:gd name="connsiteY23" fmla="*/ 187475 h 268438"/>
              <a:gd name="connsiteX24" fmla="*/ 638175 w 673894"/>
              <a:gd name="connsiteY24" fmla="*/ 211288 h 268438"/>
              <a:gd name="connsiteX25" fmla="*/ 642938 w 673894"/>
              <a:gd name="connsiteY25" fmla="*/ 220813 h 268438"/>
              <a:gd name="connsiteX26" fmla="*/ 650081 w 673894"/>
              <a:gd name="connsiteY26" fmla="*/ 230338 h 268438"/>
              <a:gd name="connsiteX27" fmla="*/ 664369 w 673894"/>
              <a:gd name="connsiteY27" fmla="*/ 249388 h 268438"/>
              <a:gd name="connsiteX28" fmla="*/ 666750 w 673894"/>
              <a:gd name="connsiteY28" fmla="*/ 256531 h 268438"/>
              <a:gd name="connsiteX29" fmla="*/ 671513 w 673894"/>
              <a:gd name="connsiteY29" fmla="*/ 263675 h 268438"/>
              <a:gd name="connsiteX30" fmla="*/ 673894 w 673894"/>
              <a:gd name="connsiteY30" fmla="*/ 268438 h 268438"/>
              <a:gd name="connsiteX31" fmla="*/ 673894 w 673894"/>
              <a:gd name="connsiteY31" fmla="*/ 268438 h 268438"/>
              <a:gd name="connsiteX0" fmla="*/ 0 w 673894"/>
              <a:gd name="connsiteY0" fmla="*/ 247867 h 269299"/>
              <a:gd name="connsiteX1" fmla="*/ 0 w 673894"/>
              <a:gd name="connsiteY1" fmla="*/ 247867 h 269299"/>
              <a:gd name="connsiteX2" fmla="*/ 150019 w 673894"/>
              <a:gd name="connsiteY2" fmla="*/ 66892 h 269299"/>
              <a:gd name="connsiteX3" fmla="*/ 157163 w 673894"/>
              <a:gd name="connsiteY3" fmla="*/ 59749 h 269299"/>
              <a:gd name="connsiteX4" fmla="*/ 161925 w 673894"/>
              <a:gd name="connsiteY4" fmla="*/ 45461 h 269299"/>
              <a:gd name="connsiteX5" fmla="*/ 366713 w 673894"/>
              <a:gd name="connsiteY5" fmla="*/ 2599 h 269299"/>
              <a:gd name="connsiteX6" fmla="*/ 373856 w 673894"/>
              <a:gd name="connsiteY6" fmla="*/ 4980 h 269299"/>
              <a:gd name="connsiteX7" fmla="*/ 383381 w 673894"/>
              <a:gd name="connsiteY7" fmla="*/ 7361 h 269299"/>
              <a:gd name="connsiteX8" fmla="*/ 400050 w 673894"/>
              <a:gd name="connsiteY8" fmla="*/ 14505 h 269299"/>
              <a:gd name="connsiteX9" fmla="*/ 411956 w 673894"/>
              <a:gd name="connsiteY9" fmla="*/ 19267 h 269299"/>
              <a:gd name="connsiteX10" fmla="*/ 435769 w 673894"/>
              <a:gd name="connsiteY10" fmla="*/ 26411 h 269299"/>
              <a:gd name="connsiteX11" fmla="*/ 464344 w 673894"/>
              <a:gd name="connsiteY11" fmla="*/ 43080 h 269299"/>
              <a:gd name="connsiteX12" fmla="*/ 476250 w 673894"/>
              <a:gd name="connsiteY12" fmla="*/ 50224 h 269299"/>
              <a:gd name="connsiteX13" fmla="*/ 485775 w 673894"/>
              <a:gd name="connsiteY13" fmla="*/ 57367 h 269299"/>
              <a:gd name="connsiteX14" fmla="*/ 500063 w 673894"/>
              <a:gd name="connsiteY14" fmla="*/ 66892 h 269299"/>
              <a:gd name="connsiteX15" fmla="*/ 507206 w 673894"/>
              <a:gd name="connsiteY15" fmla="*/ 71655 h 269299"/>
              <a:gd name="connsiteX16" fmla="*/ 514350 w 673894"/>
              <a:gd name="connsiteY16" fmla="*/ 78799 h 269299"/>
              <a:gd name="connsiteX17" fmla="*/ 545306 w 673894"/>
              <a:gd name="connsiteY17" fmla="*/ 102611 h 269299"/>
              <a:gd name="connsiteX18" fmla="*/ 564356 w 673894"/>
              <a:gd name="connsiteY18" fmla="*/ 121661 h 269299"/>
              <a:gd name="connsiteX19" fmla="*/ 588169 w 673894"/>
              <a:gd name="connsiteY19" fmla="*/ 143092 h 269299"/>
              <a:gd name="connsiteX20" fmla="*/ 597694 w 673894"/>
              <a:gd name="connsiteY20" fmla="*/ 157380 h 269299"/>
              <a:gd name="connsiteX21" fmla="*/ 614363 w 673894"/>
              <a:gd name="connsiteY21" fmla="*/ 178811 h 269299"/>
              <a:gd name="connsiteX22" fmla="*/ 621506 w 673894"/>
              <a:gd name="connsiteY22" fmla="*/ 188336 h 269299"/>
              <a:gd name="connsiteX23" fmla="*/ 638175 w 673894"/>
              <a:gd name="connsiteY23" fmla="*/ 212149 h 269299"/>
              <a:gd name="connsiteX24" fmla="*/ 642938 w 673894"/>
              <a:gd name="connsiteY24" fmla="*/ 221674 h 269299"/>
              <a:gd name="connsiteX25" fmla="*/ 650081 w 673894"/>
              <a:gd name="connsiteY25" fmla="*/ 231199 h 269299"/>
              <a:gd name="connsiteX26" fmla="*/ 664369 w 673894"/>
              <a:gd name="connsiteY26" fmla="*/ 250249 h 269299"/>
              <a:gd name="connsiteX27" fmla="*/ 666750 w 673894"/>
              <a:gd name="connsiteY27" fmla="*/ 257392 h 269299"/>
              <a:gd name="connsiteX28" fmla="*/ 671513 w 673894"/>
              <a:gd name="connsiteY28" fmla="*/ 264536 h 269299"/>
              <a:gd name="connsiteX29" fmla="*/ 673894 w 673894"/>
              <a:gd name="connsiteY29" fmla="*/ 269299 h 269299"/>
              <a:gd name="connsiteX30" fmla="*/ 673894 w 673894"/>
              <a:gd name="connsiteY30" fmla="*/ 269299 h 269299"/>
              <a:gd name="connsiteX0" fmla="*/ 0 w 673894"/>
              <a:gd name="connsiteY0" fmla="*/ 248910 h 270342"/>
              <a:gd name="connsiteX1" fmla="*/ 0 w 673894"/>
              <a:gd name="connsiteY1" fmla="*/ 248910 h 270342"/>
              <a:gd name="connsiteX2" fmla="*/ 150019 w 673894"/>
              <a:gd name="connsiteY2" fmla="*/ 67935 h 270342"/>
              <a:gd name="connsiteX3" fmla="*/ 157163 w 673894"/>
              <a:gd name="connsiteY3" fmla="*/ 60792 h 270342"/>
              <a:gd name="connsiteX4" fmla="*/ 366713 w 673894"/>
              <a:gd name="connsiteY4" fmla="*/ 3642 h 270342"/>
              <a:gd name="connsiteX5" fmla="*/ 373856 w 673894"/>
              <a:gd name="connsiteY5" fmla="*/ 6023 h 270342"/>
              <a:gd name="connsiteX6" fmla="*/ 383381 w 673894"/>
              <a:gd name="connsiteY6" fmla="*/ 8404 h 270342"/>
              <a:gd name="connsiteX7" fmla="*/ 400050 w 673894"/>
              <a:gd name="connsiteY7" fmla="*/ 15548 h 270342"/>
              <a:gd name="connsiteX8" fmla="*/ 411956 w 673894"/>
              <a:gd name="connsiteY8" fmla="*/ 20310 h 270342"/>
              <a:gd name="connsiteX9" fmla="*/ 435769 w 673894"/>
              <a:gd name="connsiteY9" fmla="*/ 27454 h 270342"/>
              <a:gd name="connsiteX10" fmla="*/ 464344 w 673894"/>
              <a:gd name="connsiteY10" fmla="*/ 44123 h 270342"/>
              <a:gd name="connsiteX11" fmla="*/ 476250 w 673894"/>
              <a:gd name="connsiteY11" fmla="*/ 51267 h 270342"/>
              <a:gd name="connsiteX12" fmla="*/ 485775 w 673894"/>
              <a:gd name="connsiteY12" fmla="*/ 58410 h 270342"/>
              <a:gd name="connsiteX13" fmla="*/ 500063 w 673894"/>
              <a:gd name="connsiteY13" fmla="*/ 67935 h 270342"/>
              <a:gd name="connsiteX14" fmla="*/ 507206 w 673894"/>
              <a:gd name="connsiteY14" fmla="*/ 72698 h 270342"/>
              <a:gd name="connsiteX15" fmla="*/ 514350 w 673894"/>
              <a:gd name="connsiteY15" fmla="*/ 79842 h 270342"/>
              <a:gd name="connsiteX16" fmla="*/ 545306 w 673894"/>
              <a:gd name="connsiteY16" fmla="*/ 103654 h 270342"/>
              <a:gd name="connsiteX17" fmla="*/ 564356 w 673894"/>
              <a:gd name="connsiteY17" fmla="*/ 122704 h 270342"/>
              <a:gd name="connsiteX18" fmla="*/ 588169 w 673894"/>
              <a:gd name="connsiteY18" fmla="*/ 144135 h 270342"/>
              <a:gd name="connsiteX19" fmla="*/ 597694 w 673894"/>
              <a:gd name="connsiteY19" fmla="*/ 158423 h 270342"/>
              <a:gd name="connsiteX20" fmla="*/ 614363 w 673894"/>
              <a:gd name="connsiteY20" fmla="*/ 179854 h 270342"/>
              <a:gd name="connsiteX21" fmla="*/ 621506 w 673894"/>
              <a:gd name="connsiteY21" fmla="*/ 189379 h 270342"/>
              <a:gd name="connsiteX22" fmla="*/ 638175 w 673894"/>
              <a:gd name="connsiteY22" fmla="*/ 213192 h 270342"/>
              <a:gd name="connsiteX23" fmla="*/ 642938 w 673894"/>
              <a:gd name="connsiteY23" fmla="*/ 222717 h 270342"/>
              <a:gd name="connsiteX24" fmla="*/ 650081 w 673894"/>
              <a:gd name="connsiteY24" fmla="*/ 232242 h 270342"/>
              <a:gd name="connsiteX25" fmla="*/ 664369 w 673894"/>
              <a:gd name="connsiteY25" fmla="*/ 251292 h 270342"/>
              <a:gd name="connsiteX26" fmla="*/ 666750 w 673894"/>
              <a:gd name="connsiteY26" fmla="*/ 258435 h 270342"/>
              <a:gd name="connsiteX27" fmla="*/ 671513 w 673894"/>
              <a:gd name="connsiteY27" fmla="*/ 265579 h 270342"/>
              <a:gd name="connsiteX28" fmla="*/ 673894 w 673894"/>
              <a:gd name="connsiteY28" fmla="*/ 270342 h 270342"/>
              <a:gd name="connsiteX29" fmla="*/ 673894 w 673894"/>
              <a:gd name="connsiteY29" fmla="*/ 270342 h 270342"/>
              <a:gd name="connsiteX0" fmla="*/ 0 w 673894"/>
              <a:gd name="connsiteY0" fmla="*/ 249434 h 270866"/>
              <a:gd name="connsiteX1" fmla="*/ 0 w 673894"/>
              <a:gd name="connsiteY1" fmla="*/ 249434 h 270866"/>
              <a:gd name="connsiteX2" fmla="*/ 150019 w 673894"/>
              <a:gd name="connsiteY2" fmla="*/ 68459 h 270866"/>
              <a:gd name="connsiteX3" fmla="*/ 366713 w 673894"/>
              <a:gd name="connsiteY3" fmla="*/ 4166 h 270866"/>
              <a:gd name="connsiteX4" fmla="*/ 373856 w 673894"/>
              <a:gd name="connsiteY4" fmla="*/ 6547 h 270866"/>
              <a:gd name="connsiteX5" fmla="*/ 383381 w 673894"/>
              <a:gd name="connsiteY5" fmla="*/ 8928 h 270866"/>
              <a:gd name="connsiteX6" fmla="*/ 400050 w 673894"/>
              <a:gd name="connsiteY6" fmla="*/ 16072 h 270866"/>
              <a:gd name="connsiteX7" fmla="*/ 411956 w 673894"/>
              <a:gd name="connsiteY7" fmla="*/ 20834 h 270866"/>
              <a:gd name="connsiteX8" fmla="*/ 435769 w 673894"/>
              <a:gd name="connsiteY8" fmla="*/ 27978 h 270866"/>
              <a:gd name="connsiteX9" fmla="*/ 464344 w 673894"/>
              <a:gd name="connsiteY9" fmla="*/ 44647 h 270866"/>
              <a:gd name="connsiteX10" fmla="*/ 476250 w 673894"/>
              <a:gd name="connsiteY10" fmla="*/ 51791 h 270866"/>
              <a:gd name="connsiteX11" fmla="*/ 485775 w 673894"/>
              <a:gd name="connsiteY11" fmla="*/ 58934 h 270866"/>
              <a:gd name="connsiteX12" fmla="*/ 500063 w 673894"/>
              <a:gd name="connsiteY12" fmla="*/ 68459 h 270866"/>
              <a:gd name="connsiteX13" fmla="*/ 507206 w 673894"/>
              <a:gd name="connsiteY13" fmla="*/ 73222 h 270866"/>
              <a:gd name="connsiteX14" fmla="*/ 514350 w 673894"/>
              <a:gd name="connsiteY14" fmla="*/ 80366 h 270866"/>
              <a:gd name="connsiteX15" fmla="*/ 545306 w 673894"/>
              <a:gd name="connsiteY15" fmla="*/ 104178 h 270866"/>
              <a:gd name="connsiteX16" fmla="*/ 564356 w 673894"/>
              <a:gd name="connsiteY16" fmla="*/ 123228 h 270866"/>
              <a:gd name="connsiteX17" fmla="*/ 588169 w 673894"/>
              <a:gd name="connsiteY17" fmla="*/ 144659 h 270866"/>
              <a:gd name="connsiteX18" fmla="*/ 597694 w 673894"/>
              <a:gd name="connsiteY18" fmla="*/ 158947 h 270866"/>
              <a:gd name="connsiteX19" fmla="*/ 614363 w 673894"/>
              <a:gd name="connsiteY19" fmla="*/ 180378 h 270866"/>
              <a:gd name="connsiteX20" fmla="*/ 621506 w 673894"/>
              <a:gd name="connsiteY20" fmla="*/ 189903 h 270866"/>
              <a:gd name="connsiteX21" fmla="*/ 638175 w 673894"/>
              <a:gd name="connsiteY21" fmla="*/ 213716 h 270866"/>
              <a:gd name="connsiteX22" fmla="*/ 642938 w 673894"/>
              <a:gd name="connsiteY22" fmla="*/ 223241 h 270866"/>
              <a:gd name="connsiteX23" fmla="*/ 650081 w 673894"/>
              <a:gd name="connsiteY23" fmla="*/ 232766 h 270866"/>
              <a:gd name="connsiteX24" fmla="*/ 664369 w 673894"/>
              <a:gd name="connsiteY24" fmla="*/ 251816 h 270866"/>
              <a:gd name="connsiteX25" fmla="*/ 666750 w 673894"/>
              <a:gd name="connsiteY25" fmla="*/ 258959 h 270866"/>
              <a:gd name="connsiteX26" fmla="*/ 671513 w 673894"/>
              <a:gd name="connsiteY26" fmla="*/ 266103 h 270866"/>
              <a:gd name="connsiteX27" fmla="*/ 673894 w 673894"/>
              <a:gd name="connsiteY27" fmla="*/ 270866 h 270866"/>
              <a:gd name="connsiteX28" fmla="*/ 673894 w 673894"/>
              <a:gd name="connsiteY28" fmla="*/ 270866 h 270866"/>
              <a:gd name="connsiteX0" fmla="*/ 0 w 673894"/>
              <a:gd name="connsiteY0" fmla="*/ 249434 h 270866"/>
              <a:gd name="connsiteX1" fmla="*/ 0 w 673894"/>
              <a:gd name="connsiteY1" fmla="*/ 249434 h 270866"/>
              <a:gd name="connsiteX2" fmla="*/ 366713 w 673894"/>
              <a:gd name="connsiteY2" fmla="*/ 4166 h 270866"/>
              <a:gd name="connsiteX3" fmla="*/ 373856 w 673894"/>
              <a:gd name="connsiteY3" fmla="*/ 6547 h 270866"/>
              <a:gd name="connsiteX4" fmla="*/ 383381 w 673894"/>
              <a:gd name="connsiteY4" fmla="*/ 8928 h 270866"/>
              <a:gd name="connsiteX5" fmla="*/ 400050 w 673894"/>
              <a:gd name="connsiteY5" fmla="*/ 16072 h 270866"/>
              <a:gd name="connsiteX6" fmla="*/ 411956 w 673894"/>
              <a:gd name="connsiteY6" fmla="*/ 20834 h 270866"/>
              <a:gd name="connsiteX7" fmla="*/ 435769 w 673894"/>
              <a:gd name="connsiteY7" fmla="*/ 27978 h 270866"/>
              <a:gd name="connsiteX8" fmla="*/ 464344 w 673894"/>
              <a:gd name="connsiteY8" fmla="*/ 44647 h 270866"/>
              <a:gd name="connsiteX9" fmla="*/ 476250 w 673894"/>
              <a:gd name="connsiteY9" fmla="*/ 51791 h 270866"/>
              <a:gd name="connsiteX10" fmla="*/ 485775 w 673894"/>
              <a:gd name="connsiteY10" fmla="*/ 58934 h 270866"/>
              <a:gd name="connsiteX11" fmla="*/ 500063 w 673894"/>
              <a:gd name="connsiteY11" fmla="*/ 68459 h 270866"/>
              <a:gd name="connsiteX12" fmla="*/ 507206 w 673894"/>
              <a:gd name="connsiteY12" fmla="*/ 73222 h 270866"/>
              <a:gd name="connsiteX13" fmla="*/ 514350 w 673894"/>
              <a:gd name="connsiteY13" fmla="*/ 80366 h 270866"/>
              <a:gd name="connsiteX14" fmla="*/ 545306 w 673894"/>
              <a:gd name="connsiteY14" fmla="*/ 104178 h 270866"/>
              <a:gd name="connsiteX15" fmla="*/ 564356 w 673894"/>
              <a:gd name="connsiteY15" fmla="*/ 123228 h 270866"/>
              <a:gd name="connsiteX16" fmla="*/ 588169 w 673894"/>
              <a:gd name="connsiteY16" fmla="*/ 144659 h 270866"/>
              <a:gd name="connsiteX17" fmla="*/ 597694 w 673894"/>
              <a:gd name="connsiteY17" fmla="*/ 158947 h 270866"/>
              <a:gd name="connsiteX18" fmla="*/ 614363 w 673894"/>
              <a:gd name="connsiteY18" fmla="*/ 180378 h 270866"/>
              <a:gd name="connsiteX19" fmla="*/ 621506 w 673894"/>
              <a:gd name="connsiteY19" fmla="*/ 189903 h 270866"/>
              <a:gd name="connsiteX20" fmla="*/ 638175 w 673894"/>
              <a:gd name="connsiteY20" fmla="*/ 213716 h 270866"/>
              <a:gd name="connsiteX21" fmla="*/ 642938 w 673894"/>
              <a:gd name="connsiteY21" fmla="*/ 223241 h 270866"/>
              <a:gd name="connsiteX22" fmla="*/ 650081 w 673894"/>
              <a:gd name="connsiteY22" fmla="*/ 232766 h 270866"/>
              <a:gd name="connsiteX23" fmla="*/ 664369 w 673894"/>
              <a:gd name="connsiteY23" fmla="*/ 251816 h 270866"/>
              <a:gd name="connsiteX24" fmla="*/ 666750 w 673894"/>
              <a:gd name="connsiteY24" fmla="*/ 258959 h 270866"/>
              <a:gd name="connsiteX25" fmla="*/ 671513 w 673894"/>
              <a:gd name="connsiteY25" fmla="*/ 266103 h 270866"/>
              <a:gd name="connsiteX26" fmla="*/ 673894 w 673894"/>
              <a:gd name="connsiteY26" fmla="*/ 270866 h 270866"/>
              <a:gd name="connsiteX27" fmla="*/ 673894 w 673894"/>
              <a:gd name="connsiteY27" fmla="*/ 270866 h 270866"/>
              <a:gd name="connsiteX0" fmla="*/ 0 w 673894"/>
              <a:gd name="connsiteY0" fmla="*/ 262326 h 283758"/>
              <a:gd name="connsiteX1" fmla="*/ 0 w 673894"/>
              <a:gd name="connsiteY1" fmla="*/ 262326 h 283758"/>
              <a:gd name="connsiteX2" fmla="*/ 366713 w 673894"/>
              <a:gd name="connsiteY2" fmla="*/ 17058 h 283758"/>
              <a:gd name="connsiteX3" fmla="*/ 383381 w 673894"/>
              <a:gd name="connsiteY3" fmla="*/ 21820 h 283758"/>
              <a:gd name="connsiteX4" fmla="*/ 400050 w 673894"/>
              <a:gd name="connsiteY4" fmla="*/ 28964 h 283758"/>
              <a:gd name="connsiteX5" fmla="*/ 411956 w 673894"/>
              <a:gd name="connsiteY5" fmla="*/ 33726 h 283758"/>
              <a:gd name="connsiteX6" fmla="*/ 435769 w 673894"/>
              <a:gd name="connsiteY6" fmla="*/ 40870 h 283758"/>
              <a:gd name="connsiteX7" fmla="*/ 464344 w 673894"/>
              <a:gd name="connsiteY7" fmla="*/ 57539 h 283758"/>
              <a:gd name="connsiteX8" fmla="*/ 476250 w 673894"/>
              <a:gd name="connsiteY8" fmla="*/ 64683 h 283758"/>
              <a:gd name="connsiteX9" fmla="*/ 485775 w 673894"/>
              <a:gd name="connsiteY9" fmla="*/ 71826 h 283758"/>
              <a:gd name="connsiteX10" fmla="*/ 500063 w 673894"/>
              <a:gd name="connsiteY10" fmla="*/ 81351 h 283758"/>
              <a:gd name="connsiteX11" fmla="*/ 507206 w 673894"/>
              <a:gd name="connsiteY11" fmla="*/ 86114 h 283758"/>
              <a:gd name="connsiteX12" fmla="*/ 514350 w 673894"/>
              <a:gd name="connsiteY12" fmla="*/ 93258 h 283758"/>
              <a:gd name="connsiteX13" fmla="*/ 545306 w 673894"/>
              <a:gd name="connsiteY13" fmla="*/ 117070 h 283758"/>
              <a:gd name="connsiteX14" fmla="*/ 564356 w 673894"/>
              <a:gd name="connsiteY14" fmla="*/ 136120 h 283758"/>
              <a:gd name="connsiteX15" fmla="*/ 588169 w 673894"/>
              <a:gd name="connsiteY15" fmla="*/ 157551 h 283758"/>
              <a:gd name="connsiteX16" fmla="*/ 597694 w 673894"/>
              <a:gd name="connsiteY16" fmla="*/ 171839 h 283758"/>
              <a:gd name="connsiteX17" fmla="*/ 614363 w 673894"/>
              <a:gd name="connsiteY17" fmla="*/ 193270 h 283758"/>
              <a:gd name="connsiteX18" fmla="*/ 621506 w 673894"/>
              <a:gd name="connsiteY18" fmla="*/ 202795 h 283758"/>
              <a:gd name="connsiteX19" fmla="*/ 638175 w 673894"/>
              <a:gd name="connsiteY19" fmla="*/ 226608 h 283758"/>
              <a:gd name="connsiteX20" fmla="*/ 642938 w 673894"/>
              <a:gd name="connsiteY20" fmla="*/ 236133 h 283758"/>
              <a:gd name="connsiteX21" fmla="*/ 650081 w 673894"/>
              <a:gd name="connsiteY21" fmla="*/ 245658 h 283758"/>
              <a:gd name="connsiteX22" fmla="*/ 664369 w 673894"/>
              <a:gd name="connsiteY22" fmla="*/ 264708 h 283758"/>
              <a:gd name="connsiteX23" fmla="*/ 666750 w 673894"/>
              <a:gd name="connsiteY23" fmla="*/ 271851 h 283758"/>
              <a:gd name="connsiteX24" fmla="*/ 671513 w 673894"/>
              <a:gd name="connsiteY24" fmla="*/ 278995 h 283758"/>
              <a:gd name="connsiteX25" fmla="*/ 673894 w 673894"/>
              <a:gd name="connsiteY25" fmla="*/ 283758 h 283758"/>
              <a:gd name="connsiteX26" fmla="*/ 673894 w 673894"/>
              <a:gd name="connsiteY26" fmla="*/ 283758 h 283758"/>
              <a:gd name="connsiteX0" fmla="*/ 0 w 673894"/>
              <a:gd name="connsiteY0" fmla="*/ 260403 h 281835"/>
              <a:gd name="connsiteX1" fmla="*/ 0 w 673894"/>
              <a:gd name="connsiteY1" fmla="*/ 260403 h 281835"/>
              <a:gd name="connsiteX2" fmla="*/ 366713 w 673894"/>
              <a:gd name="connsiteY2" fmla="*/ 15135 h 281835"/>
              <a:gd name="connsiteX3" fmla="*/ 400050 w 673894"/>
              <a:gd name="connsiteY3" fmla="*/ 27041 h 281835"/>
              <a:gd name="connsiteX4" fmla="*/ 411956 w 673894"/>
              <a:gd name="connsiteY4" fmla="*/ 31803 h 281835"/>
              <a:gd name="connsiteX5" fmla="*/ 435769 w 673894"/>
              <a:gd name="connsiteY5" fmla="*/ 38947 h 281835"/>
              <a:gd name="connsiteX6" fmla="*/ 464344 w 673894"/>
              <a:gd name="connsiteY6" fmla="*/ 55616 h 281835"/>
              <a:gd name="connsiteX7" fmla="*/ 476250 w 673894"/>
              <a:gd name="connsiteY7" fmla="*/ 62760 h 281835"/>
              <a:gd name="connsiteX8" fmla="*/ 485775 w 673894"/>
              <a:gd name="connsiteY8" fmla="*/ 69903 h 281835"/>
              <a:gd name="connsiteX9" fmla="*/ 500063 w 673894"/>
              <a:gd name="connsiteY9" fmla="*/ 79428 h 281835"/>
              <a:gd name="connsiteX10" fmla="*/ 507206 w 673894"/>
              <a:gd name="connsiteY10" fmla="*/ 84191 h 281835"/>
              <a:gd name="connsiteX11" fmla="*/ 514350 w 673894"/>
              <a:gd name="connsiteY11" fmla="*/ 91335 h 281835"/>
              <a:gd name="connsiteX12" fmla="*/ 545306 w 673894"/>
              <a:gd name="connsiteY12" fmla="*/ 115147 h 281835"/>
              <a:gd name="connsiteX13" fmla="*/ 564356 w 673894"/>
              <a:gd name="connsiteY13" fmla="*/ 134197 h 281835"/>
              <a:gd name="connsiteX14" fmla="*/ 588169 w 673894"/>
              <a:gd name="connsiteY14" fmla="*/ 155628 h 281835"/>
              <a:gd name="connsiteX15" fmla="*/ 597694 w 673894"/>
              <a:gd name="connsiteY15" fmla="*/ 169916 h 281835"/>
              <a:gd name="connsiteX16" fmla="*/ 614363 w 673894"/>
              <a:gd name="connsiteY16" fmla="*/ 191347 h 281835"/>
              <a:gd name="connsiteX17" fmla="*/ 621506 w 673894"/>
              <a:gd name="connsiteY17" fmla="*/ 200872 h 281835"/>
              <a:gd name="connsiteX18" fmla="*/ 638175 w 673894"/>
              <a:gd name="connsiteY18" fmla="*/ 224685 h 281835"/>
              <a:gd name="connsiteX19" fmla="*/ 642938 w 673894"/>
              <a:gd name="connsiteY19" fmla="*/ 234210 h 281835"/>
              <a:gd name="connsiteX20" fmla="*/ 650081 w 673894"/>
              <a:gd name="connsiteY20" fmla="*/ 243735 h 281835"/>
              <a:gd name="connsiteX21" fmla="*/ 664369 w 673894"/>
              <a:gd name="connsiteY21" fmla="*/ 262785 h 281835"/>
              <a:gd name="connsiteX22" fmla="*/ 666750 w 673894"/>
              <a:gd name="connsiteY22" fmla="*/ 269928 h 281835"/>
              <a:gd name="connsiteX23" fmla="*/ 671513 w 673894"/>
              <a:gd name="connsiteY23" fmla="*/ 277072 h 281835"/>
              <a:gd name="connsiteX24" fmla="*/ 673894 w 673894"/>
              <a:gd name="connsiteY24" fmla="*/ 281835 h 281835"/>
              <a:gd name="connsiteX25" fmla="*/ 673894 w 673894"/>
              <a:gd name="connsiteY25" fmla="*/ 281835 h 281835"/>
              <a:gd name="connsiteX0" fmla="*/ 0 w 673894"/>
              <a:gd name="connsiteY0" fmla="*/ 249435 h 270867"/>
              <a:gd name="connsiteX1" fmla="*/ 0 w 673894"/>
              <a:gd name="connsiteY1" fmla="*/ 249435 h 270867"/>
              <a:gd name="connsiteX2" fmla="*/ 400050 w 673894"/>
              <a:gd name="connsiteY2" fmla="*/ 16073 h 270867"/>
              <a:gd name="connsiteX3" fmla="*/ 411956 w 673894"/>
              <a:gd name="connsiteY3" fmla="*/ 20835 h 270867"/>
              <a:gd name="connsiteX4" fmla="*/ 435769 w 673894"/>
              <a:gd name="connsiteY4" fmla="*/ 27979 h 270867"/>
              <a:gd name="connsiteX5" fmla="*/ 464344 w 673894"/>
              <a:gd name="connsiteY5" fmla="*/ 44648 h 270867"/>
              <a:gd name="connsiteX6" fmla="*/ 476250 w 673894"/>
              <a:gd name="connsiteY6" fmla="*/ 51792 h 270867"/>
              <a:gd name="connsiteX7" fmla="*/ 485775 w 673894"/>
              <a:gd name="connsiteY7" fmla="*/ 58935 h 270867"/>
              <a:gd name="connsiteX8" fmla="*/ 500063 w 673894"/>
              <a:gd name="connsiteY8" fmla="*/ 68460 h 270867"/>
              <a:gd name="connsiteX9" fmla="*/ 507206 w 673894"/>
              <a:gd name="connsiteY9" fmla="*/ 73223 h 270867"/>
              <a:gd name="connsiteX10" fmla="*/ 514350 w 673894"/>
              <a:gd name="connsiteY10" fmla="*/ 80367 h 270867"/>
              <a:gd name="connsiteX11" fmla="*/ 545306 w 673894"/>
              <a:gd name="connsiteY11" fmla="*/ 104179 h 270867"/>
              <a:gd name="connsiteX12" fmla="*/ 564356 w 673894"/>
              <a:gd name="connsiteY12" fmla="*/ 123229 h 270867"/>
              <a:gd name="connsiteX13" fmla="*/ 588169 w 673894"/>
              <a:gd name="connsiteY13" fmla="*/ 144660 h 270867"/>
              <a:gd name="connsiteX14" fmla="*/ 597694 w 673894"/>
              <a:gd name="connsiteY14" fmla="*/ 158948 h 270867"/>
              <a:gd name="connsiteX15" fmla="*/ 614363 w 673894"/>
              <a:gd name="connsiteY15" fmla="*/ 180379 h 270867"/>
              <a:gd name="connsiteX16" fmla="*/ 621506 w 673894"/>
              <a:gd name="connsiteY16" fmla="*/ 189904 h 270867"/>
              <a:gd name="connsiteX17" fmla="*/ 638175 w 673894"/>
              <a:gd name="connsiteY17" fmla="*/ 213717 h 270867"/>
              <a:gd name="connsiteX18" fmla="*/ 642938 w 673894"/>
              <a:gd name="connsiteY18" fmla="*/ 223242 h 270867"/>
              <a:gd name="connsiteX19" fmla="*/ 650081 w 673894"/>
              <a:gd name="connsiteY19" fmla="*/ 232767 h 270867"/>
              <a:gd name="connsiteX20" fmla="*/ 664369 w 673894"/>
              <a:gd name="connsiteY20" fmla="*/ 251817 h 270867"/>
              <a:gd name="connsiteX21" fmla="*/ 666750 w 673894"/>
              <a:gd name="connsiteY21" fmla="*/ 258960 h 270867"/>
              <a:gd name="connsiteX22" fmla="*/ 671513 w 673894"/>
              <a:gd name="connsiteY22" fmla="*/ 266104 h 270867"/>
              <a:gd name="connsiteX23" fmla="*/ 673894 w 673894"/>
              <a:gd name="connsiteY23" fmla="*/ 270867 h 270867"/>
              <a:gd name="connsiteX24" fmla="*/ 673894 w 673894"/>
              <a:gd name="connsiteY24" fmla="*/ 270867 h 270867"/>
              <a:gd name="connsiteX0" fmla="*/ 0 w 673894"/>
              <a:gd name="connsiteY0" fmla="*/ 228600 h 250032"/>
              <a:gd name="connsiteX1" fmla="*/ 0 w 673894"/>
              <a:gd name="connsiteY1" fmla="*/ 228600 h 250032"/>
              <a:gd name="connsiteX2" fmla="*/ 411956 w 673894"/>
              <a:gd name="connsiteY2" fmla="*/ 0 h 250032"/>
              <a:gd name="connsiteX3" fmla="*/ 435769 w 673894"/>
              <a:gd name="connsiteY3" fmla="*/ 7144 h 250032"/>
              <a:gd name="connsiteX4" fmla="*/ 464344 w 673894"/>
              <a:gd name="connsiteY4" fmla="*/ 23813 h 250032"/>
              <a:gd name="connsiteX5" fmla="*/ 476250 w 673894"/>
              <a:gd name="connsiteY5" fmla="*/ 30957 h 250032"/>
              <a:gd name="connsiteX6" fmla="*/ 485775 w 673894"/>
              <a:gd name="connsiteY6" fmla="*/ 38100 h 250032"/>
              <a:gd name="connsiteX7" fmla="*/ 500063 w 673894"/>
              <a:gd name="connsiteY7" fmla="*/ 47625 h 250032"/>
              <a:gd name="connsiteX8" fmla="*/ 507206 w 673894"/>
              <a:gd name="connsiteY8" fmla="*/ 52388 h 250032"/>
              <a:gd name="connsiteX9" fmla="*/ 514350 w 673894"/>
              <a:gd name="connsiteY9" fmla="*/ 59532 h 250032"/>
              <a:gd name="connsiteX10" fmla="*/ 545306 w 673894"/>
              <a:gd name="connsiteY10" fmla="*/ 83344 h 250032"/>
              <a:gd name="connsiteX11" fmla="*/ 564356 w 673894"/>
              <a:gd name="connsiteY11" fmla="*/ 102394 h 250032"/>
              <a:gd name="connsiteX12" fmla="*/ 588169 w 673894"/>
              <a:gd name="connsiteY12" fmla="*/ 123825 h 250032"/>
              <a:gd name="connsiteX13" fmla="*/ 597694 w 673894"/>
              <a:gd name="connsiteY13" fmla="*/ 138113 h 250032"/>
              <a:gd name="connsiteX14" fmla="*/ 614363 w 673894"/>
              <a:gd name="connsiteY14" fmla="*/ 159544 h 250032"/>
              <a:gd name="connsiteX15" fmla="*/ 621506 w 673894"/>
              <a:gd name="connsiteY15" fmla="*/ 169069 h 250032"/>
              <a:gd name="connsiteX16" fmla="*/ 638175 w 673894"/>
              <a:gd name="connsiteY16" fmla="*/ 192882 h 250032"/>
              <a:gd name="connsiteX17" fmla="*/ 642938 w 673894"/>
              <a:gd name="connsiteY17" fmla="*/ 202407 h 250032"/>
              <a:gd name="connsiteX18" fmla="*/ 650081 w 673894"/>
              <a:gd name="connsiteY18" fmla="*/ 211932 h 250032"/>
              <a:gd name="connsiteX19" fmla="*/ 664369 w 673894"/>
              <a:gd name="connsiteY19" fmla="*/ 230982 h 250032"/>
              <a:gd name="connsiteX20" fmla="*/ 666750 w 673894"/>
              <a:gd name="connsiteY20" fmla="*/ 238125 h 250032"/>
              <a:gd name="connsiteX21" fmla="*/ 671513 w 673894"/>
              <a:gd name="connsiteY21" fmla="*/ 245269 h 250032"/>
              <a:gd name="connsiteX22" fmla="*/ 673894 w 673894"/>
              <a:gd name="connsiteY22" fmla="*/ 250032 h 250032"/>
              <a:gd name="connsiteX23" fmla="*/ 673894 w 673894"/>
              <a:gd name="connsiteY23" fmla="*/ 250032 h 250032"/>
              <a:gd name="connsiteX0" fmla="*/ 0 w 673894"/>
              <a:gd name="connsiteY0" fmla="*/ 221456 h 242888"/>
              <a:gd name="connsiteX1" fmla="*/ 0 w 673894"/>
              <a:gd name="connsiteY1" fmla="*/ 221456 h 242888"/>
              <a:gd name="connsiteX2" fmla="*/ 435769 w 673894"/>
              <a:gd name="connsiteY2" fmla="*/ 0 h 242888"/>
              <a:gd name="connsiteX3" fmla="*/ 464344 w 673894"/>
              <a:gd name="connsiteY3" fmla="*/ 16669 h 242888"/>
              <a:gd name="connsiteX4" fmla="*/ 476250 w 673894"/>
              <a:gd name="connsiteY4" fmla="*/ 23813 h 242888"/>
              <a:gd name="connsiteX5" fmla="*/ 485775 w 673894"/>
              <a:gd name="connsiteY5" fmla="*/ 30956 h 242888"/>
              <a:gd name="connsiteX6" fmla="*/ 500063 w 673894"/>
              <a:gd name="connsiteY6" fmla="*/ 40481 h 242888"/>
              <a:gd name="connsiteX7" fmla="*/ 507206 w 673894"/>
              <a:gd name="connsiteY7" fmla="*/ 45244 h 242888"/>
              <a:gd name="connsiteX8" fmla="*/ 514350 w 673894"/>
              <a:gd name="connsiteY8" fmla="*/ 52388 h 242888"/>
              <a:gd name="connsiteX9" fmla="*/ 545306 w 673894"/>
              <a:gd name="connsiteY9" fmla="*/ 76200 h 242888"/>
              <a:gd name="connsiteX10" fmla="*/ 564356 w 673894"/>
              <a:gd name="connsiteY10" fmla="*/ 95250 h 242888"/>
              <a:gd name="connsiteX11" fmla="*/ 588169 w 673894"/>
              <a:gd name="connsiteY11" fmla="*/ 116681 h 242888"/>
              <a:gd name="connsiteX12" fmla="*/ 597694 w 673894"/>
              <a:gd name="connsiteY12" fmla="*/ 130969 h 242888"/>
              <a:gd name="connsiteX13" fmla="*/ 614363 w 673894"/>
              <a:gd name="connsiteY13" fmla="*/ 152400 h 242888"/>
              <a:gd name="connsiteX14" fmla="*/ 621506 w 673894"/>
              <a:gd name="connsiteY14" fmla="*/ 161925 h 242888"/>
              <a:gd name="connsiteX15" fmla="*/ 638175 w 673894"/>
              <a:gd name="connsiteY15" fmla="*/ 185738 h 242888"/>
              <a:gd name="connsiteX16" fmla="*/ 642938 w 673894"/>
              <a:gd name="connsiteY16" fmla="*/ 195263 h 242888"/>
              <a:gd name="connsiteX17" fmla="*/ 650081 w 673894"/>
              <a:gd name="connsiteY17" fmla="*/ 204788 h 242888"/>
              <a:gd name="connsiteX18" fmla="*/ 664369 w 673894"/>
              <a:gd name="connsiteY18" fmla="*/ 223838 h 242888"/>
              <a:gd name="connsiteX19" fmla="*/ 666750 w 673894"/>
              <a:gd name="connsiteY19" fmla="*/ 230981 h 242888"/>
              <a:gd name="connsiteX20" fmla="*/ 671513 w 673894"/>
              <a:gd name="connsiteY20" fmla="*/ 238125 h 242888"/>
              <a:gd name="connsiteX21" fmla="*/ 673894 w 673894"/>
              <a:gd name="connsiteY21" fmla="*/ 242888 h 242888"/>
              <a:gd name="connsiteX22" fmla="*/ 673894 w 673894"/>
              <a:gd name="connsiteY22" fmla="*/ 242888 h 242888"/>
              <a:gd name="connsiteX0" fmla="*/ 0 w 673894"/>
              <a:gd name="connsiteY0" fmla="*/ 204787 h 226219"/>
              <a:gd name="connsiteX1" fmla="*/ 0 w 673894"/>
              <a:gd name="connsiteY1" fmla="*/ 204787 h 226219"/>
              <a:gd name="connsiteX2" fmla="*/ 464344 w 673894"/>
              <a:gd name="connsiteY2" fmla="*/ 0 h 226219"/>
              <a:gd name="connsiteX3" fmla="*/ 476250 w 673894"/>
              <a:gd name="connsiteY3" fmla="*/ 7144 h 226219"/>
              <a:gd name="connsiteX4" fmla="*/ 485775 w 673894"/>
              <a:gd name="connsiteY4" fmla="*/ 14287 h 226219"/>
              <a:gd name="connsiteX5" fmla="*/ 500063 w 673894"/>
              <a:gd name="connsiteY5" fmla="*/ 23812 h 226219"/>
              <a:gd name="connsiteX6" fmla="*/ 507206 w 673894"/>
              <a:gd name="connsiteY6" fmla="*/ 28575 h 226219"/>
              <a:gd name="connsiteX7" fmla="*/ 514350 w 673894"/>
              <a:gd name="connsiteY7" fmla="*/ 35719 h 226219"/>
              <a:gd name="connsiteX8" fmla="*/ 545306 w 673894"/>
              <a:gd name="connsiteY8" fmla="*/ 59531 h 226219"/>
              <a:gd name="connsiteX9" fmla="*/ 564356 w 673894"/>
              <a:gd name="connsiteY9" fmla="*/ 78581 h 226219"/>
              <a:gd name="connsiteX10" fmla="*/ 588169 w 673894"/>
              <a:gd name="connsiteY10" fmla="*/ 100012 h 226219"/>
              <a:gd name="connsiteX11" fmla="*/ 597694 w 673894"/>
              <a:gd name="connsiteY11" fmla="*/ 114300 h 226219"/>
              <a:gd name="connsiteX12" fmla="*/ 614363 w 673894"/>
              <a:gd name="connsiteY12" fmla="*/ 135731 h 226219"/>
              <a:gd name="connsiteX13" fmla="*/ 621506 w 673894"/>
              <a:gd name="connsiteY13" fmla="*/ 145256 h 226219"/>
              <a:gd name="connsiteX14" fmla="*/ 638175 w 673894"/>
              <a:gd name="connsiteY14" fmla="*/ 169069 h 226219"/>
              <a:gd name="connsiteX15" fmla="*/ 642938 w 673894"/>
              <a:gd name="connsiteY15" fmla="*/ 178594 h 226219"/>
              <a:gd name="connsiteX16" fmla="*/ 650081 w 673894"/>
              <a:gd name="connsiteY16" fmla="*/ 188119 h 226219"/>
              <a:gd name="connsiteX17" fmla="*/ 664369 w 673894"/>
              <a:gd name="connsiteY17" fmla="*/ 207169 h 226219"/>
              <a:gd name="connsiteX18" fmla="*/ 666750 w 673894"/>
              <a:gd name="connsiteY18" fmla="*/ 214312 h 226219"/>
              <a:gd name="connsiteX19" fmla="*/ 671513 w 673894"/>
              <a:gd name="connsiteY19" fmla="*/ 221456 h 226219"/>
              <a:gd name="connsiteX20" fmla="*/ 673894 w 673894"/>
              <a:gd name="connsiteY20" fmla="*/ 226219 h 226219"/>
              <a:gd name="connsiteX21" fmla="*/ 673894 w 673894"/>
              <a:gd name="connsiteY21" fmla="*/ 226219 h 226219"/>
              <a:gd name="connsiteX0" fmla="*/ 0 w 673894"/>
              <a:gd name="connsiteY0" fmla="*/ 197643 h 219075"/>
              <a:gd name="connsiteX1" fmla="*/ 0 w 673894"/>
              <a:gd name="connsiteY1" fmla="*/ 197643 h 219075"/>
              <a:gd name="connsiteX2" fmla="*/ 476250 w 673894"/>
              <a:gd name="connsiteY2" fmla="*/ 0 h 219075"/>
              <a:gd name="connsiteX3" fmla="*/ 485775 w 673894"/>
              <a:gd name="connsiteY3" fmla="*/ 7143 h 219075"/>
              <a:gd name="connsiteX4" fmla="*/ 500063 w 673894"/>
              <a:gd name="connsiteY4" fmla="*/ 16668 h 219075"/>
              <a:gd name="connsiteX5" fmla="*/ 507206 w 673894"/>
              <a:gd name="connsiteY5" fmla="*/ 21431 h 219075"/>
              <a:gd name="connsiteX6" fmla="*/ 514350 w 673894"/>
              <a:gd name="connsiteY6" fmla="*/ 28575 h 219075"/>
              <a:gd name="connsiteX7" fmla="*/ 545306 w 673894"/>
              <a:gd name="connsiteY7" fmla="*/ 52387 h 219075"/>
              <a:gd name="connsiteX8" fmla="*/ 564356 w 673894"/>
              <a:gd name="connsiteY8" fmla="*/ 71437 h 219075"/>
              <a:gd name="connsiteX9" fmla="*/ 588169 w 673894"/>
              <a:gd name="connsiteY9" fmla="*/ 92868 h 219075"/>
              <a:gd name="connsiteX10" fmla="*/ 597694 w 673894"/>
              <a:gd name="connsiteY10" fmla="*/ 107156 h 219075"/>
              <a:gd name="connsiteX11" fmla="*/ 614363 w 673894"/>
              <a:gd name="connsiteY11" fmla="*/ 128587 h 219075"/>
              <a:gd name="connsiteX12" fmla="*/ 621506 w 673894"/>
              <a:gd name="connsiteY12" fmla="*/ 138112 h 219075"/>
              <a:gd name="connsiteX13" fmla="*/ 638175 w 673894"/>
              <a:gd name="connsiteY13" fmla="*/ 161925 h 219075"/>
              <a:gd name="connsiteX14" fmla="*/ 642938 w 673894"/>
              <a:gd name="connsiteY14" fmla="*/ 171450 h 219075"/>
              <a:gd name="connsiteX15" fmla="*/ 650081 w 673894"/>
              <a:gd name="connsiteY15" fmla="*/ 180975 h 219075"/>
              <a:gd name="connsiteX16" fmla="*/ 664369 w 673894"/>
              <a:gd name="connsiteY16" fmla="*/ 200025 h 219075"/>
              <a:gd name="connsiteX17" fmla="*/ 666750 w 673894"/>
              <a:gd name="connsiteY17" fmla="*/ 207168 h 219075"/>
              <a:gd name="connsiteX18" fmla="*/ 671513 w 673894"/>
              <a:gd name="connsiteY18" fmla="*/ 214312 h 219075"/>
              <a:gd name="connsiteX19" fmla="*/ 673894 w 673894"/>
              <a:gd name="connsiteY19" fmla="*/ 219075 h 219075"/>
              <a:gd name="connsiteX20" fmla="*/ 673894 w 673894"/>
              <a:gd name="connsiteY20" fmla="*/ 219075 h 219075"/>
              <a:gd name="connsiteX0" fmla="*/ 0 w 673894"/>
              <a:gd name="connsiteY0" fmla="*/ 208270 h 229702"/>
              <a:gd name="connsiteX1" fmla="*/ 0 w 673894"/>
              <a:gd name="connsiteY1" fmla="*/ 208270 h 229702"/>
              <a:gd name="connsiteX2" fmla="*/ 476250 w 673894"/>
              <a:gd name="connsiteY2" fmla="*/ 10627 h 229702"/>
              <a:gd name="connsiteX3" fmla="*/ 500063 w 673894"/>
              <a:gd name="connsiteY3" fmla="*/ 27295 h 229702"/>
              <a:gd name="connsiteX4" fmla="*/ 507206 w 673894"/>
              <a:gd name="connsiteY4" fmla="*/ 32058 h 229702"/>
              <a:gd name="connsiteX5" fmla="*/ 514350 w 673894"/>
              <a:gd name="connsiteY5" fmla="*/ 39202 h 229702"/>
              <a:gd name="connsiteX6" fmla="*/ 545306 w 673894"/>
              <a:gd name="connsiteY6" fmla="*/ 63014 h 229702"/>
              <a:gd name="connsiteX7" fmla="*/ 564356 w 673894"/>
              <a:gd name="connsiteY7" fmla="*/ 82064 h 229702"/>
              <a:gd name="connsiteX8" fmla="*/ 588169 w 673894"/>
              <a:gd name="connsiteY8" fmla="*/ 103495 h 229702"/>
              <a:gd name="connsiteX9" fmla="*/ 597694 w 673894"/>
              <a:gd name="connsiteY9" fmla="*/ 117783 h 229702"/>
              <a:gd name="connsiteX10" fmla="*/ 614363 w 673894"/>
              <a:gd name="connsiteY10" fmla="*/ 139214 h 229702"/>
              <a:gd name="connsiteX11" fmla="*/ 621506 w 673894"/>
              <a:gd name="connsiteY11" fmla="*/ 148739 h 229702"/>
              <a:gd name="connsiteX12" fmla="*/ 638175 w 673894"/>
              <a:gd name="connsiteY12" fmla="*/ 172552 h 229702"/>
              <a:gd name="connsiteX13" fmla="*/ 642938 w 673894"/>
              <a:gd name="connsiteY13" fmla="*/ 182077 h 229702"/>
              <a:gd name="connsiteX14" fmla="*/ 650081 w 673894"/>
              <a:gd name="connsiteY14" fmla="*/ 191602 h 229702"/>
              <a:gd name="connsiteX15" fmla="*/ 664369 w 673894"/>
              <a:gd name="connsiteY15" fmla="*/ 210652 h 229702"/>
              <a:gd name="connsiteX16" fmla="*/ 666750 w 673894"/>
              <a:gd name="connsiteY16" fmla="*/ 217795 h 229702"/>
              <a:gd name="connsiteX17" fmla="*/ 671513 w 673894"/>
              <a:gd name="connsiteY17" fmla="*/ 224939 h 229702"/>
              <a:gd name="connsiteX18" fmla="*/ 673894 w 673894"/>
              <a:gd name="connsiteY18" fmla="*/ 229702 h 229702"/>
              <a:gd name="connsiteX19" fmla="*/ 673894 w 673894"/>
              <a:gd name="connsiteY19" fmla="*/ 229702 h 229702"/>
              <a:gd name="connsiteX0" fmla="*/ 0 w 673894"/>
              <a:gd name="connsiteY0" fmla="*/ 207372 h 228804"/>
              <a:gd name="connsiteX1" fmla="*/ 0 w 673894"/>
              <a:gd name="connsiteY1" fmla="*/ 207372 h 228804"/>
              <a:gd name="connsiteX2" fmla="*/ 476250 w 673894"/>
              <a:gd name="connsiteY2" fmla="*/ 9729 h 228804"/>
              <a:gd name="connsiteX3" fmla="*/ 507206 w 673894"/>
              <a:gd name="connsiteY3" fmla="*/ 31160 h 228804"/>
              <a:gd name="connsiteX4" fmla="*/ 514350 w 673894"/>
              <a:gd name="connsiteY4" fmla="*/ 38304 h 228804"/>
              <a:gd name="connsiteX5" fmla="*/ 545306 w 673894"/>
              <a:gd name="connsiteY5" fmla="*/ 62116 h 228804"/>
              <a:gd name="connsiteX6" fmla="*/ 564356 w 673894"/>
              <a:gd name="connsiteY6" fmla="*/ 81166 h 228804"/>
              <a:gd name="connsiteX7" fmla="*/ 588169 w 673894"/>
              <a:gd name="connsiteY7" fmla="*/ 102597 h 228804"/>
              <a:gd name="connsiteX8" fmla="*/ 597694 w 673894"/>
              <a:gd name="connsiteY8" fmla="*/ 116885 h 228804"/>
              <a:gd name="connsiteX9" fmla="*/ 614363 w 673894"/>
              <a:gd name="connsiteY9" fmla="*/ 138316 h 228804"/>
              <a:gd name="connsiteX10" fmla="*/ 621506 w 673894"/>
              <a:gd name="connsiteY10" fmla="*/ 147841 h 228804"/>
              <a:gd name="connsiteX11" fmla="*/ 638175 w 673894"/>
              <a:gd name="connsiteY11" fmla="*/ 171654 h 228804"/>
              <a:gd name="connsiteX12" fmla="*/ 642938 w 673894"/>
              <a:gd name="connsiteY12" fmla="*/ 181179 h 228804"/>
              <a:gd name="connsiteX13" fmla="*/ 650081 w 673894"/>
              <a:gd name="connsiteY13" fmla="*/ 190704 h 228804"/>
              <a:gd name="connsiteX14" fmla="*/ 664369 w 673894"/>
              <a:gd name="connsiteY14" fmla="*/ 209754 h 228804"/>
              <a:gd name="connsiteX15" fmla="*/ 666750 w 673894"/>
              <a:gd name="connsiteY15" fmla="*/ 216897 h 228804"/>
              <a:gd name="connsiteX16" fmla="*/ 671513 w 673894"/>
              <a:gd name="connsiteY16" fmla="*/ 224041 h 228804"/>
              <a:gd name="connsiteX17" fmla="*/ 673894 w 673894"/>
              <a:gd name="connsiteY17" fmla="*/ 228804 h 228804"/>
              <a:gd name="connsiteX18" fmla="*/ 673894 w 673894"/>
              <a:gd name="connsiteY18" fmla="*/ 228804 h 228804"/>
              <a:gd name="connsiteX0" fmla="*/ 0 w 673894"/>
              <a:gd name="connsiteY0" fmla="*/ 207912 h 229344"/>
              <a:gd name="connsiteX1" fmla="*/ 0 w 673894"/>
              <a:gd name="connsiteY1" fmla="*/ 207912 h 229344"/>
              <a:gd name="connsiteX2" fmla="*/ 476250 w 673894"/>
              <a:gd name="connsiteY2" fmla="*/ 10269 h 229344"/>
              <a:gd name="connsiteX3" fmla="*/ 507206 w 673894"/>
              <a:gd name="connsiteY3" fmla="*/ 31700 h 229344"/>
              <a:gd name="connsiteX4" fmla="*/ 545306 w 673894"/>
              <a:gd name="connsiteY4" fmla="*/ 62656 h 229344"/>
              <a:gd name="connsiteX5" fmla="*/ 564356 w 673894"/>
              <a:gd name="connsiteY5" fmla="*/ 81706 h 229344"/>
              <a:gd name="connsiteX6" fmla="*/ 588169 w 673894"/>
              <a:gd name="connsiteY6" fmla="*/ 103137 h 229344"/>
              <a:gd name="connsiteX7" fmla="*/ 597694 w 673894"/>
              <a:gd name="connsiteY7" fmla="*/ 117425 h 229344"/>
              <a:gd name="connsiteX8" fmla="*/ 614363 w 673894"/>
              <a:gd name="connsiteY8" fmla="*/ 138856 h 229344"/>
              <a:gd name="connsiteX9" fmla="*/ 621506 w 673894"/>
              <a:gd name="connsiteY9" fmla="*/ 148381 h 229344"/>
              <a:gd name="connsiteX10" fmla="*/ 638175 w 673894"/>
              <a:gd name="connsiteY10" fmla="*/ 172194 h 229344"/>
              <a:gd name="connsiteX11" fmla="*/ 642938 w 673894"/>
              <a:gd name="connsiteY11" fmla="*/ 181719 h 229344"/>
              <a:gd name="connsiteX12" fmla="*/ 650081 w 673894"/>
              <a:gd name="connsiteY12" fmla="*/ 191244 h 229344"/>
              <a:gd name="connsiteX13" fmla="*/ 664369 w 673894"/>
              <a:gd name="connsiteY13" fmla="*/ 210294 h 229344"/>
              <a:gd name="connsiteX14" fmla="*/ 666750 w 673894"/>
              <a:gd name="connsiteY14" fmla="*/ 217437 h 229344"/>
              <a:gd name="connsiteX15" fmla="*/ 671513 w 673894"/>
              <a:gd name="connsiteY15" fmla="*/ 224581 h 229344"/>
              <a:gd name="connsiteX16" fmla="*/ 673894 w 673894"/>
              <a:gd name="connsiteY16" fmla="*/ 229344 h 229344"/>
              <a:gd name="connsiteX17" fmla="*/ 673894 w 673894"/>
              <a:gd name="connsiteY17" fmla="*/ 229344 h 229344"/>
              <a:gd name="connsiteX0" fmla="*/ 0 w 673894"/>
              <a:gd name="connsiteY0" fmla="*/ 203021 h 224453"/>
              <a:gd name="connsiteX1" fmla="*/ 0 w 673894"/>
              <a:gd name="connsiteY1" fmla="*/ 203021 h 224453"/>
              <a:gd name="connsiteX2" fmla="*/ 476250 w 673894"/>
              <a:gd name="connsiteY2" fmla="*/ 5378 h 224453"/>
              <a:gd name="connsiteX3" fmla="*/ 545306 w 673894"/>
              <a:gd name="connsiteY3" fmla="*/ 57765 h 224453"/>
              <a:gd name="connsiteX4" fmla="*/ 564356 w 673894"/>
              <a:gd name="connsiteY4" fmla="*/ 76815 h 224453"/>
              <a:gd name="connsiteX5" fmla="*/ 588169 w 673894"/>
              <a:gd name="connsiteY5" fmla="*/ 98246 h 224453"/>
              <a:gd name="connsiteX6" fmla="*/ 597694 w 673894"/>
              <a:gd name="connsiteY6" fmla="*/ 112534 h 224453"/>
              <a:gd name="connsiteX7" fmla="*/ 614363 w 673894"/>
              <a:gd name="connsiteY7" fmla="*/ 133965 h 224453"/>
              <a:gd name="connsiteX8" fmla="*/ 621506 w 673894"/>
              <a:gd name="connsiteY8" fmla="*/ 143490 h 224453"/>
              <a:gd name="connsiteX9" fmla="*/ 638175 w 673894"/>
              <a:gd name="connsiteY9" fmla="*/ 167303 h 224453"/>
              <a:gd name="connsiteX10" fmla="*/ 642938 w 673894"/>
              <a:gd name="connsiteY10" fmla="*/ 176828 h 224453"/>
              <a:gd name="connsiteX11" fmla="*/ 650081 w 673894"/>
              <a:gd name="connsiteY11" fmla="*/ 186353 h 224453"/>
              <a:gd name="connsiteX12" fmla="*/ 664369 w 673894"/>
              <a:gd name="connsiteY12" fmla="*/ 205403 h 224453"/>
              <a:gd name="connsiteX13" fmla="*/ 666750 w 673894"/>
              <a:gd name="connsiteY13" fmla="*/ 212546 h 224453"/>
              <a:gd name="connsiteX14" fmla="*/ 671513 w 673894"/>
              <a:gd name="connsiteY14" fmla="*/ 219690 h 224453"/>
              <a:gd name="connsiteX15" fmla="*/ 673894 w 673894"/>
              <a:gd name="connsiteY15" fmla="*/ 224453 h 224453"/>
              <a:gd name="connsiteX16" fmla="*/ 673894 w 673894"/>
              <a:gd name="connsiteY16" fmla="*/ 224453 h 224453"/>
              <a:gd name="connsiteX0" fmla="*/ 0 w 673894"/>
              <a:gd name="connsiteY0" fmla="*/ 201257 h 222689"/>
              <a:gd name="connsiteX1" fmla="*/ 0 w 673894"/>
              <a:gd name="connsiteY1" fmla="*/ 201257 h 222689"/>
              <a:gd name="connsiteX2" fmla="*/ 476250 w 673894"/>
              <a:gd name="connsiteY2" fmla="*/ 3614 h 222689"/>
              <a:gd name="connsiteX3" fmla="*/ 564356 w 673894"/>
              <a:gd name="connsiteY3" fmla="*/ 75051 h 222689"/>
              <a:gd name="connsiteX4" fmla="*/ 588169 w 673894"/>
              <a:gd name="connsiteY4" fmla="*/ 96482 h 222689"/>
              <a:gd name="connsiteX5" fmla="*/ 597694 w 673894"/>
              <a:gd name="connsiteY5" fmla="*/ 110770 h 222689"/>
              <a:gd name="connsiteX6" fmla="*/ 614363 w 673894"/>
              <a:gd name="connsiteY6" fmla="*/ 132201 h 222689"/>
              <a:gd name="connsiteX7" fmla="*/ 621506 w 673894"/>
              <a:gd name="connsiteY7" fmla="*/ 141726 h 222689"/>
              <a:gd name="connsiteX8" fmla="*/ 638175 w 673894"/>
              <a:gd name="connsiteY8" fmla="*/ 165539 h 222689"/>
              <a:gd name="connsiteX9" fmla="*/ 642938 w 673894"/>
              <a:gd name="connsiteY9" fmla="*/ 175064 h 222689"/>
              <a:gd name="connsiteX10" fmla="*/ 650081 w 673894"/>
              <a:gd name="connsiteY10" fmla="*/ 184589 h 222689"/>
              <a:gd name="connsiteX11" fmla="*/ 664369 w 673894"/>
              <a:gd name="connsiteY11" fmla="*/ 203639 h 222689"/>
              <a:gd name="connsiteX12" fmla="*/ 666750 w 673894"/>
              <a:gd name="connsiteY12" fmla="*/ 210782 h 222689"/>
              <a:gd name="connsiteX13" fmla="*/ 671513 w 673894"/>
              <a:gd name="connsiteY13" fmla="*/ 217926 h 222689"/>
              <a:gd name="connsiteX14" fmla="*/ 673894 w 673894"/>
              <a:gd name="connsiteY14" fmla="*/ 222689 h 222689"/>
              <a:gd name="connsiteX15" fmla="*/ 673894 w 673894"/>
              <a:gd name="connsiteY15" fmla="*/ 222689 h 222689"/>
              <a:gd name="connsiteX0" fmla="*/ 0 w 673894"/>
              <a:gd name="connsiteY0" fmla="*/ 199827 h 221259"/>
              <a:gd name="connsiteX1" fmla="*/ 0 w 673894"/>
              <a:gd name="connsiteY1" fmla="*/ 199827 h 221259"/>
              <a:gd name="connsiteX2" fmla="*/ 476250 w 673894"/>
              <a:gd name="connsiteY2" fmla="*/ 2184 h 221259"/>
              <a:gd name="connsiteX3" fmla="*/ 588169 w 673894"/>
              <a:gd name="connsiteY3" fmla="*/ 95052 h 221259"/>
              <a:gd name="connsiteX4" fmla="*/ 597694 w 673894"/>
              <a:gd name="connsiteY4" fmla="*/ 109340 h 221259"/>
              <a:gd name="connsiteX5" fmla="*/ 614363 w 673894"/>
              <a:gd name="connsiteY5" fmla="*/ 130771 h 221259"/>
              <a:gd name="connsiteX6" fmla="*/ 621506 w 673894"/>
              <a:gd name="connsiteY6" fmla="*/ 140296 h 221259"/>
              <a:gd name="connsiteX7" fmla="*/ 638175 w 673894"/>
              <a:gd name="connsiteY7" fmla="*/ 164109 h 221259"/>
              <a:gd name="connsiteX8" fmla="*/ 642938 w 673894"/>
              <a:gd name="connsiteY8" fmla="*/ 173634 h 221259"/>
              <a:gd name="connsiteX9" fmla="*/ 650081 w 673894"/>
              <a:gd name="connsiteY9" fmla="*/ 183159 h 221259"/>
              <a:gd name="connsiteX10" fmla="*/ 664369 w 673894"/>
              <a:gd name="connsiteY10" fmla="*/ 202209 h 221259"/>
              <a:gd name="connsiteX11" fmla="*/ 666750 w 673894"/>
              <a:gd name="connsiteY11" fmla="*/ 209352 h 221259"/>
              <a:gd name="connsiteX12" fmla="*/ 671513 w 673894"/>
              <a:gd name="connsiteY12" fmla="*/ 216496 h 221259"/>
              <a:gd name="connsiteX13" fmla="*/ 673894 w 673894"/>
              <a:gd name="connsiteY13" fmla="*/ 221259 h 221259"/>
              <a:gd name="connsiteX14" fmla="*/ 673894 w 673894"/>
              <a:gd name="connsiteY14" fmla="*/ 221259 h 221259"/>
              <a:gd name="connsiteX0" fmla="*/ 0 w 673894"/>
              <a:gd name="connsiteY0" fmla="*/ 199174 h 220606"/>
              <a:gd name="connsiteX1" fmla="*/ 0 w 673894"/>
              <a:gd name="connsiteY1" fmla="*/ 199174 h 220606"/>
              <a:gd name="connsiteX2" fmla="*/ 476250 w 673894"/>
              <a:gd name="connsiteY2" fmla="*/ 1531 h 220606"/>
              <a:gd name="connsiteX3" fmla="*/ 597694 w 673894"/>
              <a:gd name="connsiteY3" fmla="*/ 108687 h 220606"/>
              <a:gd name="connsiteX4" fmla="*/ 614363 w 673894"/>
              <a:gd name="connsiteY4" fmla="*/ 130118 h 220606"/>
              <a:gd name="connsiteX5" fmla="*/ 621506 w 673894"/>
              <a:gd name="connsiteY5" fmla="*/ 139643 h 220606"/>
              <a:gd name="connsiteX6" fmla="*/ 638175 w 673894"/>
              <a:gd name="connsiteY6" fmla="*/ 163456 h 220606"/>
              <a:gd name="connsiteX7" fmla="*/ 642938 w 673894"/>
              <a:gd name="connsiteY7" fmla="*/ 172981 h 220606"/>
              <a:gd name="connsiteX8" fmla="*/ 650081 w 673894"/>
              <a:gd name="connsiteY8" fmla="*/ 182506 h 220606"/>
              <a:gd name="connsiteX9" fmla="*/ 664369 w 673894"/>
              <a:gd name="connsiteY9" fmla="*/ 201556 h 220606"/>
              <a:gd name="connsiteX10" fmla="*/ 666750 w 673894"/>
              <a:gd name="connsiteY10" fmla="*/ 208699 h 220606"/>
              <a:gd name="connsiteX11" fmla="*/ 671513 w 673894"/>
              <a:gd name="connsiteY11" fmla="*/ 215843 h 220606"/>
              <a:gd name="connsiteX12" fmla="*/ 673894 w 673894"/>
              <a:gd name="connsiteY12" fmla="*/ 220606 h 220606"/>
              <a:gd name="connsiteX13" fmla="*/ 673894 w 673894"/>
              <a:gd name="connsiteY13" fmla="*/ 220606 h 220606"/>
              <a:gd name="connsiteX0" fmla="*/ 0 w 673894"/>
              <a:gd name="connsiteY0" fmla="*/ 199195 h 220627"/>
              <a:gd name="connsiteX1" fmla="*/ 0 w 673894"/>
              <a:gd name="connsiteY1" fmla="*/ 199195 h 220627"/>
              <a:gd name="connsiteX2" fmla="*/ 476250 w 673894"/>
              <a:gd name="connsiteY2" fmla="*/ 1552 h 220627"/>
              <a:gd name="connsiteX3" fmla="*/ 597694 w 673894"/>
              <a:gd name="connsiteY3" fmla="*/ 108708 h 220627"/>
              <a:gd name="connsiteX4" fmla="*/ 621506 w 673894"/>
              <a:gd name="connsiteY4" fmla="*/ 139664 h 220627"/>
              <a:gd name="connsiteX5" fmla="*/ 638175 w 673894"/>
              <a:gd name="connsiteY5" fmla="*/ 163477 h 220627"/>
              <a:gd name="connsiteX6" fmla="*/ 642938 w 673894"/>
              <a:gd name="connsiteY6" fmla="*/ 173002 h 220627"/>
              <a:gd name="connsiteX7" fmla="*/ 650081 w 673894"/>
              <a:gd name="connsiteY7" fmla="*/ 182527 h 220627"/>
              <a:gd name="connsiteX8" fmla="*/ 664369 w 673894"/>
              <a:gd name="connsiteY8" fmla="*/ 201577 h 220627"/>
              <a:gd name="connsiteX9" fmla="*/ 666750 w 673894"/>
              <a:gd name="connsiteY9" fmla="*/ 208720 h 220627"/>
              <a:gd name="connsiteX10" fmla="*/ 671513 w 673894"/>
              <a:gd name="connsiteY10" fmla="*/ 215864 h 220627"/>
              <a:gd name="connsiteX11" fmla="*/ 673894 w 673894"/>
              <a:gd name="connsiteY11" fmla="*/ 220627 h 220627"/>
              <a:gd name="connsiteX12" fmla="*/ 673894 w 673894"/>
              <a:gd name="connsiteY12" fmla="*/ 220627 h 220627"/>
              <a:gd name="connsiteX0" fmla="*/ 0 w 673894"/>
              <a:gd name="connsiteY0" fmla="*/ 198220 h 219652"/>
              <a:gd name="connsiteX1" fmla="*/ 0 w 673894"/>
              <a:gd name="connsiteY1" fmla="*/ 198220 h 219652"/>
              <a:gd name="connsiteX2" fmla="*/ 476250 w 673894"/>
              <a:gd name="connsiteY2" fmla="*/ 577 h 219652"/>
              <a:gd name="connsiteX3" fmla="*/ 621506 w 673894"/>
              <a:gd name="connsiteY3" fmla="*/ 138689 h 219652"/>
              <a:gd name="connsiteX4" fmla="*/ 638175 w 673894"/>
              <a:gd name="connsiteY4" fmla="*/ 162502 h 219652"/>
              <a:gd name="connsiteX5" fmla="*/ 642938 w 673894"/>
              <a:gd name="connsiteY5" fmla="*/ 172027 h 219652"/>
              <a:gd name="connsiteX6" fmla="*/ 650081 w 673894"/>
              <a:gd name="connsiteY6" fmla="*/ 181552 h 219652"/>
              <a:gd name="connsiteX7" fmla="*/ 664369 w 673894"/>
              <a:gd name="connsiteY7" fmla="*/ 200602 h 219652"/>
              <a:gd name="connsiteX8" fmla="*/ 666750 w 673894"/>
              <a:gd name="connsiteY8" fmla="*/ 207745 h 219652"/>
              <a:gd name="connsiteX9" fmla="*/ 671513 w 673894"/>
              <a:gd name="connsiteY9" fmla="*/ 214889 h 219652"/>
              <a:gd name="connsiteX10" fmla="*/ 673894 w 673894"/>
              <a:gd name="connsiteY10" fmla="*/ 219652 h 219652"/>
              <a:gd name="connsiteX11" fmla="*/ 673894 w 673894"/>
              <a:gd name="connsiteY11" fmla="*/ 219652 h 219652"/>
              <a:gd name="connsiteX0" fmla="*/ 0 w 673894"/>
              <a:gd name="connsiteY0" fmla="*/ 197829 h 219261"/>
              <a:gd name="connsiteX1" fmla="*/ 0 w 673894"/>
              <a:gd name="connsiteY1" fmla="*/ 197829 h 219261"/>
              <a:gd name="connsiteX2" fmla="*/ 476250 w 673894"/>
              <a:gd name="connsiteY2" fmla="*/ 186 h 219261"/>
              <a:gd name="connsiteX3" fmla="*/ 638175 w 673894"/>
              <a:gd name="connsiteY3" fmla="*/ 162111 h 219261"/>
              <a:gd name="connsiteX4" fmla="*/ 642938 w 673894"/>
              <a:gd name="connsiteY4" fmla="*/ 171636 h 219261"/>
              <a:gd name="connsiteX5" fmla="*/ 650081 w 673894"/>
              <a:gd name="connsiteY5" fmla="*/ 181161 h 219261"/>
              <a:gd name="connsiteX6" fmla="*/ 664369 w 673894"/>
              <a:gd name="connsiteY6" fmla="*/ 200211 h 219261"/>
              <a:gd name="connsiteX7" fmla="*/ 666750 w 673894"/>
              <a:gd name="connsiteY7" fmla="*/ 207354 h 219261"/>
              <a:gd name="connsiteX8" fmla="*/ 671513 w 673894"/>
              <a:gd name="connsiteY8" fmla="*/ 214498 h 219261"/>
              <a:gd name="connsiteX9" fmla="*/ 673894 w 673894"/>
              <a:gd name="connsiteY9" fmla="*/ 219261 h 219261"/>
              <a:gd name="connsiteX10" fmla="*/ 673894 w 673894"/>
              <a:gd name="connsiteY10" fmla="*/ 219261 h 219261"/>
              <a:gd name="connsiteX0" fmla="*/ 0 w 673894"/>
              <a:gd name="connsiteY0" fmla="*/ 197740 h 219172"/>
              <a:gd name="connsiteX1" fmla="*/ 0 w 673894"/>
              <a:gd name="connsiteY1" fmla="*/ 197740 h 219172"/>
              <a:gd name="connsiteX2" fmla="*/ 476250 w 673894"/>
              <a:gd name="connsiteY2" fmla="*/ 97 h 219172"/>
              <a:gd name="connsiteX3" fmla="*/ 642938 w 673894"/>
              <a:gd name="connsiteY3" fmla="*/ 171547 h 219172"/>
              <a:gd name="connsiteX4" fmla="*/ 650081 w 673894"/>
              <a:gd name="connsiteY4" fmla="*/ 181072 h 219172"/>
              <a:gd name="connsiteX5" fmla="*/ 664369 w 673894"/>
              <a:gd name="connsiteY5" fmla="*/ 200122 h 219172"/>
              <a:gd name="connsiteX6" fmla="*/ 666750 w 673894"/>
              <a:gd name="connsiteY6" fmla="*/ 207265 h 219172"/>
              <a:gd name="connsiteX7" fmla="*/ 671513 w 673894"/>
              <a:gd name="connsiteY7" fmla="*/ 214409 h 219172"/>
              <a:gd name="connsiteX8" fmla="*/ 673894 w 673894"/>
              <a:gd name="connsiteY8" fmla="*/ 219172 h 219172"/>
              <a:gd name="connsiteX9" fmla="*/ 673894 w 673894"/>
              <a:gd name="connsiteY9" fmla="*/ 219172 h 219172"/>
              <a:gd name="connsiteX0" fmla="*/ 0 w 673894"/>
              <a:gd name="connsiteY0" fmla="*/ 197681 h 219113"/>
              <a:gd name="connsiteX1" fmla="*/ 0 w 673894"/>
              <a:gd name="connsiteY1" fmla="*/ 197681 h 219113"/>
              <a:gd name="connsiteX2" fmla="*/ 476250 w 673894"/>
              <a:gd name="connsiteY2" fmla="*/ 38 h 219113"/>
              <a:gd name="connsiteX3" fmla="*/ 650081 w 673894"/>
              <a:gd name="connsiteY3" fmla="*/ 181013 h 219113"/>
              <a:gd name="connsiteX4" fmla="*/ 664369 w 673894"/>
              <a:gd name="connsiteY4" fmla="*/ 200063 h 219113"/>
              <a:gd name="connsiteX5" fmla="*/ 666750 w 673894"/>
              <a:gd name="connsiteY5" fmla="*/ 207206 h 219113"/>
              <a:gd name="connsiteX6" fmla="*/ 671513 w 673894"/>
              <a:gd name="connsiteY6" fmla="*/ 214350 h 219113"/>
              <a:gd name="connsiteX7" fmla="*/ 673894 w 673894"/>
              <a:gd name="connsiteY7" fmla="*/ 219113 h 219113"/>
              <a:gd name="connsiteX8" fmla="*/ 673894 w 673894"/>
              <a:gd name="connsiteY8" fmla="*/ 219113 h 219113"/>
              <a:gd name="connsiteX0" fmla="*/ 0 w 673894"/>
              <a:gd name="connsiteY0" fmla="*/ 197644 h 219076"/>
              <a:gd name="connsiteX1" fmla="*/ 0 w 673894"/>
              <a:gd name="connsiteY1" fmla="*/ 197644 h 219076"/>
              <a:gd name="connsiteX2" fmla="*/ 476250 w 673894"/>
              <a:gd name="connsiteY2" fmla="*/ 1 h 219076"/>
              <a:gd name="connsiteX3" fmla="*/ 664369 w 673894"/>
              <a:gd name="connsiteY3" fmla="*/ 200026 h 219076"/>
              <a:gd name="connsiteX4" fmla="*/ 666750 w 673894"/>
              <a:gd name="connsiteY4" fmla="*/ 207169 h 219076"/>
              <a:gd name="connsiteX5" fmla="*/ 671513 w 673894"/>
              <a:gd name="connsiteY5" fmla="*/ 214313 h 219076"/>
              <a:gd name="connsiteX6" fmla="*/ 673894 w 673894"/>
              <a:gd name="connsiteY6" fmla="*/ 219076 h 219076"/>
              <a:gd name="connsiteX7" fmla="*/ 673894 w 673894"/>
              <a:gd name="connsiteY7" fmla="*/ 219076 h 219076"/>
              <a:gd name="connsiteX0" fmla="*/ 0 w 680514"/>
              <a:gd name="connsiteY0" fmla="*/ 197644 h 219646"/>
              <a:gd name="connsiteX1" fmla="*/ 0 w 680514"/>
              <a:gd name="connsiteY1" fmla="*/ 197644 h 219646"/>
              <a:gd name="connsiteX2" fmla="*/ 476250 w 680514"/>
              <a:gd name="connsiteY2" fmla="*/ 1 h 219646"/>
              <a:gd name="connsiteX3" fmla="*/ 664369 w 680514"/>
              <a:gd name="connsiteY3" fmla="*/ 200026 h 219646"/>
              <a:gd name="connsiteX4" fmla="*/ 671513 w 680514"/>
              <a:gd name="connsiteY4" fmla="*/ 214313 h 219646"/>
              <a:gd name="connsiteX5" fmla="*/ 673894 w 680514"/>
              <a:gd name="connsiteY5" fmla="*/ 219076 h 219646"/>
              <a:gd name="connsiteX6" fmla="*/ 673894 w 680514"/>
              <a:gd name="connsiteY6" fmla="*/ 219076 h 219646"/>
              <a:gd name="connsiteX0" fmla="*/ 0 w 686609"/>
              <a:gd name="connsiteY0" fmla="*/ 197685 h 231518"/>
              <a:gd name="connsiteX1" fmla="*/ 0 w 686609"/>
              <a:gd name="connsiteY1" fmla="*/ 197685 h 231518"/>
              <a:gd name="connsiteX2" fmla="*/ 476250 w 686609"/>
              <a:gd name="connsiteY2" fmla="*/ 42 h 231518"/>
              <a:gd name="connsiteX3" fmla="*/ 671513 w 686609"/>
              <a:gd name="connsiteY3" fmla="*/ 214354 h 231518"/>
              <a:gd name="connsiteX4" fmla="*/ 673894 w 686609"/>
              <a:gd name="connsiteY4" fmla="*/ 219117 h 231518"/>
              <a:gd name="connsiteX5" fmla="*/ 673894 w 686609"/>
              <a:gd name="connsiteY5" fmla="*/ 219117 h 231518"/>
              <a:gd name="connsiteX0" fmla="*/ 0 w 686609"/>
              <a:gd name="connsiteY0" fmla="*/ 197685 h 231518"/>
              <a:gd name="connsiteX1" fmla="*/ 0 w 686609"/>
              <a:gd name="connsiteY1" fmla="*/ 197685 h 231518"/>
              <a:gd name="connsiteX2" fmla="*/ 476250 w 686609"/>
              <a:gd name="connsiteY2" fmla="*/ 42 h 231518"/>
              <a:gd name="connsiteX3" fmla="*/ 671513 w 686609"/>
              <a:gd name="connsiteY3" fmla="*/ 214354 h 231518"/>
              <a:gd name="connsiteX4" fmla="*/ 673894 w 686609"/>
              <a:gd name="connsiteY4" fmla="*/ 219117 h 231518"/>
              <a:gd name="connsiteX0" fmla="*/ 0 w 671513"/>
              <a:gd name="connsiteY0" fmla="*/ 197685 h 214354"/>
              <a:gd name="connsiteX1" fmla="*/ 0 w 671513"/>
              <a:gd name="connsiteY1" fmla="*/ 197685 h 214354"/>
              <a:gd name="connsiteX2" fmla="*/ 476250 w 671513"/>
              <a:gd name="connsiteY2" fmla="*/ 42 h 214354"/>
              <a:gd name="connsiteX3" fmla="*/ 671513 w 671513"/>
              <a:gd name="connsiteY3" fmla="*/ 214354 h 214354"/>
              <a:gd name="connsiteX0" fmla="*/ 219075 w 890588"/>
              <a:gd name="connsiteY0" fmla="*/ 203703 h 220372"/>
              <a:gd name="connsiteX1" fmla="*/ 0 w 890588"/>
              <a:gd name="connsiteY1" fmla="*/ 89403 h 220372"/>
              <a:gd name="connsiteX2" fmla="*/ 695325 w 890588"/>
              <a:gd name="connsiteY2" fmla="*/ 6060 h 220372"/>
              <a:gd name="connsiteX3" fmla="*/ 890588 w 890588"/>
              <a:gd name="connsiteY3" fmla="*/ 220372 h 220372"/>
              <a:gd name="connsiteX0" fmla="*/ 0 w 890588"/>
              <a:gd name="connsiteY0" fmla="*/ 89403 h 220372"/>
              <a:gd name="connsiteX1" fmla="*/ 695325 w 890588"/>
              <a:gd name="connsiteY1" fmla="*/ 6060 h 220372"/>
              <a:gd name="connsiteX2" fmla="*/ 890588 w 890588"/>
              <a:gd name="connsiteY2" fmla="*/ 220372 h 220372"/>
              <a:gd name="connsiteX0" fmla="*/ 0 w 890588"/>
              <a:gd name="connsiteY0" fmla="*/ 113167 h 244136"/>
              <a:gd name="connsiteX1" fmla="*/ 695325 w 890588"/>
              <a:gd name="connsiteY1" fmla="*/ 29824 h 244136"/>
              <a:gd name="connsiteX2" fmla="*/ 890588 w 890588"/>
              <a:gd name="connsiteY2" fmla="*/ 244136 h 244136"/>
              <a:gd name="connsiteX0" fmla="*/ 0 w 890588"/>
              <a:gd name="connsiteY0" fmla="*/ 0 h 130969"/>
              <a:gd name="connsiteX1" fmla="*/ 890588 w 890588"/>
              <a:gd name="connsiteY1" fmla="*/ 130969 h 130969"/>
              <a:gd name="connsiteX0" fmla="*/ 0 w 890588"/>
              <a:gd name="connsiteY0" fmla="*/ 14559 h 145528"/>
              <a:gd name="connsiteX1" fmla="*/ 890588 w 890588"/>
              <a:gd name="connsiteY1" fmla="*/ 145528 h 145528"/>
              <a:gd name="connsiteX0" fmla="*/ 0 w 890588"/>
              <a:gd name="connsiteY0" fmla="*/ 70603 h 201572"/>
              <a:gd name="connsiteX1" fmla="*/ 890588 w 890588"/>
              <a:gd name="connsiteY1" fmla="*/ 201572 h 201572"/>
              <a:gd name="connsiteX0" fmla="*/ 0 w 890588"/>
              <a:gd name="connsiteY0" fmla="*/ 25077 h 156046"/>
              <a:gd name="connsiteX1" fmla="*/ 890588 w 890588"/>
              <a:gd name="connsiteY1" fmla="*/ 156046 h 156046"/>
              <a:gd name="connsiteX0" fmla="*/ 0 w 890588"/>
              <a:gd name="connsiteY0" fmla="*/ 16026 h 189849"/>
              <a:gd name="connsiteX1" fmla="*/ 890588 w 890588"/>
              <a:gd name="connsiteY1" fmla="*/ 146995 h 189849"/>
              <a:gd name="connsiteX0" fmla="*/ 0 w 933450"/>
              <a:gd name="connsiteY0" fmla="*/ 22269 h 84332"/>
              <a:gd name="connsiteX1" fmla="*/ 933450 w 933450"/>
              <a:gd name="connsiteY1" fmla="*/ 27031 h 84332"/>
              <a:gd name="connsiteX0" fmla="*/ 0 w 1042987"/>
              <a:gd name="connsiteY0" fmla="*/ 23311 h 73385"/>
              <a:gd name="connsiteX1" fmla="*/ 1042987 w 1042987"/>
              <a:gd name="connsiteY1" fmla="*/ 13786 h 73385"/>
              <a:gd name="connsiteX0" fmla="*/ 0 w 1031081"/>
              <a:gd name="connsiteY0" fmla="*/ 23871 h 68024"/>
              <a:gd name="connsiteX1" fmla="*/ 1031081 w 1031081"/>
              <a:gd name="connsiteY1" fmla="*/ 7202 h 68024"/>
              <a:gd name="connsiteX0" fmla="*/ 0 w 1031081"/>
              <a:gd name="connsiteY0" fmla="*/ 16669 h 125318"/>
              <a:gd name="connsiteX1" fmla="*/ 1031081 w 1031081"/>
              <a:gd name="connsiteY1" fmla="*/ 0 h 125318"/>
              <a:gd name="connsiteX0" fmla="*/ 0 w 1596231"/>
              <a:gd name="connsiteY0" fmla="*/ 0 h 726569"/>
              <a:gd name="connsiteX1" fmla="*/ 1596231 w 1596231"/>
              <a:gd name="connsiteY1" fmla="*/ 700881 h 726569"/>
              <a:gd name="connsiteX0" fmla="*/ 0 w 1596231"/>
              <a:gd name="connsiteY0" fmla="*/ 0 h 700881"/>
              <a:gd name="connsiteX1" fmla="*/ 1596231 w 1596231"/>
              <a:gd name="connsiteY1" fmla="*/ 700881 h 700881"/>
              <a:gd name="connsiteX0" fmla="*/ 0 w 1596231"/>
              <a:gd name="connsiteY0" fmla="*/ 0 h 700980"/>
              <a:gd name="connsiteX1" fmla="*/ 1596231 w 1596231"/>
              <a:gd name="connsiteY1" fmla="*/ 700881 h 700980"/>
              <a:gd name="connsiteX0" fmla="*/ 0 w 1596231"/>
              <a:gd name="connsiteY0" fmla="*/ 0 h 701002"/>
              <a:gd name="connsiteX1" fmla="*/ 1596231 w 1596231"/>
              <a:gd name="connsiteY1" fmla="*/ 700881 h 701002"/>
              <a:gd name="connsiteX0" fmla="*/ 0 w 1596231"/>
              <a:gd name="connsiteY0" fmla="*/ 0 h 700881"/>
              <a:gd name="connsiteX1" fmla="*/ 1596231 w 1596231"/>
              <a:gd name="connsiteY1" fmla="*/ 700881 h 700881"/>
              <a:gd name="connsiteX0" fmla="*/ 0 w 1596231"/>
              <a:gd name="connsiteY0" fmla="*/ 0 h 700881"/>
              <a:gd name="connsiteX1" fmla="*/ 1596231 w 1596231"/>
              <a:gd name="connsiteY1" fmla="*/ 700881 h 700881"/>
              <a:gd name="connsiteX0" fmla="*/ 0 w 1596231"/>
              <a:gd name="connsiteY0" fmla="*/ 0 h 700881"/>
              <a:gd name="connsiteX1" fmla="*/ 1596231 w 1596231"/>
              <a:gd name="connsiteY1" fmla="*/ 700881 h 700881"/>
              <a:gd name="connsiteX0" fmla="*/ 0 w 1524793"/>
              <a:gd name="connsiteY0" fmla="*/ 0 h 793"/>
              <a:gd name="connsiteX1" fmla="*/ 1524793 w 1524793"/>
              <a:gd name="connsiteY1" fmla="*/ 793 h 793"/>
              <a:gd name="connsiteX0" fmla="*/ 0 w 10937"/>
              <a:gd name="connsiteY0" fmla="*/ 0 h 17546570"/>
              <a:gd name="connsiteX1" fmla="*/ 10937 w 10937"/>
              <a:gd name="connsiteY1" fmla="*/ 17546570 h 17546570"/>
              <a:gd name="connsiteX0" fmla="*/ 0 w 10937"/>
              <a:gd name="connsiteY0" fmla="*/ 0 h 17546570"/>
              <a:gd name="connsiteX1" fmla="*/ 10937 w 10937"/>
              <a:gd name="connsiteY1" fmla="*/ 17546570 h 17546570"/>
              <a:gd name="connsiteX0" fmla="*/ 0 w 9781"/>
              <a:gd name="connsiteY0" fmla="*/ 1256469 h 3003392"/>
              <a:gd name="connsiteX1" fmla="*/ 9781 w 9781"/>
              <a:gd name="connsiteY1" fmla="*/ 1746923 h 3003392"/>
              <a:gd name="connsiteX0" fmla="*/ 0 w 10000"/>
              <a:gd name="connsiteY0" fmla="*/ 0 h 1634"/>
              <a:gd name="connsiteX1" fmla="*/ 10000 w 10000"/>
              <a:gd name="connsiteY1" fmla="*/ 1634 h 1634"/>
              <a:gd name="connsiteX0" fmla="*/ 0 w 10128"/>
              <a:gd name="connsiteY0" fmla="*/ 1014 h 1014"/>
              <a:gd name="connsiteX1" fmla="*/ 10128 w 10128"/>
              <a:gd name="connsiteY1" fmla="*/ 0 h 1014"/>
              <a:gd name="connsiteX0" fmla="*/ 0 w 9779"/>
              <a:gd name="connsiteY0" fmla="*/ 0 h 2070"/>
              <a:gd name="connsiteX1" fmla="*/ 9779 w 9779"/>
              <a:gd name="connsiteY1" fmla="*/ 2070 h 2070"/>
              <a:gd name="connsiteX0" fmla="*/ 0 w 17386"/>
              <a:gd name="connsiteY0" fmla="*/ 0 h 22977258"/>
              <a:gd name="connsiteX1" fmla="*/ 17386 w 17386"/>
              <a:gd name="connsiteY1" fmla="*/ 22977258 h 22977258"/>
              <a:gd name="connsiteX0" fmla="*/ 0 w 17386"/>
              <a:gd name="connsiteY0" fmla="*/ 0 h 22977258"/>
              <a:gd name="connsiteX1" fmla="*/ 17386 w 17386"/>
              <a:gd name="connsiteY1" fmla="*/ 22977258 h 22977258"/>
              <a:gd name="connsiteX0" fmla="*/ 0 w 17386"/>
              <a:gd name="connsiteY0" fmla="*/ 0 h 22977258"/>
              <a:gd name="connsiteX1" fmla="*/ 17386 w 17386"/>
              <a:gd name="connsiteY1" fmla="*/ 22977258 h 22977258"/>
              <a:gd name="connsiteX0" fmla="*/ 0 w 25198"/>
              <a:gd name="connsiteY0" fmla="*/ 0 h 22860673"/>
              <a:gd name="connsiteX1" fmla="*/ 25198 w 25198"/>
              <a:gd name="connsiteY1" fmla="*/ 22860673 h 22860673"/>
              <a:gd name="connsiteX0" fmla="*/ 0 w 26531"/>
              <a:gd name="connsiteY0" fmla="*/ 713917 h 23574590"/>
              <a:gd name="connsiteX1" fmla="*/ 25198 w 26531"/>
              <a:gd name="connsiteY1" fmla="*/ 23574590 h 23574590"/>
              <a:gd name="connsiteX0" fmla="*/ 0 w 26864"/>
              <a:gd name="connsiteY0" fmla="*/ 5377050 h 28237723"/>
              <a:gd name="connsiteX1" fmla="*/ 25198 w 26864"/>
              <a:gd name="connsiteY1" fmla="*/ 28237723 h 28237723"/>
              <a:gd name="connsiteX0" fmla="*/ 0 w 26996"/>
              <a:gd name="connsiteY0" fmla="*/ 1980673 h 24841371"/>
              <a:gd name="connsiteX1" fmla="*/ 25198 w 26996"/>
              <a:gd name="connsiteY1" fmla="*/ 24841346 h 24841371"/>
              <a:gd name="connsiteX0" fmla="*/ 0 w 27567"/>
              <a:gd name="connsiteY0" fmla="*/ 4446928 h 27307626"/>
              <a:gd name="connsiteX1" fmla="*/ 25198 w 27567"/>
              <a:gd name="connsiteY1" fmla="*/ 27307601 h 27307626"/>
              <a:gd name="connsiteX0" fmla="*/ 0 w 27194"/>
              <a:gd name="connsiteY0" fmla="*/ 4456793 h 27200906"/>
              <a:gd name="connsiteX1" fmla="*/ 24772 w 27194"/>
              <a:gd name="connsiteY1" fmla="*/ 27200881 h 27200906"/>
              <a:gd name="connsiteX0" fmla="*/ 0 w 24772"/>
              <a:gd name="connsiteY0" fmla="*/ 4484590 h 27228678"/>
              <a:gd name="connsiteX1" fmla="*/ 24772 w 24772"/>
              <a:gd name="connsiteY1" fmla="*/ 27228678 h 27228678"/>
              <a:gd name="connsiteX0" fmla="*/ 0 w 17338"/>
              <a:gd name="connsiteY0" fmla="*/ 4464676 h 27441934"/>
              <a:gd name="connsiteX1" fmla="*/ 17338 w 17338"/>
              <a:gd name="connsiteY1" fmla="*/ 27441934 h 27441934"/>
              <a:gd name="connsiteX0" fmla="*/ 0 w 17338"/>
              <a:gd name="connsiteY0" fmla="*/ 4427993 h 27405679"/>
              <a:gd name="connsiteX1" fmla="*/ 17338 w 17338"/>
              <a:gd name="connsiteY1" fmla="*/ 27405251 h 27405679"/>
              <a:gd name="connsiteX0" fmla="*/ 0 w 17338"/>
              <a:gd name="connsiteY0" fmla="*/ 4447589 h 27192105"/>
              <a:gd name="connsiteX1" fmla="*/ 17338 w 17338"/>
              <a:gd name="connsiteY1" fmla="*/ 27191676 h 27192105"/>
              <a:gd name="connsiteX0" fmla="*/ 0 w 17338"/>
              <a:gd name="connsiteY0" fmla="*/ 344615 h 23089351"/>
              <a:gd name="connsiteX1" fmla="*/ 17338 w 17338"/>
              <a:gd name="connsiteY1" fmla="*/ 23088702 h 23089351"/>
              <a:gd name="connsiteX0" fmla="*/ 0 w 18754"/>
              <a:gd name="connsiteY0" fmla="*/ 340514 h 23434994"/>
              <a:gd name="connsiteX1" fmla="*/ 18754 w 18754"/>
              <a:gd name="connsiteY1" fmla="*/ 23434357 h 23434994"/>
              <a:gd name="connsiteX0" fmla="*/ 0 w 18572"/>
              <a:gd name="connsiteY0" fmla="*/ 447050 h 16546659"/>
              <a:gd name="connsiteX1" fmla="*/ 18572 w 18572"/>
              <a:gd name="connsiteY1" fmla="*/ 16545789 h 16546659"/>
            </a:gdLst>
            <a:ahLst/>
            <a:cxnLst>
              <a:cxn ang="0">
                <a:pos x="connsiteX0" y="connsiteY0"/>
              </a:cxn>
              <a:cxn ang="0">
                <a:pos x="connsiteX1" y="connsiteY1"/>
              </a:cxn>
            </a:cxnLst>
            <a:rect l="l" t="t" r="r" b="b"/>
            <a:pathLst>
              <a:path w="18572" h="16546659">
                <a:moveTo>
                  <a:pt x="0" y="447050"/>
                </a:moveTo>
                <a:cubicBezTo>
                  <a:pt x="21088" y="-3202620"/>
                  <a:pt x="6338" y="16697907"/>
                  <a:pt x="18572" y="16545789"/>
                </a:cubicBezTo>
              </a:path>
            </a:pathLst>
          </a:custGeom>
          <a:noFill/>
          <a:ln w="38100" cap="flat" cmpd="sng" algn="ctr">
            <a:solidFill>
              <a:srgbClr val="FFC000"/>
            </a:solidFill>
            <a:prstDash val="solid"/>
            <a:headEnd type="oval"/>
            <a:tailEnd type="triangle" w="lg" len="lg"/>
          </a:ln>
          <a:effectLst>
            <a:outerShdw blurRad="50800" dist="38100" dir="2700000" algn="tl" rotWithShape="0">
              <a:prstClr val="black">
                <a:alpha val="40000"/>
              </a:prstClr>
            </a:outerShdw>
          </a:effectLst>
        </p:spPr>
        <p:txBody>
          <a:bodyPr rtlCol="0" anchor="ctr"/>
          <a:lstStyle/>
          <a:p>
            <a:pPr algn="ctr" defTabSz="914400">
              <a:defRPr/>
            </a:pPr>
            <a:endParaRPr lang="en-US" kern="0" dirty="0" smtClean="0">
              <a:solidFill>
                <a:prstClr val="white"/>
              </a:solidFill>
              <a:latin typeface="Segoe UI Light"/>
            </a:endParaRPr>
          </a:p>
        </p:txBody>
      </p:sp>
      <p:sp>
        <p:nvSpPr>
          <p:cNvPr id="129" name="SplitPage Arrow"/>
          <p:cNvSpPr/>
          <p:nvPr/>
        </p:nvSpPr>
        <p:spPr>
          <a:xfrm>
            <a:off x="7119201" y="4060317"/>
            <a:ext cx="915055" cy="492938"/>
          </a:xfrm>
          <a:custGeom>
            <a:avLst/>
            <a:gdLst>
              <a:gd name="connsiteX0" fmla="*/ 0 w 673894"/>
              <a:gd name="connsiteY0" fmla="*/ 247650 h 269082"/>
              <a:gd name="connsiteX1" fmla="*/ 0 w 673894"/>
              <a:gd name="connsiteY1" fmla="*/ 247650 h 269082"/>
              <a:gd name="connsiteX2" fmla="*/ 66675 w 673894"/>
              <a:gd name="connsiteY2" fmla="*/ 169069 h 269082"/>
              <a:gd name="connsiteX3" fmla="*/ 97631 w 673894"/>
              <a:gd name="connsiteY3" fmla="*/ 130969 h 269082"/>
              <a:gd name="connsiteX4" fmla="*/ 111919 w 673894"/>
              <a:gd name="connsiteY4" fmla="*/ 111919 h 269082"/>
              <a:gd name="connsiteX5" fmla="*/ 128588 w 673894"/>
              <a:gd name="connsiteY5" fmla="*/ 95250 h 269082"/>
              <a:gd name="connsiteX6" fmla="*/ 138113 w 673894"/>
              <a:gd name="connsiteY6" fmla="*/ 80963 h 269082"/>
              <a:gd name="connsiteX7" fmla="*/ 150019 w 673894"/>
              <a:gd name="connsiteY7" fmla="*/ 66675 h 269082"/>
              <a:gd name="connsiteX8" fmla="*/ 161925 w 673894"/>
              <a:gd name="connsiteY8" fmla="*/ 45244 h 269082"/>
              <a:gd name="connsiteX9" fmla="*/ 173831 w 673894"/>
              <a:gd name="connsiteY9" fmla="*/ 40482 h 269082"/>
              <a:gd name="connsiteX10" fmla="*/ 185738 w 673894"/>
              <a:gd name="connsiteY10" fmla="*/ 33338 h 269082"/>
              <a:gd name="connsiteX11" fmla="*/ 195263 w 673894"/>
              <a:gd name="connsiteY11" fmla="*/ 30957 h 269082"/>
              <a:gd name="connsiteX12" fmla="*/ 202406 w 673894"/>
              <a:gd name="connsiteY12" fmla="*/ 28575 h 269082"/>
              <a:gd name="connsiteX13" fmla="*/ 221456 w 673894"/>
              <a:gd name="connsiteY13" fmla="*/ 21432 h 269082"/>
              <a:gd name="connsiteX14" fmla="*/ 233363 w 673894"/>
              <a:gd name="connsiteY14" fmla="*/ 14288 h 269082"/>
              <a:gd name="connsiteX15" fmla="*/ 269081 w 673894"/>
              <a:gd name="connsiteY15" fmla="*/ 9525 h 269082"/>
              <a:gd name="connsiteX16" fmla="*/ 295275 w 673894"/>
              <a:gd name="connsiteY16" fmla="*/ 4763 h 269082"/>
              <a:gd name="connsiteX17" fmla="*/ 302419 w 673894"/>
              <a:gd name="connsiteY17" fmla="*/ 2382 h 269082"/>
              <a:gd name="connsiteX18" fmla="*/ 314325 w 673894"/>
              <a:gd name="connsiteY18" fmla="*/ 0 h 269082"/>
              <a:gd name="connsiteX19" fmla="*/ 366713 w 673894"/>
              <a:gd name="connsiteY19" fmla="*/ 2382 h 269082"/>
              <a:gd name="connsiteX20" fmla="*/ 373856 w 673894"/>
              <a:gd name="connsiteY20" fmla="*/ 4763 h 269082"/>
              <a:gd name="connsiteX21" fmla="*/ 383381 w 673894"/>
              <a:gd name="connsiteY21" fmla="*/ 7144 h 269082"/>
              <a:gd name="connsiteX22" fmla="*/ 400050 w 673894"/>
              <a:gd name="connsiteY22" fmla="*/ 14288 h 269082"/>
              <a:gd name="connsiteX23" fmla="*/ 411956 w 673894"/>
              <a:gd name="connsiteY23" fmla="*/ 19050 h 269082"/>
              <a:gd name="connsiteX24" fmla="*/ 435769 w 673894"/>
              <a:gd name="connsiteY24" fmla="*/ 26194 h 269082"/>
              <a:gd name="connsiteX25" fmla="*/ 464344 w 673894"/>
              <a:gd name="connsiteY25" fmla="*/ 42863 h 269082"/>
              <a:gd name="connsiteX26" fmla="*/ 476250 w 673894"/>
              <a:gd name="connsiteY26" fmla="*/ 50007 h 269082"/>
              <a:gd name="connsiteX27" fmla="*/ 485775 w 673894"/>
              <a:gd name="connsiteY27" fmla="*/ 57150 h 269082"/>
              <a:gd name="connsiteX28" fmla="*/ 500063 w 673894"/>
              <a:gd name="connsiteY28" fmla="*/ 66675 h 269082"/>
              <a:gd name="connsiteX29" fmla="*/ 507206 w 673894"/>
              <a:gd name="connsiteY29" fmla="*/ 71438 h 269082"/>
              <a:gd name="connsiteX30" fmla="*/ 514350 w 673894"/>
              <a:gd name="connsiteY30" fmla="*/ 78582 h 269082"/>
              <a:gd name="connsiteX31" fmla="*/ 545306 w 673894"/>
              <a:gd name="connsiteY31" fmla="*/ 102394 h 269082"/>
              <a:gd name="connsiteX32" fmla="*/ 564356 w 673894"/>
              <a:gd name="connsiteY32" fmla="*/ 121444 h 269082"/>
              <a:gd name="connsiteX33" fmla="*/ 588169 w 673894"/>
              <a:gd name="connsiteY33" fmla="*/ 142875 h 269082"/>
              <a:gd name="connsiteX34" fmla="*/ 597694 w 673894"/>
              <a:gd name="connsiteY34" fmla="*/ 157163 h 269082"/>
              <a:gd name="connsiteX35" fmla="*/ 614363 w 673894"/>
              <a:gd name="connsiteY35" fmla="*/ 178594 h 269082"/>
              <a:gd name="connsiteX36" fmla="*/ 621506 w 673894"/>
              <a:gd name="connsiteY36" fmla="*/ 188119 h 269082"/>
              <a:gd name="connsiteX37" fmla="*/ 638175 w 673894"/>
              <a:gd name="connsiteY37" fmla="*/ 211932 h 269082"/>
              <a:gd name="connsiteX38" fmla="*/ 642938 w 673894"/>
              <a:gd name="connsiteY38" fmla="*/ 221457 h 269082"/>
              <a:gd name="connsiteX39" fmla="*/ 650081 w 673894"/>
              <a:gd name="connsiteY39" fmla="*/ 230982 h 269082"/>
              <a:gd name="connsiteX40" fmla="*/ 664369 w 673894"/>
              <a:gd name="connsiteY40" fmla="*/ 250032 h 269082"/>
              <a:gd name="connsiteX41" fmla="*/ 666750 w 673894"/>
              <a:gd name="connsiteY41" fmla="*/ 257175 h 269082"/>
              <a:gd name="connsiteX42" fmla="*/ 671513 w 673894"/>
              <a:gd name="connsiteY42" fmla="*/ 264319 h 269082"/>
              <a:gd name="connsiteX43" fmla="*/ 673894 w 673894"/>
              <a:gd name="connsiteY43" fmla="*/ 269082 h 269082"/>
              <a:gd name="connsiteX44" fmla="*/ 673894 w 673894"/>
              <a:gd name="connsiteY44" fmla="*/ 269082 h 269082"/>
              <a:gd name="connsiteX0" fmla="*/ 0 w 673894"/>
              <a:gd name="connsiteY0" fmla="*/ 247650 h 269082"/>
              <a:gd name="connsiteX1" fmla="*/ 0 w 673894"/>
              <a:gd name="connsiteY1" fmla="*/ 247650 h 269082"/>
              <a:gd name="connsiteX2" fmla="*/ 97631 w 673894"/>
              <a:gd name="connsiteY2" fmla="*/ 130969 h 269082"/>
              <a:gd name="connsiteX3" fmla="*/ 111919 w 673894"/>
              <a:gd name="connsiteY3" fmla="*/ 111919 h 269082"/>
              <a:gd name="connsiteX4" fmla="*/ 128588 w 673894"/>
              <a:gd name="connsiteY4" fmla="*/ 95250 h 269082"/>
              <a:gd name="connsiteX5" fmla="*/ 138113 w 673894"/>
              <a:gd name="connsiteY5" fmla="*/ 80963 h 269082"/>
              <a:gd name="connsiteX6" fmla="*/ 150019 w 673894"/>
              <a:gd name="connsiteY6" fmla="*/ 66675 h 269082"/>
              <a:gd name="connsiteX7" fmla="*/ 161925 w 673894"/>
              <a:gd name="connsiteY7" fmla="*/ 45244 h 269082"/>
              <a:gd name="connsiteX8" fmla="*/ 173831 w 673894"/>
              <a:gd name="connsiteY8" fmla="*/ 40482 h 269082"/>
              <a:gd name="connsiteX9" fmla="*/ 185738 w 673894"/>
              <a:gd name="connsiteY9" fmla="*/ 33338 h 269082"/>
              <a:gd name="connsiteX10" fmla="*/ 195263 w 673894"/>
              <a:gd name="connsiteY10" fmla="*/ 30957 h 269082"/>
              <a:gd name="connsiteX11" fmla="*/ 202406 w 673894"/>
              <a:gd name="connsiteY11" fmla="*/ 28575 h 269082"/>
              <a:gd name="connsiteX12" fmla="*/ 221456 w 673894"/>
              <a:gd name="connsiteY12" fmla="*/ 21432 h 269082"/>
              <a:gd name="connsiteX13" fmla="*/ 233363 w 673894"/>
              <a:gd name="connsiteY13" fmla="*/ 14288 h 269082"/>
              <a:gd name="connsiteX14" fmla="*/ 269081 w 673894"/>
              <a:gd name="connsiteY14" fmla="*/ 9525 h 269082"/>
              <a:gd name="connsiteX15" fmla="*/ 295275 w 673894"/>
              <a:gd name="connsiteY15" fmla="*/ 4763 h 269082"/>
              <a:gd name="connsiteX16" fmla="*/ 302419 w 673894"/>
              <a:gd name="connsiteY16" fmla="*/ 2382 h 269082"/>
              <a:gd name="connsiteX17" fmla="*/ 314325 w 673894"/>
              <a:gd name="connsiteY17" fmla="*/ 0 h 269082"/>
              <a:gd name="connsiteX18" fmla="*/ 366713 w 673894"/>
              <a:gd name="connsiteY18" fmla="*/ 2382 h 269082"/>
              <a:gd name="connsiteX19" fmla="*/ 373856 w 673894"/>
              <a:gd name="connsiteY19" fmla="*/ 4763 h 269082"/>
              <a:gd name="connsiteX20" fmla="*/ 383381 w 673894"/>
              <a:gd name="connsiteY20" fmla="*/ 7144 h 269082"/>
              <a:gd name="connsiteX21" fmla="*/ 400050 w 673894"/>
              <a:gd name="connsiteY21" fmla="*/ 14288 h 269082"/>
              <a:gd name="connsiteX22" fmla="*/ 411956 w 673894"/>
              <a:gd name="connsiteY22" fmla="*/ 19050 h 269082"/>
              <a:gd name="connsiteX23" fmla="*/ 435769 w 673894"/>
              <a:gd name="connsiteY23" fmla="*/ 26194 h 269082"/>
              <a:gd name="connsiteX24" fmla="*/ 464344 w 673894"/>
              <a:gd name="connsiteY24" fmla="*/ 42863 h 269082"/>
              <a:gd name="connsiteX25" fmla="*/ 476250 w 673894"/>
              <a:gd name="connsiteY25" fmla="*/ 50007 h 269082"/>
              <a:gd name="connsiteX26" fmla="*/ 485775 w 673894"/>
              <a:gd name="connsiteY26" fmla="*/ 57150 h 269082"/>
              <a:gd name="connsiteX27" fmla="*/ 500063 w 673894"/>
              <a:gd name="connsiteY27" fmla="*/ 66675 h 269082"/>
              <a:gd name="connsiteX28" fmla="*/ 507206 w 673894"/>
              <a:gd name="connsiteY28" fmla="*/ 71438 h 269082"/>
              <a:gd name="connsiteX29" fmla="*/ 514350 w 673894"/>
              <a:gd name="connsiteY29" fmla="*/ 78582 h 269082"/>
              <a:gd name="connsiteX30" fmla="*/ 545306 w 673894"/>
              <a:gd name="connsiteY30" fmla="*/ 102394 h 269082"/>
              <a:gd name="connsiteX31" fmla="*/ 564356 w 673894"/>
              <a:gd name="connsiteY31" fmla="*/ 121444 h 269082"/>
              <a:gd name="connsiteX32" fmla="*/ 588169 w 673894"/>
              <a:gd name="connsiteY32" fmla="*/ 142875 h 269082"/>
              <a:gd name="connsiteX33" fmla="*/ 597694 w 673894"/>
              <a:gd name="connsiteY33" fmla="*/ 157163 h 269082"/>
              <a:gd name="connsiteX34" fmla="*/ 614363 w 673894"/>
              <a:gd name="connsiteY34" fmla="*/ 178594 h 269082"/>
              <a:gd name="connsiteX35" fmla="*/ 621506 w 673894"/>
              <a:gd name="connsiteY35" fmla="*/ 188119 h 269082"/>
              <a:gd name="connsiteX36" fmla="*/ 638175 w 673894"/>
              <a:gd name="connsiteY36" fmla="*/ 211932 h 269082"/>
              <a:gd name="connsiteX37" fmla="*/ 642938 w 673894"/>
              <a:gd name="connsiteY37" fmla="*/ 221457 h 269082"/>
              <a:gd name="connsiteX38" fmla="*/ 650081 w 673894"/>
              <a:gd name="connsiteY38" fmla="*/ 230982 h 269082"/>
              <a:gd name="connsiteX39" fmla="*/ 664369 w 673894"/>
              <a:gd name="connsiteY39" fmla="*/ 250032 h 269082"/>
              <a:gd name="connsiteX40" fmla="*/ 666750 w 673894"/>
              <a:gd name="connsiteY40" fmla="*/ 257175 h 269082"/>
              <a:gd name="connsiteX41" fmla="*/ 671513 w 673894"/>
              <a:gd name="connsiteY41" fmla="*/ 264319 h 269082"/>
              <a:gd name="connsiteX42" fmla="*/ 673894 w 673894"/>
              <a:gd name="connsiteY42" fmla="*/ 269082 h 269082"/>
              <a:gd name="connsiteX43" fmla="*/ 673894 w 673894"/>
              <a:gd name="connsiteY43" fmla="*/ 269082 h 269082"/>
              <a:gd name="connsiteX0" fmla="*/ 0 w 673894"/>
              <a:gd name="connsiteY0" fmla="*/ 247650 h 269082"/>
              <a:gd name="connsiteX1" fmla="*/ 0 w 673894"/>
              <a:gd name="connsiteY1" fmla="*/ 247650 h 269082"/>
              <a:gd name="connsiteX2" fmla="*/ 111919 w 673894"/>
              <a:gd name="connsiteY2" fmla="*/ 111919 h 269082"/>
              <a:gd name="connsiteX3" fmla="*/ 128588 w 673894"/>
              <a:gd name="connsiteY3" fmla="*/ 95250 h 269082"/>
              <a:gd name="connsiteX4" fmla="*/ 138113 w 673894"/>
              <a:gd name="connsiteY4" fmla="*/ 80963 h 269082"/>
              <a:gd name="connsiteX5" fmla="*/ 150019 w 673894"/>
              <a:gd name="connsiteY5" fmla="*/ 66675 h 269082"/>
              <a:gd name="connsiteX6" fmla="*/ 161925 w 673894"/>
              <a:gd name="connsiteY6" fmla="*/ 45244 h 269082"/>
              <a:gd name="connsiteX7" fmla="*/ 173831 w 673894"/>
              <a:gd name="connsiteY7" fmla="*/ 40482 h 269082"/>
              <a:gd name="connsiteX8" fmla="*/ 185738 w 673894"/>
              <a:gd name="connsiteY8" fmla="*/ 33338 h 269082"/>
              <a:gd name="connsiteX9" fmla="*/ 195263 w 673894"/>
              <a:gd name="connsiteY9" fmla="*/ 30957 h 269082"/>
              <a:gd name="connsiteX10" fmla="*/ 202406 w 673894"/>
              <a:gd name="connsiteY10" fmla="*/ 28575 h 269082"/>
              <a:gd name="connsiteX11" fmla="*/ 221456 w 673894"/>
              <a:gd name="connsiteY11" fmla="*/ 21432 h 269082"/>
              <a:gd name="connsiteX12" fmla="*/ 233363 w 673894"/>
              <a:gd name="connsiteY12" fmla="*/ 14288 h 269082"/>
              <a:gd name="connsiteX13" fmla="*/ 269081 w 673894"/>
              <a:gd name="connsiteY13" fmla="*/ 9525 h 269082"/>
              <a:gd name="connsiteX14" fmla="*/ 295275 w 673894"/>
              <a:gd name="connsiteY14" fmla="*/ 4763 h 269082"/>
              <a:gd name="connsiteX15" fmla="*/ 302419 w 673894"/>
              <a:gd name="connsiteY15" fmla="*/ 2382 h 269082"/>
              <a:gd name="connsiteX16" fmla="*/ 314325 w 673894"/>
              <a:gd name="connsiteY16" fmla="*/ 0 h 269082"/>
              <a:gd name="connsiteX17" fmla="*/ 366713 w 673894"/>
              <a:gd name="connsiteY17" fmla="*/ 2382 h 269082"/>
              <a:gd name="connsiteX18" fmla="*/ 373856 w 673894"/>
              <a:gd name="connsiteY18" fmla="*/ 4763 h 269082"/>
              <a:gd name="connsiteX19" fmla="*/ 383381 w 673894"/>
              <a:gd name="connsiteY19" fmla="*/ 7144 h 269082"/>
              <a:gd name="connsiteX20" fmla="*/ 400050 w 673894"/>
              <a:gd name="connsiteY20" fmla="*/ 14288 h 269082"/>
              <a:gd name="connsiteX21" fmla="*/ 411956 w 673894"/>
              <a:gd name="connsiteY21" fmla="*/ 19050 h 269082"/>
              <a:gd name="connsiteX22" fmla="*/ 435769 w 673894"/>
              <a:gd name="connsiteY22" fmla="*/ 26194 h 269082"/>
              <a:gd name="connsiteX23" fmla="*/ 464344 w 673894"/>
              <a:gd name="connsiteY23" fmla="*/ 42863 h 269082"/>
              <a:gd name="connsiteX24" fmla="*/ 476250 w 673894"/>
              <a:gd name="connsiteY24" fmla="*/ 50007 h 269082"/>
              <a:gd name="connsiteX25" fmla="*/ 485775 w 673894"/>
              <a:gd name="connsiteY25" fmla="*/ 57150 h 269082"/>
              <a:gd name="connsiteX26" fmla="*/ 500063 w 673894"/>
              <a:gd name="connsiteY26" fmla="*/ 66675 h 269082"/>
              <a:gd name="connsiteX27" fmla="*/ 507206 w 673894"/>
              <a:gd name="connsiteY27" fmla="*/ 71438 h 269082"/>
              <a:gd name="connsiteX28" fmla="*/ 514350 w 673894"/>
              <a:gd name="connsiteY28" fmla="*/ 78582 h 269082"/>
              <a:gd name="connsiteX29" fmla="*/ 545306 w 673894"/>
              <a:gd name="connsiteY29" fmla="*/ 102394 h 269082"/>
              <a:gd name="connsiteX30" fmla="*/ 564356 w 673894"/>
              <a:gd name="connsiteY30" fmla="*/ 121444 h 269082"/>
              <a:gd name="connsiteX31" fmla="*/ 588169 w 673894"/>
              <a:gd name="connsiteY31" fmla="*/ 142875 h 269082"/>
              <a:gd name="connsiteX32" fmla="*/ 597694 w 673894"/>
              <a:gd name="connsiteY32" fmla="*/ 157163 h 269082"/>
              <a:gd name="connsiteX33" fmla="*/ 614363 w 673894"/>
              <a:gd name="connsiteY33" fmla="*/ 178594 h 269082"/>
              <a:gd name="connsiteX34" fmla="*/ 621506 w 673894"/>
              <a:gd name="connsiteY34" fmla="*/ 188119 h 269082"/>
              <a:gd name="connsiteX35" fmla="*/ 638175 w 673894"/>
              <a:gd name="connsiteY35" fmla="*/ 211932 h 269082"/>
              <a:gd name="connsiteX36" fmla="*/ 642938 w 673894"/>
              <a:gd name="connsiteY36" fmla="*/ 221457 h 269082"/>
              <a:gd name="connsiteX37" fmla="*/ 650081 w 673894"/>
              <a:gd name="connsiteY37" fmla="*/ 230982 h 269082"/>
              <a:gd name="connsiteX38" fmla="*/ 664369 w 673894"/>
              <a:gd name="connsiteY38" fmla="*/ 250032 h 269082"/>
              <a:gd name="connsiteX39" fmla="*/ 666750 w 673894"/>
              <a:gd name="connsiteY39" fmla="*/ 257175 h 269082"/>
              <a:gd name="connsiteX40" fmla="*/ 671513 w 673894"/>
              <a:gd name="connsiteY40" fmla="*/ 264319 h 269082"/>
              <a:gd name="connsiteX41" fmla="*/ 673894 w 673894"/>
              <a:gd name="connsiteY41" fmla="*/ 269082 h 269082"/>
              <a:gd name="connsiteX42" fmla="*/ 673894 w 673894"/>
              <a:gd name="connsiteY42" fmla="*/ 269082 h 269082"/>
              <a:gd name="connsiteX0" fmla="*/ 0 w 673894"/>
              <a:gd name="connsiteY0" fmla="*/ 247650 h 269082"/>
              <a:gd name="connsiteX1" fmla="*/ 0 w 673894"/>
              <a:gd name="connsiteY1" fmla="*/ 247650 h 269082"/>
              <a:gd name="connsiteX2" fmla="*/ 128588 w 673894"/>
              <a:gd name="connsiteY2" fmla="*/ 95250 h 269082"/>
              <a:gd name="connsiteX3" fmla="*/ 138113 w 673894"/>
              <a:gd name="connsiteY3" fmla="*/ 80963 h 269082"/>
              <a:gd name="connsiteX4" fmla="*/ 150019 w 673894"/>
              <a:gd name="connsiteY4" fmla="*/ 66675 h 269082"/>
              <a:gd name="connsiteX5" fmla="*/ 161925 w 673894"/>
              <a:gd name="connsiteY5" fmla="*/ 45244 h 269082"/>
              <a:gd name="connsiteX6" fmla="*/ 173831 w 673894"/>
              <a:gd name="connsiteY6" fmla="*/ 40482 h 269082"/>
              <a:gd name="connsiteX7" fmla="*/ 185738 w 673894"/>
              <a:gd name="connsiteY7" fmla="*/ 33338 h 269082"/>
              <a:gd name="connsiteX8" fmla="*/ 195263 w 673894"/>
              <a:gd name="connsiteY8" fmla="*/ 30957 h 269082"/>
              <a:gd name="connsiteX9" fmla="*/ 202406 w 673894"/>
              <a:gd name="connsiteY9" fmla="*/ 28575 h 269082"/>
              <a:gd name="connsiteX10" fmla="*/ 221456 w 673894"/>
              <a:gd name="connsiteY10" fmla="*/ 21432 h 269082"/>
              <a:gd name="connsiteX11" fmla="*/ 233363 w 673894"/>
              <a:gd name="connsiteY11" fmla="*/ 14288 h 269082"/>
              <a:gd name="connsiteX12" fmla="*/ 269081 w 673894"/>
              <a:gd name="connsiteY12" fmla="*/ 9525 h 269082"/>
              <a:gd name="connsiteX13" fmla="*/ 295275 w 673894"/>
              <a:gd name="connsiteY13" fmla="*/ 4763 h 269082"/>
              <a:gd name="connsiteX14" fmla="*/ 302419 w 673894"/>
              <a:gd name="connsiteY14" fmla="*/ 2382 h 269082"/>
              <a:gd name="connsiteX15" fmla="*/ 314325 w 673894"/>
              <a:gd name="connsiteY15" fmla="*/ 0 h 269082"/>
              <a:gd name="connsiteX16" fmla="*/ 366713 w 673894"/>
              <a:gd name="connsiteY16" fmla="*/ 2382 h 269082"/>
              <a:gd name="connsiteX17" fmla="*/ 373856 w 673894"/>
              <a:gd name="connsiteY17" fmla="*/ 4763 h 269082"/>
              <a:gd name="connsiteX18" fmla="*/ 383381 w 673894"/>
              <a:gd name="connsiteY18" fmla="*/ 7144 h 269082"/>
              <a:gd name="connsiteX19" fmla="*/ 400050 w 673894"/>
              <a:gd name="connsiteY19" fmla="*/ 14288 h 269082"/>
              <a:gd name="connsiteX20" fmla="*/ 411956 w 673894"/>
              <a:gd name="connsiteY20" fmla="*/ 19050 h 269082"/>
              <a:gd name="connsiteX21" fmla="*/ 435769 w 673894"/>
              <a:gd name="connsiteY21" fmla="*/ 26194 h 269082"/>
              <a:gd name="connsiteX22" fmla="*/ 464344 w 673894"/>
              <a:gd name="connsiteY22" fmla="*/ 42863 h 269082"/>
              <a:gd name="connsiteX23" fmla="*/ 476250 w 673894"/>
              <a:gd name="connsiteY23" fmla="*/ 50007 h 269082"/>
              <a:gd name="connsiteX24" fmla="*/ 485775 w 673894"/>
              <a:gd name="connsiteY24" fmla="*/ 57150 h 269082"/>
              <a:gd name="connsiteX25" fmla="*/ 500063 w 673894"/>
              <a:gd name="connsiteY25" fmla="*/ 66675 h 269082"/>
              <a:gd name="connsiteX26" fmla="*/ 507206 w 673894"/>
              <a:gd name="connsiteY26" fmla="*/ 71438 h 269082"/>
              <a:gd name="connsiteX27" fmla="*/ 514350 w 673894"/>
              <a:gd name="connsiteY27" fmla="*/ 78582 h 269082"/>
              <a:gd name="connsiteX28" fmla="*/ 545306 w 673894"/>
              <a:gd name="connsiteY28" fmla="*/ 102394 h 269082"/>
              <a:gd name="connsiteX29" fmla="*/ 564356 w 673894"/>
              <a:gd name="connsiteY29" fmla="*/ 121444 h 269082"/>
              <a:gd name="connsiteX30" fmla="*/ 588169 w 673894"/>
              <a:gd name="connsiteY30" fmla="*/ 142875 h 269082"/>
              <a:gd name="connsiteX31" fmla="*/ 597694 w 673894"/>
              <a:gd name="connsiteY31" fmla="*/ 157163 h 269082"/>
              <a:gd name="connsiteX32" fmla="*/ 614363 w 673894"/>
              <a:gd name="connsiteY32" fmla="*/ 178594 h 269082"/>
              <a:gd name="connsiteX33" fmla="*/ 621506 w 673894"/>
              <a:gd name="connsiteY33" fmla="*/ 188119 h 269082"/>
              <a:gd name="connsiteX34" fmla="*/ 638175 w 673894"/>
              <a:gd name="connsiteY34" fmla="*/ 211932 h 269082"/>
              <a:gd name="connsiteX35" fmla="*/ 642938 w 673894"/>
              <a:gd name="connsiteY35" fmla="*/ 221457 h 269082"/>
              <a:gd name="connsiteX36" fmla="*/ 650081 w 673894"/>
              <a:gd name="connsiteY36" fmla="*/ 230982 h 269082"/>
              <a:gd name="connsiteX37" fmla="*/ 664369 w 673894"/>
              <a:gd name="connsiteY37" fmla="*/ 250032 h 269082"/>
              <a:gd name="connsiteX38" fmla="*/ 666750 w 673894"/>
              <a:gd name="connsiteY38" fmla="*/ 257175 h 269082"/>
              <a:gd name="connsiteX39" fmla="*/ 671513 w 673894"/>
              <a:gd name="connsiteY39" fmla="*/ 264319 h 269082"/>
              <a:gd name="connsiteX40" fmla="*/ 673894 w 673894"/>
              <a:gd name="connsiteY40" fmla="*/ 269082 h 269082"/>
              <a:gd name="connsiteX41" fmla="*/ 673894 w 673894"/>
              <a:gd name="connsiteY41" fmla="*/ 269082 h 269082"/>
              <a:gd name="connsiteX0" fmla="*/ 0 w 673894"/>
              <a:gd name="connsiteY0" fmla="*/ 247650 h 269082"/>
              <a:gd name="connsiteX1" fmla="*/ 0 w 673894"/>
              <a:gd name="connsiteY1" fmla="*/ 247650 h 269082"/>
              <a:gd name="connsiteX2" fmla="*/ 138113 w 673894"/>
              <a:gd name="connsiteY2" fmla="*/ 80963 h 269082"/>
              <a:gd name="connsiteX3" fmla="*/ 150019 w 673894"/>
              <a:gd name="connsiteY3" fmla="*/ 66675 h 269082"/>
              <a:gd name="connsiteX4" fmla="*/ 161925 w 673894"/>
              <a:gd name="connsiteY4" fmla="*/ 45244 h 269082"/>
              <a:gd name="connsiteX5" fmla="*/ 173831 w 673894"/>
              <a:gd name="connsiteY5" fmla="*/ 40482 h 269082"/>
              <a:gd name="connsiteX6" fmla="*/ 185738 w 673894"/>
              <a:gd name="connsiteY6" fmla="*/ 33338 h 269082"/>
              <a:gd name="connsiteX7" fmla="*/ 195263 w 673894"/>
              <a:gd name="connsiteY7" fmla="*/ 30957 h 269082"/>
              <a:gd name="connsiteX8" fmla="*/ 202406 w 673894"/>
              <a:gd name="connsiteY8" fmla="*/ 28575 h 269082"/>
              <a:gd name="connsiteX9" fmla="*/ 221456 w 673894"/>
              <a:gd name="connsiteY9" fmla="*/ 21432 h 269082"/>
              <a:gd name="connsiteX10" fmla="*/ 233363 w 673894"/>
              <a:gd name="connsiteY10" fmla="*/ 14288 h 269082"/>
              <a:gd name="connsiteX11" fmla="*/ 269081 w 673894"/>
              <a:gd name="connsiteY11" fmla="*/ 9525 h 269082"/>
              <a:gd name="connsiteX12" fmla="*/ 295275 w 673894"/>
              <a:gd name="connsiteY12" fmla="*/ 4763 h 269082"/>
              <a:gd name="connsiteX13" fmla="*/ 302419 w 673894"/>
              <a:gd name="connsiteY13" fmla="*/ 2382 h 269082"/>
              <a:gd name="connsiteX14" fmla="*/ 314325 w 673894"/>
              <a:gd name="connsiteY14" fmla="*/ 0 h 269082"/>
              <a:gd name="connsiteX15" fmla="*/ 366713 w 673894"/>
              <a:gd name="connsiteY15" fmla="*/ 2382 h 269082"/>
              <a:gd name="connsiteX16" fmla="*/ 373856 w 673894"/>
              <a:gd name="connsiteY16" fmla="*/ 4763 h 269082"/>
              <a:gd name="connsiteX17" fmla="*/ 383381 w 673894"/>
              <a:gd name="connsiteY17" fmla="*/ 7144 h 269082"/>
              <a:gd name="connsiteX18" fmla="*/ 400050 w 673894"/>
              <a:gd name="connsiteY18" fmla="*/ 14288 h 269082"/>
              <a:gd name="connsiteX19" fmla="*/ 411956 w 673894"/>
              <a:gd name="connsiteY19" fmla="*/ 19050 h 269082"/>
              <a:gd name="connsiteX20" fmla="*/ 435769 w 673894"/>
              <a:gd name="connsiteY20" fmla="*/ 26194 h 269082"/>
              <a:gd name="connsiteX21" fmla="*/ 464344 w 673894"/>
              <a:gd name="connsiteY21" fmla="*/ 42863 h 269082"/>
              <a:gd name="connsiteX22" fmla="*/ 476250 w 673894"/>
              <a:gd name="connsiteY22" fmla="*/ 50007 h 269082"/>
              <a:gd name="connsiteX23" fmla="*/ 485775 w 673894"/>
              <a:gd name="connsiteY23" fmla="*/ 57150 h 269082"/>
              <a:gd name="connsiteX24" fmla="*/ 500063 w 673894"/>
              <a:gd name="connsiteY24" fmla="*/ 66675 h 269082"/>
              <a:gd name="connsiteX25" fmla="*/ 507206 w 673894"/>
              <a:gd name="connsiteY25" fmla="*/ 71438 h 269082"/>
              <a:gd name="connsiteX26" fmla="*/ 514350 w 673894"/>
              <a:gd name="connsiteY26" fmla="*/ 78582 h 269082"/>
              <a:gd name="connsiteX27" fmla="*/ 545306 w 673894"/>
              <a:gd name="connsiteY27" fmla="*/ 102394 h 269082"/>
              <a:gd name="connsiteX28" fmla="*/ 564356 w 673894"/>
              <a:gd name="connsiteY28" fmla="*/ 121444 h 269082"/>
              <a:gd name="connsiteX29" fmla="*/ 588169 w 673894"/>
              <a:gd name="connsiteY29" fmla="*/ 142875 h 269082"/>
              <a:gd name="connsiteX30" fmla="*/ 597694 w 673894"/>
              <a:gd name="connsiteY30" fmla="*/ 157163 h 269082"/>
              <a:gd name="connsiteX31" fmla="*/ 614363 w 673894"/>
              <a:gd name="connsiteY31" fmla="*/ 178594 h 269082"/>
              <a:gd name="connsiteX32" fmla="*/ 621506 w 673894"/>
              <a:gd name="connsiteY32" fmla="*/ 188119 h 269082"/>
              <a:gd name="connsiteX33" fmla="*/ 638175 w 673894"/>
              <a:gd name="connsiteY33" fmla="*/ 211932 h 269082"/>
              <a:gd name="connsiteX34" fmla="*/ 642938 w 673894"/>
              <a:gd name="connsiteY34" fmla="*/ 221457 h 269082"/>
              <a:gd name="connsiteX35" fmla="*/ 650081 w 673894"/>
              <a:gd name="connsiteY35" fmla="*/ 230982 h 269082"/>
              <a:gd name="connsiteX36" fmla="*/ 664369 w 673894"/>
              <a:gd name="connsiteY36" fmla="*/ 250032 h 269082"/>
              <a:gd name="connsiteX37" fmla="*/ 666750 w 673894"/>
              <a:gd name="connsiteY37" fmla="*/ 257175 h 269082"/>
              <a:gd name="connsiteX38" fmla="*/ 671513 w 673894"/>
              <a:gd name="connsiteY38" fmla="*/ 264319 h 269082"/>
              <a:gd name="connsiteX39" fmla="*/ 673894 w 673894"/>
              <a:gd name="connsiteY39" fmla="*/ 269082 h 269082"/>
              <a:gd name="connsiteX40" fmla="*/ 673894 w 673894"/>
              <a:gd name="connsiteY40" fmla="*/ 269082 h 269082"/>
              <a:gd name="connsiteX0" fmla="*/ 0 w 673894"/>
              <a:gd name="connsiteY0" fmla="*/ 247650 h 269082"/>
              <a:gd name="connsiteX1" fmla="*/ 0 w 673894"/>
              <a:gd name="connsiteY1" fmla="*/ 247650 h 269082"/>
              <a:gd name="connsiteX2" fmla="*/ 126206 w 673894"/>
              <a:gd name="connsiteY2" fmla="*/ 88107 h 269082"/>
              <a:gd name="connsiteX3" fmla="*/ 138113 w 673894"/>
              <a:gd name="connsiteY3" fmla="*/ 80963 h 269082"/>
              <a:gd name="connsiteX4" fmla="*/ 150019 w 673894"/>
              <a:gd name="connsiteY4" fmla="*/ 66675 h 269082"/>
              <a:gd name="connsiteX5" fmla="*/ 161925 w 673894"/>
              <a:gd name="connsiteY5" fmla="*/ 45244 h 269082"/>
              <a:gd name="connsiteX6" fmla="*/ 173831 w 673894"/>
              <a:gd name="connsiteY6" fmla="*/ 40482 h 269082"/>
              <a:gd name="connsiteX7" fmla="*/ 185738 w 673894"/>
              <a:gd name="connsiteY7" fmla="*/ 33338 h 269082"/>
              <a:gd name="connsiteX8" fmla="*/ 195263 w 673894"/>
              <a:gd name="connsiteY8" fmla="*/ 30957 h 269082"/>
              <a:gd name="connsiteX9" fmla="*/ 202406 w 673894"/>
              <a:gd name="connsiteY9" fmla="*/ 28575 h 269082"/>
              <a:gd name="connsiteX10" fmla="*/ 221456 w 673894"/>
              <a:gd name="connsiteY10" fmla="*/ 21432 h 269082"/>
              <a:gd name="connsiteX11" fmla="*/ 233363 w 673894"/>
              <a:gd name="connsiteY11" fmla="*/ 14288 h 269082"/>
              <a:gd name="connsiteX12" fmla="*/ 269081 w 673894"/>
              <a:gd name="connsiteY12" fmla="*/ 9525 h 269082"/>
              <a:gd name="connsiteX13" fmla="*/ 295275 w 673894"/>
              <a:gd name="connsiteY13" fmla="*/ 4763 h 269082"/>
              <a:gd name="connsiteX14" fmla="*/ 302419 w 673894"/>
              <a:gd name="connsiteY14" fmla="*/ 2382 h 269082"/>
              <a:gd name="connsiteX15" fmla="*/ 314325 w 673894"/>
              <a:gd name="connsiteY15" fmla="*/ 0 h 269082"/>
              <a:gd name="connsiteX16" fmla="*/ 366713 w 673894"/>
              <a:gd name="connsiteY16" fmla="*/ 2382 h 269082"/>
              <a:gd name="connsiteX17" fmla="*/ 373856 w 673894"/>
              <a:gd name="connsiteY17" fmla="*/ 4763 h 269082"/>
              <a:gd name="connsiteX18" fmla="*/ 383381 w 673894"/>
              <a:gd name="connsiteY18" fmla="*/ 7144 h 269082"/>
              <a:gd name="connsiteX19" fmla="*/ 400050 w 673894"/>
              <a:gd name="connsiteY19" fmla="*/ 14288 h 269082"/>
              <a:gd name="connsiteX20" fmla="*/ 411956 w 673894"/>
              <a:gd name="connsiteY20" fmla="*/ 19050 h 269082"/>
              <a:gd name="connsiteX21" fmla="*/ 435769 w 673894"/>
              <a:gd name="connsiteY21" fmla="*/ 26194 h 269082"/>
              <a:gd name="connsiteX22" fmla="*/ 464344 w 673894"/>
              <a:gd name="connsiteY22" fmla="*/ 42863 h 269082"/>
              <a:gd name="connsiteX23" fmla="*/ 476250 w 673894"/>
              <a:gd name="connsiteY23" fmla="*/ 50007 h 269082"/>
              <a:gd name="connsiteX24" fmla="*/ 485775 w 673894"/>
              <a:gd name="connsiteY24" fmla="*/ 57150 h 269082"/>
              <a:gd name="connsiteX25" fmla="*/ 500063 w 673894"/>
              <a:gd name="connsiteY25" fmla="*/ 66675 h 269082"/>
              <a:gd name="connsiteX26" fmla="*/ 507206 w 673894"/>
              <a:gd name="connsiteY26" fmla="*/ 71438 h 269082"/>
              <a:gd name="connsiteX27" fmla="*/ 514350 w 673894"/>
              <a:gd name="connsiteY27" fmla="*/ 78582 h 269082"/>
              <a:gd name="connsiteX28" fmla="*/ 545306 w 673894"/>
              <a:gd name="connsiteY28" fmla="*/ 102394 h 269082"/>
              <a:gd name="connsiteX29" fmla="*/ 564356 w 673894"/>
              <a:gd name="connsiteY29" fmla="*/ 121444 h 269082"/>
              <a:gd name="connsiteX30" fmla="*/ 588169 w 673894"/>
              <a:gd name="connsiteY30" fmla="*/ 142875 h 269082"/>
              <a:gd name="connsiteX31" fmla="*/ 597694 w 673894"/>
              <a:gd name="connsiteY31" fmla="*/ 157163 h 269082"/>
              <a:gd name="connsiteX32" fmla="*/ 614363 w 673894"/>
              <a:gd name="connsiteY32" fmla="*/ 178594 h 269082"/>
              <a:gd name="connsiteX33" fmla="*/ 621506 w 673894"/>
              <a:gd name="connsiteY33" fmla="*/ 188119 h 269082"/>
              <a:gd name="connsiteX34" fmla="*/ 638175 w 673894"/>
              <a:gd name="connsiteY34" fmla="*/ 211932 h 269082"/>
              <a:gd name="connsiteX35" fmla="*/ 642938 w 673894"/>
              <a:gd name="connsiteY35" fmla="*/ 221457 h 269082"/>
              <a:gd name="connsiteX36" fmla="*/ 650081 w 673894"/>
              <a:gd name="connsiteY36" fmla="*/ 230982 h 269082"/>
              <a:gd name="connsiteX37" fmla="*/ 664369 w 673894"/>
              <a:gd name="connsiteY37" fmla="*/ 250032 h 269082"/>
              <a:gd name="connsiteX38" fmla="*/ 666750 w 673894"/>
              <a:gd name="connsiteY38" fmla="*/ 257175 h 269082"/>
              <a:gd name="connsiteX39" fmla="*/ 671513 w 673894"/>
              <a:gd name="connsiteY39" fmla="*/ 264319 h 269082"/>
              <a:gd name="connsiteX40" fmla="*/ 673894 w 673894"/>
              <a:gd name="connsiteY40" fmla="*/ 269082 h 269082"/>
              <a:gd name="connsiteX41" fmla="*/ 673894 w 673894"/>
              <a:gd name="connsiteY41" fmla="*/ 269082 h 269082"/>
              <a:gd name="connsiteX0" fmla="*/ 0 w 673894"/>
              <a:gd name="connsiteY0" fmla="*/ 247650 h 269082"/>
              <a:gd name="connsiteX1" fmla="*/ 0 w 673894"/>
              <a:gd name="connsiteY1" fmla="*/ 247650 h 269082"/>
              <a:gd name="connsiteX2" fmla="*/ 126206 w 673894"/>
              <a:gd name="connsiteY2" fmla="*/ 88107 h 269082"/>
              <a:gd name="connsiteX3" fmla="*/ 150019 w 673894"/>
              <a:gd name="connsiteY3" fmla="*/ 66675 h 269082"/>
              <a:gd name="connsiteX4" fmla="*/ 161925 w 673894"/>
              <a:gd name="connsiteY4" fmla="*/ 45244 h 269082"/>
              <a:gd name="connsiteX5" fmla="*/ 173831 w 673894"/>
              <a:gd name="connsiteY5" fmla="*/ 40482 h 269082"/>
              <a:gd name="connsiteX6" fmla="*/ 185738 w 673894"/>
              <a:gd name="connsiteY6" fmla="*/ 33338 h 269082"/>
              <a:gd name="connsiteX7" fmla="*/ 195263 w 673894"/>
              <a:gd name="connsiteY7" fmla="*/ 30957 h 269082"/>
              <a:gd name="connsiteX8" fmla="*/ 202406 w 673894"/>
              <a:gd name="connsiteY8" fmla="*/ 28575 h 269082"/>
              <a:gd name="connsiteX9" fmla="*/ 221456 w 673894"/>
              <a:gd name="connsiteY9" fmla="*/ 21432 h 269082"/>
              <a:gd name="connsiteX10" fmla="*/ 233363 w 673894"/>
              <a:gd name="connsiteY10" fmla="*/ 14288 h 269082"/>
              <a:gd name="connsiteX11" fmla="*/ 269081 w 673894"/>
              <a:gd name="connsiteY11" fmla="*/ 9525 h 269082"/>
              <a:gd name="connsiteX12" fmla="*/ 295275 w 673894"/>
              <a:gd name="connsiteY12" fmla="*/ 4763 h 269082"/>
              <a:gd name="connsiteX13" fmla="*/ 302419 w 673894"/>
              <a:gd name="connsiteY13" fmla="*/ 2382 h 269082"/>
              <a:gd name="connsiteX14" fmla="*/ 314325 w 673894"/>
              <a:gd name="connsiteY14" fmla="*/ 0 h 269082"/>
              <a:gd name="connsiteX15" fmla="*/ 366713 w 673894"/>
              <a:gd name="connsiteY15" fmla="*/ 2382 h 269082"/>
              <a:gd name="connsiteX16" fmla="*/ 373856 w 673894"/>
              <a:gd name="connsiteY16" fmla="*/ 4763 h 269082"/>
              <a:gd name="connsiteX17" fmla="*/ 383381 w 673894"/>
              <a:gd name="connsiteY17" fmla="*/ 7144 h 269082"/>
              <a:gd name="connsiteX18" fmla="*/ 400050 w 673894"/>
              <a:gd name="connsiteY18" fmla="*/ 14288 h 269082"/>
              <a:gd name="connsiteX19" fmla="*/ 411956 w 673894"/>
              <a:gd name="connsiteY19" fmla="*/ 19050 h 269082"/>
              <a:gd name="connsiteX20" fmla="*/ 435769 w 673894"/>
              <a:gd name="connsiteY20" fmla="*/ 26194 h 269082"/>
              <a:gd name="connsiteX21" fmla="*/ 464344 w 673894"/>
              <a:gd name="connsiteY21" fmla="*/ 42863 h 269082"/>
              <a:gd name="connsiteX22" fmla="*/ 476250 w 673894"/>
              <a:gd name="connsiteY22" fmla="*/ 50007 h 269082"/>
              <a:gd name="connsiteX23" fmla="*/ 485775 w 673894"/>
              <a:gd name="connsiteY23" fmla="*/ 57150 h 269082"/>
              <a:gd name="connsiteX24" fmla="*/ 500063 w 673894"/>
              <a:gd name="connsiteY24" fmla="*/ 66675 h 269082"/>
              <a:gd name="connsiteX25" fmla="*/ 507206 w 673894"/>
              <a:gd name="connsiteY25" fmla="*/ 71438 h 269082"/>
              <a:gd name="connsiteX26" fmla="*/ 514350 w 673894"/>
              <a:gd name="connsiteY26" fmla="*/ 78582 h 269082"/>
              <a:gd name="connsiteX27" fmla="*/ 545306 w 673894"/>
              <a:gd name="connsiteY27" fmla="*/ 102394 h 269082"/>
              <a:gd name="connsiteX28" fmla="*/ 564356 w 673894"/>
              <a:gd name="connsiteY28" fmla="*/ 121444 h 269082"/>
              <a:gd name="connsiteX29" fmla="*/ 588169 w 673894"/>
              <a:gd name="connsiteY29" fmla="*/ 142875 h 269082"/>
              <a:gd name="connsiteX30" fmla="*/ 597694 w 673894"/>
              <a:gd name="connsiteY30" fmla="*/ 157163 h 269082"/>
              <a:gd name="connsiteX31" fmla="*/ 614363 w 673894"/>
              <a:gd name="connsiteY31" fmla="*/ 178594 h 269082"/>
              <a:gd name="connsiteX32" fmla="*/ 621506 w 673894"/>
              <a:gd name="connsiteY32" fmla="*/ 188119 h 269082"/>
              <a:gd name="connsiteX33" fmla="*/ 638175 w 673894"/>
              <a:gd name="connsiteY33" fmla="*/ 211932 h 269082"/>
              <a:gd name="connsiteX34" fmla="*/ 642938 w 673894"/>
              <a:gd name="connsiteY34" fmla="*/ 221457 h 269082"/>
              <a:gd name="connsiteX35" fmla="*/ 650081 w 673894"/>
              <a:gd name="connsiteY35" fmla="*/ 230982 h 269082"/>
              <a:gd name="connsiteX36" fmla="*/ 664369 w 673894"/>
              <a:gd name="connsiteY36" fmla="*/ 250032 h 269082"/>
              <a:gd name="connsiteX37" fmla="*/ 666750 w 673894"/>
              <a:gd name="connsiteY37" fmla="*/ 257175 h 269082"/>
              <a:gd name="connsiteX38" fmla="*/ 671513 w 673894"/>
              <a:gd name="connsiteY38" fmla="*/ 264319 h 269082"/>
              <a:gd name="connsiteX39" fmla="*/ 673894 w 673894"/>
              <a:gd name="connsiteY39" fmla="*/ 269082 h 269082"/>
              <a:gd name="connsiteX40" fmla="*/ 673894 w 673894"/>
              <a:gd name="connsiteY40" fmla="*/ 269082 h 269082"/>
              <a:gd name="connsiteX0" fmla="*/ 0 w 673894"/>
              <a:gd name="connsiteY0" fmla="*/ 247650 h 269082"/>
              <a:gd name="connsiteX1" fmla="*/ 0 w 673894"/>
              <a:gd name="connsiteY1" fmla="*/ 247650 h 269082"/>
              <a:gd name="connsiteX2" fmla="*/ 150019 w 673894"/>
              <a:gd name="connsiteY2" fmla="*/ 66675 h 269082"/>
              <a:gd name="connsiteX3" fmla="*/ 161925 w 673894"/>
              <a:gd name="connsiteY3" fmla="*/ 45244 h 269082"/>
              <a:gd name="connsiteX4" fmla="*/ 173831 w 673894"/>
              <a:gd name="connsiteY4" fmla="*/ 40482 h 269082"/>
              <a:gd name="connsiteX5" fmla="*/ 185738 w 673894"/>
              <a:gd name="connsiteY5" fmla="*/ 33338 h 269082"/>
              <a:gd name="connsiteX6" fmla="*/ 195263 w 673894"/>
              <a:gd name="connsiteY6" fmla="*/ 30957 h 269082"/>
              <a:gd name="connsiteX7" fmla="*/ 202406 w 673894"/>
              <a:gd name="connsiteY7" fmla="*/ 28575 h 269082"/>
              <a:gd name="connsiteX8" fmla="*/ 221456 w 673894"/>
              <a:gd name="connsiteY8" fmla="*/ 21432 h 269082"/>
              <a:gd name="connsiteX9" fmla="*/ 233363 w 673894"/>
              <a:gd name="connsiteY9" fmla="*/ 14288 h 269082"/>
              <a:gd name="connsiteX10" fmla="*/ 269081 w 673894"/>
              <a:gd name="connsiteY10" fmla="*/ 9525 h 269082"/>
              <a:gd name="connsiteX11" fmla="*/ 295275 w 673894"/>
              <a:gd name="connsiteY11" fmla="*/ 4763 h 269082"/>
              <a:gd name="connsiteX12" fmla="*/ 302419 w 673894"/>
              <a:gd name="connsiteY12" fmla="*/ 2382 h 269082"/>
              <a:gd name="connsiteX13" fmla="*/ 314325 w 673894"/>
              <a:gd name="connsiteY13" fmla="*/ 0 h 269082"/>
              <a:gd name="connsiteX14" fmla="*/ 366713 w 673894"/>
              <a:gd name="connsiteY14" fmla="*/ 2382 h 269082"/>
              <a:gd name="connsiteX15" fmla="*/ 373856 w 673894"/>
              <a:gd name="connsiteY15" fmla="*/ 4763 h 269082"/>
              <a:gd name="connsiteX16" fmla="*/ 383381 w 673894"/>
              <a:gd name="connsiteY16" fmla="*/ 7144 h 269082"/>
              <a:gd name="connsiteX17" fmla="*/ 400050 w 673894"/>
              <a:gd name="connsiteY17" fmla="*/ 14288 h 269082"/>
              <a:gd name="connsiteX18" fmla="*/ 411956 w 673894"/>
              <a:gd name="connsiteY18" fmla="*/ 19050 h 269082"/>
              <a:gd name="connsiteX19" fmla="*/ 435769 w 673894"/>
              <a:gd name="connsiteY19" fmla="*/ 26194 h 269082"/>
              <a:gd name="connsiteX20" fmla="*/ 464344 w 673894"/>
              <a:gd name="connsiteY20" fmla="*/ 42863 h 269082"/>
              <a:gd name="connsiteX21" fmla="*/ 476250 w 673894"/>
              <a:gd name="connsiteY21" fmla="*/ 50007 h 269082"/>
              <a:gd name="connsiteX22" fmla="*/ 485775 w 673894"/>
              <a:gd name="connsiteY22" fmla="*/ 57150 h 269082"/>
              <a:gd name="connsiteX23" fmla="*/ 500063 w 673894"/>
              <a:gd name="connsiteY23" fmla="*/ 66675 h 269082"/>
              <a:gd name="connsiteX24" fmla="*/ 507206 w 673894"/>
              <a:gd name="connsiteY24" fmla="*/ 71438 h 269082"/>
              <a:gd name="connsiteX25" fmla="*/ 514350 w 673894"/>
              <a:gd name="connsiteY25" fmla="*/ 78582 h 269082"/>
              <a:gd name="connsiteX26" fmla="*/ 545306 w 673894"/>
              <a:gd name="connsiteY26" fmla="*/ 102394 h 269082"/>
              <a:gd name="connsiteX27" fmla="*/ 564356 w 673894"/>
              <a:gd name="connsiteY27" fmla="*/ 121444 h 269082"/>
              <a:gd name="connsiteX28" fmla="*/ 588169 w 673894"/>
              <a:gd name="connsiteY28" fmla="*/ 142875 h 269082"/>
              <a:gd name="connsiteX29" fmla="*/ 597694 w 673894"/>
              <a:gd name="connsiteY29" fmla="*/ 157163 h 269082"/>
              <a:gd name="connsiteX30" fmla="*/ 614363 w 673894"/>
              <a:gd name="connsiteY30" fmla="*/ 178594 h 269082"/>
              <a:gd name="connsiteX31" fmla="*/ 621506 w 673894"/>
              <a:gd name="connsiteY31" fmla="*/ 188119 h 269082"/>
              <a:gd name="connsiteX32" fmla="*/ 638175 w 673894"/>
              <a:gd name="connsiteY32" fmla="*/ 211932 h 269082"/>
              <a:gd name="connsiteX33" fmla="*/ 642938 w 673894"/>
              <a:gd name="connsiteY33" fmla="*/ 221457 h 269082"/>
              <a:gd name="connsiteX34" fmla="*/ 650081 w 673894"/>
              <a:gd name="connsiteY34" fmla="*/ 230982 h 269082"/>
              <a:gd name="connsiteX35" fmla="*/ 664369 w 673894"/>
              <a:gd name="connsiteY35" fmla="*/ 250032 h 269082"/>
              <a:gd name="connsiteX36" fmla="*/ 666750 w 673894"/>
              <a:gd name="connsiteY36" fmla="*/ 257175 h 269082"/>
              <a:gd name="connsiteX37" fmla="*/ 671513 w 673894"/>
              <a:gd name="connsiteY37" fmla="*/ 264319 h 269082"/>
              <a:gd name="connsiteX38" fmla="*/ 673894 w 673894"/>
              <a:gd name="connsiteY38" fmla="*/ 269082 h 269082"/>
              <a:gd name="connsiteX39" fmla="*/ 673894 w 673894"/>
              <a:gd name="connsiteY39"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73831 w 673894"/>
              <a:gd name="connsiteY5" fmla="*/ 40482 h 269082"/>
              <a:gd name="connsiteX6" fmla="*/ 185738 w 673894"/>
              <a:gd name="connsiteY6" fmla="*/ 33338 h 269082"/>
              <a:gd name="connsiteX7" fmla="*/ 195263 w 673894"/>
              <a:gd name="connsiteY7" fmla="*/ 30957 h 269082"/>
              <a:gd name="connsiteX8" fmla="*/ 202406 w 673894"/>
              <a:gd name="connsiteY8" fmla="*/ 28575 h 269082"/>
              <a:gd name="connsiteX9" fmla="*/ 221456 w 673894"/>
              <a:gd name="connsiteY9" fmla="*/ 21432 h 269082"/>
              <a:gd name="connsiteX10" fmla="*/ 233363 w 673894"/>
              <a:gd name="connsiteY10" fmla="*/ 14288 h 269082"/>
              <a:gd name="connsiteX11" fmla="*/ 269081 w 673894"/>
              <a:gd name="connsiteY11" fmla="*/ 9525 h 269082"/>
              <a:gd name="connsiteX12" fmla="*/ 295275 w 673894"/>
              <a:gd name="connsiteY12" fmla="*/ 4763 h 269082"/>
              <a:gd name="connsiteX13" fmla="*/ 302419 w 673894"/>
              <a:gd name="connsiteY13" fmla="*/ 2382 h 269082"/>
              <a:gd name="connsiteX14" fmla="*/ 314325 w 673894"/>
              <a:gd name="connsiteY14" fmla="*/ 0 h 269082"/>
              <a:gd name="connsiteX15" fmla="*/ 366713 w 673894"/>
              <a:gd name="connsiteY15" fmla="*/ 2382 h 269082"/>
              <a:gd name="connsiteX16" fmla="*/ 373856 w 673894"/>
              <a:gd name="connsiteY16" fmla="*/ 4763 h 269082"/>
              <a:gd name="connsiteX17" fmla="*/ 383381 w 673894"/>
              <a:gd name="connsiteY17" fmla="*/ 7144 h 269082"/>
              <a:gd name="connsiteX18" fmla="*/ 400050 w 673894"/>
              <a:gd name="connsiteY18" fmla="*/ 14288 h 269082"/>
              <a:gd name="connsiteX19" fmla="*/ 411956 w 673894"/>
              <a:gd name="connsiteY19" fmla="*/ 19050 h 269082"/>
              <a:gd name="connsiteX20" fmla="*/ 435769 w 673894"/>
              <a:gd name="connsiteY20" fmla="*/ 26194 h 269082"/>
              <a:gd name="connsiteX21" fmla="*/ 464344 w 673894"/>
              <a:gd name="connsiteY21" fmla="*/ 42863 h 269082"/>
              <a:gd name="connsiteX22" fmla="*/ 476250 w 673894"/>
              <a:gd name="connsiteY22" fmla="*/ 50007 h 269082"/>
              <a:gd name="connsiteX23" fmla="*/ 485775 w 673894"/>
              <a:gd name="connsiteY23" fmla="*/ 57150 h 269082"/>
              <a:gd name="connsiteX24" fmla="*/ 500063 w 673894"/>
              <a:gd name="connsiteY24" fmla="*/ 66675 h 269082"/>
              <a:gd name="connsiteX25" fmla="*/ 507206 w 673894"/>
              <a:gd name="connsiteY25" fmla="*/ 71438 h 269082"/>
              <a:gd name="connsiteX26" fmla="*/ 514350 w 673894"/>
              <a:gd name="connsiteY26" fmla="*/ 78582 h 269082"/>
              <a:gd name="connsiteX27" fmla="*/ 545306 w 673894"/>
              <a:gd name="connsiteY27" fmla="*/ 102394 h 269082"/>
              <a:gd name="connsiteX28" fmla="*/ 564356 w 673894"/>
              <a:gd name="connsiteY28" fmla="*/ 121444 h 269082"/>
              <a:gd name="connsiteX29" fmla="*/ 588169 w 673894"/>
              <a:gd name="connsiteY29" fmla="*/ 142875 h 269082"/>
              <a:gd name="connsiteX30" fmla="*/ 597694 w 673894"/>
              <a:gd name="connsiteY30" fmla="*/ 157163 h 269082"/>
              <a:gd name="connsiteX31" fmla="*/ 614363 w 673894"/>
              <a:gd name="connsiteY31" fmla="*/ 178594 h 269082"/>
              <a:gd name="connsiteX32" fmla="*/ 621506 w 673894"/>
              <a:gd name="connsiteY32" fmla="*/ 188119 h 269082"/>
              <a:gd name="connsiteX33" fmla="*/ 638175 w 673894"/>
              <a:gd name="connsiteY33" fmla="*/ 211932 h 269082"/>
              <a:gd name="connsiteX34" fmla="*/ 642938 w 673894"/>
              <a:gd name="connsiteY34" fmla="*/ 221457 h 269082"/>
              <a:gd name="connsiteX35" fmla="*/ 650081 w 673894"/>
              <a:gd name="connsiteY35" fmla="*/ 230982 h 269082"/>
              <a:gd name="connsiteX36" fmla="*/ 664369 w 673894"/>
              <a:gd name="connsiteY36" fmla="*/ 250032 h 269082"/>
              <a:gd name="connsiteX37" fmla="*/ 666750 w 673894"/>
              <a:gd name="connsiteY37" fmla="*/ 257175 h 269082"/>
              <a:gd name="connsiteX38" fmla="*/ 671513 w 673894"/>
              <a:gd name="connsiteY38" fmla="*/ 264319 h 269082"/>
              <a:gd name="connsiteX39" fmla="*/ 673894 w 673894"/>
              <a:gd name="connsiteY39" fmla="*/ 269082 h 269082"/>
              <a:gd name="connsiteX40" fmla="*/ 673894 w 673894"/>
              <a:gd name="connsiteY40"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21456 w 673894"/>
              <a:gd name="connsiteY8" fmla="*/ 21432 h 269082"/>
              <a:gd name="connsiteX9" fmla="*/ 233363 w 673894"/>
              <a:gd name="connsiteY9" fmla="*/ 14288 h 269082"/>
              <a:gd name="connsiteX10" fmla="*/ 269081 w 673894"/>
              <a:gd name="connsiteY10" fmla="*/ 9525 h 269082"/>
              <a:gd name="connsiteX11" fmla="*/ 295275 w 673894"/>
              <a:gd name="connsiteY11" fmla="*/ 4763 h 269082"/>
              <a:gd name="connsiteX12" fmla="*/ 302419 w 673894"/>
              <a:gd name="connsiteY12" fmla="*/ 2382 h 269082"/>
              <a:gd name="connsiteX13" fmla="*/ 314325 w 673894"/>
              <a:gd name="connsiteY13" fmla="*/ 0 h 269082"/>
              <a:gd name="connsiteX14" fmla="*/ 366713 w 673894"/>
              <a:gd name="connsiteY14" fmla="*/ 2382 h 269082"/>
              <a:gd name="connsiteX15" fmla="*/ 373856 w 673894"/>
              <a:gd name="connsiteY15" fmla="*/ 4763 h 269082"/>
              <a:gd name="connsiteX16" fmla="*/ 383381 w 673894"/>
              <a:gd name="connsiteY16" fmla="*/ 7144 h 269082"/>
              <a:gd name="connsiteX17" fmla="*/ 400050 w 673894"/>
              <a:gd name="connsiteY17" fmla="*/ 14288 h 269082"/>
              <a:gd name="connsiteX18" fmla="*/ 411956 w 673894"/>
              <a:gd name="connsiteY18" fmla="*/ 19050 h 269082"/>
              <a:gd name="connsiteX19" fmla="*/ 435769 w 673894"/>
              <a:gd name="connsiteY19" fmla="*/ 26194 h 269082"/>
              <a:gd name="connsiteX20" fmla="*/ 464344 w 673894"/>
              <a:gd name="connsiteY20" fmla="*/ 42863 h 269082"/>
              <a:gd name="connsiteX21" fmla="*/ 476250 w 673894"/>
              <a:gd name="connsiteY21" fmla="*/ 50007 h 269082"/>
              <a:gd name="connsiteX22" fmla="*/ 485775 w 673894"/>
              <a:gd name="connsiteY22" fmla="*/ 57150 h 269082"/>
              <a:gd name="connsiteX23" fmla="*/ 500063 w 673894"/>
              <a:gd name="connsiteY23" fmla="*/ 66675 h 269082"/>
              <a:gd name="connsiteX24" fmla="*/ 507206 w 673894"/>
              <a:gd name="connsiteY24" fmla="*/ 71438 h 269082"/>
              <a:gd name="connsiteX25" fmla="*/ 514350 w 673894"/>
              <a:gd name="connsiteY25" fmla="*/ 78582 h 269082"/>
              <a:gd name="connsiteX26" fmla="*/ 545306 w 673894"/>
              <a:gd name="connsiteY26" fmla="*/ 102394 h 269082"/>
              <a:gd name="connsiteX27" fmla="*/ 564356 w 673894"/>
              <a:gd name="connsiteY27" fmla="*/ 121444 h 269082"/>
              <a:gd name="connsiteX28" fmla="*/ 588169 w 673894"/>
              <a:gd name="connsiteY28" fmla="*/ 142875 h 269082"/>
              <a:gd name="connsiteX29" fmla="*/ 597694 w 673894"/>
              <a:gd name="connsiteY29" fmla="*/ 157163 h 269082"/>
              <a:gd name="connsiteX30" fmla="*/ 614363 w 673894"/>
              <a:gd name="connsiteY30" fmla="*/ 178594 h 269082"/>
              <a:gd name="connsiteX31" fmla="*/ 621506 w 673894"/>
              <a:gd name="connsiteY31" fmla="*/ 188119 h 269082"/>
              <a:gd name="connsiteX32" fmla="*/ 638175 w 673894"/>
              <a:gd name="connsiteY32" fmla="*/ 211932 h 269082"/>
              <a:gd name="connsiteX33" fmla="*/ 642938 w 673894"/>
              <a:gd name="connsiteY33" fmla="*/ 221457 h 269082"/>
              <a:gd name="connsiteX34" fmla="*/ 650081 w 673894"/>
              <a:gd name="connsiteY34" fmla="*/ 230982 h 269082"/>
              <a:gd name="connsiteX35" fmla="*/ 664369 w 673894"/>
              <a:gd name="connsiteY35" fmla="*/ 250032 h 269082"/>
              <a:gd name="connsiteX36" fmla="*/ 666750 w 673894"/>
              <a:gd name="connsiteY36" fmla="*/ 257175 h 269082"/>
              <a:gd name="connsiteX37" fmla="*/ 671513 w 673894"/>
              <a:gd name="connsiteY37" fmla="*/ 264319 h 269082"/>
              <a:gd name="connsiteX38" fmla="*/ 673894 w 673894"/>
              <a:gd name="connsiteY38" fmla="*/ 269082 h 269082"/>
              <a:gd name="connsiteX39" fmla="*/ 673894 w 673894"/>
              <a:gd name="connsiteY39"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33363 w 673894"/>
              <a:gd name="connsiteY8" fmla="*/ 14288 h 269082"/>
              <a:gd name="connsiteX9" fmla="*/ 269081 w 673894"/>
              <a:gd name="connsiteY9" fmla="*/ 9525 h 269082"/>
              <a:gd name="connsiteX10" fmla="*/ 295275 w 673894"/>
              <a:gd name="connsiteY10" fmla="*/ 4763 h 269082"/>
              <a:gd name="connsiteX11" fmla="*/ 302419 w 673894"/>
              <a:gd name="connsiteY11" fmla="*/ 2382 h 269082"/>
              <a:gd name="connsiteX12" fmla="*/ 314325 w 673894"/>
              <a:gd name="connsiteY12" fmla="*/ 0 h 269082"/>
              <a:gd name="connsiteX13" fmla="*/ 366713 w 673894"/>
              <a:gd name="connsiteY13" fmla="*/ 2382 h 269082"/>
              <a:gd name="connsiteX14" fmla="*/ 373856 w 673894"/>
              <a:gd name="connsiteY14" fmla="*/ 4763 h 269082"/>
              <a:gd name="connsiteX15" fmla="*/ 383381 w 673894"/>
              <a:gd name="connsiteY15" fmla="*/ 7144 h 269082"/>
              <a:gd name="connsiteX16" fmla="*/ 400050 w 673894"/>
              <a:gd name="connsiteY16" fmla="*/ 14288 h 269082"/>
              <a:gd name="connsiteX17" fmla="*/ 411956 w 673894"/>
              <a:gd name="connsiteY17" fmla="*/ 19050 h 269082"/>
              <a:gd name="connsiteX18" fmla="*/ 435769 w 673894"/>
              <a:gd name="connsiteY18" fmla="*/ 26194 h 269082"/>
              <a:gd name="connsiteX19" fmla="*/ 464344 w 673894"/>
              <a:gd name="connsiteY19" fmla="*/ 42863 h 269082"/>
              <a:gd name="connsiteX20" fmla="*/ 476250 w 673894"/>
              <a:gd name="connsiteY20" fmla="*/ 50007 h 269082"/>
              <a:gd name="connsiteX21" fmla="*/ 485775 w 673894"/>
              <a:gd name="connsiteY21" fmla="*/ 57150 h 269082"/>
              <a:gd name="connsiteX22" fmla="*/ 500063 w 673894"/>
              <a:gd name="connsiteY22" fmla="*/ 66675 h 269082"/>
              <a:gd name="connsiteX23" fmla="*/ 507206 w 673894"/>
              <a:gd name="connsiteY23" fmla="*/ 71438 h 269082"/>
              <a:gd name="connsiteX24" fmla="*/ 514350 w 673894"/>
              <a:gd name="connsiteY24" fmla="*/ 78582 h 269082"/>
              <a:gd name="connsiteX25" fmla="*/ 545306 w 673894"/>
              <a:gd name="connsiteY25" fmla="*/ 102394 h 269082"/>
              <a:gd name="connsiteX26" fmla="*/ 564356 w 673894"/>
              <a:gd name="connsiteY26" fmla="*/ 121444 h 269082"/>
              <a:gd name="connsiteX27" fmla="*/ 588169 w 673894"/>
              <a:gd name="connsiteY27" fmla="*/ 142875 h 269082"/>
              <a:gd name="connsiteX28" fmla="*/ 597694 w 673894"/>
              <a:gd name="connsiteY28" fmla="*/ 157163 h 269082"/>
              <a:gd name="connsiteX29" fmla="*/ 614363 w 673894"/>
              <a:gd name="connsiteY29" fmla="*/ 178594 h 269082"/>
              <a:gd name="connsiteX30" fmla="*/ 621506 w 673894"/>
              <a:gd name="connsiteY30" fmla="*/ 188119 h 269082"/>
              <a:gd name="connsiteX31" fmla="*/ 638175 w 673894"/>
              <a:gd name="connsiteY31" fmla="*/ 211932 h 269082"/>
              <a:gd name="connsiteX32" fmla="*/ 642938 w 673894"/>
              <a:gd name="connsiteY32" fmla="*/ 221457 h 269082"/>
              <a:gd name="connsiteX33" fmla="*/ 650081 w 673894"/>
              <a:gd name="connsiteY33" fmla="*/ 230982 h 269082"/>
              <a:gd name="connsiteX34" fmla="*/ 664369 w 673894"/>
              <a:gd name="connsiteY34" fmla="*/ 250032 h 269082"/>
              <a:gd name="connsiteX35" fmla="*/ 666750 w 673894"/>
              <a:gd name="connsiteY35" fmla="*/ 257175 h 269082"/>
              <a:gd name="connsiteX36" fmla="*/ 671513 w 673894"/>
              <a:gd name="connsiteY36" fmla="*/ 264319 h 269082"/>
              <a:gd name="connsiteX37" fmla="*/ 673894 w 673894"/>
              <a:gd name="connsiteY37" fmla="*/ 269082 h 269082"/>
              <a:gd name="connsiteX38" fmla="*/ 673894 w 673894"/>
              <a:gd name="connsiteY38"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33363 w 673894"/>
              <a:gd name="connsiteY8" fmla="*/ 14288 h 269082"/>
              <a:gd name="connsiteX9" fmla="*/ 247650 w 673894"/>
              <a:gd name="connsiteY9" fmla="*/ 9525 h 269082"/>
              <a:gd name="connsiteX10" fmla="*/ 269081 w 673894"/>
              <a:gd name="connsiteY10" fmla="*/ 9525 h 269082"/>
              <a:gd name="connsiteX11" fmla="*/ 295275 w 673894"/>
              <a:gd name="connsiteY11" fmla="*/ 4763 h 269082"/>
              <a:gd name="connsiteX12" fmla="*/ 302419 w 673894"/>
              <a:gd name="connsiteY12" fmla="*/ 2382 h 269082"/>
              <a:gd name="connsiteX13" fmla="*/ 314325 w 673894"/>
              <a:gd name="connsiteY13" fmla="*/ 0 h 269082"/>
              <a:gd name="connsiteX14" fmla="*/ 366713 w 673894"/>
              <a:gd name="connsiteY14" fmla="*/ 2382 h 269082"/>
              <a:gd name="connsiteX15" fmla="*/ 373856 w 673894"/>
              <a:gd name="connsiteY15" fmla="*/ 4763 h 269082"/>
              <a:gd name="connsiteX16" fmla="*/ 383381 w 673894"/>
              <a:gd name="connsiteY16" fmla="*/ 7144 h 269082"/>
              <a:gd name="connsiteX17" fmla="*/ 400050 w 673894"/>
              <a:gd name="connsiteY17" fmla="*/ 14288 h 269082"/>
              <a:gd name="connsiteX18" fmla="*/ 411956 w 673894"/>
              <a:gd name="connsiteY18" fmla="*/ 19050 h 269082"/>
              <a:gd name="connsiteX19" fmla="*/ 435769 w 673894"/>
              <a:gd name="connsiteY19" fmla="*/ 26194 h 269082"/>
              <a:gd name="connsiteX20" fmla="*/ 464344 w 673894"/>
              <a:gd name="connsiteY20" fmla="*/ 42863 h 269082"/>
              <a:gd name="connsiteX21" fmla="*/ 476250 w 673894"/>
              <a:gd name="connsiteY21" fmla="*/ 50007 h 269082"/>
              <a:gd name="connsiteX22" fmla="*/ 485775 w 673894"/>
              <a:gd name="connsiteY22" fmla="*/ 57150 h 269082"/>
              <a:gd name="connsiteX23" fmla="*/ 500063 w 673894"/>
              <a:gd name="connsiteY23" fmla="*/ 66675 h 269082"/>
              <a:gd name="connsiteX24" fmla="*/ 507206 w 673894"/>
              <a:gd name="connsiteY24" fmla="*/ 71438 h 269082"/>
              <a:gd name="connsiteX25" fmla="*/ 514350 w 673894"/>
              <a:gd name="connsiteY25" fmla="*/ 78582 h 269082"/>
              <a:gd name="connsiteX26" fmla="*/ 545306 w 673894"/>
              <a:gd name="connsiteY26" fmla="*/ 102394 h 269082"/>
              <a:gd name="connsiteX27" fmla="*/ 564356 w 673894"/>
              <a:gd name="connsiteY27" fmla="*/ 121444 h 269082"/>
              <a:gd name="connsiteX28" fmla="*/ 588169 w 673894"/>
              <a:gd name="connsiteY28" fmla="*/ 142875 h 269082"/>
              <a:gd name="connsiteX29" fmla="*/ 597694 w 673894"/>
              <a:gd name="connsiteY29" fmla="*/ 157163 h 269082"/>
              <a:gd name="connsiteX30" fmla="*/ 614363 w 673894"/>
              <a:gd name="connsiteY30" fmla="*/ 178594 h 269082"/>
              <a:gd name="connsiteX31" fmla="*/ 621506 w 673894"/>
              <a:gd name="connsiteY31" fmla="*/ 188119 h 269082"/>
              <a:gd name="connsiteX32" fmla="*/ 638175 w 673894"/>
              <a:gd name="connsiteY32" fmla="*/ 211932 h 269082"/>
              <a:gd name="connsiteX33" fmla="*/ 642938 w 673894"/>
              <a:gd name="connsiteY33" fmla="*/ 221457 h 269082"/>
              <a:gd name="connsiteX34" fmla="*/ 650081 w 673894"/>
              <a:gd name="connsiteY34" fmla="*/ 230982 h 269082"/>
              <a:gd name="connsiteX35" fmla="*/ 664369 w 673894"/>
              <a:gd name="connsiteY35" fmla="*/ 250032 h 269082"/>
              <a:gd name="connsiteX36" fmla="*/ 666750 w 673894"/>
              <a:gd name="connsiteY36" fmla="*/ 257175 h 269082"/>
              <a:gd name="connsiteX37" fmla="*/ 671513 w 673894"/>
              <a:gd name="connsiteY37" fmla="*/ 264319 h 269082"/>
              <a:gd name="connsiteX38" fmla="*/ 673894 w 673894"/>
              <a:gd name="connsiteY38" fmla="*/ 269082 h 269082"/>
              <a:gd name="connsiteX39" fmla="*/ 673894 w 673894"/>
              <a:gd name="connsiteY39"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47650 w 673894"/>
              <a:gd name="connsiteY8" fmla="*/ 9525 h 269082"/>
              <a:gd name="connsiteX9" fmla="*/ 269081 w 673894"/>
              <a:gd name="connsiteY9" fmla="*/ 9525 h 269082"/>
              <a:gd name="connsiteX10" fmla="*/ 295275 w 673894"/>
              <a:gd name="connsiteY10" fmla="*/ 4763 h 269082"/>
              <a:gd name="connsiteX11" fmla="*/ 302419 w 673894"/>
              <a:gd name="connsiteY11" fmla="*/ 2382 h 269082"/>
              <a:gd name="connsiteX12" fmla="*/ 314325 w 673894"/>
              <a:gd name="connsiteY12" fmla="*/ 0 h 269082"/>
              <a:gd name="connsiteX13" fmla="*/ 366713 w 673894"/>
              <a:gd name="connsiteY13" fmla="*/ 2382 h 269082"/>
              <a:gd name="connsiteX14" fmla="*/ 373856 w 673894"/>
              <a:gd name="connsiteY14" fmla="*/ 4763 h 269082"/>
              <a:gd name="connsiteX15" fmla="*/ 383381 w 673894"/>
              <a:gd name="connsiteY15" fmla="*/ 7144 h 269082"/>
              <a:gd name="connsiteX16" fmla="*/ 400050 w 673894"/>
              <a:gd name="connsiteY16" fmla="*/ 14288 h 269082"/>
              <a:gd name="connsiteX17" fmla="*/ 411956 w 673894"/>
              <a:gd name="connsiteY17" fmla="*/ 19050 h 269082"/>
              <a:gd name="connsiteX18" fmla="*/ 435769 w 673894"/>
              <a:gd name="connsiteY18" fmla="*/ 26194 h 269082"/>
              <a:gd name="connsiteX19" fmla="*/ 464344 w 673894"/>
              <a:gd name="connsiteY19" fmla="*/ 42863 h 269082"/>
              <a:gd name="connsiteX20" fmla="*/ 476250 w 673894"/>
              <a:gd name="connsiteY20" fmla="*/ 50007 h 269082"/>
              <a:gd name="connsiteX21" fmla="*/ 485775 w 673894"/>
              <a:gd name="connsiteY21" fmla="*/ 57150 h 269082"/>
              <a:gd name="connsiteX22" fmla="*/ 500063 w 673894"/>
              <a:gd name="connsiteY22" fmla="*/ 66675 h 269082"/>
              <a:gd name="connsiteX23" fmla="*/ 507206 w 673894"/>
              <a:gd name="connsiteY23" fmla="*/ 71438 h 269082"/>
              <a:gd name="connsiteX24" fmla="*/ 514350 w 673894"/>
              <a:gd name="connsiteY24" fmla="*/ 78582 h 269082"/>
              <a:gd name="connsiteX25" fmla="*/ 545306 w 673894"/>
              <a:gd name="connsiteY25" fmla="*/ 102394 h 269082"/>
              <a:gd name="connsiteX26" fmla="*/ 564356 w 673894"/>
              <a:gd name="connsiteY26" fmla="*/ 121444 h 269082"/>
              <a:gd name="connsiteX27" fmla="*/ 588169 w 673894"/>
              <a:gd name="connsiteY27" fmla="*/ 142875 h 269082"/>
              <a:gd name="connsiteX28" fmla="*/ 597694 w 673894"/>
              <a:gd name="connsiteY28" fmla="*/ 157163 h 269082"/>
              <a:gd name="connsiteX29" fmla="*/ 614363 w 673894"/>
              <a:gd name="connsiteY29" fmla="*/ 178594 h 269082"/>
              <a:gd name="connsiteX30" fmla="*/ 621506 w 673894"/>
              <a:gd name="connsiteY30" fmla="*/ 188119 h 269082"/>
              <a:gd name="connsiteX31" fmla="*/ 638175 w 673894"/>
              <a:gd name="connsiteY31" fmla="*/ 211932 h 269082"/>
              <a:gd name="connsiteX32" fmla="*/ 642938 w 673894"/>
              <a:gd name="connsiteY32" fmla="*/ 221457 h 269082"/>
              <a:gd name="connsiteX33" fmla="*/ 650081 w 673894"/>
              <a:gd name="connsiteY33" fmla="*/ 230982 h 269082"/>
              <a:gd name="connsiteX34" fmla="*/ 664369 w 673894"/>
              <a:gd name="connsiteY34" fmla="*/ 250032 h 269082"/>
              <a:gd name="connsiteX35" fmla="*/ 666750 w 673894"/>
              <a:gd name="connsiteY35" fmla="*/ 257175 h 269082"/>
              <a:gd name="connsiteX36" fmla="*/ 671513 w 673894"/>
              <a:gd name="connsiteY36" fmla="*/ 264319 h 269082"/>
              <a:gd name="connsiteX37" fmla="*/ 673894 w 673894"/>
              <a:gd name="connsiteY37" fmla="*/ 269082 h 269082"/>
              <a:gd name="connsiteX38" fmla="*/ 673894 w 673894"/>
              <a:gd name="connsiteY38"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69081 w 673894"/>
              <a:gd name="connsiteY8" fmla="*/ 9525 h 269082"/>
              <a:gd name="connsiteX9" fmla="*/ 295275 w 673894"/>
              <a:gd name="connsiteY9" fmla="*/ 4763 h 269082"/>
              <a:gd name="connsiteX10" fmla="*/ 302419 w 673894"/>
              <a:gd name="connsiteY10" fmla="*/ 2382 h 269082"/>
              <a:gd name="connsiteX11" fmla="*/ 314325 w 673894"/>
              <a:gd name="connsiteY11" fmla="*/ 0 h 269082"/>
              <a:gd name="connsiteX12" fmla="*/ 366713 w 673894"/>
              <a:gd name="connsiteY12" fmla="*/ 2382 h 269082"/>
              <a:gd name="connsiteX13" fmla="*/ 373856 w 673894"/>
              <a:gd name="connsiteY13" fmla="*/ 4763 h 269082"/>
              <a:gd name="connsiteX14" fmla="*/ 383381 w 673894"/>
              <a:gd name="connsiteY14" fmla="*/ 7144 h 269082"/>
              <a:gd name="connsiteX15" fmla="*/ 400050 w 673894"/>
              <a:gd name="connsiteY15" fmla="*/ 14288 h 269082"/>
              <a:gd name="connsiteX16" fmla="*/ 411956 w 673894"/>
              <a:gd name="connsiteY16" fmla="*/ 19050 h 269082"/>
              <a:gd name="connsiteX17" fmla="*/ 435769 w 673894"/>
              <a:gd name="connsiteY17" fmla="*/ 26194 h 269082"/>
              <a:gd name="connsiteX18" fmla="*/ 464344 w 673894"/>
              <a:gd name="connsiteY18" fmla="*/ 42863 h 269082"/>
              <a:gd name="connsiteX19" fmla="*/ 476250 w 673894"/>
              <a:gd name="connsiteY19" fmla="*/ 50007 h 269082"/>
              <a:gd name="connsiteX20" fmla="*/ 485775 w 673894"/>
              <a:gd name="connsiteY20" fmla="*/ 57150 h 269082"/>
              <a:gd name="connsiteX21" fmla="*/ 500063 w 673894"/>
              <a:gd name="connsiteY21" fmla="*/ 66675 h 269082"/>
              <a:gd name="connsiteX22" fmla="*/ 507206 w 673894"/>
              <a:gd name="connsiteY22" fmla="*/ 71438 h 269082"/>
              <a:gd name="connsiteX23" fmla="*/ 514350 w 673894"/>
              <a:gd name="connsiteY23" fmla="*/ 78582 h 269082"/>
              <a:gd name="connsiteX24" fmla="*/ 545306 w 673894"/>
              <a:gd name="connsiteY24" fmla="*/ 102394 h 269082"/>
              <a:gd name="connsiteX25" fmla="*/ 564356 w 673894"/>
              <a:gd name="connsiteY25" fmla="*/ 121444 h 269082"/>
              <a:gd name="connsiteX26" fmla="*/ 588169 w 673894"/>
              <a:gd name="connsiteY26" fmla="*/ 142875 h 269082"/>
              <a:gd name="connsiteX27" fmla="*/ 597694 w 673894"/>
              <a:gd name="connsiteY27" fmla="*/ 157163 h 269082"/>
              <a:gd name="connsiteX28" fmla="*/ 614363 w 673894"/>
              <a:gd name="connsiteY28" fmla="*/ 178594 h 269082"/>
              <a:gd name="connsiteX29" fmla="*/ 621506 w 673894"/>
              <a:gd name="connsiteY29" fmla="*/ 188119 h 269082"/>
              <a:gd name="connsiteX30" fmla="*/ 638175 w 673894"/>
              <a:gd name="connsiteY30" fmla="*/ 211932 h 269082"/>
              <a:gd name="connsiteX31" fmla="*/ 642938 w 673894"/>
              <a:gd name="connsiteY31" fmla="*/ 221457 h 269082"/>
              <a:gd name="connsiteX32" fmla="*/ 650081 w 673894"/>
              <a:gd name="connsiteY32" fmla="*/ 230982 h 269082"/>
              <a:gd name="connsiteX33" fmla="*/ 664369 w 673894"/>
              <a:gd name="connsiteY33" fmla="*/ 250032 h 269082"/>
              <a:gd name="connsiteX34" fmla="*/ 666750 w 673894"/>
              <a:gd name="connsiteY34" fmla="*/ 257175 h 269082"/>
              <a:gd name="connsiteX35" fmla="*/ 671513 w 673894"/>
              <a:gd name="connsiteY35" fmla="*/ 264319 h 269082"/>
              <a:gd name="connsiteX36" fmla="*/ 673894 w 673894"/>
              <a:gd name="connsiteY36" fmla="*/ 269082 h 269082"/>
              <a:gd name="connsiteX37" fmla="*/ 673894 w 673894"/>
              <a:gd name="connsiteY37"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95275 w 673894"/>
              <a:gd name="connsiteY8" fmla="*/ 4763 h 269082"/>
              <a:gd name="connsiteX9" fmla="*/ 302419 w 673894"/>
              <a:gd name="connsiteY9" fmla="*/ 2382 h 269082"/>
              <a:gd name="connsiteX10" fmla="*/ 314325 w 673894"/>
              <a:gd name="connsiteY10" fmla="*/ 0 h 269082"/>
              <a:gd name="connsiteX11" fmla="*/ 366713 w 673894"/>
              <a:gd name="connsiteY11" fmla="*/ 2382 h 269082"/>
              <a:gd name="connsiteX12" fmla="*/ 373856 w 673894"/>
              <a:gd name="connsiteY12" fmla="*/ 4763 h 269082"/>
              <a:gd name="connsiteX13" fmla="*/ 383381 w 673894"/>
              <a:gd name="connsiteY13" fmla="*/ 7144 h 269082"/>
              <a:gd name="connsiteX14" fmla="*/ 400050 w 673894"/>
              <a:gd name="connsiteY14" fmla="*/ 14288 h 269082"/>
              <a:gd name="connsiteX15" fmla="*/ 411956 w 673894"/>
              <a:gd name="connsiteY15" fmla="*/ 19050 h 269082"/>
              <a:gd name="connsiteX16" fmla="*/ 435769 w 673894"/>
              <a:gd name="connsiteY16" fmla="*/ 26194 h 269082"/>
              <a:gd name="connsiteX17" fmla="*/ 464344 w 673894"/>
              <a:gd name="connsiteY17" fmla="*/ 42863 h 269082"/>
              <a:gd name="connsiteX18" fmla="*/ 476250 w 673894"/>
              <a:gd name="connsiteY18" fmla="*/ 50007 h 269082"/>
              <a:gd name="connsiteX19" fmla="*/ 485775 w 673894"/>
              <a:gd name="connsiteY19" fmla="*/ 57150 h 269082"/>
              <a:gd name="connsiteX20" fmla="*/ 500063 w 673894"/>
              <a:gd name="connsiteY20" fmla="*/ 66675 h 269082"/>
              <a:gd name="connsiteX21" fmla="*/ 507206 w 673894"/>
              <a:gd name="connsiteY21" fmla="*/ 71438 h 269082"/>
              <a:gd name="connsiteX22" fmla="*/ 514350 w 673894"/>
              <a:gd name="connsiteY22" fmla="*/ 78582 h 269082"/>
              <a:gd name="connsiteX23" fmla="*/ 545306 w 673894"/>
              <a:gd name="connsiteY23" fmla="*/ 102394 h 269082"/>
              <a:gd name="connsiteX24" fmla="*/ 564356 w 673894"/>
              <a:gd name="connsiteY24" fmla="*/ 121444 h 269082"/>
              <a:gd name="connsiteX25" fmla="*/ 588169 w 673894"/>
              <a:gd name="connsiteY25" fmla="*/ 142875 h 269082"/>
              <a:gd name="connsiteX26" fmla="*/ 597694 w 673894"/>
              <a:gd name="connsiteY26" fmla="*/ 157163 h 269082"/>
              <a:gd name="connsiteX27" fmla="*/ 614363 w 673894"/>
              <a:gd name="connsiteY27" fmla="*/ 178594 h 269082"/>
              <a:gd name="connsiteX28" fmla="*/ 621506 w 673894"/>
              <a:gd name="connsiteY28" fmla="*/ 188119 h 269082"/>
              <a:gd name="connsiteX29" fmla="*/ 638175 w 673894"/>
              <a:gd name="connsiteY29" fmla="*/ 211932 h 269082"/>
              <a:gd name="connsiteX30" fmla="*/ 642938 w 673894"/>
              <a:gd name="connsiteY30" fmla="*/ 221457 h 269082"/>
              <a:gd name="connsiteX31" fmla="*/ 650081 w 673894"/>
              <a:gd name="connsiteY31" fmla="*/ 230982 h 269082"/>
              <a:gd name="connsiteX32" fmla="*/ 664369 w 673894"/>
              <a:gd name="connsiteY32" fmla="*/ 250032 h 269082"/>
              <a:gd name="connsiteX33" fmla="*/ 666750 w 673894"/>
              <a:gd name="connsiteY33" fmla="*/ 257175 h 269082"/>
              <a:gd name="connsiteX34" fmla="*/ 671513 w 673894"/>
              <a:gd name="connsiteY34" fmla="*/ 264319 h 269082"/>
              <a:gd name="connsiteX35" fmla="*/ 673894 w 673894"/>
              <a:gd name="connsiteY35" fmla="*/ 269082 h 269082"/>
              <a:gd name="connsiteX36" fmla="*/ 673894 w 673894"/>
              <a:gd name="connsiteY36"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95275 w 673894"/>
              <a:gd name="connsiteY8" fmla="*/ 4763 h 269082"/>
              <a:gd name="connsiteX9" fmla="*/ 314325 w 673894"/>
              <a:gd name="connsiteY9" fmla="*/ 0 h 269082"/>
              <a:gd name="connsiteX10" fmla="*/ 366713 w 673894"/>
              <a:gd name="connsiteY10" fmla="*/ 2382 h 269082"/>
              <a:gd name="connsiteX11" fmla="*/ 373856 w 673894"/>
              <a:gd name="connsiteY11" fmla="*/ 4763 h 269082"/>
              <a:gd name="connsiteX12" fmla="*/ 383381 w 673894"/>
              <a:gd name="connsiteY12" fmla="*/ 7144 h 269082"/>
              <a:gd name="connsiteX13" fmla="*/ 400050 w 673894"/>
              <a:gd name="connsiteY13" fmla="*/ 14288 h 269082"/>
              <a:gd name="connsiteX14" fmla="*/ 411956 w 673894"/>
              <a:gd name="connsiteY14" fmla="*/ 19050 h 269082"/>
              <a:gd name="connsiteX15" fmla="*/ 435769 w 673894"/>
              <a:gd name="connsiteY15" fmla="*/ 26194 h 269082"/>
              <a:gd name="connsiteX16" fmla="*/ 464344 w 673894"/>
              <a:gd name="connsiteY16" fmla="*/ 42863 h 269082"/>
              <a:gd name="connsiteX17" fmla="*/ 476250 w 673894"/>
              <a:gd name="connsiteY17" fmla="*/ 50007 h 269082"/>
              <a:gd name="connsiteX18" fmla="*/ 485775 w 673894"/>
              <a:gd name="connsiteY18" fmla="*/ 57150 h 269082"/>
              <a:gd name="connsiteX19" fmla="*/ 500063 w 673894"/>
              <a:gd name="connsiteY19" fmla="*/ 66675 h 269082"/>
              <a:gd name="connsiteX20" fmla="*/ 507206 w 673894"/>
              <a:gd name="connsiteY20" fmla="*/ 71438 h 269082"/>
              <a:gd name="connsiteX21" fmla="*/ 514350 w 673894"/>
              <a:gd name="connsiteY21" fmla="*/ 78582 h 269082"/>
              <a:gd name="connsiteX22" fmla="*/ 545306 w 673894"/>
              <a:gd name="connsiteY22" fmla="*/ 102394 h 269082"/>
              <a:gd name="connsiteX23" fmla="*/ 564356 w 673894"/>
              <a:gd name="connsiteY23" fmla="*/ 121444 h 269082"/>
              <a:gd name="connsiteX24" fmla="*/ 588169 w 673894"/>
              <a:gd name="connsiteY24" fmla="*/ 142875 h 269082"/>
              <a:gd name="connsiteX25" fmla="*/ 597694 w 673894"/>
              <a:gd name="connsiteY25" fmla="*/ 157163 h 269082"/>
              <a:gd name="connsiteX26" fmla="*/ 614363 w 673894"/>
              <a:gd name="connsiteY26" fmla="*/ 178594 h 269082"/>
              <a:gd name="connsiteX27" fmla="*/ 621506 w 673894"/>
              <a:gd name="connsiteY27" fmla="*/ 188119 h 269082"/>
              <a:gd name="connsiteX28" fmla="*/ 638175 w 673894"/>
              <a:gd name="connsiteY28" fmla="*/ 211932 h 269082"/>
              <a:gd name="connsiteX29" fmla="*/ 642938 w 673894"/>
              <a:gd name="connsiteY29" fmla="*/ 221457 h 269082"/>
              <a:gd name="connsiteX30" fmla="*/ 650081 w 673894"/>
              <a:gd name="connsiteY30" fmla="*/ 230982 h 269082"/>
              <a:gd name="connsiteX31" fmla="*/ 664369 w 673894"/>
              <a:gd name="connsiteY31" fmla="*/ 250032 h 269082"/>
              <a:gd name="connsiteX32" fmla="*/ 666750 w 673894"/>
              <a:gd name="connsiteY32" fmla="*/ 257175 h 269082"/>
              <a:gd name="connsiteX33" fmla="*/ 671513 w 673894"/>
              <a:gd name="connsiteY33" fmla="*/ 264319 h 269082"/>
              <a:gd name="connsiteX34" fmla="*/ 673894 w 673894"/>
              <a:gd name="connsiteY34" fmla="*/ 269082 h 269082"/>
              <a:gd name="connsiteX35" fmla="*/ 673894 w 673894"/>
              <a:gd name="connsiteY35" fmla="*/ 269082 h 269082"/>
              <a:gd name="connsiteX0" fmla="*/ 0 w 673894"/>
              <a:gd name="connsiteY0" fmla="*/ 245718 h 267150"/>
              <a:gd name="connsiteX1" fmla="*/ 0 w 673894"/>
              <a:gd name="connsiteY1" fmla="*/ 245718 h 267150"/>
              <a:gd name="connsiteX2" fmla="*/ 150019 w 673894"/>
              <a:gd name="connsiteY2" fmla="*/ 64743 h 267150"/>
              <a:gd name="connsiteX3" fmla="*/ 157163 w 673894"/>
              <a:gd name="connsiteY3" fmla="*/ 57600 h 267150"/>
              <a:gd name="connsiteX4" fmla="*/ 161925 w 673894"/>
              <a:gd name="connsiteY4" fmla="*/ 43312 h 267150"/>
              <a:gd name="connsiteX5" fmla="*/ 185738 w 673894"/>
              <a:gd name="connsiteY5" fmla="*/ 31406 h 267150"/>
              <a:gd name="connsiteX6" fmla="*/ 195263 w 673894"/>
              <a:gd name="connsiteY6" fmla="*/ 29025 h 267150"/>
              <a:gd name="connsiteX7" fmla="*/ 202406 w 673894"/>
              <a:gd name="connsiteY7" fmla="*/ 26643 h 267150"/>
              <a:gd name="connsiteX8" fmla="*/ 295275 w 673894"/>
              <a:gd name="connsiteY8" fmla="*/ 2831 h 267150"/>
              <a:gd name="connsiteX9" fmla="*/ 366713 w 673894"/>
              <a:gd name="connsiteY9" fmla="*/ 450 h 267150"/>
              <a:gd name="connsiteX10" fmla="*/ 373856 w 673894"/>
              <a:gd name="connsiteY10" fmla="*/ 2831 h 267150"/>
              <a:gd name="connsiteX11" fmla="*/ 383381 w 673894"/>
              <a:gd name="connsiteY11" fmla="*/ 5212 h 267150"/>
              <a:gd name="connsiteX12" fmla="*/ 400050 w 673894"/>
              <a:gd name="connsiteY12" fmla="*/ 12356 h 267150"/>
              <a:gd name="connsiteX13" fmla="*/ 411956 w 673894"/>
              <a:gd name="connsiteY13" fmla="*/ 17118 h 267150"/>
              <a:gd name="connsiteX14" fmla="*/ 435769 w 673894"/>
              <a:gd name="connsiteY14" fmla="*/ 24262 h 267150"/>
              <a:gd name="connsiteX15" fmla="*/ 464344 w 673894"/>
              <a:gd name="connsiteY15" fmla="*/ 40931 h 267150"/>
              <a:gd name="connsiteX16" fmla="*/ 476250 w 673894"/>
              <a:gd name="connsiteY16" fmla="*/ 48075 h 267150"/>
              <a:gd name="connsiteX17" fmla="*/ 485775 w 673894"/>
              <a:gd name="connsiteY17" fmla="*/ 55218 h 267150"/>
              <a:gd name="connsiteX18" fmla="*/ 500063 w 673894"/>
              <a:gd name="connsiteY18" fmla="*/ 64743 h 267150"/>
              <a:gd name="connsiteX19" fmla="*/ 507206 w 673894"/>
              <a:gd name="connsiteY19" fmla="*/ 69506 h 267150"/>
              <a:gd name="connsiteX20" fmla="*/ 514350 w 673894"/>
              <a:gd name="connsiteY20" fmla="*/ 76650 h 267150"/>
              <a:gd name="connsiteX21" fmla="*/ 545306 w 673894"/>
              <a:gd name="connsiteY21" fmla="*/ 100462 h 267150"/>
              <a:gd name="connsiteX22" fmla="*/ 564356 w 673894"/>
              <a:gd name="connsiteY22" fmla="*/ 119512 h 267150"/>
              <a:gd name="connsiteX23" fmla="*/ 588169 w 673894"/>
              <a:gd name="connsiteY23" fmla="*/ 140943 h 267150"/>
              <a:gd name="connsiteX24" fmla="*/ 597694 w 673894"/>
              <a:gd name="connsiteY24" fmla="*/ 155231 h 267150"/>
              <a:gd name="connsiteX25" fmla="*/ 614363 w 673894"/>
              <a:gd name="connsiteY25" fmla="*/ 176662 h 267150"/>
              <a:gd name="connsiteX26" fmla="*/ 621506 w 673894"/>
              <a:gd name="connsiteY26" fmla="*/ 186187 h 267150"/>
              <a:gd name="connsiteX27" fmla="*/ 638175 w 673894"/>
              <a:gd name="connsiteY27" fmla="*/ 210000 h 267150"/>
              <a:gd name="connsiteX28" fmla="*/ 642938 w 673894"/>
              <a:gd name="connsiteY28" fmla="*/ 219525 h 267150"/>
              <a:gd name="connsiteX29" fmla="*/ 650081 w 673894"/>
              <a:gd name="connsiteY29" fmla="*/ 229050 h 267150"/>
              <a:gd name="connsiteX30" fmla="*/ 664369 w 673894"/>
              <a:gd name="connsiteY30" fmla="*/ 248100 h 267150"/>
              <a:gd name="connsiteX31" fmla="*/ 666750 w 673894"/>
              <a:gd name="connsiteY31" fmla="*/ 255243 h 267150"/>
              <a:gd name="connsiteX32" fmla="*/ 671513 w 673894"/>
              <a:gd name="connsiteY32" fmla="*/ 262387 h 267150"/>
              <a:gd name="connsiteX33" fmla="*/ 673894 w 673894"/>
              <a:gd name="connsiteY33" fmla="*/ 267150 h 267150"/>
              <a:gd name="connsiteX34" fmla="*/ 673894 w 673894"/>
              <a:gd name="connsiteY34" fmla="*/ 267150 h 267150"/>
              <a:gd name="connsiteX0" fmla="*/ 0 w 673894"/>
              <a:gd name="connsiteY0" fmla="*/ 246667 h 268099"/>
              <a:gd name="connsiteX1" fmla="*/ 0 w 673894"/>
              <a:gd name="connsiteY1" fmla="*/ 246667 h 268099"/>
              <a:gd name="connsiteX2" fmla="*/ 150019 w 673894"/>
              <a:gd name="connsiteY2" fmla="*/ 65692 h 268099"/>
              <a:gd name="connsiteX3" fmla="*/ 157163 w 673894"/>
              <a:gd name="connsiteY3" fmla="*/ 58549 h 268099"/>
              <a:gd name="connsiteX4" fmla="*/ 161925 w 673894"/>
              <a:gd name="connsiteY4" fmla="*/ 44261 h 268099"/>
              <a:gd name="connsiteX5" fmla="*/ 185738 w 673894"/>
              <a:gd name="connsiteY5" fmla="*/ 32355 h 268099"/>
              <a:gd name="connsiteX6" fmla="*/ 195263 w 673894"/>
              <a:gd name="connsiteY6" fmla="*/ 29974 h 268099"/>
              <a:gd name="connsiteX7" fmla="*/ 202406 w 673894"/>
              <a:gd name="connsiteY7" fmla="*/ 27592 h 268099"/>
              <a:gd name="connsiteX8" fmla="*/ 366713 w 673894"/>
              <a:gd name="connsiteY8" fmla="*/ 1399 h 268099"/>
              <a:gd name="connsiteX9" fmla="*/ 373856 w 673894"/>
              <a:gd name="connsiteY9" fmla="*/ 3780 h 268099"/>
              <a:gd name="connsiteX10" fmla="*/ 383381 w 673894"/>
              <a:gd name="connsiteY10" fmla="*/ 6161 h 268099"/>
              <a:gd name="connsiteX11" fmla="*/ 400050 w 673894"/>
              <a:gd name="connsiteY11" fmla="*/ 13305 h 268099"/>
              <a:gd name="connsiteX12" fmla="*/ 411956 w 673894"/>
              <a:gd name="connsiteY12" fmla="*/ 18067 h 268099"/>
              <a:gd name="connsiteX13" fmla="*/ 435769 w 673894"/>
              <a:gd name="connsiteY13" fmla="*/ 25211 h 268099"/>
              <a:gd name="connsiteX14" fmla="*/ 464344 w 673894"/>
              <a:gd name="connsiteY14" fmla="*/ 41880 h 268099"/>
              <a:gd name="connsiteX15" fmla="*/ 476250 w 673894"/>
              <a:gd name="connsiteY15" fmla="*/ 49024 h 268099"/>
              <a:gd name="connsiteX16" fmla="*/ 485775 w 673894"/>
              <a:gd name="connsiteY16" fmla="*/ 56167 h 268099"/>
              <a:gd name="connsiteX17" fmla="*/ 500063 w 673894"/>
              <a:gd name="connsiteY17" fmla="*/ 65692 h 268099"/>
              <a:gd name="connsiteX18" fmla="*/ 507206 w 673894"/>
              <a:gd name="connsiteY18" fmla="*/ 70455 h 268099"/>
              <a:gd name="connsiteX19" fmla="*/ 514350 w 673894"/>
              <a:gd name="connsiteY19" fmla="*/ 77599 h 268099"/>
              <a:gd name="connsiteX20" fmla="*/ 545306 w 673894"/>
              <a:gd name="connsiteY20" fmla="*/ 101411 h 268099"/>
              <a:gd name="connsiteX21" fmla="*/ 564356 w 673894"/>
              <a:gd name="connsiteY21" fmla="*/ 120461 h 268099"/>
              <a:gd name="connsiteX22" fmla="*/ 588169 w 673894"/>
              <a:gd name="connsiteY22" fmla="*/ 141892 h 268099"/>
              <a:gd name="connsiteX23" fmla="*/ 597694 w 673894"/>
              <a:gd name="connsiteY23" fmla="*/ 156180 h 268099"/>
              <a:gd name="connsiteX24" fmla="*/ 614363 w 673894"/>
              <a:gd name="connsiteY24" fmla="*/ 177611 h 268099"/>
              <a:gd name="connsiteX25" fmla="*/ 621506 w 673894"/>
              <a:gd name="connsiteY25" fmla="*/ 187136 h 268099"/>
              <a:gd name="connsiteX26" fmla="*/ 638175 w 673894"/>
              <a:gd name="connsiteY26" fmla="*/ 210949 h 268099"/>
              <a:gd name="connsiteX27" fmla="*/ 642938 w 673894"/>
              <a:gd name="connsiteY27" fmla="*/ 220474 h 268099"/>
              <a:gd name="connsiteX28" fmla="*/ 650081 w 673894"/>
              <a:gd name="connsiteY28" fmla="*/ 229999 h 268099"/>
              <a:gd name="connsiteX29" fmla="*/ 664369 w 673894"/>
              <a:gd name="connsiteY29" fmla="*/ 249049 h 268099"/>
              <a:gd name="connsiteX30" fmla="*/ 666750 w 673894"/>
              <a:gd name="connsiteY30" fmla="*/ 256192 h 268099"/>
              <a:gd name="connsiteX31" fmla="*/ 671513 w 673894"/>
              <a:gd name="connsiteY31" fmla="*/ 263336 h 268099"/>
              <a:gd name="connsiteX32" fmla="*/ 673894 w 673894"/>
              <a:gd name="connsiteY32" fmla="*/ 268099 h 268099"/>
              <a:gd name="connsiteX33" fmla="*/ 673894 w 673894"/>
              <a:gd name="connsiteY33" fmla="*/ 268099 h 268099"/>
              <a:gd name="connsiteX0" fmla="*/ 0 w 673894"/>
              <a:gd name="connsiteY0" fmla="*/ 246837 h 268269"/>
              <a:gd name="connsiteX1" fmla="*/ 0 w 673894"/>
              <a:gd name="connsiteY1" fmla="*/ 246837 h 268269"/>
              <a:gd name="connsiteX2" fmla="*/ 150019 w 673894"/>
              <a:gd name="connsiteY2" fmla="*/ 65862 h 268269"/>
              <a:gd name="connsiteX3" fmla="*/ 157163 w 673894"/>
              <a:gd name="connsiteY3" fmla="*/ 58719 h 268269"/>
              <a:gd name="connsiteX4" fmla="*/ 161925 w 673894"/>
              <a:gd name="connsiteY4" fmla="*/ 44431 h 268269"/>
              <a:gd name="connsiteX5" fmla="*/ 185738 w 673894"/>
              <a:gd name="connsiteY5" fmla="*/ 32525 h 268269"/>
              <a:gd name="connsiteX6" fmla="*/ 195263 w 673894"/>
              <a:gd name="connsiteY6" fmla="*/ 30144 h 268269"/>
              <a:gd name="connsiteX7" fmla="*/ 366713 w 673894"/>
              <a:gd name="connsiteY7" fmla="*/ 1569 h 268269"/>
              <a:gd name="connsiteX8" fmla="*/ 373856 w 673894"/>
              <a:gd name="connsiteY8" fmla="*/ 3950 h 268269"/>
              <a:gd name="connsiteX9" fmla="*/ 383381 w 673894"/>
              <a:gd name="connsiteY9" fmla="*/ 6331 h 268269"/>
              <a:gd name="connsiteX10" fmla="*/ 400050 w 673894"/>
              <a:gd name="connsiteY10" fmla="*/ 13475 h 268269"/>
              <a:gd name="connsiteX11" fmla="*/ 411956 w 673894"/>
              <a:gd name="connsiteY11" fmla="*/ 18237 h 268269"/>
              <a:gd name="connsiteX12" fmla="*/ 435769 w 673894"/>
              <a:gd name="connsiteY12" fmla="*/ 25381 h 268269"/>
              <a:gd name="connsiteX13" fmla="*/ 464344 w 673894"/>
              <a:gd name="connsiteY13" fmla="*/ 42050 h 268269"/>
              <a:gd name="connsiteX14" fmla="*/ 476250 w 673894"/>
              <a:gd name="connsiteY14" fmla="*/ 49194 h 268269"/>
              <a:gd name="connsiteX15" fmla="*/ 485775 w 673894"/>
              <a:gd name="connsiteY15" fmla="*/ 56337 h 268269"/>
              <a:gd name="connsiteX16" fmla="*/ 500063 w 673894"/>
              <a:gd name="connsiteY16" fmla="*/ 65862 h 268269"/>
              <a:gd name="connsiteX17" fmla="*/ 507206 w 673894"/>
              <a:gd name="connsiteY17" fmla="*/ 70625 h 268269"/>
              <a:gd name="connsiteX18" fmla="*/ 514350 w 673894"/>
              <a:gd name="connsiteY18" fmla="*/ 77769 h 268269"/>
              <a:gd name="connsiteX19" fmla="*/ 545306 w 673894"/>
              <a:gd name="connsiteY19" fmla="*/ 101581 h 268269"/>
              <a:gd name="connsiteX20" fmla="*/ 564356 w 673894"/>
              <a:gd name="connsiteY20" fmla="*/ 120631 h 268269"/>
              <a:gd name="connsiteX21" fmla="*/ 588169 w 673894"/>
              <a:gd name="connsiteY21" fmla="*/ 142062 h 268269"/>
              <a:gd name="connsiteX22" fmla="*/ 597694 w 673894"/>
              <a:gd name="connsiteY22" fmla="*/ 156350 h 268269"/>
              <a:gd name="connsiteX23" fmla="*/ 614363 w 673894"/>
              <a:gd name="connsiteY23" fmla="*/ 177781 h 268269"/>
              <a:gd name="connsiteX24" fmla="*/ 621506 w 673894"/>
              <a:gd name="connsiteY24" fmla="*/ 187306 h 268269"/>
              <a:gd name="connsiteX25" fmla="*/ 638175 w 673894"/>
              <a:gd name="connsiteY25" fmla="*/ 211119 h 268269"/>
              <a:gd name="connsiteX26" fmla="*/ 642938 w 673894"/>
              <a:gd name="connsiteY26" fmla="*/ 220644 h 268269"/>
              <a:gd name="connsiteX27" fmla="*/ 650081 w 673894"/>
              <a:gd name="connsiteY27" fmla="*/ 230169 h 268269"/>
              <a:gd name="connsiteX28" fmla="*/ 664369 w 673894"/>
              <a:gd name="connsiteY28" fmla="*/ 249219 h 268269"/>
              <a:gd name="connsiteX29" fmla="*/ 666750 w 673894"/>
              <a:gd name="connsiteY29" fmla="*/ 256362 h 268269"/>
              <a:gd name="connsiteX30" fmla="*/ 671513 w 673894"/>
              <a:gd name="connsiteY30" fmla="*/ 263506 h 268269"/>
              <a:gd name="connsiteX31" fmla="*/ 673894 w 673894"/>
              <a:gd name="connsiteY31" fmla="*/ 268269 h 268269"/>
              <a:gd name="connsiteX32" fmla="*/ 673894 w 673894"/>
              <a:gd name="connsiteY32" fmla="*/ 268269 h 268269"/>
              <a:gd name="connsiteX0" fmla="*/ 0 w 673894"/>
              <a:gd name="connsiteY0" fmla="*/ 247006 h 268438"/>
              <a:gd name="connsiteX1" fmla="*/ 0 w 673894"/>
              <a:gd name="connsiteY1" fmla="*/ 247006 h 268438"/>
              <a:gd name="connsiteX2" fmla="*/ 150019 w 673894"/>
              <a:gd name="connsiteY2" fmla="*/ 66031 h 268438"/>
              <a:gd name="connsiteX3" fmla="*/ 157163 w 673894"/>
              <a:gd name="connsiteY3" fmla="*/ 58888 h 268438"/>
              <a:gd name="connsiteX4" fmla="*/ 161925 w 673894"/>
              <a:gd name="connsiteY4" fmla="*/ 44600 h 268438"/>
              <a:gd name="connsiteX5" fmla="*/ 185738 w 673894"/>
              <a:gd name="connsiteY5" fmla="*/ 32694 h 268438"/>
              <a:gd name="connsiteX6" fmla="*/ 366713 w 673894"/>
              <a:gd name="connsiteY6" fmla="*/ 1738 h 268438"/>
              <a:gd name="connsiteX7" fmla="*/ 373856 w 673894"/>
              <a:gd name="connsiteY7" fmla="*/ 4119 h 268438"/>
              <a:gd name="connsiteX8" fmla="*/ 383381 w 673894"/>
              <a:gd name="connsiteY8" fmla="*/ 6500 h 268438"/>
              <a:gd name="connsiteX9" fmla="*/ 400050 w 673894"/>
              <a:gd name="connsiteY9" fmla="*/ 13644 h 268438"/>
              <a:gd name="connsiteX10" fmla="*/ 411956 w 673894"/>
              <a:gd name="connsiteY10" fmla="*/ 18406 h 268438"/>
              <a:gd name="connsiteX11" fmla="*/ 435769 w 673894"/>
              <a:gd name="connsiteY11" fmla="*/ 25550 h 268438"/>
              <a:gd name="connsiteX12" fmla="*/ 464344 w 673894"/>
              <a:gd name="connsiteY12" fmla="*/ 42219 h 268438"/>
              <a:gd name="connsiteX13" fmla="*/ 476250 w 673894"/>
              <a:gd name="connsiteY13" fmla="*/ 49363 h 268438"/>
              <a:gd name="connsiteX14" fmla="*/ 485775 w 673894"/>
              <a:gd name="connsiteY14" fmla="*/ 56506 h 268438"/>
              <a:gd name="connsiteX15" fmla="*/ 500063 w 673894"/>
              <a:gd name="connsiteY15" fmla="*/ 66031 h 268438"/>
              <a:gd name="connsiteX16" fmla="*/ 507206 w 673894"/>
              <a:gd name="connsiteY16" fmla="*/ 70794 h 268438"/>
              <a:gd name="connsiteX17" fmla="*/ 514350 w 673894"/>
              <a:gd name="connsiteY17" fmla="*/ 77938 h 268438"/>
              <a:gd name="connsiteX18" fmla="*/ 545306 w 673894"/>
              <a:gd name="connsiteY18" fmla="*/ 101750 h 268438"/>
              <a:gd name="connsiteX19" fmla="*/ 564356 w 673894"/>
              <a:gd name="connsiteY19" fmla="*/ 120800 h 268438"/>
              <a:gd name="connsiteX20" fmla="*/ 588169 w 673894"/>
              <a:gd name="connsiteY20" fmla="*/ 142231 h 268438"/>
              <a:gd name="connsiteX21" fmla="*/ 597694 w 673894"/>
              <a:gd name="connsiteY21" fmla="*/ 156519 h 268438"/>
              <a:gd name="connsiteX22" fmla="*/ 614363 w 673894"/>
              <a:gd name="connsiteY22" fmla="*/ 177950 h 268438"/>
              <a:gd name="connsiteX23" fmla="*/ 621506 w 673894"/>
              <a:gd name="connsiteY23" fmla="*/ 187475 h 268438"/>
              <a:gd name="connsiteX24" fmla="*/ 638175 w 673894"/>
              <a:gd name="connsiteY24" fmla="*/ 211288 h 268438"/>
              <a:gd name="connsiteX25" fmla="*/ 642938 w 673894"/>
              <a:gd name="connsiteY25" fmla="*/ 220813 h 268438"/>
              <a:gd name="connsiteX26" fmla="*/ 650081 w 673894"/>
              <a:gd name="connsiteY26" fmla="*/ 230338 h 268438"/>
              <a:gd name="connsiteX27" fmla="*/ 664369 w 673894"/>
              <a:gd name="connsiteY27" fmla="*/ 249388 h 268438"/>
              <a:gd name="connsiteX28" fmla="*/ 666750 w 673894"/>
              <a:gd name="connsiteY28" fmla="*/ 256531 h 268438"/>
              <a:gd name="connsiteX29" fmla="*/ 671513 w 673894"/>
              <a:gd name="connsiteY29" fmla="*/ 263675 h 268438"/>
              <a:gd name="connsiteX30" fmla="*/ 673894 w 673894"/>
              <a:gd name="connsiteY30" fmla="*/ 268438 h 268438"/>
              <a:gd name="connsiteX31" fmla="*/ 673894 w 673894"/>
              <a:gd name="connsiteY31" fmla="*/ 268438 h 268438"/>
              <a:gd name="connsiteX0" fmla="*/ 0 w 673894"/>
              <a:gd name="connsiteY0" fmla="*/ 247867 h 269299"/>
              <a:gd name="connsiteX1" fmla="*/ 0 w 673894"/>
              <a:gd name="connsiteY1" fmla="*/ 247867 h 269299"/>
              <a:gd name="connsiteX2" fmla="*/ 150019 w 673894"/>
              <a:gd name="connsiteY2" fmla="*/ 66892 h 269299"/>
              <a:gd name="connsiteX3" fmla="*/ 157163 w 673894"/>
              <a:gd name="connsiteY3" fmla="*/ 59749 h 269299"/>
              <a:gd name="connsiteX4" fmla="*/ 161925 w 673894"/>
              <a:gd name="connsiteY4" fmla="*/ 45461 h 269299"/>
              <a:gd name="connsiteX5" fmla="*/ 366713 w 673894"/>
              <a:gd name="connsiteY5" fmla="*/ 2599 h 269299"/>
              <a:gd name="connsiteX6" fmla="*/ 373856 w 673894"/>
              <a:gd name="connsiteY6" fmla="*/ 4980 h 269299"/>
              <a:gd name="connsiteX7" fmla="*/ 383381 w 673894"/>
              <a:gd name="connsiteY7" fmla="*/ 7361 h 269299"/>
              <a:gd name="connsiteX8" fmla="*/ 400050 w 673894"/>
              <a:gd name="connsiteY8" fmla="*/ 14505 h 269299"/>
              <a:gd name="connsiteX9" fmla="*/ 411956 w 673894"/>
              <a:gd name="connsiteY9" fmla="*/ 19267 h 269299"/>
              <a:gd name="connsiteX10" fmla="*/ 435769 w 673894"/>
              <a:gd name="connsiteY10" fmla="*/ 26411 h 269299"/>
              <a:gd name="connsiteX11" fmla="*/ 464344 w 673894"/>
              <a:gd name="connsiteY11" fmla="*/ 43080 h 269299"/>
              <a:gd name="connsiteX12" fmla="*/ 476250 w 673894"/>
              <a:gd name="connsiteY12" fmla="*/ 50224 h 269299"/>
              <a:gd name="connsiteX13" fmla="*/ 485775 w 673894"/>
              <a:gd name="connsiteY13" fmla="*/ 57367 h 269299"/>
              <a:gd name="connsiteX14" fmla="*/ 500063 w 673894"/>
              <a:gd name="connsiteY14" fmla="*/ 66892 h 269299"/>
              <a:gd name="connsiteX15" fmla="*/ 507206 w 673894"/>
              <a:gd name="connsiteY15" fmla="*/ 71655 h 269299"/>
              <a:gd name="connsiteX16" fmla="*/ 514350 w 673894"/>
              <a:gd name="connsiteY16" fmla="*/ 78799 h 269299"/>
              <a:gd name="connsiteX17" fmla="*/ 545306 w 673894"/>
              <a:gd name="connsiteY17" fmla="*/ 102611 h 269299"/>
              <a:gd name="connsiteX18" fmla="*/ 564356 w 673894"/>
              <a:gd name="connsiteY18" fmla="*/ 121661 h 269299"/>
              <a:gd name="connsiteX19" fmla="*/ 588169 w 673894"/>
              <a:gd name="connsiteY19" fmla="*/ 143092 h 269299"/>
              <a:gd name="connsiteX20" fmla="*/ 597694 w 673894"/>
              <a:gd name="connsiteY20" fmla="*/ 157380 h 269299"/>
              <a:gd name="connsiteX21" fmla="*/ 614363 w 673894"/>
              <a:gd name="connsiteY21" fmla="*/ 178811 h 269299"/>
              <a:gd name="connsiteX22" fmla="*/ 621506 w 673894"/>
              <a:gd name="connsiteY22" fmla="*/ 188336 h 269299"/>
              <a:gd name="connsiteX23" fmla="*/ 638175 w 673894"/>
              <a:gd name="connsiteY23" fmla="*/ 212149 h 269299"/>
              <a:gd name="connsiteX24" fmla="*/ 642938 w 673894"/>
              <a:gd name="connsiteY24" fmla="*/ 221674 h 269299"/>
              <a:gd name="connsiteX25" fmla="*/ 650081 w 673894"/>
              <a:gd name="connsiteY25" fmla="*/ 231199 h 269299"/>
              <a:gd name="connsiteX26" fmla="*/ 664369 w 673894"/>
              <a:gd name="connsiteY26" fmla="*/ 250249 h 269299"/>
              <a:gd name="connsiteX27" fmla="*/ 666750 w 673894"/>
              <a:gd name="connsiteY27" fmla="*/ 257392 h 269299"/>
              <a:gd name="connsiteX28" fmla="*/ 671513 w 673894"/>
              <a:gd name="connsiteY28" fmla="*/ 264536 h 269299"/>
              <a:gd name="connsiteX29" fmla="*/ 673894 w 673894"/>
              <a:gd name="connsiteY29" fmla="*/ 269299 h 269299"/>
              <a:gd name="connsiteX30" fmla="*/ 673894 w 673894"/>
              <a:gd name="connsiteY30" fmla="*/ 269299 h 269299"/>
              <a:gd name="connsiteX0" fmla="*/ 0 w 673894"/>
              <a:gd name="connsiteY0" fmla="*/ 248910 h 270342"/>
              <a:gd name="connsiteX1" fmla="*/ 0 w 673894"/>
              <a:gd name="connsiteY1" fmla="*/ 248910 h 270342"/>
              <a:gd name="connsiteX2" fmla="*/ 150019 w 673894"/>
              <a:gd name="connsiteY2" fmla="*/ 67935 h 270342"/>
              <a:gd name="connsiteX3" fmla="*/ 157163 w 673894"/>
              <a:gd name="connsiteY3" fmla="*/ 60792 h 270342"/>
              <a:gd name="connsiteX4" fmla="*/ 366713 w 673894"/>
              <a:gd name="connsiteY4" fmla="*/ 3642 h 270342"/>
              <a:gd name="connsiteX5" fmla="*/ 373856 w 673894"/>
              <a:gd name="connsiteY5" fmla="*/ 6023 h 270342"/>
              <a:gd name="connsiteX6" fmla="*/ 383381 w 673894"/>
              <a:gd name="connsiteY6" fmla="*/ 8404 h 270342"/>
              <a:gd name="connsiteX7" fmla="*/ 400050 w 673894"/>
              <a:gd name="connsiteY7" fmla="*/ 15548 h 270342"/>
              <a:gd name="connsiteX8" fmla="*/ 411956 w 673894"/>
              <a:gd name="connsiteY8" fmla="*/ 20310 h 270342"/>
              <a:gd name="connsiteX9" fmla="*/ 435769 w 673894"/>
              <a:gd name="connsiteY9" fmla="*/ 27454 h 270342"/>
              <a:gd name="connsiteX10" fmla="*/ 464344 w 673894"/>
              <a:gd name="connsiteY10" fmla="*/ 44123 h 270342"/>
              <a:gd name="connsiteX11" fmla="*/ 476250 w 673894"/>
              <a:gd name="connsiteY11" fmla="*/ 51267 h 270342"/>
              <a:gd name="connsiteX12" fmla="*/ 485775 w 673894"/>
              <a:gd name="connsiteY12" fmla="*/ 58410 h 270342"/>
              <a:gd name="connsiteX13" fmla="*/ 500063 w 673894"/>
              <a:gd name="connsiteY13" fmla="*/ 67935 h 270342"/>
              <a:gd name="connsiteX14" fmla="*/ 507206 w 673894"/>
              <a:gd name="connsiteY14" fmla="*/ 72698 h 270342"/>
              <a:gd name="connsiteX15" fmla="*/ 514350 w 673894"/>
              <a:gd name="connsiteY15" fmla="*/ 79842 h 270342"/>
              <a:gd name="connsiteX16" fmla="*/ 545306 w 673894"/>
              <a:gd name="connsiteY16" fmla="*/ 103654 h 270342"/>
              <a:gd name="connsiteX17" fmla="*/ 564356 w 673894"/>
              <a:gd name="connsiteY17" fmla="*/ 122704 h 270342"/>
              <a:gd name="connsiteX18" fmla="*/ 588169 w 673894"/>
              <a:gd name="connsiteY18" fmla="*/ 144135 h 270342"/>
              <a:gd name="connsiteX19" fmla="*/ 597694 w 673894"/>
              <a:gd name="connsiteY19" fmla="*/ 158423 h 270342"/>
              <a:gd name="connsiteX20" fmla="*/ 614363 w 673894"/>
              <a:gd name="connsiteY20" fmla="*/ 179854 h 270342"/>
              <a:gd name="connsiteX21" fmla="*/ 621506 w 673894"/>
              <a:gd name="connsiteY21" fmla="*/ 189379 h 270342"/>
              <a:gd name="connsiteX22" fmla="*/ 638175 w 673894"/>
              <a:gd name="connsiteY22" fmla="*/ 213192 h 270342"/>
              <a:gd name="connsiteX23" fmla="*/ 642938 w 673894"/>
              <a:gd name="connsiteY23" fmla="*/ 222717 h 270342"/>
              <a:gd name="connsiteX24" fmla="*/ 650081 w 673894"/>
              <a:gd name="connsiteY24" fmla="*/ 232242 h 270342"/>
              <a:gd name="connsiteX25" fmla="*/ 664369 w 673894"/>
              <a:gd name="connsiteY25" fmla="*/ 251292 h 270342"/>
              <a:gd name="connsiteX26" fmla="*/ 666750 w 673894"/>
              <a:gd name="connsiteY26" fmla="*/ 258435 h 270342"/>
              <a:gd name="connsiteX27" fmla="*/ 671513 w 673894"/>
              <a:gd name="connsiteY27" fmla="*/ 265579 h 270342"/>
              <a:gd name="connsiteX28" fmla="*/ 673894 w 673894"/>
              <a:gd name="connsiteY28" fmla="*/ 270342 h 270342"/>
              <a:gd name="connsiteX29" fmla="*/ 673894 w 673894"/>
              <a:gd name="connsiteY29" fmla="*/ 270342 h 270342"/>
              <a:gd name="connsiteX0" fmla="*/ 0 w 673894"/>
              <a:gd name="connsiteY0" fmla="*/ 249434 h 270866"/>
              <a:gd name="connsiteX1" fmla="*/ 0 w 673894"/>
              <a:gd name="connsiteY1" fmla="*/ 249434 h 270866"/>
              <a:gd name="connsiteX2" fmla="*/ 150019 w 673894"/>
              <a:gd name="connsiteY2" fmla="*/ 68459 h 270866"/>
              <a:gd name="connsiteX3" fmla="*/ 366713 w 673894"/>
              <a:gd name="connsiteY3" fmla="*/ 4166 h 270866"/>
              <a:gd name="connsiteX4" fmla="*/ 373856 w 673894"/>
              <a:gd name="connsiteY4" fmla="*/ 6547 h 270866"/>
              <a:gd name="connsiteX5" fmla="*/ 383381 w 673894"/>
              <a:gd name="connsiteY5" fmla="*/ 8928 h 270866"/>
              <a:gd name="connsiteX6" fmla="*/ 400050 w 673894"/>
              <a:gd name="connsiteY6" fmla="*/ 16072 h 270866"/>
              <a:gd name="connsiteX7" fmla="*/ 411956 w 673894"/>
              <a:gd name="connsiteY7" fmla="*/ 20834 h 270866"/>
              <a:gd name="connsiteX8" fmla="*/ 435769 w 673894"/>
              <a:gd name="connsiteY8" fmla="*/ 27978 h 270866"/>
              <a:gd name="connsiteX9" fmla="*/ 464344 w 673894"/>
              <a:gd name="connsiteY9" fmla="*/ 44647 h 270866"/>
              <a:gd name="connsiteX10" fmla="*/ 476250 w 673894"/>
              <a:gd name="connsiteY10" fmla="*/ 51791 h 270866"/>
              <a:gd name="connsiteX11" fmla="*/ 485775 w 673894"/>
              <a:gd name="connsiteY11" fmla="*/ 58934 h 270866"/>
              <a:gd name="connsiteX12" fmla="*/ 500063 w 673894"/>
              <a:gd name="connsiteY12" fmla="*/ 68459 h 270866"/>
              <a:gd name="connsiteX13" fmla="*/ 507206 w 673894"/>
              <a:gd name="connsiteY13" fmla="*/ 73222 h 270866"/>
              <a:gd name="connsiteX14" fmla="*/ 514350 w 673894"/>
              <a:gd name="connsiteY14" fmla="*/ 80366 h 270866"/>
              <a:gd name="connsiteX15" fmla="*/ 545306 w 673894"/>
              <a:gd name="connsiteY15" fmla="*/ 104178 h 270866"/>
              <a:gd name="connsiteX16" fmla="*/ 564356 w 673894"/>
              <a:gd name="connsiteY16" fmla="*/ 123228 h 270866"/>
              <a:gd name="connsiteX17" fmla="*/ 588169 w 673894"/>
              <a:gd name="connsiteY17" fmla="*/ 144659 h 270866"/>
              <a:gd name="connsiteX18" fmla="*/ 597694 w 673894"/>
              <a:gd name="connsiteY18" fmla="*/ 158947 h 270866"/>
              <a:gd name="connsiteX19" fmla="*/ 614363 w 673894"/>
              <a:gd name="connsiteY19" fmla="*/ 180378 h 270866"/>
              <a:gd name="connsiteX20" fmla="*/ 621506 w 673894"/>
              <a:gd name="connsiteY20" fmla="*/ 189903 h 270866"/>
              <a:gd name="connsiteX21" fmla="*/ 638175 w 673894"/>
              <a:gd name="connsiteY21" fmla="*/ 213716 h 270866"/>
              <a:gd name="connsiteX22" fmla="*/ 642938 w 673894"/>
              <a:gd name="connsiteY22" fmla="*/ 223241 h 270866"/>
              <a:gd name="connsiteX23" fmla="*/ 650081 w 673894"/>
              <a:gd name="connsiteY23" fmla="*/ 232766 h 270866"/>
              <a:gd name="connsiteX24" fmla="*/ 664369 w 673894"/>
              <a:gd name="connsiteY24" fmla="*/ 251816 h 270866"/>
              <a:gd name="connsiteX25" fmla="*/ 666750 w 673894"/>
              <a:gd name="connsiteY25" fmla="*/ 258959 h 270866"/>
              <a:gd name="connsiteX26" fmla="*/ 671513 w 673894"/>
              <a:gd name="connsiteY26" fmla="*/ 266103 h 270866"/>
              <a:gd name="connsiteX27" fmla="*/ 673894 w 673894"/>
              <a:gd name="connsiteY27" fmla="*/ 270866 h 270866"/>
              <a:gd name="connsiteX28" fmla="*/ 673894 w 673894"/>
              <a:gd name="connsiteY28" fmla="*/ 270866 h 270866"/>
              <a:gd name="connsiteX0" fmla="*/ 0 w 673894"/>
              <a:gd name="connsiteY0" fmla="*/ 249434 h 270866"/>
              <a:gd name="connsiteX1" fmla="*/ 0 w 673894"/>
              <a:gd name="connsiteY1" fmla="*/ 249434 h 270866"/>
              <a:gd name="connsiteX2" fmla="*/ 366713 w 673894"/>
              <a:gd name="connsiteY2" fmla="*/ 4166 h 270866"/>
              <a:gd name="connsiteX3" fmla="*/ 373856 w 673894"/>
              <a:gd name="connsiteY3" fmla="*/ 6547 h 270866"/>
              <a:gd name="connsiteX4" fmla="*/ 383381 w 673894"/>
              <a:gd name="connsiteY4" fmla="*/ 8928 h 270866"/>
              <a:gd name="connsiteX5" fmla="*/ 400050 w 673894"/>
              <a:gd name="connsiteY5" fmla="*/ 16072 h 270866"/>
              <a:gd name="connsiteX6" fmla="*/ 411956 w 673894"/>
              <a:gd name="connsiteY6" fmla="*/ 20834 h 270866"/>
              <a:gd name="connsiteX7" fmla="*/ 435769 w 673894"/>
              <a:gd name="connsiteY7" fmla="*/ 27978 h 270866"/>
              <a:gd name="connsiteX8" fmla="*/ 464344 w 673894"/>
              <a:gd name="connsiteY8" fmla="*/ 44647 h 270866"/>
              <a:gd name="connsiteX9" fmla="*/ 476250 w 673894"/>
              <a:gd name="connsiteY9" fmla="*/ 51791 h 270866"/>
              <a:gd name="connsiteX10" fmla="*/ 485775 w 673894"/>
              <a:gd name="connsiteY10" fmla="*/ 58934 h 270866"/>
              <a:gd name="connsiteX11" fmla="*/ 500063 w 673894"/>
              <a:gd name="connsiteY11" fmla="*/ 68459 h 270866"/>
              <a:gd name="connsiteX12" fmla="*/ 507206 w 673894"/>
              <a:gd name="connsiteY12" fmla="*/ 73222 h 270866"/>
              <a:gd name="connsiteX13" fmla="*/ 514350 w 673894"/>
              <a:gd name="connsiteY13" fmla="*/ 80366 h 270866"/>
              <a:gd name="connsiteX14" fmla="*/ 545306 w 673894"/>
              <a:gd name="connsiteY14" fmla="*/ 104178 h 270866"/>
              <a:gd name="connsiteX15" fmla="*/ 564356 w 673894"/>
              <a:gd name="connsiteY15" fmla="*/ 123228 h 270866"/>
              <a:gd name="connsiteX16" fmla="*/ 588169 w 673894"/>
              <a:gd name="connsiteY16" fmla="*/ 144659 h 270866"/>
              <a:gd name="connsiteX17" fmla="*/ 597694 w 673894"/>
              <a:gd name="connsiteY17" fmla="*/ 158947 h 270866"/>
              <a:gd name="connsiteX18" fmla="*/ 614363 w 673894"/>
              <a:gd name="connsiteY18" fmla="*/ 180378 h 270866"/>
              <a:gd name="connsiteX19" fmla="*/ 621506 w 673894"/>
              <a:gd name="connsiteY19" fmla="*/ 189903 h 270866"/>
              <a:gd name="connsiteX20" fmla="*/ 638175 w 673894"/>
              <a:gd name="connsiteY20" fmla="*/ 213716 h 270866"/>
              <a:gd name="connsiteX21" fmla="*/ 642938 w 673894"/>
              <a:gd name="connsiteY21" fmla="*/ 223241 h 270866"/>
              <a:gd name="connsiteX22" fmla="*/ 650081 w 673894"/>
              <a:gd name="connsiteY22" fmla="*/ 232766 h 270866"/>
              <a:gd name="connsiteX23" fmla="*/ 664369 w 673894"/>
              <a:gd name="connsiteY23" fmla="*/ 251816 h 270866"/>
              <a:gd name="connsiteX24" fmla="*/ 666750 w 673894"/>
              <a:gd name="connsiteY24" fmla="*/ 258959 h 270866"/>
              <a:gd name="connsiteX25" fmla="*/ 671513 w 673894"/>
              <a:gd name="connsiteY25" fmla="*/ 266103 h 270866"/>
              <a:gd name="connsiteX26" fmla="*/ 673894 w 673894"/>
              <a:gd name="connsiteY26" fmla="*/ 270866 h 270866"/>
              <a:gd name="connsiteX27" fmla="*/ 673894 w 673894"/>
              <a:gd name="connsiteY27" fmla="*/ 270866 h 270866"/>
              <a:gd name="connsiteX0" fmla="*/ 0 w 673894"/>
              <a:gd name="connsiteY0" fmla="*/ 262326 h 283758"/>
              <a:gd name="connsiteX1" fmla="*/ 0 w 673894"/>
              <a:gd name="connsiteY1" fmla="*/ 262326 h 283758"/>
              <a:gd name="connsiteX2" fmla="*/ 366713 w 673894"/>
              <a:gd name="connsiteY2" fmla="*/ 17058 h 283758"/>
              <a:gd name="connsiteX3" fmla="*/ 383381 w 673894"/>
              <a:gd name="connsiteY3" fmla="*/ 21820 h 283758"/>
              <a:gd name="connsiteX4" fmla="*/ 400050 w 673894"/>
              <a:gd name="connsiteY4" fmla="*/ 28964 h 283758"/>
              <a:gd name="connsiteX5" fmla="*/ 411956 w 673894"/>
              <a:gd name="connsiteY5" fmla="*/ 33726 h 283758"/>
              <a:gd name="connsiteX6" fmla="*/ 435769 w 673894"/>
              <a:gd name="connsiteY6" fmla="*/ 40870 h 283758"/>
              <a:gd name="connsiteX7" fmla="*/ 464344 w 673894"/>
              <a:gd name="connsiteY7" fmla="*/ 57539 h 283758"/>
              <a:gd name="connsiteX8" fmla="*/ 476250 w 673894"/>
              <a:gd name="connsiteY8" fmla="*/ 64683 h 283758"/>
              <a:gd name="connsiteX9" fmla="*/ 485775 w 673894"/>
              <a:gd name="connsiteY9" fmla="*/ 71826 h 283758"/>
              <a:gd name="connsiteX10" fmla="*/ 500063 w 673894"/>
              <a:gd name="connsiteY10" fmla="*/ 81351 h 283758"/>
              <a:gd name="connsiteX11" fmla="*/ 507206 w 673894"/>
              <a:gd name="connsiteY11" fmla="*/ 86114 h 283758"/>
              <a:gd name="connsiteX12" fmla="*/ 514350 w 673894"/>
              <a:gd name="connsiteY12" fmla="*/ 93258 h 283758"/>
              <a:gd name="connsiteX13" fmla="*/ 545306 w 673894"/>
              <a:gd name="connsiteY13" fmla="*/ 117070 h 283758"/>
              <a:gd name="connsiteX14" fmla="*/ 564356 w 673894"/>
              <a:gd name="connsiteY14" fmla="*/ 136120 h 283758"/>
              <a:gd name="connsiteX15" fmla="*/ 588169 w 673894"/>
              <a:gd name="connsiteY15" fmla="*/ 157551 h 283758"/>
              <a:gd name="connsiteX16" fmla="*/ 597694 w 673894"/>
              <a:gd name="connsiteY16" fmla="*/ 171839 h 283758"/>
              <a:gd name="connsiteX17" fmla="*/ 614363 w 673894"/>
              <a:gd name="connsiteY17" fmla="*/ 193270 h 283758"/>
              <a:gd name="connsiteX18" fmla="*/ 621506 w 673894"/>
              <a:gd name="connsiteY18" fmla="*/ 202795 h 283758"/>
              <a:gd name="connsiteX19" fmla="*/ 638175 w 673894"/>
              <a:gd name="connsiteY19" fmla="*/ 226608 h 283758"/>
              <a:gd name="connsiteX20" fmla="*/ 642938 w 673894"/>
              <a:gd name="connsiteY20" fmla="*/ 236133 h 283758"/>
              <a:gd name="connsiteX21" fmla="*/ 650081 w 673894"/>
              <a:gd name="connsiteY21" fmla="*/ 245658 h 283758"/>
              <a:gd name="connsiteX22" fmla="*/ 664369 w 673894"/>
              <a:gd name="connsiteY22" fmla="*/ 264708 h 283758"/>
              <a:gd name="connsiteX23" fmla="*/ 666750 w 673894"/>
              <a:gd name="connsiteY23" fmla="*/ 271851 h 283758"/>
              <a:gd name="connsiteX24" fmla="*/ 671513 w 673894"/>
              <a:gd name="connsiteY24" fmla="*/ 278995 h 283758"/>
              <a:gd name="connsiteX25" fmla="*/ 673894 w 673894"/>
              <a:gd name="connsiteY25" fmla="*/ 283758 h 283758"/>
              <a:gd name="connsiteX26" fmla="*/ 673894 w 673894"/>
              <a:gd name="connsiteY26" fmla="*/ 283758 h 283758"/>
              <a:gd name="connsiteX0" fmla="*/ 0 w 673894"/>
              <a:gd name="connsiteY0" fmla="*/ 260403 h 281835"/>
              <a:gd name="connsiteX1" fmla="*/ 0 w 673894"/>
              <a:gd name="connsiteY1" fmla="*/ 260403 h 281835"/>
              <a:gd name="connsiteX2" fmla="*/ 366713 w 673894"/>
              <a:gd name="connsiteY2" fmla="*/ 15135 h 281835"/>
              <a:gd name="connsiteX3" fmla="*/ 400050 w 673894"/>
              <a:gd name="connsiteY3" fmla="*/ 27041 h 281835"/>
              <a:gd name="connsiteX4" fmla="*/ 411956 w 673894"/>
              <a:gd name="connsiteY4" fmla="*/ 31803 h 281835"/>
              <a:gd name="connsiteX5" fmla="*/ 435769 w 673894"/>
              <a:gd name="connsiteY5" fmla="*/ 38947 h 281835"/>
              <a:gd name="connsiteX6" fmla="*/ 464344 w 673894"/>
              <a:gd name="connsiteY6" fmla="*/ 55616 h 281835"/>
              <a:gd name="connsiteX7" fmla="*/ 476250 w 673894"/>
              <a:gd name="connsiteY7" fmla="*/ 62760 h 281835"/>
              <a:gd name="connsiteX8" fmla="*/ 485775 w 673894"/>
              <a:gd name="connsiteY8" fmla="*/ 69903 h 281835"/>
              <a:gd name="connsiteX9" fmla="*/ 500063 w 673894"/>
              <a:gd name="connsiteY9" fmla="*/ 79428 h 281835"/>
              <a:gd name="connsiteX10" fmla="*/ 507206 w 673894"/>
              <a:gd name="connsiteY10" fmla="*/ 84191 h 281835"/>
              <a:gd name="connsiteX11" fmla="*/ 514350 w 673894"/>
              <a:gd name="connsiteY11" fmla="*/ 91335 h 281835"/>
              <a:gd name="connsiteX12" fmla="*/ 545306 w 673894"/>
              <a:gd name="connsiteY12" fmla="*/ 115147 h 281835"/>
              <a:gd name="connsiteX13" fmla="*/ 564356 w 673894"/>
              <a:gd name="connsiteY13" fmla="*/ 134197 h 281835"/>
              <a:gd name="connsiteX14" fmla="*/ 588169 w 673894"/>
              <a:gd name="connsiteY14" fmla="*/ 155628 h 281835"/>
              <a:gd name="connsiteX15" fmla="*/ 597694 w 673894"/>
              <a:gd name="connsiteY15" fmla="*/ 169916 h 281835"/>
              <a:gd name="connsiteX16" fmla="*/ 614363 w 673894"/>
              <a:gd name="connsiteY16" fmla="*/ 191347 h 281835"/>
              <a:gd name="connsiteX17" fmla="*/ 621506 w 673894"/>
              <a:gd name="connsiteY17" fmla="*/ 200872 h 281835"/>
              <a:gd name="connsiteX18" fmla="*/ 638175 w 673894"/>
              <a:gd name="connsiteY18" fmla="*/ 224685 h 281835"/>
              <a:gd name="connsiteX19" fmla="*/ 642938 w 673894"/>
              <a:gd name="connsiteY19" fmla="*/ 234210 h 281835"/>
              <a:gd name="connsiteX20" fmla="*/ 650081 w 673894"/>
              <a:gd name="connsiteY20" fmla="*/ 243735 h 281835"/>
              <a:gd name="connsiteX21" fmla="*/ 664369 w 673894"/>
              <a:gd name="connsiteY21" fmla="*/ 262785 h 281835"/>
              <a:gd name="connsiteX22" fmla="*/ 666750 w 673894"/>
              <a:gd name="connsiteY22" fmla="*/ 269928 h 281835"/>
              <a:gd name="connsiteX23" fmla="*/ 671513 w 673894"/>
              <a:gd name="connsiteY23" fmla="*/ 277072 h 281835"/>
              <a:gd name="connsiteX24" fmla="*/ 673894 w 673894"/>
              <a:gd name="connsiteY24" fmla="*/ 281835 h 281835"/>
              <a:gd name="connsiteX25" fmla="*/ 673894 w 673894"/>
              <a:gd name="connsiteY25" fmla="*/ 281835 h 281835"/>
              <a:gd name="connsiteX0" fmla="*/ 0 w 673894"/>
              <a:gd name="connsiteY0" fmla="*/ 249435 h 270867"/>
              <a:gd name="connsiteX1" fmla="*/ 0 w 673894"/>
              <a:gd name="connsiteY1" fmla="*/ 249435 h 270867"/>
              <a:gd name="connsiteX2" fmla="*/ 400050 w 673894"/>
              <a:gd name="connsiteY2" fmla="*/ 16073 h 270867"/>
              <a:gd name="connsiteX3" fmla="*/ 411956 w 673894"/>
              <a:gd name="connsiteY3" fmla="*/ 20835 h 270867"/>
              <a:gd name="connsiteX4" fmla="*/ 435769 w 673894"/>
              <a:gd name="connsiteY4" fmla="*/ 27979 h 270867"/>
              <a:gd name="connsiteX5" fmla="*/ 464344 w 673894"/>
              <a:gd name="connsiteY5" fmla="*/ 44648 h 270867"/>
              <a:gd name="connsiteX6" fmla="*/ 476250 w 673894"/>
              <a:gd name="connsiteY6" fmla="*/ 51792 h 270867"/>
              <a:gd name="connsiteX7" fmla="*/ 485775 w 673894"/>
              <a:gd name="connsiteY7" fmla="*/ 58935 h 270867"/>
              <a:gd name="connsiteX8" fmla="*/ 500063 w 673894"/>
              <a:gd name="connsiteY8" fmla="*/ 68460 h 270867"/>
              <a:gd name="connsiteX9" fmla="*/ 507206 w 673894"/>
              <a:gd name="connsiteY9" fmla="*/ 73223 h 270867"/>
              <a:gd name="connsiteX10" fmla="*/ 514350 w 673894"/>
              <a:gd name="connsiteY10" fmla="*/ 80367 h 270867"/>
              <a:gd name="connsiteX11" fmla="*/ 545306 w 673894"/>
              <a:gd name="connsiteY11" fmla="*/ 104179 h 270867"/>
              <a:gd name="connsiteX12" fmla="*/ 564356 w 673894"/>
              <a:gd name="connsiteY12" fmla="*/ 123229 h 270867"/>
              <a:gd name="connsiteX13" fmla="*/ 588169 w 673894"/>
              <a:gd name="connsiteY13" fmla="*/ 144660 h 270867"/>
              <a:gd name="connsiteX14" fmla="*/ 597694 w 673894"/>
              <a:gd name="connsiteY14" fmla="*/ 158948 h 270867"/>
              <a:gd name="connsiteX15" fmla="*/ 614363 w 673894"/>
              <a:gd name="connsiteY15" fmla="*/ 180379 h 270867"/>
              <a:gd name="connsiteX16" fmla="*/ 621506 w 673894"/>
              <a:gd name="connsiteY16" fmla="*/ 189904 h 270867"/>
              <a:gd name="connsiteX17" fmla="*/ 638175 w 673894"/>
              <a:gd name="connsiteY17" fmla="*/ 213717 h 270867"/>
              <a:gd name="connsiteX18" fmla="*/ 642938 w 673894"/>
              <a:gd name="connsiteY18" fmla="*/ 223242 h 270867"/>
              <a:gd name="connsiteX19" fmla="*/ 650081 w 673894"/>
              <a:gd name="connsiteY19" fmla="*/ 232767 h 270867"/>
              <a:gd name="connsiteX20" fmla="*/ 664369 w 673894"/>
              <a:gd name="connsiteY20" fmla="*/ 251817 h 270867"/>
              <a:gd name="connsiteX21" fmla="*/ 666750 w 673894"/>
              <a:gd name="connsiteY21" fmla="*/ 258960 h 270867"/>
              <a:gd name="connsiteX22" fmla="*/ 671513 w 673894"/>
              <a:gd name="connsiteY22" fmla="*/ 266104 h 270867"/>
              <a:gd name="connsiteX23" fmla="*/ 673894 w 673894"/>
              <a:gd name="connsiteY23" fmla="*/ 270867 h 270867"/>
              <a:gd name="connsiteX24" fmla="*/ 673894 w 673894"/>
              <a:gd name="connsiteY24" fmla="*/ 270867 h 270867"/>
              <a:gd name="connsiteX0" fmla="*/ 0 w 673894"/>
              <a:gd name="connsiteY0" fmla="*/ 228600 h 250032"/>
              <a:gd name="connsiteX1" fmla="*/ 0 w 673894"/>
              <a:gd name="connsiteY1" fmla="*/ 228600 h 250032"/>
              <a:gd name="connsiteX2" fmla="*/ 411956 w 673894"/>
              <a:gd name="connsiteY2" fmla="*/ 0 h 250032"/>
              <a:gd name="connsiteX3" fmla="*/ 435769 w 673894"/>
              <a:gd name="connsiteY3" fmla="*/ 7144 h 250032"/>
              <a:gd name="connsiteX4" fmla="*/ 464344 w 673894"/>
              <a:gd name="connsiteY4" fmla="*/ 23813 h 250032"/>
              <a:gd name="connsiteX5" fmla="*/ 476250 w 673894"/>
              <a:gd name="connsiteY5" fmla="*/ 30957 h 250032"/>
              <a:gd name="connsiteX6" fmla="*/ 485775 w 673894"/>
              <a:gd name="connsiteY6" fmla="*/ 38100 h 250032"/>
              <a:gd name="connsiteX7" fmla="*/ 500063 w 673894"/>
              <a:gd name="connsiteY7" fmla="*/ 47625 h 250032"/>
              <a:gd name="connsiteX8" fmla="*/ 507206 w 673894"/>
              <a:gd name="connsiteY8" fmla="*/ 52388 h 250032"/>
              <a:gd name="connsiteX9" fmla="*/ 514350 w 673894"/>
              <a:gd name="connsiteY9" fmla="*/ 59532 h 250032"/>
              <a:gd name="connsiteX10" fmla="*/ 545306 w 673894"/>
              <a:gd name="connsiteY10" fmla="*/ 83344 h 250032"/>
              <a:gd name="connsiteX11" fmla="*/ 564356 w 673894"/>
              <a:gd name="connsiteY11" fmla="*/ 102394 h 250032"/>
              <a:gd name="connsiteX12" fmla="*/ 588169 w 673894"/>
              <a:gd name="connsiteY12" fmla="*/ 123825 h 250032"/>
              <a:gd name="connsiteX13" fmla="*/ 597694 w 673894"/>
              <a:gd name="connsiteY13" fmla="*/ 138113 h 250032"/>
              <a:gd name="connsiteX14" fmla="*/ 614363 w 673894"/>
              <a:gd name="connsiteY14" fmla="*/ 159544 h 250032"/>
              <a:gd name="connsiteX15" fmla="*/ 621506 w 673894"/>
              <a:gd name="connsiteY15" fmla="*/ 169069 h 250032"/>
              <a:gd name="connsiteX16" fmla="*/ 638175 w 673894"/>
              <a:gd name="connsiteY16" fmla="*/ 192882 h 250032"/>
              <a:gd name="connsiteX17" fmla="*/ 642938 w 673894"/>
              <a:gd name="connsiteY17" fmla="*/ 202407 h 250032"/>
              <a:gd name="connsiteX18" fmla="*/ 650081 w 673894"/>
              <a:gd name="connsiteY18" fmla="*/ 211932 h 250032"/>
              <a:gd name="connsiteX19" fmla="*/ 664369 w 673894"/>
              <a:gd name="connsiteY19" fmla="*/ 230982 h 250032"/>
              <a:gd name="connsiteX20" fmla="*/ 666750 w 673894"/>
              <a:gd name="connsiteY20" fmla="*/ 238125 h 250032"/>
              <a:gd name="connsiteX21" fmla="*/ 671513 w 673894"/>
              <a:gd name="connsiteY21" fmla="*/ 245269 h 250032"/>
              <a:gd name="connsiteX22" fmla="*/ 673894 w 673894"/>
              <a:gd name="connsiteY22" fmla="*/ 250032 h 250032"/>
              <a:gd name="connsiteX23" fmla="*/ 673894 w 673894"/>
              <a:gd name="connsiteY23" fmla="*/ 250032 h 250032"/>
              <a:gd name="connsiteX0" fmla="*/ 0 w 673894"/>
              <a:gd name="connsiteY0" fmla="*/ 221456 h 242888"/>
              <a:gd name="connsiteX1" fmla="*/ 0 w 673894"/>
              <a:gd name="connsiteY1" fmla="*/ 221456 h 242888"/>
              <a:gd name="connsiteX2" fmla="*/ 435769 w 673894"/>
              <a:gd name="connsiteY2" fmla="*/ 0 h 242888"/>
              <a:gd name="connsiteX3" fmla="*/ 464344 w 673894"/>
              <a:gd name="connsiteY3" fmla="*/ 16669 h 242888"/>
              <a:gd name="connsiteX4" fmla="*/ 476250 w 673894"/>
              <a:gd name="connsiteY4" fmla="*/ 23813 h 242888"/>
              <a:gd name="connsiteX5" fmla="*/ 485775 w 673894"/>
              <a:gd name="connsiteY5" fmla="*/ 30956 h 242888"/>
              <a:gd name="connsiteX6" fmla="*/ 500063 w 673894"/>
              <a:gd name="connsiteY6" fmla="*/ 40481 h 242888"/>
              <a:gd name="connsiteX7" fmla="*/ 507206 w 673894"/>
              <a:gd name="connsiteY7" fmla="*/ 45244 h 242888"/>
              <a:gd name="connsiteX8" fmla="*/ 514350 w 673894"/>
              <a:gd name="connsiteY8" fmla="*/ 52388 h 242888"/>
              <a:gd name="connsiteX9" fmla="*/ 545306 w 673894"/>
              <a:gd name="connsiteY9" fmla="*/ 76200 h 242888"/>
              <a:gd name="connsiteX10" fmla="*/ 564356 w 673894"/>
              <a:gd name="connsiteY10" fmla="*/ 95250 h 242888"/>
              <a:gd name="connsiteX11" fmla="*/ 588169 w 673894"/>
              <a:gd name="connsiteY11" fmla="*/ 116681 h 242888"/>
              <a:gd name="connsiteX12" fmla="*/ 597694 w 673894"/>
              <a:gd name="connsiteY12" fmla="*/ 130969 h 242888"/>
              <a:gd name="connsiteX13" fmla="*/ 614363 w 673894"/>
              <a:gd name="connsiteY13" fmla="*/ 152400 h 242888"/>
              <a:gd name="connsiteX14" fmla="*/ 621506 w 673894"/>
              <a:gd name="connsiteY14" fmla="*/ 161925 h 242888"/>
              <a:gd name="connsiteX15" fmla="*/ 638175 w 673894"/>
              <a:gd name="connsiteY15" fmla="*/ 185738 h 242888"/>
              <a:gd name="connsiteX16" fmla="*/ 642938 w 673894"/>
              <a:gd name="connsiteY16" fmla="*/ 195263 h 242888"/>
              <a:gd name="connsiteX17" fmla="*/ 650081 w 673894"/>
              <a:gd name="connsiteY17" fmla="*/ 204788 h 242888"/>
              <a:gd name="connsiteX18" fmla="*/ 664369 w 673894"/>
              <a:gd name="connsiteY18" fmla="*/ 223838 h 242888"/>
              <a:gd name="connsiteX19" fmla="*/ 666750 w 673894"/>
              <a:gd name="connsiteY19" fmla="*/ 230981 h 242888"/>
              <a:gd name="connsiteX20" fmla="*/ 671513 w 673894"/>
              <a:gd name="connsiteY20" fmla="*/ 238125 h 242888"/>
              <a:gd name="connsiteX21" fmla="*/ 673894 w 673894"/>
              <a:gd name="connsiteY21" fmla="*/ 242888 h 242888"/>
              <a:gd name="connsiteX22" fmla="*/ 673894 w 673894"/>
              <a:gd name="connsiteY22" fmla="*/ 242888 h 242888"/>
              <a:gd name="connsiteX0" fmla="*/ 0 w 673894"/>
              <a:gd name="connsiteY0" fmla="*/ 204787 h 226219"/>
              <a:gd name="connsiteX1" fmla="*/ 0 w 673894"/>
              <a:gd name="connsiteY1" fmla="*/ 204787 h 226219"/>
              <a:gd name="connsiteX2" fmla="*/ 464344 w 673894"/>
              <a:gd name="connsiteY2" fmla="*/ 0 h 226219"/>
              <a:gd name="connsiteX3" fmla="*/ 476250 w 673894"/>
              <a:gd name="connsiteY3" fmla="*/ 7144 h 226219"/>
              <a:gd name="connsiteX4" fmla="*/ 485775 w 673894"/>
              <a:gd name="connsiteY4" fmla="*/ 14287 h 226219"/>
              <a:gd name="connsiteX5" fmla="*/ 500063 w 673894"/>
              <a:gd name="connsiteY5" fmla="*/ 23812 h 226219"/>
              <a:gd name="connsiteX6" fmla="*/ 507206 w 673894"/>
              <a:gd name="connsiteY6" fmla="*/ 28575 h 226219"/>
              <a:gd name="connsiteX7" fmla="*/ 514350 w 673894"/>
              <a:gd name="connsiteY7" fmla="*/ 35719 h 226219"/>
              <a:gd name="connsiteX8" fmla="*/ 545306 w 673894"/>
              <a:gd name="connsiteY8" fmla="*/ 59531 h 226219"/>
              <a:gd name="connsiteX9" fmla="*/ 564356 w 673894"/>
              <a:gd name="connsiteY9" fmla="*/ 78581 h 226219"/>
              <a:gd name="connsiteX10" fmla="*/ 588169 w 673894"/>
              <a:gd name="connsiteY10" fmla="*/ 100012 h 226219"/>
              <a:gd name="connsiteX11" fmla="*/ 597694 w 673894"/>
              <a:gd name="connsiteY11" fmla="*/ 114300 h 226219"/>
              <a:gd name="connsiteX12" fmla="*/ 614363 w 673894"/>
              <a:gd name="connsiteY12" fmla="*/ 135731 h 226219"/>
              <a:gd name="connsiteX13" fmla="*/ 621506 w 673894"/>
              <a:gd name="connsiteY13" fmla="*/ 145256 h 226219"/>
              <a:gd name="connsiteX14" fmla="*/ 638175 w 673894"/>
              <a:gd name="connsiteY14" fmla="*/ 169069 h 226219"/>
              <a:gd name="connsiteX15" fmla="*/ 642938 w 673894"/>
              <a:gd name="connsiteY15" fmla="*/ 178594 h 226219"/>
              <a:gd name="connsiteX16" fmla="*/ 650081 w 673894"/>
              <a:gd name="connsiteY16" fmla="*/ 188119 h 226219"/>
              <a:gd name="connsiteX17" fmla="*/ 664369 w 673894"/>
              <a:gd name="connsiteY17" fmla="*/ 207169 h 226219"/>
              <a:gd name="connsiteX18" fmla="*/ 666750 w 673894"/>
              <a:gd name="connsiteY18" fmla="*/ 214312 h 226219"/>
              <a:gd name="connsiteX19" fmla="*/ 671513 w 673894"/>
              <a:gd name="connsiteY19" fmla="*/ 221456 h 226219"/>
              <a:gd name="connsiteX20" fmla="*/ 673894 w 673894"/>
              <a:gd name="connsiteY20" fmla="*/ 226219 h 226219"/>
              <a:gd name="connsiteX21" fmla="*/ 673894 w 673894"/>
              <a:gd name="connsiteY21" fmla="*/ 226219 h 226219"/>
              <a:gd name="connsiteX0" fmla="*/ 0 w 673894"/>
              <a:gd name="connsiteY0" fmla="*/ 197643 h 219075"/>
              <a:gd name="connsiteX1" fmla="*/ 0 w 673894"/>
              <a:gd name="connsiteY1" fmla="*/ 197643 h 219075"/>
              <a:gd name="connsiteX2" fmla="*/ 476250 w 673894"/>
              <a:gd name="connsiteY2" fmla="*/ 0 h 219075"/>
              <a:gd name="connsiteX3" fmla="*/ 485775 w 673894"/>
              <a:gd name="connsiteY3" fmla="*/ 7143 h 219075"/>
              <a:gd name="connsiteX4" fmla="*/ 500063 w 673894"/>
              <a:gd name="connsiteY4" fmla="*/ 16668 h 219075"/>
              <a:gd name="connsiteX5" fmla="*/ 507206 w 673894"/>
              <a:gd name="connsiteY5" fmla="*/ 21431 h 219075"/>
              <a:gd name="connsiteX6" fmla="*/ 514350 w 673894"/>
              <a:gd name="connsiteY6" fmla="*/ 28575 h 219075"/>
              <a:gd name="connsiteX7" fmla="*/ 545306 w 673894"/>
              <a:gd name="connsiteY7" fmla="*/ 52387 h 219075"/>
              <a:gd name="connsiteX8" fmla="*/ 564356 w 673894"/>
              <a:gd name="connsiteY8" fmla="*/ 71437 h 219075"/>
              <a:gd name="connsiteX9" fmla="*/ 588169 w 673894"/>
              <a:gd name="connsiteY9" fmla="*/ 92868 h 219075"/>
              <a:gd name="connsiteX10" fmla="*/ 597694 w 673894"/>
              <a:gd name="connsiteY10" fmla="*/ 107156 h 219075"/>
              <a:gd name="connsiteX11" fmla="*/ 614363 w 673894"/>
              <a:gd name="connsiteY11" fmla="*/ 128587 h 219075"/>
              <a:gd name="connsiteX12" fmla="*/ 621506 w 673894"/>
              <a:gd name="connsiteY12" fmla="*/ 138112 h 219075"/>
              <a:gd name="connsiteX13" fmla="*/ 638175 w 673894"/>
              <a:gd name="connsiteY13" fmla="*/ 161925 h 219075"/>
              <a:gd name="connsiteX14" fmla="*/ 642938 w 673894"/>
              <a:gd name="connsiteY14" fmla="*/ 171450 h 219075"/>
              <a:gd name="connsiteX15" fmla="*/ 650081 w 673894"/>
              <a:gd name="connsiteY15" fmla="*/ 180975 h 219075"/>
              <a:gd name="connsiteX16" fmla="*/ 664369 w 673894"/>
              <a:gd name="connsiteY16" fmla="*/ 200025 h 219075"/>
              <a:gd name="connsiteX17" fmla="*/ 666750 w 673894"/>
              <a:gd name="connsiteY17" fmla="*/ 207168 h 219075"/>
              <a:gd name="connsiteX18" fmla="*/ 671513 w 673894"/>
              <a:gd name="connsiteY18" fmla="*/ 214312 h 219075"/>
              <a:gd name="connsiteX19" fmla="*/ 673894 w 673894"/>
              <a:gd name="connsiteY19" fmla="*/ 219075 h 219075"/>
              <a:gd name="connsiteX20" fmla="*/ 673894 w 673894"/>
              <a:gd name="connsiteY20" fmla="*/ 219075 h 219075"/>
              <a:gd name="connsiteX0" fmla="*/ 0 w 673894"/>
              <a:gd name="connsiteY0" fmla="*/ 208270 h 229702"/>
              <a:gd name="connsiteX1" fmla="*/ 0 w 673894"/>
              <a:gd name="connsiteY1" fmla="*/ 208270 h 229702"/>
              <a:gd name="connsiteX2" fmla="*/ 476250 w 673894"/>
              <a:gd name="connsiteY2" fmla="*/ 10627 h 229702"/>
              <a:gd name="connsiteX3" fmla="*/ 500063 w 673894"/>
              <a:gd name="connsiteY3" fmla="*/ 27295 h 229702"/>
              <a:gd name="connsiteX4" fmla="*/ 507206 w 673894"/>
              <a:gd name="connsiteY4" fmla="*/ 32058 h 229702"/>
              <a:gd name="connsiteX5" fmla="*/ 514350 w 673894"/>
              <a:gd name="connsiteY5" fmla="*/ 39202 h 229702"/>
              <a:gd name="connsiteX6" fmla="*/ 545306 w 673894"/>
              <a:gd name="connsiteY6" fmla="*/ 63014 h 229702"/>
              <a:gd name="connsiteX7" fmla="*/ 564356 w 673894"/>
              <a:gd name="connsiteY7" fmla="*/ 82064 h 229702"/>
              <a:gd name="connsiteX8" fmla="*/ 588169 w 673894"/>
              <a:gd name="connsiteY8" fmla="*/ 103495 h 229702"/>
              <a:gd name="connsiteX9" fmla="*/ 597694 w 673894"/>
              <a:gd name="connsiteY9" fmla="*/ 117783 h 229702"/>
              <a:gd name="connsiteX10" fmla="*/ 614363 w 673894"/>
              <a:gd name="connsiteY10" fmla="*/ 139214 h 229702"/>
              <a:gd name="connsiteX11" fmla="*/ 621506 w 673894"/>
              <a:gd name="connsiteY11" fmla="*/ 148739 h 229702"/>
              <a:gd name="connsiteX12" fmla="*/ 638175 w 673894"/>
              <a:gd name="connsiteY12" fmla="*/ 172552 h 229702"/>
              <a:gd name="connsiteX13" fmla="*/ 642938 w 673894"/>
              <a:gd name="connsiteY13" fmla="*/ 182077 h 229702"/>
              <a:gd name="connsiteX14" fmla="*/ 650081 w 673894"/>
              <a:gd name="connsiteY14" fmla="*/ 191602 h 229702"/>
              <a:gd name="connsiteX15" fmla="*/ 664369 w 673894"/>
              <a:gd name="connsiteY15" fmla="*/ 210652 h 229702"/>
              <a:gd name="connsiteX16" fmla="*/ 666750 w 673894"/>
              <a:gd name="connsiteY16" fmla="*/ 217795 h 229702"/>
              <a:gd name="connsiteX17" fmla="*/ 671513 w 673894"/>
              <a:gd name="connsiteY17" fmla="*/ 224939 h 229702"/>
              <a:gd name="connsiteX18" fmla="*/ 673894 w 673894"/>
              <a:gd name="connsiteY18" fmla="*/ 229702 h 229702"/>
              <a:gd name="connsiteX19" fmla="*/ 673894 w 673894"/>
              <a:gd name="connsiteY19" fmla="*/ 229702 h 229702"/>
              <a:gd name="connsiteX0" fmla="*/ 0 w 673894"/>
              <a:gd name="connsiteY0" fmla="*/ 207372 h 228804"/>
              <a:gd name="connsiteX1" fmla="*/ 0 w 673894"/>
              <a:gd name="connsiteY1" fmla="*/ 207372 h 228804"/>
              <a:gd name="connsiteX2" fmla="*/ 476250 w 673894"/>
              <a:gd name="connsiteY2" fmla="*/ 9729 h 228804"/>
              <a:gd name="connsiteX3" fmla="*/ 507206 w 673894"/>
              <a:gd name="connsiteY3" fmla="*/ 31160 h 228804"/>
              <a:gd name="connsiteX4" fmla="*/ 514350 w 673894"/>
              <a:gd name="connsiteY4" fmla="*/ 38304 h 228804"/>
              <a:gd name="connsiteX5" fmla="*/ 545306 w 673894"/>
              <a:gd name="connsiteY5" fmla="*/ 62116 h 228804"/>
              <a:gd name="connsiteX6" fmla="*/ 564356 w 673894"/>
              <a:gd name="connsiteY6" fmla="*/ 81166 h 228804"/>
              <a:gd name="connsiteX7" fmla="*/ 588169 w 673894"/>
              <a:gd name="connsiteY7" fmla="*/ 102597 h 228804"/>
              <a:gd name="connsiteX8" fmla="*/ 597694 w 673894"/>
              <a:gd name="connsiteY8" fmla="*/ 116885 h 228804"/>
              <a:gd name="connsiteX9" fmla="*/ 614363 w 673894"/>
              <a:gd name="connsiteY9" fmla="*/ 138316 h 228804"/>
              <a:gd name="connsiteX10" fmla="*/ 621506 w 673894"/>
              <a:gd name="connsiteY10" fmla="*/ 147841 h 228804"/>
              <a:gd name="connsiteX11" fmla="*/ 638175 w 673894"/>
              <a:gd name="connsiteY11" fmla="*/ 171654 h 228804"/>
              <a:gd name="connsiteX12" fmla="*/ 642938 w 673894"/>
              <a:gd name="connsiteY12" fmla="*/ 181179 h 228804"/>
              <a:gd name="connsiteX13" fmla="*/ 650081 w 673894"/>
              <a:gd name="connsiteY13" fmla="*/ 190704 h 228804"/>
              <a:gd name="connsiteX14" fmla="*/ 664369 w 673894"/>
              <a:gd name="connsiteY14" fmla="*/ 209754 h 228804"/>
              <a:gd name="connsiteX15" fmla="*/ 666750 w 673894"/>
              <a:gd name="connsiteY15" fmla="*/ 216897 h 228804"/>
              <a:gd name="connsiteX16" fmla="*/ 671513 w 673894"/>
              <a:gd name="connsiteY16" fmla="*/ 224041 h 228804"/>
              <a:gd name="connsiteX17" fmla="*/ 673894 w 673894"/>
              <a:gd name="connsiteY17" fmla="*/ 228804 h 228804"/>
              <a:gd name="connsiteX18" fmla="*/ 673894 w 673894"/>
              <a:gd name="connsiteY18" fmla="*/ 228804 h 228804"/>
              <a:gd name="connsiteX0" fmla="*/ 0 w 673894"/>
              <a:gd name="connsiteY0" fmla="*/ 207912 h 229344"/>
              <a:gd name="connsiteX1" fmla="*/ 0 w 673894"/>
              <a:gd name="connsiteY1" fmla="*/ 207912 h 229344"/>
              <a:gd name="connsiteX2" fmla="*/ 476250 w 673894"/>
              <a:gd name="connsiteY2" fmla="*/ 10269 h 229344"/>
              <a:gd name="connsiteX3" fmla="*/ 507206 w 673894"/>
              <a:gd name="connsiteY3" fmla="*/ 31700 h 229344"/>
              <a:gd name="connsiteX4" fmla="*/ 545306 w 673894"/>
              <a:gd name="connsiteY4" fmla="*/ 62656 h 229344"/>
              <a:gd name="connsiteX5" fmla="*/ 564356 w 673894"/>
              <a:gd name="connsiteY5" fmla="*/ 81706 h 229344"/>
              <a:gd name="connsiteX6" fmla="*/ 588169 w 673894"/>
              <a:gd name="connsiteY6" fmla="*/ 103137 h 229344"/>
              <a:gd name="connsiteX7" fmla="*/ 597694 w 673894"/>
              <a:gd name="connsiteY7" fmla="*/ 117425 h 229344"/>
              <a:gd name="connsiteX8" fmla="*/ 614363 w 673894"/>
              <a:gd name="connsiteY8" fmla="*/ 138856 h 229344"/>
              <a:gd name="connsiteX9" fmla="*/ 621506 w 673894"/>
              <a:gd name="connsiteY9" fmla="*/ 148381 h 229344"/>
              <a:gd name="connsiteX10" fmla="*/ 638175 w 673894"/>
              <a:gd name="connsiteY10" fmla="*/ 172194 h 229344"/>
              <a:gd name="connsiteX11" fmla="*/ 642938 w 673894"/>
              <a:gd name="connsiteY11" fmla="*/ 181719 h 229344"/>
              <a:gd name="connsiteX12" fmla="*/ 650081 w 673894"/>
              <a:gd name="connsiteY12" fmla="*/ 191244 h 229344"/>
              <a:gd name="connsiteX13" fmla="*/ 664369 w 673894"/>
              <a:gd name="connsiteY13" fmla="*/ 210294 h 229344"/>
              <a:gd name="connsiteX14" fmla="*/ 666750 w 673894"/>
              <a:gd name="connsiteY14" fmla="*/ 217437 h 229344"/>
              <a:gd name="connsiteX15" fmla="*/ 671513 w 673894"/>
              <a:gd name="connsiteY15" fmla="*/ 224581 h 229344"/>
              <a:gd name="connsiteX16" fmla="*/ 673894 w 673894"/>
              <a:gd name="connsiteY16" fmla="*/ 229344 h 229344"/>
              <a:gd name="connsiteX17" fmla="*/ 673894 w 673894"/>
              <a:gd name="connsiteY17" fmla="*/ 229344 h 229344"/>
              <a:gd name="connsiteX0" fmla="*/ 0 w 673894"/>
              <a:gd name="connsiteY0" fmla="*/ 203021 h 224453"/>
              <a:gd name="connsiteX1" fmla="*/ 0 w 673894"/>
              <a:gd name="connsiteY1" fmla="*/ 203021 h 224453"/>
              <a:gd name="connsiteX2" fmla="*/ 476250 w 673894"/>
              <a:gd name="connsiteY2" fmla="*/ 5378 h 224453"/>
              <a:gd name="connsiteX3" fmla="*/ 545306 w 673894"/>
              <a:gd name="connsiteY3" fmla="*/ 57765 h 224453"/>
              <a:gd name="connsiteX4" fmla="*/ 564356 w 673894"/>
              <a:gd name="connsiteY4" fmla="*/ 76815 h 224453"/>
              <a:gd name="connsiteX5" fmla="*/ 588169 w 673894"/>
              <a:gd name="connsiteY5" fmla="*/ 98246 h 224453"/>
              <a:gd name="connsiteX6" fmla="*/ 597694 w 673894"/>
              <a:gd name="connsiteY6" fmla="*/ 112534 h 224453"/>
              <a:gd name="connsiteX7" fmla="*/ 614363 w 673894"/>
              <a:gd name="connsiteY7" fmla="*/ 133965 h 224453"/>
              <a:gd name="connsiteX8" fmla="*/ 621506 w 673894"/>
              <a:gd name="connsiteY8" fmla="*/ 143490 h 224453"/>
              <a:gd name="connsiteX9" fmla="*/ 638175 w 673894"/>
              <a:gd name="connsiteY9" fmla="*/ 167303 h 224453"/>
              <a:gd name="connsiteX10" fmla="*/ 642938 w 673894"/>
              <a:gd name="connsiteY10" fmla="*/ 176828 h 224453"/>
              <a:gd name="connsiteX11" fmla="*/ 650081 w 673894"/>
              <a:gd name="connsiteY11" fmla="*/ 186353 h 224453"/>
              <a:gd name="connsiteX12" fmla="*/ 664369 w 673894"/>
              <a:gd name="connsiteY12" fmla="*/ 205403 h 224453"/>
              <a:gd name="connsiteX13" fmla="*/ 666750 w 673894"/>
              <a:gd name="connsiteY13" fmla="*/ 212546 h 224453"/>
              <a:gd name="connsiteX14" fmla="*/ 671513 w 673894"/>
              <a:gd name="connsiteY14" fmla="*/ 219690 h 224453"/>
              <a:gd name="connsiteX15" fmla="*/ 673894 w 673894"/>
              <a:gd name="connsiteY15" fmla="*/ 224453 h 224453"/>
              <a:gd name="connsiteX16" fmla="*/ 673894 w 673894"/>
              <a:gd name="connsiteY16" fmla="*/ 224453 h 224453"/>
              <a:gd name="connsiteX0" fmla="*/ 0 w 673894"/>
              <a:gd name="connsiteY0" fmla="*/ 201257 h 222689"/>
              <a:gd name="connsiteX1" fmla="*/ 0 w 673894"/>
              <a:gd name="connsiteY1" fmla="*/ 201257 h 222689"/>
              <a:gd name="connsiteX2" fmla="*/ 476250 w 673894"/>
              <a:gd name="connsiteY2" fmla="*/ 3614 h 222689"/>
              <a:gd name="connsiteX3" fmla="*/ 564356 w 673894"/>
              <a:gd name="connsiteY3" fmla="*/ 75051 h 222689"/>
              <a:gd name="connsiteX4" fmla="*/ 588169 w 673894"/>
              <a:gd name="connsiteY4" fmla="*/ 96482 h 222689"/>
              <a:gd name="connsiteX5" fmla="*/ 597694 w 673894"/>
              <a:gd name="connsiteY5" fmla="*/ 110770 h 222689"/>
              <a:gd name="connsiteX6" fmla="*/ 614363 w 673894"/>
              <a:gd name="connsiteY6" fmla="*/ 132201 h 222689"/>
              <a:gd name="connsiteX7" fmla="*/ 621506 w 673894"/>
              <a:gd name="connsiteY7" fmla="*/ 141726 h 222689"/>
              <a:gd name="connsiteX8" fmla="*/ 638175 w 673894"/>
              <a:gd name="connsiteY8" fmla="*/ 165539 h 222689"/>
              <a:gd name="connsiteX9" fmla="*/ 642938 w 673894"/>
              <a:gd name="connsiteY9" fmla="*/ 175064 h 222689"/>
              <a:gd name="connsiteX10" fmla="*/ 650081 w 673894"/>
              <a:gd name="connsiteY10" fmla="*/ 184589 h 222689"/>
              <a:gd name="connsiteX11" fmla="*/ 664369 w 673894"/>
              <a:gd name="connsiteY11" fmla="*/ 203639 h 222689"/>
              <a:gd name="connsiteX12" fmla="*/ 666750 w 673894"/>
              <a:gd name="connsiteY12" fmla="*/ 210782 h 222689"/>
              <a:gd name="connsiteX13" fmla="*/ 671513 w 673894"/>
              <a:gd name="connsiteY13" fmla="*/ 217926 h 222689"/>
              <a:gd name="connsiteX14" fmla="*/ 673894 w 673894"/>
              <a:gd name="connsiteY14" fmla="*/ 222689 h 222689"/>
              <a:gd name="connsiteX15" fmla="*/ 673894 w 673894"/>
              <a:gd name="connsiteY15" fmla="*/ 222689 h 222689"/>
              <a:gd name="connsiteX0" fmla="*/ 0 w 673894"/>
              <a:gd name="connsiteY0" fmla="*/ 199827 h 221259"/>
              <a:gd name="connsiteX1" fmla="*/ 0 w 673894"/>
              <a:gd name="connsiteY1" fmla="*/ 199827 h 221259"/>
              <a:gd name="connsiteX2" fmla="*/ 476250 w 673894"/>
              <a:gd name="connsiteY2" fmla="*/ 2184 h 221259"/>
              <a:gd name="connsiteX3" fmla="*/ 588169 w 673894"/>
              <a:gd name="connsiteY3" fmla="*/ 95052 h 221259"/>
              <a:gd name="connsiteX4" fmla="*/ 597694 w 673894"/>
              <a:gd name="connsiteY4" fmla="*/ 109340 h 221259"/>
              <a:gd name="connsiteX5" fmla="*/ 614363 w 673894"/>
              <a:gd name="connsiteY5" fmla="*/ 130771 h 221259"/>
              <a:gd name="connsiteX6" fmla="*/ 621506 w 673894"/>
              <a:gd name="connsiteY6" fmla="*/ 140296 h 221259"/>
              <a:gd name="connsiteX7" fmla="*/ 638175 w 673894"/>
              <a:gd name="connsiteY7" fmla="*/ 164109 h 221259"/>
              <a:gd name="connsiteX8" fmla="*/ 642938 w 673894"/>
              <a:gd name="connsiteY8" fmla="*/ 173634 h 221259"/>
              <a:gd name="connsiteX9" fmla="*/ 650081 w 673894"/>
              <a:gd name="connsiteY9" fmla="*/ 183159 h 221259"/>
              <a:gd name="connsiteX10" fmla="*/ 664369 w 673894"/>
              <a:gd name="connsiteY10" fmla="*/ 202209 h 221259"/>
              <a:gd name="connsiteX11" fmla="*/ 666750 w 673894"/>
              <a:gd name="connsiteY11" fmla="*/ 209352 h 221259"/>
              <a:gd name="connsiteX12" fmla="*/ 671513 w 673894"/>
              <a:gd name="connsiteY12" fmla="*/ 216496 h 221259"/>
              <a:gd name="connsiteX13" fmla="*/ 673894 w 673894"/>
              <a:gd name="connsiteY13" fmla="*/ 221259 h 221259"/>
              <a:gd name="connsiteX14" fmla="*/ 673894 w 673894"/>
              <a:gd name="connsiteY14" fmla="*/ 221259 h 221259"/>
              <a:gd name="connsiteX0" fmla="*/ 0 w 673894"/>
              <a:gd name="connsiteY0" fmla="*/ 199174 h 220606"/>
              <a:gd name="connsiteX1" fmla="*/ 0 w 673894"/>
              <a:gd name="connsiteY1" fmla="*/ 199174 h 220606"/>
              <a:gd name="connsiteX2" fmla="*/ 476250 w 673894"/>
              <a:gd name="connsiteY2" fmla="*/ 1531 h 220606"/>
              <a:gd name="connsiteX3" fmla="*/ 597694 w 673894"/>
              <a:gd name="connsiteY3" fmla="*/ 108687 h 220606"/>
              <a:gd name="connsiteX4" fmla="*/ 614363 w 673894"/>
              <a:gd name="connsiteY4" fmla="*/ 130118 h 220606"/>
              <a:gd name="connsiteX5" fmla="*/ 621506 w 673894"/>
              <a:gd name="connsiteY5" fmla="*/ 139643 h 220606"/>
              <a:gd name="connsiteX6" fmla="*/ 638175 w 673894"/>
              <a:gd name="connsiteY6" fmla="*/ 163456 h 220606"/>
              <a:gd name="connsiteX7" fmla="*/ 642938 w 673894"/>
              <a:gd name="connsiteY7" fmla="*/ 172981 h 220606"/>
              <a:gd name="connsiteX8" fmla="*/ 650081 w 673894"/>
              <a:gd name="connsiteY8" fmla="*/ 182506 h 220606"/>
              <a:gd name="connsiteX9" fmla="*/ 664369 w 673894"/>
              <a:gd name="connsiteY9" fmla="*/ 201556 h 220606"/>
              <a:gd name="connsiteX10" fmla="*/ 666750 w 673894"/>
              <a:gd name="connsiteY10" fmla="*/ 208699 h 220606"/>
              <a:gd name="connsiteX11" fmla="*/ 671513 w 673894"/>
              <a:gd name="connsiteY11" fmla="*/ 215843 h 220606"/>
              <a:gd name="connsiteX12" fmla="*/ 673894 w 673894"/>
              <a:gd name="connsiteY12" fmla="*/ 220606 h 220606"/>
              <a:gd name="connsiteX13" fmla="*/ 673894 w 673894"/>
              <a:gd name="connsiteY13" fmla="*/ 220606 h 220606"/>
              <a:gd name="connsiteX0" fmla="*/ 0 w 673894"/>
              <a:gd name="connsiteY0" fmla="*/ 199195 h 220627"/>
              <a:gd name="connsiteX1" fmla="*/ 0 w 673894"/>
              <a:gd name="connsiteY1" fmla="*/ 199195 h 220627"/>
              <a:gd name="connsiteX2" fmla="*/ 476250 w 673894"/>
              <a:gd name="connsiteY2" fmla="*/ 1552 h 220627"/>
              <a:gd name="connsiteX3" fmla="*/ 597694 w 673894"/>
              <a:gd name="connsiteY3" fmla="*/ 108708 h 220627"/>
              <a:gd name="connsiteX4" fmla="*/ 621506 w 673894"/>
              <a:gd name="connsiteY4" fmla="*/ 139664 h 220627"/>
              <a:gd name="connsiteX5" fmla="*/ 638175 w 673894"/>
              <a:gd name="connsiteY5" fmla="*/ 163477 h 220627"/>
              <a:gd name="connsiteX6" fmla="*/ 642938 w 673894"/>
              <a:gd name="connsiteY6" fmla="*/ 173002 h 220627"/>
              <a:gd name="connsiteX7" fmla="*/ 650081 w 673894"/>
              <a:gd name="connsiteY7" fmla="*/ 182527 h 220627"/>
              <a:gd name="connsiteX8" fmla="*/ 664369 w 673894"/>
              <a:gd name="connsiteY8" fmla="*/ 201577 h 220627"/>
              <a:gd name="connsiteX9" fmla="*/ 666750 w 673894"/>
              <a:gd name="connsiteY9" fmla="*/ 208720 h 220627"/>
              <a:gd name="connsiteX10" fmla="*/ 671513 w 673894"/>
              <a:gd name="connsiteY10" fmla="*/ 215864 h 220627"/>
              <a:gd name="connsiteX11" fmla="*/ 673894 w 673894"/>
              <a:gd name="connsiteY11" fmla="*/ 220627 h 220627"/>
              <a:gd name="connsiteX12" fmla="*/ 673894 w 673894"/>
              <a:gd name="connsiteY12" fmla="*/ 220627 h 220627"/>
              <a:gd name="connsiteX0" fmla="*/ 0 w 673894"/>
              <a:gd name="connsiteY0" fmla="*/ 198220 h 219652"/>
              <a:gd name="connsiteX1" fmla="*/ 0 w 673894"/>
              <a:gd name="connsiteY1" fmla="*/ 198220 h 219652"/>
              <a:gd name="connsiteX2" fmla="*/ 476250 w 673894"/>
              <a:gd name="connsiteY2" fmla="*/ 577 h 219652"/>
              <a:gd name="connsiteX3" fmla="*/ 621506 w 673894"/>
              <a:gd name="connsiteY3" fmla="*/ 138689 h 219652"/>
              <a:gd name="connsiteX4" fmla="*/ 638175 w 673894"/>
              <a:gd name="connsiteY4" fmla="*/ 162502 h 219652"/>
              <a:gd name="connsiteX5" fmla="*/ 642938 w 673894"/>
              <a:gd name="connsiteY5" fmla="*/ 172027 h 219652"/>
              <a:gd name="connsiteX6" fmla="*/ 650081 w 673894"/>
              <a:gd name="connsiteY6" fmla="*/ 181552 h 219652"/>
              <a:gd name="connsiteX7" fmla="*/ 664369 w 673894"/>
              <a:gd name="connsiteY7" fmla="*/ 200602 h 219652"/>
              <a:gd name="connsiteX8" fmla="*/ 666750 w 673894"/>
              <a:gd name="connsiteY8" fmla="*/ 207745 h 219652"/>
              <a:gd name="connsiteX9" fmla="*/ 671513 w 673894"/>
              <a:gd name="connsiteY9" fmla="*/ 214889 h 219652"/>
              <a:gd name="connsiteX10" fmla="*/ 673894 w 673894"/>
              <a:gd name="connsiteY10" fmla="*/ 219652 h 219652"/>
              <a:gd name="connsiteX11" fmla="*/ 673894 w 673894"/>
              <a:gd name="connsiteY11" fmla="*/ 219652 h 219652"/>
              <a:gd name="connsiteX0" fmla="*/ 0 w 673894"/>
              <a:gd name="connsiteY0" fmla="*/ 197829 h 219261"/>
              <a:gd name="connsiteX1" fmla="*/ 0 w 673894"/>
              <a:gd name="connsiteY1" fmla="*/ 197829 h 219261"/>
              <a:gd name="connsiteX2" fmla="*/ 476250 w 673894"/>
              <a:gd name="connsiteY2" fmla="*/ 186 h 219261"/>
              <a:gd name="connsiteX3" fmla="*/ 638175 w 673894"/>
              <a:gd name="connsiteY3" fmla="*/ 162111 h 219261"/>
              <a:gd name="connsiteX4" fmla="*/ 642938 w 673894"/>
              <a:gd name="connsiteY4" fmla="*/ 171636 h 219261"/>
              <a:gd name="connsiteX5" fmla="*/ 650081 w 673894"/>
              <a:gd name="connsiteY5" fmla="*/ 181161 h 219261"/>
              <a:gd name="connsiteX6" fmla="*/ 664369 w 673894"/>
              <a:gd name="connsiteY6" fmla="*/ 200211 h 219261"/>
              <a:gd name="connsiteX7" fmla="*/ 666750 w 673894"/>
              <a:gd name="connsiteY7" fmla="*/ 207354 h 219261"/>
              <a:gd name="connsiteX8" fmla="*/ 671513 w 673894"/>
              <a:gd name="connsiteY8" fmla="*/ 214498 h 219261"/>
              <a:gd name="connsiteX9" fmla="*/ 673894 w 673894"/>
              <a:gd name="connsiteY9" fmla="*/ 219261 h 219261"/>
              <a:gd name="connsiteX10" fmla="*/ 673894 w 673894"/>
              <a:gd name="connsiteY10" fmla="*/ 219261 h 219261"/>
              <a:gd name="connsiteX0" fmla="*/ 0 w 673894"/>
              <a:gd name="connsiteY0" fmla="*/ 197740 h 219172"/>
              <a:gd name="connsiteX1" fmla="*/ 0 w 673894"/>
              <a:gd name="connsiteY1" fmla="*/ 197740 h 219172"/>
              <a:gd name="connsiteX2" fmla="*/ 476250 w 673894"/>
              <a:gd name="connsiteY2" fmla="*/ 97 h 219172"/>
              <a:gd name="connsiteX3" fmla="*/ 642938 w 673894"/>
              <a:gd name="connsiteY3" fmla="*/ 171547 h 219172"/>
              <a:gd name="connsiteX4" fmla="*/ 650081 w 673894"/>
              <a:gd name="connsiteY4" fmla="*/ 181072 h 219172"/>
              <a:gd name="connsiteX5" fmla="*/ 664369 w 673894"/>
              <a:gd name="connsiteY5" fmla="*/ 200122 h 219172"/>
              <a:gd name="connsiteX6" fmla="*/ 666750 w 673894"/>
              <a:gd name="connsiteY6" fmla="*/ 207265 h 219172"/>
              <a:gd name="connsiteX7" fmla="*/ 671513 w 673894"/>
              <a:gd name="connsiteY7" fmla="*/ 214409 h 219172"/>
              <a:gd name="connsiteX8" fmla="*/ 673894 w 673894"/>
              <a:gd name="connsiteY8" fmla="*/ 219172 h 219172"/>
              <a:gd name="connsiteX9" fmla="*/ 673894 w 673894"/>
              <a:gd name="connsiteY9" fmla="*/ 219172 h 219172"/>
              <a:gd name="connsiteX0" fmla="*/ 0 w 673894"/>
              <a:gd name="connsiteY0" fmla="*/ 197681 h 219113"/>
              <a:gd name="connsiteX1" fmla="*/ 0 w 673894"/>
              <a:gd name="connsiteY1" fmla="*/ 197681 h 219113"/>
              <a:gd name="connsiteX2" fmla="*/ 476250 w 673894"/>
              <a:gd name="connsiteY2" fmla="*/ 38 h 219113"/>
              <a:gd name="connsiteX3" fmla="*/ 650081 w 673894"/>
              <a:gd name="connsiteY3" fmla="*/ 181013 h 219113"/>
              <a:gd name="connsiteX4" fmla="*/ 664369 w 673894"/>
              <a:gd name="connsiteY4" fmla="*/ 200063 h 219113"/>
              <a:gd name="connsiteX5" fmla="*/ 666750 w 673894"/>
              <a:gd name="connsiteY5" fmla="*/ 207206 h 219113"/>
              <a:gd name="connsiteX6" fmla="*/ 671513 w 673894"/>
              <a:gd name="connsiteY6" fmla="*/ 214350 h 219113"/>
              <a:gd name="connsiteX7" fmla="*/ 673894 w 673894"/>
              <a:gd name="connsiteY7" fmla="*/ 219113 h 219113"/>
              <a:gd name="connsiteX8" fmla="*/ 673894 w 673894"/>
              <a:gd name="connsiteY8" fmla="*/ 219113 h 219113"/>
              <a:gd name="connsiteX0" fmla="*/ 0 w 673894"/>
              <a:gd name="connsiteY0" fmla="*/ 197644 h 219076"/>
              <a:gd name="connsiteX1" fmla="*/ 0 w 673894"/>
              <a:gd name="connsiteY1" fmla="*/ 197644 h 219076"/>
              <a:gd name="connsiteX2" fmla="*/ 476250 w 673894"/>
              <a:gd name="connsiteY2" fmla="*/ 1 h 219076"/>
              <a:gd name="connsiteX3" fmla="*/ 664369 w 673894"/>
              <a:gd name="connsiteY3" fmla="*/ 200026 h 219076"/>
              <a:gd name="connsiteX4" fmla="*/ 666750 w 673894"/>
              <a:gd name="connsiteY4" fmla="*/ 207169 h 219076"/>
              <a:gd name="connsiteX5" fmla="*/ 671513 w 673894"/>
              <a:gd name="connsiteY5" fmla="*/ 214313 h 219076"/>
              <a:gd name="connsiteX6" fmla="*/ 673894 w 673894"/>
              <a:gd name="connsiteY6" fmla="*/ 219076 h 219076"/>
              <a:gd name="connsiteX7" fmla="*/ 673894 w 673894"/>
              <a:gd name="connsiteY7" fmla="*/ 219076 h 219076"/>
              <a:gd name="connsiteX0" fmla="*/ 0 w 680514"/>
              <a:gd name="connsiteY0" fmla="*/ 197644 h 219646"/>
              <a:gd name="connsiteX1" fmla="*/ 0 w 680514"/>
              <a:gd name="connsiteY1" fmla="*/ 197644 h 219646"/>
              <a:gd name="connsiteX2" fmla="*/ 476250 w 680514"/>
              <a:gd name="connsiteY2" fmla="*/ 1 h 219646"/>
              <a:gd name="connsiteX3" fmla="*/ 664369 w 680514"/>
              <a:gd name="connsiteY3" fmla="*/ 200026 h 219646"/>
              <a:gd name="connsiteX4" fmla="*/ 671513 w 680514"/>
              <a:gd name="connsiteY4" fmla="*/ 214313 h 219646"/>
              <a:gd name="connsiteX5" fmla="*/ 673894 w 680514"/>
              <a:gd name="connsiteY5" fmla="*/ 219076 h 219646"/>
              <a:gd name="connsiteX6" fmla="*/ 673894 w 680514"/>
              <a:gd name="connsiteY6" fmla="*/ 219076 h 219646"/>
              <a:gd name="connsiteX0" fmla="*/ 0 w 686609"/>
              <a:gd name="connsiteY0" fmla="*/ 197685 h 231518"/>
              <a:gd name="connsiteX1" fmla="*/ 0 w 686609"/>
              <a:gd name="connsiteY1" fmla="*/ 197685 h 231518"/>
              <a:gd name="connsiteX2" fmla="*/ 476250 w 686609"/>
              <a:gd name="connsiteY2" fmla="*/ 42 h 231518"/>
              <a:gd name="connsiteX3" fmla="*/ 671513 w 686609"/>
              <a:gd name="connsiteY3" fmla="*/ 214354 h 231518"/>
              <a:gd name="connsiteX4" fmla="*/ 673894 w 686609"/>
              <a:gd name="connsiteY4" fmla="*/ 219117 h 231518"/>
              <a:gd name="connsiteX5" fmla="*/ 673894 w 686609"/>
              <a:gd name="connsiteY5" fmla="*/ 219117 h 231518"/>
              <a:gd name="connsiteX0" fmla="*/ 0 w 686609"/>
              <a:gd name="connsiteY0" fmla="*/ 197685 h 231518"/>
              <a:gd name="connsiteX1" fmla="*/ 0 w 686609"/>
              <a:gd name="connsiteY1" fmla="*/ 197685 h 231518"/>
              <a:gd name="connsiteX2" fmla="*/ 476250 w 686609"/>
              <a:gd name="connsiteY2" fmla="*/ 42 h 231518"/>
              <a:gd name="connsiteX3" fmla="*/ 671513 w 686609"/>
              <a:gd name="connsiteY3" fmla="*/ 214354 h 231518"/>
              <a:gd name="connsiteX4" fmla="*/ 673894 w 686609"/>
              <a:gd name="connsiteY4" fmla="*/ 219117 h 231518"/>
              <a:gd name="connsiteX0" fmla="*/ 0 w 671513"/>
              <a:gd name="connsiteY0" fmla="*/ 197685 h 214354"/>
              <a:gd name="connsiteX1" fmla="*/ 0 w 671513"/>
              <a:gd name="connsiteY1" fmla="*/ 197685 h 214354"/>
              <a:gd name="connsiteX2" fmla="*/ 476250 w 671513"/>
              <a:gd name="connsiteY2" fmla="*/ 42 h 214354"/>
              <a:gd name="connsiteX3" fmla="*/ 671513 w 671513"/>
              <a:gd name="connsiteY3" fmla="*/ 214354 h 214354"/>
              <a:gd name="connsiteX0" fmla="*/ 219075 w 890588"/>
              <a:gd name="connsiteY0" fmla="*/ 203703 h 220372"/>
              <a:gd name="connsiteX1" fmla="*/ 0 w 890588"/>
              <a:gd name="connsiteY1" fmla="*/ 89403 h 220372"/>
              <a:gd name="connsiteX2" fmla="*/ 695325 w 890588"/>
              <a:gd name="connsiteY2" fmla="*/ 6060 h 220372"/>
              <a:gd name="connsiteX3" fmla="*/ 890588 w 890588"/>
              <a:gd name="connsiteY3" fmla="*/ 220372 h 220372"/>
              <a:gd name="connsiteX0" fmla="*/ 0 w 890588"/>
              <a:gd name="connsiteY0" fmla="*/ 89403 h 220372"/>
              <a:gd name="connsiteX1" fmla="*/ 695325 w 890588"/>
              <a:gd name="connsiteY1" fmla="*/ 6060 h 220372"/>
              <a:gd name="connsiteX2" fmla="*/ 890588 w 890588"/>
              <a:gd name="connsiteY2" fmla="*/ 220372 h 220372"/>
              <a:gd name="connsiteX0" fmla="*/ 0 w 890588"/>
              <a:gd name="connsiteY0" fmla="*/ 113167 h 244136"/>
              <a:gd name="connsiteX1" fmla="*/ 695325 w 890588"/>
              <a:gd name="connsiteY1" fmla="*/ 29824 h 244136"/>
              <a:gd name="connsiteX2" fmla="*/ 890588 w 890588"/>
              <a:gd name="connsiteY2" fmla="*/ 244136 h 244136"/>
              <a:gd name="connsiteX0" fmla="*/ 0 w 890588"/>
              <a:gd name="connsiteY0" fmla="*/ 0 h 130969"/>
              <a:gd name="connsiteX1" fmla="*/ 890588 w 890588"/>
              <a:gd name="connsiteY1" fmla="*/ 130969 h 130969"/>
              <a:gd name="connsiteX0" fmla="*/ 0 w 890588"/>
              <a:gd name="connsiteY0" fmla="*/ 14559 h 145528"/>
              <a:gd name="connsiteX1" fmla="*/ 890588 w 890588"/>
              <a:gd name="connsiteY1" fmla="*/ 145528 h 145528"/>
              <a:gd name="connsiteX0" fmla="*/ 0 w 890588"/>
              <a:gd name="connsiteY0" fmla="*/ 70603 h 201572"/>
              <a:gd name="connsiteX1" fmla="*/ 890588 w 890588"/>
              <a:gd name="connsiteY1" fmla="*/ 201572 h 201572"/>
              <a:gd name="connsiteX0" fmla="*/ 0 w 890588"/>
              <a:gd name="connsiteY0" fmla="*/ 25077 h 156046"/>
              <a:gd name="connsiteX1" fmla="*/ 890588 w 890588"/>
              <a:gd name="connsiteY1" fmla="*/ 156046 h 156046"/>
              <a:gd name="connsiteX0" fmla="*/ 0 w 890588"/>
              <a:gd name="connsiteY0" fmla="*/ 16026 h 189849"/>
              <a:gd name="connsiteX1" fmla="*/ 890588 w 890588"/>
              <a:gd name="connsiteY1" fmla="*/ 146995 h 189849"/>
              <a:gd name="connsiteX0" fmla="*/ 0 w 933450"/>
              <a:gd name="connsiteY0" fmla="*/ 22269 h 84332"/>
              <a:gd name="connsiteX1" fmla="*/ 933450 w 933450"/>
              <a:gd name="connsiteY1" fmla="*/ 27031 h 84332"/>
              <a:gd name="connsiteX0" fmla="*/ 0 w 1042987"/>
              <a:gd name="connsiteY0" fmla="*/ 23311 h 73385"/>
              <a:gd name="connsiteX1" fmla="*/ 1042987 w 1042987"/>
              <a:gd name="connsiteY1" fmla="*/ 13786 h 73385"/>
              <a:gd name="connsiteX0" fmla="*/ 0 w 1031081"/>
              <a:gd name="connsiteY0" fmla="*/ 23871 h 68024"/>
              <a:gd name="connsiteX1" fmla="*/ 1031081 w 1031081"/>
              <a:gd name="connsiteY1" fmla="*/ 7202 h 68024"/>
              <a:gd name="connsiteX0" fmla="*/ 0 w 1031081"/>
              <a:gd name="connsiteY0" fmla="*/ 16669 h 125318"/>
              <a:gd name="connsiteX1" fmla="*/ 1031081 w 1031081"/>
              <a:gd name="connsiteY1" fmla="*/ 0 h 125318"/>
              <a:gd name="connsiteX0" fmla="*/ 0 w 1596231"/>
              <a:gd name="connsiteY0" fmla="*/ 0 h 726569"/>
              <a:gd name="connsiteX1" fmla="*/ 1596231 w 1596231"/>
              <a:gd name="connsiteY1" fmla="*/ 700881 h 726569"/>
              <a:gd name="connsiteX0" fmla="*/ 0 w 1596231"/>
              <a:gd name="connsiteY0" fmla="*/ 0 h 700881"/>
              <a:gd name="connsiteX1" fmla="*/ 1596231 w 1596231"/>
              <a:gd name="connsiteY1" fmla="*/ 700881 h 700881"/>
              <a:gd name="connsiteX0" fmla="*/ 0 w 1596231"/>
              <a:gd name="connsiteY0" fmla="*/ 0 h 700980"/>
              <a:gd name="connsiteX1" fmla="*/ 1596231 w 1596231"/>
              <a:gd name="connsiteY1" fmla="*/ 700881 h 700980"/>
              <a:gd name="connsiteX0" fmla="*/ 0 w 1596231"/>
              <a:gd name="connsiteY0" fmla="*/ 0 h 701002"/>
              <a:gd name="connsiteX1" fmla="*/ 1596231 w 1596231"/>
              <a:gd name="connsiteY1" fmla="*/ 700881 h 701002"/>
              <a:gd name="connsiteX0" fmla="*/ 0 w 1596231"/>
              <a:gd name="connsiteY0" fmla="*/ 0 h 700881"/>
              <a:gd name="connsiteX1" fmla="*/ 1596231 w 1596231"/>
              <a:gd name="connsiteY1" fmla="*/ 700881 h 700881"/>
              <a:gd name="connsiteX0" fmla="*/ 0 w 1596231"/>
              <a:gd name="connsiteY0" fmla="*/ 0 h 700881"/>
              <a:gd name="connsiteX1" fmla="*/ 1596231 w 1596231"/>
              <a:gd name="connsiteY1" fmla="*/ 700881 h 700881"/>
              <a:gd name="connsiteX0" fmla="*/ 0 w 1596231"/>
              <a:gd name="connsiteY0" fmla="*/ 0 h 700881"/>
              <a:gd name="connsiteX1" fmla="*/ 1596231 w 1596231"/>
              <a:gd name="connsiteY1" fmla="*/ 700881 h 700881"/>
              <a:gd name="connsiteX0" fmla="*/ 0 w 1524793"/>
              <a:gd name="connsiteY0" fmla="*/ 0 h 793"/>
              <a:gd name="connsiteX1" fmla="*/ 1524793 w 1524793"/>
              <a:gd name="connsiteY1" fmla="*/ 793 h 793"/>
              <a:gd name="connsiteX0" fmla="*/ 0 w 10937"/>
              <a:gd name="connsiteY0" fmla="*/ 0 h 17546570"/>
              <a:gd name="connsiteX1" fmla="*/ 10937 w 10937"/>
              <a:gd name="connsiteY1" fmla="*/ 17546570 h 17546570"/>
              <a:gd name="connsiteX0" fmla="*/ 0 w 10937"/>
              <a:gd name="connsiteY0" fmla="*/ 0 h 17546570"/>
              <a:gd name="connsiteX1" fmla="*/ 10937 w 10937"/>
              <a:gd name="connsiteY1" fmla="*/ 17546570 h 17546570"/>
              <a:gd name="connsiteX0" fmla="*/ 0 w 9781"/>
              <a:gd name="connsiteY0" fmla="*/ 1256469 h 3003392"/>
              <a:gd name="connsiteX1" fmla="*/ 9781 w 9781"/>
              <a:gd name="connsiteY1" fmla="*/ 1746923 h 3003392"/>
              <a:gd name="connsiteX0" fmla="*/ 0 w 10000"/>
              <a:gd name="connsiteY0" fmla="*/ 0 h 1634"/>
              <a:gd name="connsiteX1" fmla="*/ 10000 w 10000"/>
              <a:gd name="connsiteY1" fmla="*/ 1634 h 1634"/>
              <a:gd name="connsiteX0" fmla="*/ 0 w 10128"/>
              <a:gd name="connsiteY0" fmla="*/ 1014 h 1014"/>
              <a:gd name="connsiteX1" fmla="*/ 10128 w 10128"/>
              <a:gd name="connsiteY1" fmla="*/ 0 h 1014"/>
              <a:gd name="connsiteX0" fmla="*/ 0 w 9779"/>
              <a:gd name="connsiteY0" fmla="*/ 0 h 2070"/>
              <a:gd name="connsiteX1" fmla="*/ 9779 w 9779"/>
              <a:gd name="connsiteY1" fmla="*/ 2070 h 2070"/>
              <a:gd name="connsiteX0" fmla="*/ 0 w 17386"/>
              <a:gd name="connsiteY0" fmla="*/ 0 h 22977258"/>
              <a:gd name="connsiteX1" fmla="*/ 17386 w 17386"/>
              <a:gd name="connsiteY1" fmla="*/ 22977258 h 22977258"/>
              <a:gd name="connsiteX0" fmla="*/ 0 w 17386"/>
              <a:gd name="connsiteY0" fmla="*/ 0 h 22977258"/>
              <a:gd name="connsiteX1" fmla="*/ 17386 w 17386"/>
              <a:gd name="connsiteY1" fmla="*/ 22977258 h 22977258"/>
              <a:gd name="connsiteX0" fmla="*/ 0 w 17386"/>
              <a:gd name="connsiteY0" fmla="*/ 0 h 22977258"/>
              <a:gd name="connsiteX1" fmla="*/ 17386 w 17386"/>
              <a:gd name="connsiteY1" fmla="*/ 22977258 h 22977258"/>
              <a:gd name="connsiteX0" fmla="*/ 0 w 25198"/>
              <a:gd name="connsiteY0" fmla="*/ 0 h 22860673"/>
              <a:gd name="connsiteX1" fmla="*/ 25198 w 25198"/>
              <a:gd name="connsiteY1" fmla="*/ 22860673 h 22860673"/>
              <a:gd name="connsiteX0" fmla="*/ 0 w 26531"/>
              <a:gd name="connsiteY0" fmla="*/ 713917 h 23574590"/>
              <a:gd name="connsiteX1" fmla="*/ 25198 w 26531"/>
              <a:gd name="connsiteY1" fmla="*/ 23574590 h 23574590"/>
              <a:gd name="connsiteX0" fmla="*/ 0 w 26864"/>
              <a:gd name="connsiteY0" fmla="*/ 5377050 h 28237723"/>
              <a:gd name="connsiteX1" fmla="*/ 25198 w 26864"/>
              <a:gd name="connsiteY1" fmla="*/ 28237723 h 28237723"/>
              <a:gd name="connsiteX0" fmla="*/ 0 w 26996"/>
              <a:gd name="connsiteY0" fmla="*/ 1980673 h 24841371"/>
              <a:gd name="connsiteX1" fmla="*/ 25198 w 26996"/>
              <a:gd name="connsiteY1" fmla="*/ 24841346 h 24841371"/>
              <a:gd name="connsiteX0" fmla="*/ 0 w 27567"/>
              <a:gd name="connsiteY0" fmla="*/ 4446928 h 27307626"/>
              <a:gd name="connsiteX1" fmla="*/ 25198 w 27567"/>
              <a:gd name="connsiteY1" fmla="*/ 27307601 h 27307626"/>
              <a:gd name="connsiteX0" fmla="*/ 0 w 27194"/>
              <a:gd name="connsiteY0" fmla="*/ 4456793 h 27200906"/>
              <a:gd name="connsiteX1" fmla="*/ 24772 w 27194"/>
              <a:gd name="connsiteY1" fmla="*/ 27200881 h 27200906"/>
              <a:gd name="connsiteX0" fmla="*/ 0 w 24772"/>
              <a:gd name="connsiteY0" fmla="*/ 4484590 h 27228678"/>
              <a:gd name="connsiteX1" fmla="*/ 24772 w 24772"/>
              <a:gd name="connsiteY1" fmla="*/ 27228678 h 27228678"/>
              <a:gd name="connsiteX0" fmla="*/ 0 w 17338"/>
              <a:gd name="connsiteY0" fmla="*/ 4464676 h 27441934"/>
              <a:gd name="connsiteX1" fmla="*/ 17338 w 17338"/>
              <a:gd name="connsiteY1" fmla="*/ 27441934 h 27441934"/>
              <a:gd name="connsiteX0" fmla="*/ 0 w 17338"/>
              <a:gd name="connsiteY0" fmla="*/ 4427993 h 27405679"/>
              <a:gd name="connsiteX1" fmla="*/ 17338 w 17338"/>
              <a:gd name="connsiteY1" fmla="*/ 27405251 h 27405679"/>
              <a:gd name="connsiteX0" fmla="*/ 0 w 17338"/>
              <a:gd name="connsiteY0" fmla="*/ 4447589 h 27192105"/>
              <a:gd name="connsiteX1" fmla="*/ 17338 w 17338"/>
              <a:gd name="connsiteY1" fmla="*/ 27191676 h 27192105"/>
              <a:gd name="connsiteX0" fmla="*/ 0 w 17338"/>
              <a:gd name="connsiteY0" fmla="*/ 344615 h 23089351"/>
              <a:gd name="connsiteX1" fmla="*/ 17338 w 17338"/>
              <a:gd name="connsiteY1" fmla="*/ 23088702 h 23089351"/>
              <a:gd name="connsiteX0" fmla="*/ 0 w 8741"/>
              <a:gd name="connsiteY0" fmla="*/ 1503575 h 1867417"/>
              <a:gd name="connsiteX1" fmla="*/ 8010 w 8741"/>
              <a:gd name="connsiteY1" fmla="*/ 1863330 h 1867417"/>
              <a:gd name="connsiteX0" fmla="*/ 0 w 11726"/>
              <a:gd name="connsiteY0" fmla="*/ 14495 h 16421"/>
              <a:gd name="connsiteX1" fmla="*/ 9164 w 11726"/>
              <a:gd name="connsiteY1" fmla="*/ 16421 h 16421"/>
              <a:gd name="connsiteX0" fmla="*/ 0 w 9164"/>
              <a:gd name="connsiteY0" fmla="*/ 13554 h 15480"/>
              <a:gd name="connsiteX1" fmla="*/ 9164 w 9164"/>
              <a:gd name="connsiteY1" fmla="*/ 15480 h 15480"/>
              <a:gd name="connsiteX0" fmla="*/ 0 w 10000"/>
              <a:gd name="connsiteY0" fmla="*/ 10170 h 11414"/>
              <a:gd name="connsiteX1" fmla="*/ 10000 w 10000"/>
              <a:gd name="connsiteY1" fmla="*/ 11414 h 11414"/>
              <a:gd name="connsiteX0" fmla="*/ 0 w 10000"/>
              <a:gd name="connsiteY0" fmla="*/ 4731 h 5975"/>
              <a:gd name="connsiteX1" fmla="*/ 10000 w 10000"/>
              <a:gd name="connsiteY1" fmla="*/ 5975 h 5975"/>
              <a:gd name="connsiteX0" fmla="*/ 0 w 10000"/>
              <a:gd name="connsiteY0" fmla="*/ 17510 h 19592"/>
              <a:gd name="connsiteX1" fmla="*/ 10000 w 10000"/>
              <a:gd name="connsiteY1" fmla="*/ 19592 h 19592"/>
              <a:gd name="connsiteX0" fmla="*/ 0 w 8463"/>
              <a:gd name="connsiteY0" fmla="*/ 66799 h 66799"/>
              <a:gd name="connsiteX1" fmla="*/ 8463 w 8463"/>
              <a:gd name="connsiteY1" fmla="*/ 33 h 66799"/>
              <a:gd name="connsiteX0" fmla="*/ 0 w 10000"/>
              <a:gd name="connsiteY0" fmla="*/ 9998 h 9998"/>
              <a:gd name="connsiteX1" fmla="*/ 10000 w 10000"/>
              <a:gd name="connsiteY1" fmla="*/ 3 h 9998"/>
              <a:gd name="connsiteX0" fmla="*/ 0 w 10000"/>
              <a:gd name="connsiteY0" fmla="*/ 10002 h 10002"/>
              <a:gd name="connsiteX1" fmla="*/ 10000 w 10000"/>
              <a:gd name="connsiteY1" fmla="*/ 5 h 10002"/>
              <a:gd name="connsiteX0" fmla="*/ 0 w 10140"/>
              <a:gd name="connsiteY0" fmla="*/ 9599 h 9599"/>
              <a:gd name="connsiteX1" fmla="*/ 10140 w 10140"/>
              <a:gd name="connsiteY1" fmla="*/ 6 h 9599"/>
              <a:gd name="connsiteX0" fmla="*/ 0 w 10238"/>
              <a:gd name="connsiteY0" fmla="*/ 10000 h 10000"/>
              <a:gd name="connsiteX1" fmla="*/ 10238 w 10238"/>
              <a:gd name="connsiteY1" fmla="*/ 6 h 10000"/>
              <a:gd name="connsiteX0" fmla="*/ 0 w 10132"/>
              <a:gd name="connsiteY0" fmla="*/ 10351 h 10351"/>
              <a:gd name="connsiteX1" fmla="*/ 10132 w 10132"/>
              <a:gd name="connsiteY1" fmla="*/ 6 h 10351"/>
              <a:gd name="connsiteX0" fmla="*/ 0 w 7069"/>
              <a:gd name="connsiteY0" fmla="*/ 5372 h 5372"/>
              <a:gd name="connsiteX1" fmla="*/ 7069 w 7069"/>
              <a:gd name="connsiteY1" fmla="*/ 11 h 5372"/>
              <a:gd name="connsiteX0" fmla="*/ 0 w 10000"/>
              <a:gd name="connsiteY0" fmla="*/ 9980 h 9980"/>
              <a:gd name="connsiteX1" fmla="*/ 10000 w 10000"/>
              <a:gd name="connsiteY1" fmla="*/ 0 h 9980"/>
            </a:gdLst>
            <a:ahLst/>
            <a:cxnLst>
              <a:cxn ang="0">
                <a:pos x="connsiteX0" y="connsiteY0"/>
              </a:cxn>
              <a:cxn ang="0">
                <a:pos x="connsiteX1" y="connsiteY1"/>
              </a:cxn>
            </a:cxnLst>
            <a:rect l="l" t="t" r="r" b="b"/>
            <a:pathLst>
              <a:path w="10000" h="9980">
                <a:moveTo>
                  <a:pt x="0" y="9980"/>
                </a:moveTo>
                <a:cubicBezTo>
                  <a:pt x="7052" y="9920"/>
                  <a:pt x="1571" y="127"/>
                  <a:pt x="10000" y="0"/>
                </a:cubicBezTo>
              </a:path>
            </a:pathLst>
          </a:custGeom>
          <a:noFill/>
          <a:ln w="38100" cap="flat" cmpd="sng" algn="ctr">
            <a:solidFill>
              <a:srgbClr val="FFC000"/>
            </a:solidFill>
            <a:prstDash val="solid"/>
            <a:headEnd type="oval"/>
            <a:tailEnd type="triangle" w="lg" len="lg"/>
          </a:ln>
          <a:effectLst>
            <a:outerShdw blurRad="50800" dist="38100" dir="2700000" algn="tl" rotWithShape="0">
              <a:prstClr val="black">
                <a:alpha val="40000"/>
              </a:prstClr>
            </a:outerShdw>
          </a:effectLst>
        </p:spPr>
        <p:txBody>
          <a:bodyPr rtlCol="0" anchor="ctr"/>
          <a:lstStyle/>
          <a:p>
            <a:pPr algn="ctr" defTabSz="914400">
              <a:defRPr/>
            </a:pPr>
            <a:endParaRPr lang="en-US" kern="0" dirty="0" smtClean="0">
              <a:solidFill>
                <a:prstClr val="white"/>
              </a:solidFill>
              <a:latin typeface="Segoe UI Light"/>
            </a:endParaRPr>
          </a:p>
        </p:txBody>
      </p:sp>
      <p:sp>
        <p:nvSpPr>
          <p:cNvPr id="130" name="Groups and Items Brace"/>
          <p:cNvSpPr/>
          <p:nvPr/>
        </p:nvSpPr>
        <p:spPr>
          <a:xfrm>
            <a:off x="6601442" y="3867392"/>
            <a:ext cx="517759" cy="1341745"/>
          </a:xfrm>
          <a:custGeom>
            <a:avLst/>
            <a:gdLst>
              <a:gd name="connsiteX0" fmla="*/ 0 w 588546"/>
              <a:gd name="connsiteY0" fmla="*/ 0 h 1365738"/>
              <a:gd name="connsiteX1" fmla="*/ 294273 w 588546"/>
              <a:gd name="connsiteY1" fmla="*/ 6 h 1365738"/>
              <a:gd name="connsiteX2" fmla="*/ 294273 w 588546"/>
              <a:gd name="connsiteY2" fmla="*/ 670162 h 1365738"/>
              <a:gd name="connsiteX3" fmla="*/ 588546 w 588546"/>
              <a:gd name="connsiteY3" fmla="*/ 670168 h 1365738"/>
              <a:gd name="connsiteX4" fmla="*/ 294273 w 588546"/>
              <a:gd name="connsiteY4" fmla="*/ 670174 h 1365738"/>
              <a:gd name="connsiteX5" fmla="*/ 294273 w 588546"/>
              <a:gd name="connsiteY5" fmla="*/ 1365732 h 1365738"/>
              <a:gd name="connsiteX6" fmla="*/ 0 w 588546"/>
              <a:gd name="connsiteY6" fmla="*/ 1365738 h 1365738"/>
              <a:gd name="connsiteX7" fmla="*/ 0 w 588546"/>
              <a:gd name="connsiteY7" fmla="*/ 0 h 1365738"/>
              <a:gd name="connsiteX0" fmla="*/ 0 w 588546"/>
              <a:gd name="connsiteY0" fmla="*/ 0 h 1365738"/>
              <a:gd name="connsiteX1" fmla="*/ 294273 w 588546"/>
              <a:gd name="connsiteY1" fmla="*/ 6 h 1365738"/>
              <a:gd name="connsiteX2" fmla="*/ 294273 w 588546"/>
              <a:gd name="connsiteY2" fmla="*/ 670162 h 1365738"/>
              <a:gd name="connsiteX3" fmla="*/ 588546 w 588546"/>
              <a:gd name="connsiteY3" fmla="*/ 670168 h 1365738"/>
              <a:gd name="connsiteX4" fmla="*/ 294273 w 588546"/>
              <a:gd name="connsiteY4" fmla="*/ 670174 h 1365738"/>
              <a:gd name="connsiteX5" fmla="*/ 294273 w 588546"/>
              <a:gd name="connsiteY5" fmla="*/ 1365732 h 1365738"/>
              <a:gd name="connsiteX6" fmla="*/ 0 w 588546"/>
              <a:gd name="connsiteY6" fmla="*/ 1365738 h 1365738"/>
              <a:gd name="connsiteX0" fmla="*/ 234950 w 823496"/>
              <a:gd name="connsiteY0" fmla="*/ 0 h 1365738"/>
              <a:gd name="connsiteX1" fmla="*/ 529223 w 823496"/>
              <a:gd name="connsiteY1" fmla="*/ 6 h 1365738"/>
              <a:gd name="connsiteX2" fmla="*/ 529223 w 823496"/>
              <a:gd name="connsiteY2" fmla="*/ 670162 h 1365738"/>
              <a:gd name="connsiteX3" fmla="*/ 823496 w 823496"/>
              <a:gd name="connsiteY3" fmla="*/ 670168 h 1365738"/>
              <a:gd name="connsiteX4" fmla="*/ 529223 w 823496"/>
              <a:gd name="connsiteY4" fmla="*/ 670174 h 1365738"/>
              <a:gd name="connsiteX5" fmla="*/ 529223 w 823496"/>
              <a:gd name="connsiteY5" fmla="*/ 1365732 h 1365738"/>
              <a:gd name="connsiteX6" fmla="*/ 234950 w 823496"/>
              <a:gd name="connsiteY6" fmla="*/ 1365738 h 1365738"/>
              <a:gd name="connsiteX7" fmla="*/ 234950 w 823496"/>
              <a:gd name="connsiteY7" fmla="*/ 0 h 1365738"/>
              <a:gd name="connsiteX0" fmla="*/ 0 w 823496"/>
              <a:gd name="connsiteY0" fmla="*/ 6350 h 1365738"/>
              <a:gd name="connsiteX1" fmla="*/ 529223 w 823496"/>
              <a:gd name="connsiteY1" fmla="*/ 6 h 1365738"/>
              <a:gd name="connsiteX2" fmla="*/ 529223 w 823496"/>
              <a:gd name="connsiteY2" fmla="*/ 670162 h 1365738"/>
              <a:gd name="connsiteX3" fmla="*/ 823496 w 823496"/>
              <a:gd name="connsiteY3" fmla="*/ 670168 h 1365738"/>
              <a:gd name="connsiteX4" fmla="*/ 529223 w 823496"/>
              <a:gd name="connsiteY4" fmla="*/ 670174 h 1365738"/>
              <a:gd name="connsiteX5" fmla="*/ 529223 w 823496"/>
              <a:gd name="connsiteY5" fmla="*/ 1365732 h 1365738"/>
              <a:gd name="connsiteX6" fmla="*/ 234950 w 823496"/>
              <a:gd name="connsiteY6" fmla="*/ 1365738 h 1365738"/>
              <a:gd name="connsiteX0" fmla="*/ 234950 w 823496"/>
              <a:gd name="connsiteY0" fmla="*/ 273050 h 1638788"/>
              <a:gd name="connsiteX1" fmla="*/ 529223 w 823496"/>
              <a:gd name="connsiteY1" fmla="*/ 273056 h 1638788"/>
              <a:gd name="connsiteX2" fmla="*/ 529223 w 823496"/>
              <a:gd name="connsiteY2" fmla="*/ 943212 h 1638788"/>
              <a:gd name="connsiteX3" fmla="*/ 823496 w 823496"/>
              <a:gd name="connsiteY3" fmla="*/ 943218 h 1638788"/>
              <a:gd name="connsiteX4" fmla="*/ 529223 w 823496"/>
              <a:gd name="connsiteY4" fmla="*/ 943224 h 1638788"/>
              <a:gd name="connsiteX5" fmla="*/ 529223 w 823496"/>
              <a:gd name="connsiteY5" fmla="*/ 1638782 h 1638788"/>
              <a:gd name="connsiteX6" fmla="*/ 234950 w 823496"/>
              <a:gd name="connsiteY6" fmla="*/ 1638788 h 1638788"/>
              <a:gd name="connsiteX7" fmla="*/ 234950 w 823496"/>
              <a:gd name="connsiteY7" fmla="*/ 273050 h 1638788"/>
              <a:gd name="connsiteX0" fmla="*/ 0 w 823496"/>
              <a:gd name="connsiteY0" fmla="*/ 0 h 1638788"/>
              <a:gd name="connsiteX1" fmla="*/ 529223 w 823496"/>
              <a:gd name="connsiteY1" fmla="*/ 273056 h 1638788"/>
              <a:gd name="connsiteX2" fmla="*/ 529223 w 823496"/>
              <a:gd name="connsiteY2" fmla="*/ 943212 h 1638788"/>
              <a:gd name="connsiteX3" fmla="*/ 823496 w 823496"/>
              <a:gd name="connsiteY3" fmla="*/ 943218 h 1638788"/>
              <a:gd name="connsiteX4" fmla="*/ 529223 w 823496"/>
              <a:gd name="connsiteY4" fmla="*/ 943224 h 1638788"/>
              <a:gd name="connsiteX5" fmla="*/ 529223 w 823496"/>
              <a:gd name="connsiteY5" fmla="*/ 1638782 h 1638788"/>
              <a:gd name="connsiteX6" fmla="*/ 234950 w 823496"/>
              <a:gd name="connsiteY6" fmla="*/ 1638788 h 1638788"/>
              <a:gd name="connsiteX0" fmla="*/ 254000 w 842546"/>
              <a:gd name="connsiteY0" fmla="*/ 0 h 1365738"/>
              <a:gd name="connsiteX1" fmla="*/ 548273 w 842546"/>
              <a:gd name="connsiteY1" fmla="*/ 6 h 1365738"/>
              <a:gd name="connsiteX2" fmla="*/ 548273 w 842546"/>
              <a:gd name="connsiteY2" fmla="*/ 670162 h 1365738"/>
              <a:gd name="connsiteX3" fmla="*/ 842546 w 842546"/>
              <a:gd name="connsiteY3" fmla="*/ 670168 h 1365738"/>
              <a:gd name="connsiteX4" fmla="*/ 548273 w 842546"/>
              <a:gd name="connsiteY4" fmla="*/ 670174 h 1365738"/>
              <a:gd name="connsiteX5" fmla="*/ 548273 w 842546"/>
              <a:gd name="connsiteY5" fmla="*/ 1365732 h 1365738"/>
              <a:gd name="connsiteX6" fmla="*/ 254000 w 842546"/>
              <a:gd name="connsiteY6" fmla="*/ 1365738 h 1365738"/>
              <a:gd name="connsiteX7" fmla="*/ 254000 w 842546"/>
              <a:gd name="connsiteY7" fmla="*/ 0 h 1365738"/>
              <a:gd name="connsiteX0" fmla="*/ 0 w 842546"/>
              <a:gd name="connsiteY0" fmla="*/ 0 h 1365738"/>
              <a:gd name="connsiteX1" fmla="*/ 548273 w 842546"/>
              <a:gd name="connsiteY1" fmla="*/ 6 h 1365738"/>
              <a:gd name="connsiteX2" fmla="*/ 548273 w 842546"/>
              <a:gd name="connsiteY2" fmla="*/ 670162 h 1365738"/>
              <a:gd name="connsiteX3" fmla="*/ 842546 w 842546"/>
              <a:gd name="connsiteY3" fmla="*/ 670168 h 1365738"/>
              <a:gd name="connsiteX4" fmla="*/ 548273 w 842546"/>
              <a:gd name="connsiteY4" fmla="*/ 670174 h 1365738"/>
              <a:gd name="connsiteX5" fmla="*/ 548273 w 842546"/>
              <a:gd name="connsiteY5" fmla="*/ 1365732 h 1365738"/>
              <a:gd name="connsiteX6" fmla="*/ 254000 w 842546"/>
              <a:gd name="connsiteY6" fmla="*/ 1365738 h 1365738"/>
              <a:gd name="connsiteX0" fmla="*/ 254000 w 842546"/>
              <a:gd name="connsiteY0" fmla="*/ 0 h 1365738"/>
              <a:gd name="connsiteX1" fmla="*/ 548273 w 842546"/>
              <a:gd name="connsiteY1" fmla="*/ 6 h 1365738"/>
              <a:gd name="connsiteX2" fmla="*/ 548273 w 842546"/>
              <a:gd name="connsiteY2" fmla="*/ 670162 h 1365738"/>
              <a:gd name="connsiteX3" fmla="*/ 842546 w 842546"/>
              <a:gd name="connsiteY3" fmla="*/ 670168 h 1365738"/>
              <a:gd name="connsiteX4" fmla="*/ 548273 w 842546"/>
              <a:gd name="connsiteY4" fmla="*/ 670174 h 1365738"/>
              <a:gd name="connsiteX5" fmla="*/ 548273 w 842546"/>
              <a:gd name="connsiteY5" fmla="*/ 1365732 h 1365738"/>
              <a:gd name="connsiteX6" fmla="*/ 254000 w 842546"/>
              <a:gd name="connsiteY6" fmla="*/ 1365738 h 1365738"/>
              <a:gd name="connsiteX7" fmla="*/ 254000 w 842546"/>
              <a:gd name="connsiteY7" fmla="*/ 0 h 1365738"/>
              <a:gd name="connsiteX0" fmla="*/ 0 w 842546"/>
              <a:gd name="connsiteY0" fmla="*/ 0 h 1365738"/>
              <a:gd name="connsiteX1" fmla="*/ 548273 w 842546"/>
              <a:gd name="connsiteY1" fmla="*/ 6 h 1365738"/>
              <a:gd name="connsiteX2" fmla="*/ 548273 w 842546"/>
              <a:gd name="connsiteY2" fmla="*/ 670162 h 1365738"/>
              <a:gd name="connsiteX3" fmla="*/ 721896 w 842546"/>
              <a:gd name="connsiteY3" fmla="*/ 670168 h 1365738"/>
              <a:gd name="connsiteX4" fmla="*/ 548273 w 842546"/>
              <a:gd name="connsiteY4" fmla="*/ 670174 h 1365738"/>
              <a:gd name="connsiteX5" fmla="*/ 548273 w 842546"/>
              <a:gd name="connsiteY5" fmla="*/ 1365732 h 1365738"/>
              <a:gd name="connsiteX6" fmla="*/ 254000 w 842546"/>
              <a:gd name="connsiteY6" fmla="*/ 1365738 h 1365738"/>
              <a:gd name="connsiteX0" fmla="*/ 254000 w 842546"/>
              <a:gd name="connsiteY0" fmla="*/ 0 h 1365738"/>
              <a:gd name="connsiteX1" fmla="*/ 548273 w 842546"/>
              <a:gd name="connsiteY1" fmla="*/ 6 h 1365738"/>
              <a:gd name="connsiteX2" fmla="*/ 548273 w 842546"/>
              <a:gd name="connsiteY2" fmla="*/ 670162 h 1365738"/>
              <a:gd name="connsiteX3" fmla="*/ 842546 w 842546"/>
              <a:gd name="connsiteY3" fmla="*/ 670168 h 1365738"/>
              <a:gd name="connsiteX4" fmla="*/ 548273 w 842546"/>
              <a:gd name="connsiteY4" fmla="*/ 670174 h 1365738"/>
              <a:gd name="connsiteX5" fmla="*/ 548273 w 842546"/>
              <a:gd name="connsiteY5" fmla="*/ 1365732 h 1365738"/>
              <a:gd name="connsiteX6" fmla="*/ 254000 w 842546"/>
              <a:gd name="connsiteY6" fmla="*/ 1365738 h 1365738"/>
              <a:gd name="connsiteX7" fmla="*/ 254000 w 842546"/>
              <a:gd name="connsiteY7" fmla="*/ 0 h 1365738"/>
              <a:gd name="connsiteX0" fmla="*/ 0 w 842546"/>
              <a:gd name="connsiteY0" fmla="*/ 0 h 1365738"/>
              <a:gd name="connsiteX1" fmla="*/ 548273 w 842546"/>
              <a:gd name="connsiteY1" fmla="*/ 6 h 1365738"/>
              <a:gd name="connsiteX2" fmla="*/ 548273 w 842546"/>
              <a:gd name="connsiteY2" fmla="*/ 670162 h 1365738"/>
              <a:gd name="connsiteX3" fmla="*/ 548273 w 842546"/>
              <a:gd name="connsiteY3" fmla="*/ 670174 h 1365738"/>
              <a:gd name="connsiteX4" fmla="*/ 548273 w 842546"/>
              <a:gd name="connsiteY4" fmla="*/ 1365732 h 1365738"/>
              <a:gd name="connsiteX5" fmla="*/ 254000 w 842546"/>
              <a:gd name="connsiteY5" fmla="*/ 1365738 h 1365738"/>
              <a:gd name="connsiteX0" fmla="*/ 254000 w 548273"/>
              <a:gd name="connsiteY0" fmla="*/ 0 h 1365738"/>
              <a:gd name="connsiteX1" fmla="*/ 548273 w 548273"/>
              <a:gd name="connsiteY1" fmla="*/ 6 h 1365738"/>
              <a:gd name="connsiteX2" fmla="*/ 548273 w 548273"/>
              <a:gd name="connsiteY2" fmla="*/ 670162 h 1365738"/>
              <a:gd name="connsiteX3" fmla="*/ 548273 w 548273"/>
              <a:gd name="connsiteY3" fmla="*/ 670174 h 1365738"/>
              <a:gd name="connsiteX4" fmla="*/ 548273 w 548273"/>
              <a:gd name="connsiteY4" fmla="*/ 1365732 h 1365738"/>
              <a:gd name="connsiteX5" fmla="*/ 254000 w 548273"/>
              <a:gd name="connsiteY5" fmla="*/ 1365738 h 1365738"/>
              <a:gd name="connsiteX6" fmla="*/ 254000 w 548273"/>
              <a:gd name="connsiteY6" fmla="*/ 0 h 1365738"/>
              <a:gd name="connsiteX0" fmla="*/ 0 w 548273"/>
              <a:gd name="connsiteY0" fmla="*/ 0 h 1365738"/>
              <a:gd name="connsiteX1" fmla="*/ 548273 w 548273"/>
              <a:gd name="connsiteY1" fmla="*/ 6 h 1365738"/>
              <a:gd name="connsiteX2" fmla="*/ 548273 w 548273"/>
              <a:gd name="connsiteY2" fmla="*/ 670162 h 1365738"/>
              <a:gd name="connsiteX3" fmla="*/ 548273 w 548273"/>
              <a:gd name="connsiteY3" fmla="*/ 670174 h 1365738"/>
              <a:gd name="connsiteX4" fmla="*/ 548273 w 548273"/>
              <a:gd name="connsiteY4" fmla="*/ 1365732 h 1365738"/>
              <a:gd name="connsiteX5" fmla="*/ 254000 w 548273"/>
              <a:gd name="connsiteY5" fmla="*/ 1365738 h 136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273" h="1365738" stroke="0" extrusionOk="0">
                <a:moveTo>
                  <a:pt x="254000" y="0"/>
                </a:moveTo>
                <a:lnTo>
                  <a:pt x="548273" y="6"/>
                </a:lnTo>
                <a:lnTo>
                  <a:pt x="548273" y="670162"/>
                </a:lnTo>
                <a:lnTo>
                  <a:pt x="548273" y="670174"/>
                </a:lnTo>
                <a:lnTo>
                  <a:pt x="548273" y="1365732"/>
                </a:lnTo>
                <a:cubicBezTo>
                  <a:pt x="548273" y="1365735"/>
                  <a:pt x="416522" y="1365738"/>
                  <a:pt x="254000" y="1365738"/>
                </a:cubicBezTo>
                <a:lnTo>
                  <a:pt x="254000" y="0"/>
                </a:lnTo>
                <a:close/>
              </a:path>
              <a:path w="548273" h="1365738" fill="none">
                <a:moveTo>
                  <a:pt x="0" y="0"/>
                </a:moveTo>
                <a:lnTo>
                  <a:pt x="548273" y="6"/>
                </a:lnTo>
                <a:lnTo>
                  <a:pt x="548273" y="670162"/>
                </a:lnTo>
                <a:lnTo>
                  <a:pt x="548273" y="670174"/>
                </a:lnTo>
                <a:lnTo>
                  <a:pt x="548273" y="1365732"/>
                </a:lnTo>
                <a:cubicBezTo>
                  <a:pt x="548273" y="1365735"/>
                  <a:pt x="416522" y="1365738"/>
                  <a:pt x="254000" y="1365738"/>
                </a:cubicBezTo>
              </a:path>
            </a:pathLst>
          </a:custGeom>
          <a:noFill/>
          <a:ln w="38100" cap="flat" cmpd="sng" algn="ctr">
            <a:solidFill>
              <a:srgbClr val="FFC000"/>
            </a:solidFill>
            <a:prstDash val="solid"/>
            <a:headEnd type="oval" w="med" len="med"/>
            <a:tailEnd type="oval" w="med" len="med"/>
          </a:ln>
          <a:effectLst/>
        </p:spPr>
        <p:txBody>
          <a:bodyPr rtlCol="0" anchor="ctr"/>
          <a:lstStyle/>
          <a:p>
            <a:pPr algn="ctr" defTabSz="914400">
              <a:defRPr/>
            </a:pPr>
            <a:endParaRPr lang="en-US" kern="0" smtClean="0">
              <a:solidFill>
                <a:prstClr val="black"/>
              </a:solidFill>
              <a:latin typeface="Segoe UI Light"/>
            </a:endParaRPr>
          </a:p>
        </p:txBody>
      </p:sp>
      <p:pic>
        <p:nvPicPr>
          <p:cNvPr id="131" name="Screen - Items P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0309" y="4553255"/>
            <a:ext cx="2828928" cy="1590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 name="Screen - Split P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0309" y="4553255"/>
            <a:ext cx="2828927" cy="1590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 name="TextBox 132"/>
          <p:cNvSpPr txBox="1"/>
          <p:nvPr/>
        </p:nvSpPr>
        <p:spPr>
          <a:xfrm>
            <a:off x="2988684" y="5794930"/>
            <a:ext cx="3762953" cy="369332"/>
          </a:xfrm>
          <a:prstGeom prst="rect">
            <a:avLst/>
          </a:prstGeom>
          <a:noFill/>
        </p:spPr>
        <p:txBody>
          <a:bodyPr wrap="none" rtlCol="0">
            <a:spAutoFit/>
          </a:bodyPr>
          <a:lstStyle/>
          <a:p>
            <a:pPr defTabSz="914400"/>
            <a:r>
              <a:rPr lang="en-US" dirty="0" smtClean="0">
                <a:solidFill>
                  <a:prstClr val="black"/>
                </a:solidFill>
                <a:latin typeface="Segoe UI Light"/>
              </a:rPr>
              <a:t>2-Tier UI Hierarchy for Grouped Data</a:t>
            </a:r>
            <a:endParaRPr lang="en-US" dirty="0">
              <a:solidFill>
                <a:prstClr val="black"/>
              </a:solidFill>
              <a:latin typeface="Segoe UI Light"/>
            </a:endParaRPr>
          </a:p>
        </p:txBody>
      </p:sp>
    </p:spTree>
    <p:extLst>
      <p:ext uri="{BB962C8B-B14F-4D97-AF65-F5344CB8AC3E}">
        <p14:creationId xmlns:p14="http://schemas.microsoft.com/office/powerpoint/2010/main" val="62890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500"/>
                                        <p:tgtEl>
                                          <p:spTgt spid="128"/>
                                        </p:tgtEl>
                                      </p:cBhvr>
                                    </p:animEffect>
                                  </p:childTnLst>
                                </p:cTn>
                              </p:par>
                              <p:par>
                                <p:cTn id="8" presetID="10" presetClass="entr" presetSubtype="0" fill="hold" nodeType="withEffect">
                                  <p:stCondLst>
                                    <p:cond delay="0"/>
                                  </p:stCondLst>
                                  <p:childTnLst>
                                    <p:set>
                                      <p:cBhvr>
                                        <p:cTn id="9" dur="1" fill="hold">
                                          <p:stCondLst>
                                            <p:cond delay="0"/>
                                          </p:stCondLst>
                                        </p:cTn>
                                        <p:tgtEl>
                                          <p:spTgt spid="131"/>
                                        </p:tgtEl>
                                        <p:attrNameLst>
                                          <p:attrName>style.visibility</p:attrName>
                                        </p:attrNameLst>
                                      </p:cBhvr>
                                      <p:to>
                                        <p:strVal val="visible"/>
                                      </p:to>
                                    </p:set>
                                    <p:animEffect transition="in" filter="fade">
                                      <p:cBhvr>
                                        <p:cTn id="10" dur="500"/>
                                        <p:tgtEl>
                                          <p:spTgt spid="1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9"/>
                                        </p:tgtEl>
                                        <p:attrNameLst>
                                          <p:attrName>style.visibility</p:attrName>
                                        </p:attrNameLst>
                                      </p:cBhvr>
                                      <p:to>
                                        <p:strVal val="visible"/>
                                      </p:to>
                                    </p:set>
                                    <p:animEffect transition="in" filter="fade">
                                      <p:cBhvr>
                                        <p:cTn id="15" dur="500"/>
                                        <p:tgtEl>
                                          <p:spTgt spid="1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0"/>
                                        </p:tgtEl>
                                        <p:attrNameLst>
                                          <p:attrName>style.visibility</p:attrName>
                                        </p:attrNameLst>
                                      </p:cBhvr>
                                      <p:to>
                                        <p:strVal val="visible"/>
                                      </p:to>
                                    </p:set>
                                    <p:animEffect transition="in" filter="fade">
                                      <p:cBhvr>
                                        <p:cTn id="18" dur="500"/>
                                        <p:tgtEl>
                                          <p:spTgt spid="130"/>
                                        </p:tgtEl>
                                      </p:cBhvr>
                                    </p:animEffect>
                                  </p:childTnLst>
                                </p:cTn>
                              </p:par>
                              <p:par>
                                <p:cTn id="19" presetID="10" presetClass="entr" presetSubtype="0" fill="hold" nodeType="withEffect">
                                  <p:stCondLst>
                                    <p:cond delay="0"/>
                                  </p:stCondLst>
                                  <p:childTnLst>
                                    <p:set>
                                      <p:cBhvr>
                                        <p:cTn id="20" dur="1" fill="hold">
                                          <p:stCondLst>
                                            <p:cond delay="0"/>
                                          </p:stCondLst>
                                        </p:cTn>
                                        <p:tgtEl>
                                          <p:spTgt spid="132"/>
                                        </p:tgtEl>
                                        <p:attrNameLst>
                                          <p:attrName>style.visibility</p:attrName>
                                        </p:attrNameLst>
                                      </p:cBhvr>
                                      <p:to>
                                        <p:strVal val="visible"/>
                                      </p:to>
                                    </p:set>
                                    <p:animEffect transition="in" filter="fade">
                                      <p:cBhvr>
                                        <p:cTn id="21"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29" grpId="0" animBg="1"/>
      <p:bldP spid="1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Hub app</a:t>
            </a:r>
            <a:endParaRPr lang="en-US" dirty="0"/>
          </a:p>
        </p:txBody>
      </p:sp>
      <p:sp>
        <p:nvSpPr>
          <p:cNvPr id="69" name="Items"/>
          <p:cNvSpPr txBox="1"/>
          <p:nvPr/>
        </p:nvSpPr>
        <p:spPr>
          <a:xfrm>
            <a:off x="1793396" y="5024903"/>
            <a:ext cx="702436" cy="369332"/>
          </a:xfrm>
          <a:prstGeom prst="rect">
            <a:avLst/>
          </a:prstGeom>
          <a:noFill/>
        </p:spPr>
        <p:txBody>
          <a:bodyPr wrap="none" rtlCol="0">
            <a:spAutoFit/>
          </a:bodyPr>
          <a:lstStyle/>
          <a:p>
            <a:pPr defTabSz="914400"/>
            <a:r>
              <a:rPr lang="en-US" dirty="0" smtClean="0">
                <a:solidFill>
                  <a:prstClr val="black"/>
                </a:solidFill>
                <a:latin typeface="Segoe UI Light"/>
              </a:rPr>
              <a:t>Items</a:t>
            </a:r>
            <a:endParaRPr lang="en-US" dirty="0">
              <a:solidFill>
                <a:prstClr val="black"/>
              </a:solidFill>
              <a:latin typeface="Segoe UI Light"/>
            </a:endParaRPr>
          </a:p>
        </p:txBody>
      </p:sp>
      <p:sp>
        <p:nvSpPr>
          <p:cNvPr id="70" name="Groups"/>
          <p:cNvSpPr txBox="1"/>
          <p:nvPr/>
        </p:nvSpPr>
        <p:spPr>
          <a:xfrm>
            <a:off x="1793396" y="3649662"/>
            <a:ext cx="883768" cy="369332"/>
          </a:xfrm>
          <a:prstGeom prst="rect">
            <a:avLst/>
          </a:prstGeom>
          <a:noFill/>
        </p:spPr>
        <p:txBody>
          <a:bodyPr wrap="none" rtlCol="0">
            <a:spAutoFit/>
          </a:bodyPr>
          <a:lstStyle/>
          <a:p>
            <a:pPr defTabSz="914400"/>
            <a:r>
              <a:rPr lang="en-US" dirty="0" smtClean="0">
                <a:solidFill>
                  <a:prstClr val="black"/>
                </a:solidFill>
                <a:latin typeface="Segoe UI Light"/>
              </a:rPr>
              <a:t>Groups</a:t>
            </a:r>
            <a:endParaRPr lang="en-US" dirty="0">
              <a:solidFill>
                <a:prstClr val="black"/>
              </a:solidFill>
              <a:latin typeface="Segoe UI Light"/>
            </a:endParaRPr>
          </a:p>
        </p:txBody>
      </p:sp>
      <p:sp>
        <p:nvSpPr>
          <p:cNvPr id="71" name="Hub"/>
          <p:cNvSpPr txBox="1"/>
          <p:nvPr/>
        </p:nvSpPr>
        <p:spPr>
          <a:xfrm>
            <a:off x="1793396" y="2066056"/>
            <a:ext cx="1199303" cy="369332"/>
          </a:xfrm>
          <a:prstGeom prst="rect">
            <a:avLst/>
          </a:prstGeom>
          <a:noFill/>
        </p:spPr>
        <p:txBody>
          <a:bodyPr wrap="none" rtlCol="0">
            <a:spAutoFit/>
          </a:bodyPr>
          <a:lstStyle/>
          <a:p>
            <a:pPr defTabSz="914400"/>
            <a:r>
              <a:rPr lang="en-US" dirty="0" smtClean="0">
                <a:solidFill>
                  <a:prstClr val="black"/>
                </a:solidFill>
                <a:latin typeface="Segoe UI Light"/>
              </a:rPr>
              <a:t>Main Page</a:t>
            </a:r>
            <a:endParaRPr lang="en-US" dirty="0">
              <a:solidFill>
                <a:prstClr val="black"/>
              </a:solidFill>
              <a:latin typeface="Segoe UI Light"/>
            </a:endParaRPr>
          </a:p>
        </p:txBody>
      </p:sp>
      <p:cxnSp>
        <p:nvCxnSpPr>
          <p:cNvPr id="72" name="GHL"/>
          <p:cNvCxnSpPr/>
          <p:nvPr/>
        </p:nvCxnSpPr>
        <p:spPr>
          <a:xfrm flipH="1">
            <a:off x="2937969" y="2250722"/>
            <a:ext cx="1849304" cy="1598512"/>
          </a:xfrm>
          <a:prstGeom prst="line">
            <a:avLst/>
          </a:prstGeom>
          <a:noFill/>
          <a:ln w="12700" cap="flat" cmpd="sng" algn="ctr">
            <a:solidFill>
              <a:srgbClr val="449AF2">
                <a:lumMod val="60000"/>
                <a:lumOff val="40000"/>
              </a:srgbClr>
            </a:solidFill>
            <a:prstDash val="solid"/>
          </a:ln>
          <a:effectLst/>
        </p:spPr>
      </p:cxnSp>
      <p:cxnSp>
        <p:nvCxnSpPr>
          <p:cNvPr id="73" name="OHL"/>
          <p:cNvCxnSpPr/>
          <p:nvPr/>
        </p:nvCxnSpPr>
        <p:spPr>
          <a:xfrm flipH="1">
            <a:off x="3673483" y="2265704"/>
            <a:ext cx="1113790" cy="1598513"/>
          </a:xfrm>
          <a:prstGeom prst="line">
            <a:avLst/>
          </a:prstGeom>
          <a:noFill/>
          <a:ln w="12700" cap="flat" cmpd="sng" algn="ctr">
            <a:solidFill>
              <a:srgbClr val="449AF2">
                <a:lumMod val="60000"/>
                <a:lumOff val="40000"/>
              </a:srgbClr>
            </a:solidFill>
            <a:prstDash val="solid"/>
          </a:ln>
          <a:effectLst/>
        </p:spPr>
      </p:cxnSp>
      <p:cxnSp>
        <p:nvCxnSpPr>
          <p:cNvPr id="74" name="BHL"/>
          <p:cNvCxnSpPr/>
          <p:nvPr/>
        </p:nvCxnSpPr>
        <p:spPr>
          <a:xfrm flipH="1">
            <a:off x="4418998" y="2265704"/>
            <a:ext cx="368275" cy="1598513"/>
          </a:xfrm>
          <a:prstGeom prst="line">
            <a:avLst/>
          </a:prstGeom>
          <a:noFill/>
          <a:ln w="12700" cap="flat" cmpd="sng" algn="ctr">
            <a:solidFill>
              <a:srgbClr val="449AF2">
                <a:lumMod val="60000"/>
                <a:lumOff val="40000"/>
              </a:srgbClr>
            </a:solidFill>
            <a:prstDash val="solid"/>
          </a:ln>
          <a:effectLst/>
        </p:spPr>
      </p:cxnSp>
      <p:cxnSp>
        <p:nvCxnSpPr>
          <p:cNvPr id="75" name="PHL"/>
          <p:cNvCxnSpPr/>
          <p:nvPr/>
        </p:nvCxnSpPr>
        <p:spPr>
          <a:xfrm>
            <a:off x="4787273" y="2255304"/>
            <a:ext cx="351778" cy="1608913"/>
          </a:xfrm>
          <a:prstGeom prst="line">
            <a:avLst/>
          </a:prstGeom>
          <a:noFill/>
          <a:ln w="12700" cap="flat" cmpd="sng" algn="ctr">
            <a:solidFill>
              <a:srgbClr val="449AF2">
                <a:lumMod val="60000"/>
                <a:lumOff val="40000"/>
              </a:srgbClr>
            </a:solidFill>
            <a:prstDash val="solid"/>
          </a:ln>
          <a:effectLst/>
        </p:spPr>
      </p:cxnSp>
      <p:cxnSp>
        <p:nvCxnSpPr>
          <p:cNvPr id="76" name="XHL"/>
          <p:cNvCxnSpPr/>
          <p:nvPr/>
        </p:nvCxnSpPr>
        <p:spPr>
          <a:xfrm>
            <a:off x="4787273" y="2255304"/>
            <a:ext cx="1084562" cy="1608913"/>
          </a:xfrm>
          <a:prstGeom prst="line">
            <a:avLst/>
          </a:prstGeom>
          <a:noFill/>
          <a:ln w="12700" cap="flat" cmpd="sng" algn="ctr">
            <a:solidFill>
              <a:srgbClr val="449AF2">
                <a:lumMod val="60000"/>
                <a:lumOff val="40000"/>
              </a:srgbClr>
            </a:solidFill>
            <a:prstDash val="solid"/>
          </a:ln>
          <a:effectLst/>
        </p:spPr>
      </p:cxnSp>
      <p:cxnSp>
        <p:nvCxnSpPr>
          <p:cNvPr id="77" name="UHL"/>
          <p:cNvCxnSpPr/>
          <p:nvPr/>
        </p:nvCxnSpPr>
        <p:spPr>
          <a:xfrm>
            <a:off x="4841666" y="2446787"/>
            <a:ext cx="1817344" cy="1583530"/>
          </a:xfrm>
          <a:prstGeom prst="line">
            <a:avLst/>
          </a:prstGeom>
          <a:noFill/>
          <a:ln w="12700" cap="flat" cmpd="sng" algn="ctr">
            <a:solidFill>
              <a:srgbClr val="449AF2">
                <a:lumMod val="60000"/>
                <a:lumOff val="40000"/>
              </a:srgbClr>
            </a:solidFill>
            <a:prstDash val="solid"/>
          </a:ln>
          <a:effectLst/>
        </p:spPr>
      </p:cxnSp>
      <p:grpSp>
        <p:nvGrpSpPr>
          <p:cNvPr id="78" name="Purple Lines"/>
          <p:cNvGrpSpPr/>
          <p:nvPr/>
        </p:nvGrpSpPr>
        <p:grpSpPr>
          <a:xfrm>
            <a:off x="6364998" y="3864217"/>
            <a:ext cx="476250" cy="1350755"/>
            <a:chOff x="459581" y="4823581"/>
            <a:chExt cx="476250" cy="627100"/>
          </a:xfrm>
        </p:grpSpPr>
        <p:cxnSp>
          <p:nvCxnSpPr>
            <p:cNvPr id="79" name="UL3"/>
            <p:cNvCxnSpPr/>
            <p:nvPr/>
          </p:nvCxnSpPr>
          <p:spPr>
            <a:xfrm>
              <a:off x="695163" y="4823581"/>
              <a:ext cx="240668" cy="627100"/>
            </a:xfrm>
            <a:prstGeom prst="line">
              <a:avLst/>
            </a:prstGeom>
            <a:noFill/>
            <a:ln w="12700" cap="flat" cmpd="sng" algn="ctr">
              <a:solidFill>
                <a:srgbClr val="449AF2">
                  <a:lumMod val="60000"/>
                  <a:lumOff val="40000"/>
                </a:srgbClr>
              </a:solidFill>
              <a:prstDash val="solid"/>
            </a:ln>
            <a:effectLst/>
          </p:spPr>
        </p:cxnSp>
        <p:cxnSp>
          <p:nvCxnSpPr>
            <p:cNvPr id="80" name="UL2"/>
            <p:cNvCxnSpPr/>
            <p:nvPr/>
          </p:nvCxnSpPr>
          <p:spPr>
            <a:xfrm>
              <a:off x="694809" y="4823581"/>
              <a:ext cx="2897" cy="627100"/>
            </a:xfrm>
            <a:prstGeom prst="line">
              <a:avLst/>
            </a:prstGeom>
            <a:noFill/>
            <a:ln w="12700" cap="flat" cmpd="sng" algn="ctr">
              <a:solidFill>
                <a:srgbClr val="449AF2">
                  <a:lumMod val="60000"/>
                  <a:lumOff val="40000"/>
                </a:srgbClr>
              </a:solidFill>
              <a:prstDash val="solid"/>
            </a:ln>
            <a:effectLst/>
          </p:spPr>
        </p:cxnSp>
        <p:cxnSp>
          <p:nvCxnSpPr>
            <p:cNvPr id="81" name="UL1"/>
            <p:cNvCxnSpPr/>
            <p:nvPr/>
          </p:nvCxnSpPr>
          <p:spPr>
            <a:xfrm flipH="1">
              <a:off x="459581" y="4823581"/>
              <a:ext cx="235581" cy="624719"/>
            </a:xfrm>
            <a:prstGeom prst="line">
              <a:avLst/>
            </a:prstGeom>
            <a:noFill/>
            <a:ln w="12700" cap="flat" cmpd="sng" algn="ctr">
              <a:solidFill>
                <a:srgbClr val="449AF2">
                  <a:lumMod val="60000"/>
                  <a:lumOff val="40000"/>
                </a:srgbClr>
              </a:solidFill>
              <a:prstDash val="solid"/>
            </a:ln>
            <a:effectLst/>
          </p:spPr>
        </p:cxnSp>
      </p:grpSp>
      <p:grpSp>
        <p:nvGrpSpPr>
          <p:cNvPr id="82" name="XBOX Green Lines"/>
          <p:cNvGrpSpPr/>
          <p:nvPr/>
        </p:nvGrpSpPr>
        <p:grpSpPr>
          <a:xfrm>
            <a:off x="5632548" y="3864217"/>
            <a:ext cx="476250" cy="1350755"/>
            <a:chOff x="459581" y="4823581"/>
            <a:chExt cx="476250" cy="627100"/>
          </a:xfrm>
        </p:grpSpPr>
        <p:cxnSp>
          <p:nvCxnSpPr>
            <p:cNvPr id="83" name="XL3"/>
            <p:cNvCxnSpPr/>
            <p:nvPr/>
          </p:nvCxnSpPr>
          <p:spPr>
            <a:xfrm>
              <a:off x="695163" y="4823581"/>
              <a:ext cx="240668" cy="627100"/>
            </a:xfrm>
            <a:prstGeom prst="line">
              <a:avLst/>
            </a:prstGeom>
            <a:noFill/>
            <a:ln w="12700" cap="flat" cmpd="sng" algn="ctr">
              <a:solidFill>
                <a:srgbClr val="449AF2">
                  <a:lumMod val="60000"/>
                  <a:lumOff val="40000"/>
                </a:srgbClr>
              </a:solidFill>
              <a:prstDash val="solid"/>
            </a:ln>
            <a:effectLst/>
          </p:spPr>
        </p:cxnSp>
        <p:cxnSp>
          <p:nvCxnSpPr>
            <p:cNvPr id="84" name="XL2"/>
            <p:cNvCxnSpPr/>
            <p:nvPr/>
          </p:nvCxnSpPr>
          <p:spPr>
            <a:xfrm>
              <a:off x="694809" y="4823581"/>
              <a:ext cx="2897" cy="627100"/>
            </a:xfrm>
            <a:prstGeom prst="line">
              <a:avLst/>
            </a:prstGeom>
            <a:noFill/>
            <a:ln w="12700" cap="flat" cmpd="sng" algn="ctr">
              <a:solidFill>
                <a:srgbClr val="449AF2">
                  <a:lumMod val="60000"/>
                  <a:lumOff val="40000"/>
                </a:srgbClr>
              </a:solidFill>
              <a:prstDash val="solid"/>
            </a:ln>
            <a:effectLst/>
          </p:spPr>
        </p:cxnSp>
        <p:cxnSp>
          <p:nvCxnSpPr>
            <p:cNvPr id="85" name="XL1"/>
            <p:cNvCxnSpPr/>
            <p:nvPr/>
          </p:nvCxnSpPr>
          <p:spPr>
            <a:xfrm flipH="1">
              <a:off x="459581" y="4823581"/>
              <a:ext cx="235581" cy="624719"/>
            </a:xfrm>
            <a:prstGeom prst="line">
              <a:avLst/>
            </a:prstGeom>
            <a:noFill/>
            <a:ln w="12700" cap="flat" cmpd="sng" algn="ctr">
              <a:solidFill>
                <a:srgbClr val="449AF2">
                  <a:lumMod val="60000"/>
                  <a:lumOff val="40000"/>
                </a:srgbClr>
              </a:solidFill>
              <a:prstDash val="solid"/>
            </a:ln>
            <a:effectLst/>
          </p:spPr>
        </p:cxnSp>
      </p:grpSp>
      <p:grpSp>
        <p:nvGrpSpPr>
          <p:cNvPr id="86" name="Pink Lines"/>
          <p:cNvGrpSpPr/>
          <p:nvPr/>
        </p:nvGrpSpPr>
        <p:grpSpPr>
          <a:xfrm>
            <a:off x="4900096" y="3864217"/>
            <a:ext cx="476250" cy="1350755"/>
            <a:chOff x="459581" y="4823581"/>
            <a:chExt cx="476250" cy="627100"/>
          </a:xfrm>
        </p:grpSpPr>
        <p:cxnSp>
          <p:nvCxnSpPr>
            <p:cNvPr id="87" name="PL3"/>
            <p:cNvCxnSpPr/>
            <p:nvPr/>
          </p:nvCxnSpPr>
          <p:spPr>
            <a:xfrm>
              <a:off x="695163" y="4823581"/>
              <a:ext cx="240668" cy="627100"/>
            </a:xfrm>
            <a:prstGeom prst="line">
              <a:avLst/>
            </a:prstGeom>
            <a:noFill/>
            <a:ln w="12700" cap="flat" cmpd="sng" algn="ctr">
              <a:solidFill>
                <a:srgbClr val="449AF2">
                  <a:lumMod val="60000"/>
                  <a:lumOff val="40000"/>
                </a:srgbClr>
              </a:solidFill>
              <a:prstDash val="solid"/>
            </a:ln>
            <a:effectLst/>
          </p:spPr>
        </p:cxnSp>
        <p:cxnSp>
          <p:nvCxnSpPr>
            <p:cNvPr id="88" name="PL2"/>
            <p:cNvCxnSpPr/>
            <p:nvPr/>
          </p:nvCxnSpPr>
          <p:spPr>
            <a:xfrm>
              <a:off x="694809" y="4823581"/>
              <a:ext cx="2897" cy="627100"/>
            </a:xfrm>
            <a:prstGeom prst="line">
              <a:avLst/>
            </a:prstGeom>
            <a:noFill/>
            <a:ln w="12700" cap="flat" cmpd="sng" algn="ctr">
              <a:solidFill>
                <a:srgbClr val="449AF2">
                  <a:lumMod val="60000"/>
                  <a:lumOff val="40000"/>
                </a:srgbClr>
              </a:solidFill>
              <a:prstDash val="solid"/>
            </a:ln>
            <a:effectLst/>
          </p:spPr>
        </p:cxnSp>
        <p:cxnSp>
          <p:nvCxnSpPr>
            <p:cNvPr id="89" name="PL1"/>
            <p:cNvCxnSpPr/>
            <p:nvPr/>
          </p:nvCxnSpPr>
          <p:spPr>
            <a:xfrm flipH="1">
              <a:off x="459581" y="4823581"/>
              <a:ext cx="235581" cy="624719"/>
            </a:xfrm>
            <a:prstGeom prst="line">
              <a:avLst/>
            </a:prstGeom>
            <a:noFill/>
            <a:ln w="12700" cap="flat" cmpd="sng" algn="ctr">
              <a:solidFill>
                <a:srgbClr val="449AF2">
                  <a:lumMod val="60000"/>
                  <a:lumOff val="40000"/>
                </a:srgbClr>
              </a:solidFill>
              <a:prstDash val="solid"/>
            </a:ln>
            <a:effectLst/>
          </p:spPr>
        </p:cxnSp>
      </p:grpSp>
      <p:grpSp>
        <p:nvGrpSpPr>
          <p:cNvPr id="90" name="Blue Lnes"/>
          <p:cNvGrpSpPr/>
          <p:nvPr/>
        </p:nvGrpSpPr>
        <p:grpSpPr>
          <a:xfrm>
            <a:off x="4167644" y="3864217"/>
            <a:ext cx="476250" cy="1350755"/>
            <a:chOff x="459581" y="4823581"/>
            <a:chExt cx="476250" cy="627100"/>
          </a:xfrm>
        </p:grpSpPr>
        <p:cxnSp>
          <p:nvCxnSpPr>
            <p:cNvPr id="91" name="BL3"/>
            <p:cNvCxnSpPr/>
            <p:nvPr/>
          </p:nvCxnSpPr>
          <p:spPr>
            <a:xfrm>
              <a:off x="695163" y="4823581"/>
              <a:ext cx="240668" cy="627100"/>
            </a:xfrm>
            <a:prstGeom prst="line">
              <a:avLst/>
            </a:prstGeom>
            <a:noFill/>
            <a:ln w="12700" cap="flat" cmpd="sng" algn="ctr">
              <a:solidFill>
                <a:srgbClr val="449AF2">
                  <a:lumMod val="60000"/>
                  <a:lumOff val="40000"/>
                </a:srgbClr>
              </a:solidFill>
              <a:prstDash val="solid"/>
            </a:ln>
            <a:effectLst/>
          </p:spPr>
        </p:cxnSp>
        <p:cxnSp>
          <p:nvCxnSpPr>
            <p:cNvPr id="92" name="BL2"/>
            <p:cNvCxnSpPr/>
            <p:nvPr/>
          </p:nvCxnSpPr>
          <p:spPr>
            <a:xfrm>
              <a:off x="694809" y="4823581"/>
              <a:ext cx="2897" cy="627100"/>
            </a:xfrm>
            <a:prstGeom prst="line">
              <a:avLst/>
            </a:prstGeom>
            <a:noFill/>
            <a:ln w="12700" cap="flat" cmpd="sng" algn="ctr">
              <a:solidFill>
                <a:srgbClr val="449AF2">
                  <a:lumMod val="60000"/>
                  <a:lumOff val="40000"/>
                </a:srgbClr>
              </a:solidFill>
              <a:prstDash val="solid"/>
            </a:ln>
            <a:effectLst/>
          </p:spPr>
        </p:cxnSp>
        <p:cxnSp>
          <p:nvCxnSpPr>
            <p:cNvPr id="93" name="BL1"/>
            <p:cNvCxnSpPr/>
            <p:nvPr/>
          </p:nvCxnSpPr>
          <p:spPr>
            <a:xfrm flipH="1">
              <a:off x="459581" y="4823581"/>
              <a:ext cx="235581" cy="624719"/>
            </a:xfrm>
            <a:prstGeom prst="line">
              <a:avLst/>
            </a:prstGeom>
            <a:noFill/>
            <a:ln w="12700" cap="flat" cmpd="sng" algn="ctr">
              <a:solidFill>
                <a:srgbClr val="449AF2">
                  <a:lumMod val="60000"/>
                  <a:lumOff val="40000"/>
                </a:srgbClr>
              </a:solidFill>
              <a:prstDash val="solid"/>
            </a:ln>
            <a:effectLst/>
          </p:spPr>
        </p:cxnSp>
      </p:grpSp>
      <p:grpSp>
        <p:nvGrpSpPr>
          <p:cNvPr id="94" name="Orange Lines"/>
          <p:cNvGrpSpPr/>
          <p:nvPr/>
        </p:nvGrpSpPr>
        <p:grpSpPr>
          <a:xfrm>
            <a:off x="3435192" y="3864217"/>
            <a:ext cx="476250" cy="1350755"/>
            <a:chOff x="459581" y="4823581"/>
            <a:chExt cx="476250" cy="627100"/>
          </a:xfrm>
        </p:grpSpPr>
        <p:cxnSp>
          <p:nvCxnSpPr>
            <p:cNvPr id="95" name="OL3"/>
            <p:cNvCxnSpPr/>
            <p:nvPr/>
          </p:nvCxnSpPr>
          <p:spPr>
            <a:xfrm>
              <a:off x="695163" y="4823581"/>
              <a:ext cx="240668" cy="627100"/>
            </a:xfrm>
            <a:prstGeom prst="line">
              <a:avLst/>
            </a:prstGeom>
            <a:noFill/>
            <a:ln w="12700" cap="flat" cmpd="sng" algn="ctr">
              <a:solidFill>
                <a:srgbClr val="449AF2">
                  <a:lumMod val="60000"/>
                  <a:lumOff val="40000"/>
                </a:srgbClr>
              </a:solidFill>
              <a:prstDash val="solid"/>
            </a:ln>
            <a:effectLst/>
          </p:spPr>
        </p:cxnSp>
        <p:cxnSp>
          <p:nvCxnSpPr>
            <p:cNvPr id="96" name="OL2"/>
            <p:cNvCxnSpPr/>
            <p:nvPr/>
          </p:nvCxnSpPr>
          <p:spPr>
            <a:xfrm>
              <a:off x="694809" y="4823581"/>
              <a:ext cx="2897" cy="627100"/>
            </a:xfrm>
            <a:prstGeom prst="line">
              <a:avLst/>
            </a:prstGeom>
            <a:noFill/>
            <a:ln w="12700" cap="flat" cmpd="sng" algn="ctr">
              <a:solidFill>
                <a:srgbClr val="449AF2">
                  <a:lumMod val="60000"/>
                  <a:lumOff val="40000"/>
                </a:srgbClr>
              </a:solidFill>
              <a:prstDash val="solid"/>
            </a:ln>
            <a:effectLst/>
          </p:spPr>
        </p:cxnSp>
        <p:cxnSp>
          <p:nvCxnSpPr>
            <p:cNvPr id="97" name="OL1"/>
            <p:cNvCxnSpPr/>
            <p:nvPr/>
          </p:nvCxnSpPr>
          <p:spPr>
            <a:xfrm flipH="1">
              <a:off x="459581" y="4823581"/>
              <a:ext cx="235581" cy="624719"/>
            </a:xfrm>
            <a:prstGeom prst="line">
              <a:avLst/>
            </a:prstGeom>
            <a:noFill/>
            <a:ln w="12700" cap="flat" cmpd="sng" algn="ctr">
              <a:solidFill>
                <a:srgbClr val="449AF2">
                  <a:lumMod val="60000"/>
                  <a:lumOff val="40000"/>
                </a:srgbClr>
              </a:solidFill>
              <a:prstDash val="solid"/>
            </a:ln>
            <a:effectLst/>
          </p:spPr>
        </p:cxnSp>
      </p:grpSp>
      <p:grpSp>
        <p:nvGrpSpPr>
          <p:cNvPr id="98" name="Green Lines"/>
          <p:cNvGrpSpPr/>
          <p:nvPr/>
        </p:nvGrpSpPr>
        <p:grpSpPr>
          <a:xfrm>
            <a:off x="2702740" y="3864217"/>
            <a:ext cx="476250" cy="1350755"/>
            <a:chOff x="459581" y="4823581"/>
            <a:chExt cx="476250" cy="627100"/>
          </a:xfrm>
        </p:grpSpPr>
        <p:cxnSp>
          <p:nvCxnSpPr>
            <p:cNvPr id="99" name="GL3"/>
            <p:cNvCxnSpPr/>
            <p:nvPr/>
          </p:nvCxnSpPr>
          <p:spPr>
            <a:xfrm>
              <a:off x="695163" y="4823581"/>
              <a:ext cx="240668" cy="627100"/>
            </a:xfrm>
            <a:prstGeom prst="line">
              <a:avLst/>
            </a:prstGeom>
            <a:noFill/>
            <a:ln w="12700" cap="flat" cmpd="sng" algn="ctr">
              <a:solidFill>
                <a:srgbClr val="449AF2">
                  <a:lumMod val="60000"/>
                  <a:lumOff val="40000"/>
                </a:srgbClr>
              </a:solidFill>
              <a:prstDash val="solid"/>
            </a:ln>
            <a:effectLst/>
          </p:spPr>
        </p:cxnSp>
        <p:cxnSp>
          <p:nvCxnSpPr>
            <p:cNvPr id="100" name="GL2"/>
            <p:cNvCxnSpPr/>
            <p:nvPr/>
          </p:nvCxnSpPr>
          <p:spPr>
            <a:xfrm>
              <a:off x="694809" y="4823581"/>
              <a:ext cx="2897" cy="627100"/>
            </a:xfrm>
            <a:prstGeom prst="line">
              <a:avLst/>
            </a:prstGeom>
            <a:noFill/>
            <a:ln w="12700" cap="flat" cmpd="sng" algn="ctr">
              <a:solidFill>
                <a:srgbClr val="449AF2">
                  <a:lumMod val="60000"/>
                  <a:lumOff val="40000"/>
                </a:srgbClr>
              </a:solidFill>
              <a:prstDash val="solid"/>
            </a:ln>
            <a:effectLst/>
          </p:spPr>
        </p:cxnSp>
        <p:cxnSp>
          <p:nvCxnSpPr>
            <p:cNvPr id="101" name="GL1"/>
            <p:cNvCxnSpPr/>
            <p:nvPr/>
          </p:nvCxnSpPr>
          <p:spPr>
            <a:xfrm flipH="1">
              <a:off x="459581" y="4823581"/>
              <a:ext cx="235581" cy="624719"/>
            </a:xfrm>
            <a:prstGeom prst="line">
              <a:avLst/>
            </a:prstGeom>
            <a:noFill/>
            <a:ln w="12700" cap="flat" cmpd="sng" algn="ctr">
              <a:solidFill>
                <a:srgbClr val="449AF2">
                  <a:lumMod val="60000"/>
                  <a:lumOff val="40000"/>
                </a:srgbClr>
              </a:solidFill>
              <a:prstDash val="solid"/>
            </a:ln>
            <a:effectLst/>
          </p:spPr>
        </p:cxnSp>
      </p:grpSp>
      <p:sp>
        <p:nvSpPr>
          <p:cNvPr id="102" name="UD3"/>
          <p:cNvSpPr/>
          <p:nvPr/>
        </p:nvSpPr>
        <p:spPr>
          <a:xfrm rot="10800000">
            <a:off x="6754061" y="5124052"/>
            <a:ext cx="171033" cy="171033"/>
          </a:xfrm>
          <a:prstGeom prst="ellipse">
            <a:avLst/>
          </a:prstGeom>
          <a:solidFill>
            <a:srgbClr val="643EBF">
              <a:lumMod val="50000"/>
            </a:srgbClr>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03" name="UD2"/>
          <p:cNvSpPr/>
          <p:nvPr/>
        </p:nvSpPr>
        <p:spPr>
          <a:xfrm rot="10800000">
            <a:off x="6519101" y="5124052"/>
            <a:ext cx="171033" cy="171033"/>
          </a:xfrm>
          <a:prstGeom prst="ellipse">
            <a:avLst/>
          </a:prstGeom>
          <a:solidFill>
            <a:srgbClr val="643EBF"/>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04" name="UD1"/>
          <p:cNvSpPr/>
          <p:nvPr/>
        </p:nvSpPr>
        <p:spPr>
          <a:xfrm rot="10800000">
            <a:off x="6284141" y="5124052"/>
            <a:ext cx="171033" cy="171033"/>
          </a:xfrm>
          <a:prstGeom prst="ellipse">
            <a:avLst/>
          </a:prstGeom>
          <a:solidFill>
            <a:srgbClr val="643EBF">
              <a:lumMod val="60000"/>
              <a:lumOff val="40000"/>
            </a:srgbClr>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05" name="XD3"/>
          <p:cNvSpPr/>
          <p:nvPr/>
        </p:nvSpPr>
        <p:spPr>
          <a:xfrm rot="7200000">
            <a:off x="6021279" y="5124053"/>
            <a:ext cx="171033" cy="171033"/>
          </a:xfrm>
          <a:prstGeom prst="ellipse">
            <a:avLst/>
          </a:prstGeom>
          <a:solidFill>
            <a:srgbClr val="6FBA1E">
              <a:lumMod val="50000"/>
            </a:srgbClr>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06" name="XD2"/>
          <p:cNvSpPr/>
          <p:nvPr/>
        </p:nvSpPr>
        <p:spPr>
          <a:xfrm rot="7200000">
            <a:off x="5786319" y="5124053"/>
            <a:ext cx="171033" cy="171033"/>
          </a:xfrm>
          <a:prstGeom prst="ellipse">
            <a:avLst/>
          </a:prstGeom>
          <a:solidFill>
            <a:srgbClr val="6FBA1E"/>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07" name="XD1"/>
          <p:cNvSpPr/>
          <p:nvPr/>
        </p:nvSpPr>
        <p:spPr>
          <a:xfrm rot="7200000">
            <a:off x="5551359" y="5124053"/>
            <a:ext cx="171033" cy="171033"/>
          </a:xfrm>
          <a:prstGeom prst="ellipse">
            <a:avLst/>
          </a:prstGeom>
          <a:solidFill>
            <a:srgbClr val="6FBA1E">
              <a:lumMod val="60000"/>
              <a:lumOff val="40000"/>
            </a:srgbClr>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08" name="PD3"/>
          <p:cNvSpPr/>
          <p:nvPr/>
        </p:nvSpPr>
        <p:spPr>
          <a:xfrm rot="18000000">
            <a:off x="5288495" y="5124053"/>
            <a:ext cx="171033" cy="171033"/>
          </a:xfrm>
          <a:prstGeom prst="ellipse">
            <a:avLst/>
          </a:prstGeom>
          <a:solidFill>
            <a:srgbClr val="BF1E4B">
              <a:lumMod val="50000"/>
            </a:srgbClr>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09" name="PD2"/>
          <p:cNvSpPr/>
          <p:nvPr/>
        </p:nvSpPr>
        <p:spPr>
          <a:xfrm rot="18000000">
            <a:off x="5053535" y="5124053"/>
            <a:ext cx="171033" cy="171033"/>
          </a:xfrm>
          <a:prstGeom prst="ellipse">
            <a:avLst/>
          </a:prstGeom>
          <a:solidFill>
            <a:srgbClr val="BF1E4B"/>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10" name="PD1"/>
          <p:cNvSpPr/>
          <p:nvPr/>
        </p:nvSpPr>
        <p:spPr>
          <a:xfrm rot="18000000">
            <a:off x="4818575" y="5124053"/>
            <a:ext cx="171033" cy="171033"/>
          </a:xfrm>
          <a:prstGeom prst="ellipse">
            <a:avLst/>
          </a:prstGeom>
          <a:solidFill>
            <a:srgbClr val="BF1E4B">
              <a:lumMod val="60000"/>
              <a:lumOff val="40000"/>
            </a:srgbClr>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11" name="BD3"/>
          <p:cNvSpPr/>
          <p:nvPr/>
        </p:nvSpPr>
        <p:spPr>
          <a:xfrm>
            <a:off x="4555711" y="5124053"/>
            <a:ext cx="171033" cy="171033"/>
          </a:xfrm>
          <a:prstGeom prst="ellipse">
            <a:avLst/>
          </a:prstGeom>
          <a:solidFill>
            <a:srgbClr val="2E8DEF">
              <a:lumMod val="50000"/>
            </a:srgbClr>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12" name="BD2"/>
          <p:cNvSpPr/>
          <p:nvPr/>
        </p:nvSpPr>
        <p:spPr>
          <a:xfrm>
            <a:off x="4320751" y="5124053"/>
            <a:ext cx="171033" cy="171033"/>
          </a:xfrm>
          <a:prstGeom prst="ellipse">
            <a:avLst/>
          </a:prstGeom>
          <a:solidFill>
            <a:srgbClr val="2E8DEF"/>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13" name="BD1"/>
          <p:cNvSpPr/>
          <p:nvPr/>
        </p:nvSpPr>
        <p:spPr>
          <a:xfrm>
            <a:off x="4085791" y="5124053"/>
            <a:ext cx="171033" cy="171033"/>
          </a:xfrm>
          <a:prstGeom prst="ellipse">
            <a:avLst/>
          </a:prstGeom>
          <a:solidFill>
            <a:srgbClr val="2E8DEF">
              <a:lumMod val="60000"/>
              <a:lumOff val="40000"/>
            </a:srgbClr>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14" name="OD3"/>
          <p:cNvSpPr/>
          <p:nvPr/>
        </p:nvSpPr>
        <p:spPr>
          <a:xfrm rot="3600000">
            <a:off x="3822927" y="5124053"/>
            <a:ext cx="171033" cy="171033"/>
          </a:xfrm>
          <a:prstGeom prst="ellipse">
            <a:avLst/>
          </a:prstGeom>
          <a:solidFill>
            <a:srgbClr val="DB562D">
              <a:lumMod val="50000"/>
            </a:srgbClr>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15" name="OD2"/>
          <p:cNvSpPr/>
          <p:nvPr/>
        </p:nvSpPr>
        <p:spPr>
          <a:xfrm rot="3600000">
            <a:off x="3587967" y="5124053"/>
            <a:ext cx="171033" cy="171033"/>
          </a:xfrm>
          <a:prstGeom prst="ellipse">
            <a:avLst/>
          </a:prstGeom>
          <a:solidFill>
            <a:srgbClr val="DB562D"/>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16" name="OD1"/>
          <p:cNvSpPr/>
          <p:nvPr/>
        </p:nvSpPr>
        <p:spPr>
          <a:xfrm rot="3600000">
            <a:off x="3353007" y="5124053"/>
            <a:ext cx="171033" cy="171033"/>
          </a:xfrm>
          <a:prstGeom prst="ellipse">
            <a:avLst/>
          </a:prstGeom>
          <a:solidFill>
            <a:srgbClr val="DB562D">
              <a:lumMod val="60000"/>
              <a:lumOff val="40000"/>
            </a:srgbClr>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17" name="GD3"/>
          <p:cNvSpPr/>
          <p:nvPr/>
        </p:nvSpPr>
        <p:spPr>
          <a:xfrm rot="14400000">
            <a:off x="3090143" y="5124053"/>
            <a:ext cx="171033" cy="171033"/>
          </a:xfrm>
          <a:prstGeom prst="ellipse">
            <a:avLst/>
          </a:prstGeom>
          <a:solidFill>
            <a:srgbClr val="00A51A">
              <a:lumMod val="50000"/>
            </a:srgbClr>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18" name="GD2"/>
          <p:cNvSpPr/>
          <p:nvPr/>
        </p:nvSpPr>
        <p:spPr>
          <a:xfrm rot="14400000">
            <a:off x="2855183" y="5124053"/>
            <a:ext cx="171033" cy="171033"/>
          </a:xfrm>
          <a:prstGeom prst="ellipse">
            <a:avLst/>
          </a:prstGeom>
          <a:solidFill>
            <a:srgbClr val="00A51A"/>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19" name="GD1"/>
          <p:cNvSpPr/>
          <p:nvPr/>
        </p:nvSpPr>
        <p:spPr>
          <a:xfrm rot="14400000">
            <a:off x="2620223" y="5124053"/>
            <a:ext cx="171033" cy="171033"/>
          </a:xfrm>
          <a:prstGeom prst="ellipse">
            <a:avLst/>
          </a:prstGeom>
          <a:solidFill>
            <a:srgbClr val="00A51A">
              <a:lumMod val="60000"/>
              <a:lumOff val="40000"/>
            </a:srgbClr>
          </a:solidFill>
          <a:ln w="25400" cap="flat" cmpd="sng" algn="ctr">
            <a:noFill/>
            <a:prstDash val="solid"/>
          </a:ln>
          <a:effectLst/>
        </p:spPr>
        <p:txBody>
          <a:bodyPr rtlCol="0" anchor="ctr"/>
          <a:lstStyle/>
          <a:p>
            <a:pPr defTabSz="914400">
              <a:defRPr/>
            </a:pPr>
            <a:endParaRPr lang="en-US" kern="0" smtClean="0">
              <a:solidFill>
                <a:prstClr val="white"/>
              </a:solidFill>
              <a:latin typeface="Segoe UI Light"/>
            </a:endParaRPr>
          </a:p>
        </p:txBody>
      </p:sp>
      <p:sp>
        <p:nvSpPr>
          <p:cNvPr id="120" name="Group Purple"/>
          <p:cNvSpPr/>
          <p:nvPr/>
        </p:nvSpPr>
        <p:spPr>
          <a:xfrm>
            <a:off x="6429236" y="3688836"/>
            <a:ext cx="350762" cy="350762"/>
          </a:xfrm>
          <a:prstGeom prst="ellipse">
            <a:avLst/>
          </a:prstGeom>
          <a:solidFill>
            <a:srgbClr val="643EBF"/>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21" name="Group XBOX Green"/>
          <p:cNvSpPr/>
          <p:nvPr/>
        </p:nvSpPr>
        <p:spPr>
          <a:xfrm>
            <a:off x="5696454" y="3688836"/>
            <a:ext cx="350762" cy="350762"/>
          </a:xfrm>
          <a:prstGeom prst="ellipse">
            <a:avLst/>
          </a:prstGeom>
          <a:solidFill>
            <a:srgbClr val="6FBA1E"/>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22" name="Group Pink"/>
          <p:cNvSpPr/>
          <p:nvPr/>
        </p:nvSpPr>
        <p:spPr>
          <a:xfrm>
            <a:off x="4963670" y="3688836"/>
            <a:ext cx="350762" cy="350762"/>
          </a:xfrm>
          <a:prstGeom prst="ellipse">
            <a:avLst/>
          </a:prstGeom>
          <a:solidFill>
            <a:srgbClr val="BF1E4B"/>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23" name="Group Blue"/>
          <p:cNvSpPr/>
          <p:nvPr/>
        </p:nvSpPr>
        <p:spPr>
          <a:xfrm>
            <a:off x="4230886" y="3688836"/>
            <a:ext cx="350762" cy="350762"/>
          </a:xfrm>
          <a:prstGeom prst="ellipse">
            <a:avLst/>
          </a:prstGeom>
          <a:solidFill>
            <a:srgbClr val="2E8DEF"/>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24" name="Group Orange"/>
          <p:cNvSpPr/>
          <p:nvPr/>
        </p:nvSpPr>
        <p:spPr>
          <a:xfrm>
            <a:off x="3498102" y="3688836"/>
            <a:ext cx="350762" cy="350762"/>
          </a:xfrm>
          <a:prstGeom prst="ellipse">
            <a:avLst/>
          </a:prstGeom>
          <a:solidFill>
            <a:srgbClr val="DB562D"/>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25" name="Group Green"/>
          <p:cNvSpPr/>
          <p:nvPr/>
        </p:nvSpPr>
        <p:spPr>
          <a:xfrm>
            <a:off x="2765318" y="3688836"/>
            <a:ext cx="350762" cy="350762"/>
          </a:xfrm>
          <a:prstGeom prst="ellipse">
            <a:avLst/>
          </a:prstGeom>
          <a:solidFill>
            <a:srgbClr val="00A51A"/>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sp>
        <p:nvSpPr>
          <p:cNvPr id="126" name="Hub Dot"/>
          <p:cNvSpPr/>
          <p:nvPr/>
        </p:nvSpPr>
        <p:spPr>
          <a:xfrm>
            <a:off x="4418998" y="1897062"/>
            <a:ext cx="707320" cy="707320"/>
          </a:xfrm>
          <a:prstGeom prst="ellipse">
            <a:avLst/>
          </a:prstGeom>
          <a:solidFill>
            <a:srgbClr val="2672EC">
              <a:lumMod val="50000"/>
            </a:srgbClr>
          </a:solidFill>
          <a:ln w="25400" cap="flat" cmpd="sng" algn="ctr">
            <a:noFill/>
            <a:prstDash val="solid"/>
          </a:ln>
          <a:effectLst/>
        </p:spPr>
        <p:txBody>
          <a:bodyPr rtlCol="0" anchor="ctr"/>
          <a:lstStyle/>
          <a:p>
            <a:pPr algn="ctr" defTabSz="914400">
              <a:defRPr/>
            </a:pPr>
            <a:endParaRPr lang="en-US" kern="0" smtClean="0">
              <a:solidFill>
                <a:prstClr val="white"/>
              </a:solidFill>
              <a:latin typeface="Segoe UI Light"/>
            </a:endParaRPr>
          </a:p>
        </p:txBody>
      </p:sp>
      <p:pic>
        <p:nvPicPr>
          <p:cNvPr id="127" name="Solution Explor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30610" y="1871662"/>
            <a:ext cx="2328329" cy="2562226"/>
          </a:xfrm>
          <a:prstGeom prst="rect">
            <a:avLst/>
          </a:prstGeom>
          <a:noFill/>
          <a:extLst>
            <a:ext uri="{909E8E84-426E-40DD-AFC4-6F175D3DCCD1}">
              <a14:hiddenFill xmlns:a14="http://schemas.microsoft.com/office/drawing/2010/main">
                <a:solidFill>
                  <a:srgbClr val="FFFFFF"/>
                </a:solidFill>
              </a14:hiddenFill>
            </a:ext>
          </a:extLst>
        </p:spPr>
      </p:pic>
      <p:sp>
        <p:nvSpPr>
          <p:cNvPr id="128" name="ItemsPage Arrow"/>
          <p:cNvSpPr/>
          <p:nvPr/>
        </p:nvSpPr>
        <p:spPr>
          <a:xfrm>
            <a:off x="4785989" y="2203855"/>
            <a:ext cx="3413447" cy="1469998"/>
          </a:xfrm>
          <a:custGeom>
            <a:avLst/>
            <a:gdLst>
              <a:gd name="connsiteX0" fmla="*/ 0 w 673894"/>
              <a:gd name="connsiteY0" fmla="*/ 247650 h 269082"/>
              <a:gd name="connsiteX1" fmla="*/ 0 w 673894"/>
              <a:gd name="connsiteY1" fmla="*/ 247650 h 269082"/>
              <a:gd name="connsiteX2" fmla="*/ 66675 w 673894"/>
              <a:gd name="connsiteY2" fmla="*/ 169069 h 269082"/>
              <a:gd name="connsiteX3" fmla="*/ 97631 w 673894"/>
              <a:gd name="connsiteY3" fmla="*/ 130969 h 269082"/>
              <a:gd name="connsiteX4" fmla="*/ 111919 w 673894"/>
              <a:gd name="connsiteY4" fmla="*/ 111919 h 269082"/>
              <a:gd name="connsiteX5" fmla="*/ 128588 w 673894"/>
              <a:gd name="connsiteY5" fmla="*/ 95250 h 269082"/>
              <a:gd name="connsiteX6" fmla="*/ 138113 w 673894"/>
              <a:gd name="connsiteY6" fmla="*/ 80963 h 269082"/>
              <a:gd name="connsiteX7" fmla="*/ 150019 w 673894"/>
              <a:gd name="connsiteY7" fmla="*/ 66675 h 269082"/>
              <a:gd name="connsiteX8" fmla="*/ 161925 w 673894"/>
              <a:gd name="connsiteY8" fmla="*/ 45244 h 269082"/>
              <a:gd name="connsiteX9" fmla="*/ 173831 w 673894"/>
              <a:gd name="connsiteY9" fmla="*/ 40482 h 269082"/>
              <a:gd name="connsiteX10" fmla="*/ 185738 w 673894"/>
              <a:gd name="connsiteY10" fmla="*/ 33338 h 269082"/>
              <a:gd name="connsiteX11" fmla="*/ 195263 w 673894"/>
              <a:gd name="connsiteY11" fmla="*/ 30957 h 269082"/>
              <a:gd name="connsiteX12" fmla="*/ 202406 w 673894"/>
              <a:gd name="connsiteY12" fmla="*/ 28575 h 269082"/>
              <a:gd name="connsiteX13" fmla="*/ 221456 w 673894"/>
              <a:gd name="connsiteY13" fmla="*/ 21432 h 269082"/>
              <a:gd name="connsiteX14" fmla="*/ 233363 w 673894"/>
              <a:gd name="connsiteY14" fmla="*/ 14288 h 269082"/>
              <a:gd name="connsiteX15" fmla="*/ 269081 w 673894"/>
              <a:gd name="connsiteY15" fmla="*/ 9525 h 269082"/>
              <a:gd name="connsiteX16" fmla="*/ 295275 w 673894"/>
              <a:gd name="connsiteY16" fmla="*/ 4763 h 269082"/>
              <a:gd name="connsiteX17" fmla="*/ 302419 w 673894"/>
              <a:gd name="connsiteY17" fmla="*/ 2382 h 269082"/>
              <a:gd name="connsiteX18" fmla="*/ 314325 w 673894"/>
              <a:gd name="connsiteY18" fmla="*/ 0 h 269082"/>
              <a:gd name="connsiteX19" fmla="*/ 366713 w 673894"/>
              <a:gd name="connsiteY19" fmla="*/ 2382 h 269082"/>
              <a:gd name="connsiteX20" fmla="*/ 373856 w 673894"/>
              <a:gd name="connsiteY20" fmla="*/ 4763 h 269082"/>
              <a:gd name="connsiteX21" fmla="*/ 383381 w 673894"/>
              <a:gd name="connsiteY21" fmla="*/ 7144 h 269082"/>
              <a:gd name="connsiteX22" fmla="*/ 400050 w 673894"/>
              <a:gd name="connsiteY22" fmla="*/ 14288 h 269082"/>
              <a:gd name="connsiteX23" fmla="*/ 411956 w 673894"/>
              <a:gd name="connsiteY23" fmla="*/ 19050 h 269082"/>
              <a:gd name="connsiteX24" fmla="*/ 435769 w 673894"/>
              <a:gd name="connsiteY24" fmla="*/ 26194 h 269082"/>
              <a:gd name="connsiteX25" fmla="*/ 464344 w 673894"/>
              <a:gd name="connsiteY25" fmla="*/ 42863 h 269082"/>
              <a:gd name="connsiteX26" fmla="*/ 476250 w 673894"/>
              <a:gd name="connsiteY26" fmla="*/ 50007 h 269082"/>
              <a:gd name="connsiteX27" fmla="*/ 485775 w 673894"/>
              <a:gd name="connsiteY27" fmla="*/ 57150 h 269082"/>
              <a:gd name="connsiteX28" fmla="*/ 500063 w 673894"/>
              <a:gd name="connsiteY28" fmla="*/ 66675 h 269082"/>
              <a:gd name="connsiteX29" fmla="*/ 507206 w 673894"/>
              <a:gd name="connsiteY29" fmla="*/ 71438 h 269082"/>
              <a:gd name="connsiteX30" fmla="*/ 514350 w 673894"/>
              <a:gd name="connsiteY30" fmla="*/ 78582 h 269082"/>
              <a:gd name="connsiteX31" fmla="*/ 545306 w 673894"/>
              <a:gd name="connsiteY31" fmla="*/ 102394 h 269082"/>
              <a:gd name="connsiteX32" fmla="*/ 564356 w 673894"/>
              <a:gd name="connsiteY32" fmla="*/ 121444 h 269082"/>
              <a:gd name="connsiteX33" fmla="*/ 588169 w 673894"/>
              <a:gd name="connsiteY33" fmla="*/ 142875 h 269082"/>
              <a:gd name="connsiteX34" fmla="*/ 597694 w 673894"/>
              <a:gd name="connsiteY34" fmla="*/ 157163 h 269082"/>
              <a:gd name="connsiteX35" fmla="*/ 614363 w 673894"/>
              <a:gd name="connsiteY35" fmla="*/ 178594 h 269082"/>
              <a:gd name="connsiteX36" fmla="*/ 621506 w 673894"/>
              <a:gd name="connsiteY36" fmla="*/ 188119 h 269082"/>
              <a:gd name="connsiteX37" fmla="*/ 638175 w 673894"/>
              <a:gd name="connsiteY37" fmla="*/ 211932 h 269082"/>
              <a:gd name="connsiteX38" fmla="*/ 642938 w 673894"/>
              <a:gd name="connsiteY38" fmla="*/ 221457 h 269082"/>
              <a:gd name="connsiteX39" fmla="*/ 650081 w 673894"/>
              <a:gd name="connsiteY39" fmla="*/ 230982 h 269082"/>
              <a:gd name="connsiteX40" fmla="*/ 664369 w 673894"/>
              <a:gd name="connsiteY40" fmla="*/ 250032 h 269082"/>
              <a:gd name="connsiteX41" fmla="*/ 666750 w 673894"/>
              <a:gd name="connsiteY41" fmla="*/ 257175 h 269082"/>
              <a:gd name="connsiteX42" fmla="*/ 671513 w 673894"/>
              <a:gd name="connsiteY42" fmla="*/ 264319 h 269082"/>
              <a:gd name="connsiteX43" fmla="*/ 673894 w 673894"/>
              <a:gd name="connsiteY43" fmla="*/ 269082 h 269082"/>
              <a:gd name="connsiteX44" fmla="*/ 673894 w 673894"/>
              <a:gd name="connsiteY44" fmla="*/ 269082 h 269082"/>
              <a:gd name="connsiteX0" fmla="*/ 0 w 673894"/>
              <a:gd name="connsiteY0" fmla="*/ 247650 h 269082"/>
              <a:gd name="connsiteX1" fmla="*/ 0 w 673894"/>
              <a:gd name="connsiteY1" fmla="*/ 247650 h 269082"/>
              <a:gd name="connsiteX2" fmla="*/ 97631 w 673894"/>
              <a:gd name="connsiteY2" fmla="*/ 130969 h 269082"/>
              <a:gd name="connsiteX3" fmla="*/ 111919 w 673894"/>
              <a:gd name="connsiteY3" fmla="*/ 111919 h 269082"/>
              <a:gd name="connsiteX4" fmla="*/ 128588 w 673894"/>
              <a:gd name="connsiteY4" fmla="*/ 95250 h 269082"/>
              <a:gd name="connsiteX5" fmla="*/ 138113 w 673894"/>
              <a:gd name="connsiteY5" fmla="*/ 80963 h 269082"/>
              <a:gd name="connsiteX6" fmla="*/ 150019 w 673894"/>
              <a:gd name="connsiteY6" fmla="*/ 66675 h 269082"/>
              <a:gd name="connsiteX7" fmla="*/ 161925 w 673894"/>
              <a:gd name="connsiteY7" fmla="*/ 45244 h 269082"/>
              <a:gd name="connsiteX8" fmla="*/ 173831 w 673894"/>
              <a:gd name="connsiteY8" fmla="*/ 40482 h 269082"/>
              <a:gd name="connsiteX9" fmla="*/ 185738 w 673894"/>
              <a:gd name="connsiteY9" fmla="*/ 33338 h 269082"/>
              <a:gd name="connsiteX10" fmla="*/ 195263 w 673894"/>
              <a:gd name="connsiteY10" fmla="*/ 30957 h 269082"/>
              <a:gd name="connsiteX11" fmla="*/ 202406 w 673894"/>
              <a:gd name="connsiteY11" fmla="*/ 28575 h 269082"/>
              <a:gd name="connsiteX12" fmla="*/ 221456 w 673894"/>
              <a:gd name="connsiteY12" fmla="*/ 21432 h 269082"/>
              <a:gd name="connsiteX13" fmla="*/ 233363 w 673894"/>
              <a:gd name="connsiteY13" fmla="*/ 14288 h 269082"/>
              <a:gd name="connsiteX14" fmla="*/ 269081 w 673894"/>
              <a:gd name="connsiteY14" fmla="*/ 9525 h 269082"/>
              <a:gd name="connsiteX15" fmla="*/ 295275 w 673894"/>
              <a:gd name="connsiteY15" fmla="*/ 4763 h 269082"/>
              <a:gd name="connsiteX16" fmla="*/ 302419 w 673894"/>
              <a:gd name="connsiteY16" fmla="*/ 2382 h 269082"/>
              <a:gd name="connsiteX17" fmla="*/ 314325 w 673894"/>
              <a:gd name="connsiteY17" fmla="*/ 0 h 269082"/>
              <a:gd name="connsiteX18" fmla="*/ 366713 w 673894"/>
              <a:gd name="connsiteY18" fmla="*/ 2382 h 269082"/>
              <a:gd name="connsiteX19" fmla="*/ 373856 w 673894"/>
              <a:gd name="connsiteY19" fmla="*/ 4763 h 269082"/>
              <a:gd name="connsiteX20" fmla="*/ 383381 w 673894"/>
              <a:gd name="connsiteY20" fmla="*/ 7144 h 269082"/>
              <a:gd name="connsiteX21" fmla="*/ 400050 w 673894"/>
              <a:gd name="connsiteY21" fmla="*/ 14288 h 269082"/>
              <a:gd name="connsiteX22" fmla="*/ 411956 w 673894"/>
              <a:gd name="connsiteY22" fmla="*/ 19050 h 269082"/>
              <a:gd name="connsiteX23" fmla="*/ 435769 w 673894"/>
              <a:gd name="connsiteY23" fmla="*/ 26194 h 269082"/>
              <a:gd name="connsiteX24" fmla="*/ 464344 w 673894"/>
              <a:gd name="connsiteY24" fmla="*/ 42863 h 269082"/>
              <a:gd name="connsiteX25" fmla="*/ 476250 w 673894"/>
              <a:gd name="connsiteY25" fmla="*/ 50007 h 269082"/>
              <a:gd name="connsiteX26" fmla="*/ 485775 w 673894"/>
              <a:gd name="connsiteY26" fmla="*/ 57150 h 269082"/>
              <a:gd name="connsiteX27" fmla="*/ 500063 w 673894"/>
              <a:gd name="connsiteY27" fmla="*/ 66675 h 269082"/>
              <a:gd name="connsiteX28" fmla="*/ 507206 w 673894"/>
              <a:gd name="connsiteY28" fmla="*/ 71438 h 269082"/>
              <a:gd name="connsiteX29" fmla="*/ 514350 w 673894"/>
              <a:gd name="connsiteY29" fmla="*/ 78582 h 269082"/>
              <a:gd name="connsiteX30" fmla="*/ 545306 w 673894"/>
              <a:gd name="connsiteY30" fmla="*/ 102394 h 269082"/>
              <a:gd name="connsiteX31" fmla="*/ 564356 w 673894"/>
              <a:gd name="connsiteY31" fmla="*/ 121444 h 269082"/>
              <a:gd name="connsiteX32" fmla="*/ 588169 w 673894"/>
              <a:gd name="connsiteY32" fmla="*/ 142875 h 269082"/>
              <a:gd name="connsiteX33" fmla="*/ 597694 w 673894"/>
              <a:gd name="connsiteY33" fmla="*/ 157163 h 269082"/>
              <a:gd name="connsiteX34" fmla="*/ 614363 w 673894"/>
              <a:gd name="connsiteY34" fmla="*/ 178594 h 269082"/>
              <a:gd name="connsiteX35" fmla="*/ 621506 w 673894"/>
              <a:gd name="connsiteY35" fmla="*/ 188119 h 269082"/>
              <a:gd name="connsiteX36" fmla="*/ 638175 w 673894"/>
              <a:gd name="connsiteY36" fmla="*/ 211932 h 269082"/>
              <a:gd name="connsiteX37" fmla="*/ 642938 w 673894"/>
              <a:gd name="connsiteY37" fmla="*/ 221457 h 269082"/>
              <a:gd name="connsiteX38" fmla="*/ 650081 w 673894"/>
              <a:gd name="connsiteY38" fmla="*/ 230982 h 269082"/>
              <a:gd name="connsiteX39" fmla="*/ 664369 w 673894"/>
              <a:gd name="connsiteY39" fmla="*/ 250032 h 269082"/>
              <a:gd name="connsiteX40" fmla="*/ 666750 w 673894"/>
              <a:gd name="connsiteY40" fmla="*/ 257175 h 269082"/>
              <a:gd name="connsiteX41" fmla="*/ 671513 w 673894"/>
              <a:gd name="connsiteY41" fmla="*/ 264319 h 269082"/>
              <a:gd name="connsiteX42" fmla="*/ 673894 w 673894"/>
              <a:gd name="connsiteY42" fmla="*/ 269082 h 269082"/>
              <a:gd name="connsiteX43" fmla="*/ 673894 w 673894"/>
              <a:gd name="connsiteY43" fmla="*/ 269082 h 269082"/>
              <a:gd name="connsiteX0" fmla="*/ 0 w 673894"/>
              <a:gd name="connsiteY0" fmla="*/ 247650 h 269082"/>
              <a:gd name="connsiteX1" fmla="*/ 0 w 673894"/>
              <a:gd name="connsiteY1" fmla="*/ 247650 h 269082"/>
              <a:gd name="connsiteX2" fmla="*/ 111919 w 673894"/>
              <a:gd name="connsiteY2" fmla="*/ 111919 h 269082"/>
              <a:gd name="connsiteX3" fmla="*/ 128588 w 673894"/>
              <a:gd name="connsiteY3" fmla="*/ 95250 h 269082"/>
              <a:gd name="connsiteX4" fmla="*/ 138113 w 673894"/>
              <a:gd name="connsiteY4" fmla="*/ 80963 h 269082"/>
              <a:gd name="connsiteX5" fmla="*/ 150019 w 673894"/>
              <a:gd name="connsiteY5" fmla="*/ 66675 h 269082"/>
              <a:gd name="connsiteX6" fmla="*/ 161925 w 673894"/>
              <a:gd name="connsiteY6" fmla="*/ 45244 h 269082"/>
              <a:gd name="connsiteX7" fmla="*/ 173831 w 673894"/>
              <a:gd name="connsiteY7" fmla="*/ 40482 h 269082"/>
              <a:gd name="connsiteX8" fmla="*/ 185738 w 673894"/>
              <a:gd name="connsiteY8" fmla="*/ 33338 h 269082"/>
              <a:gd name="connsiteX9" fmla="*/ 195263 w 673894"/>
              <a:gd name="connsiteY9" fmla="*/ 30957 h 269082"/>
              <a:gd name="connsiteX10" fmla="*/ 202406 w 673894"/>
              <a:gd name="connsiteY10" fmla="*/ 28575 h 269082"/>
              <a:gd name="connsiteX11" fmla="*/ 221456 w 673894"/>
              <a:gd name="connsiteY11" fmla="*/ 21432 h 269082"/>
              <a:gd name="connsiteX12" fmla="*/ 233363 w 673894"/>
              <a:gd name="connsiteY12" fmla="*/ 14288 h 269082"/>
              <a:gd name="connsiteX13" fmla="*/ 269081 w 673894"/>
              <a:gd name="connsiteY13" fmla="*/ 9525 h 269082"/>
              <a:gd name="connsiteX14" fmla="*/ 295275 w 673894"/>
              <a:gd name="connsiteY14" fmla="*/ 4763 h 269082"/>
              <a:gd name="connsiteX15" fmla="*/ 302419 w 673894"/>
              <a:gd name="connsiteY15" fmla="*/ 2382 h 269082"/>
              <a:gd name="connsiteX16" fmla="*/ 314325 w 673894"/>
              <a:gd name="connsiteY16" fmla="*/ 0 h 269082"/>
              <a:gd name="connsiteX17" fmla="*/ 366713 w 673894"/>
              <a:gd name="connsiteY17" fmla="*/ 2382 h 269082"/>
              <a:gd name="connsiteX18" fmla="*/ 373856 w 673894"/>
              <a:gd name="connsiteY18" fmla="*/ 4763 h 269082"/>
              <a:gd name="connsiteX19" fmla="*/ 383381 w 673894"/>
              <a:gd name="connsiteY19" fmla="*/ 7144 h 269082"/>
              <a:gd name="connsiteX20" fmla="*/ 400050 w 673894"/>
              <a:gd name="connsiteY20" fmla="*/ 14288 h 269082"/>
              <a:gd name="connsiteX21" fmla="*/ 411956 w 673894"/>
              <a:gd name="connsiteY21" fmla="*/ 19050 h 269082"/>
              <a:gd name="connsiteX22" fmla="*/ 435769 w 673894"/>
              <a:gd name="connsiteY22" fmla="*/ 26194 h 269082"/>
              <a:gd name="connsiteX23" fmla="*/ 464344 w 673894"/>
              <a:gd name="connsiteY23" fmla="*/ 42863 h 269082"/>
              <a:gd name="connsiteX24" fmla="*/ 476250 w 673894"/>
              <a:gd name="connsiteY24" fmla="*/ 50007 h 269082"/>
              <a:gd name="connsiteX25" fmla="*/ 485775 w 673894"/>
              <a:gd name="connsiteY25" fmla="*/ 57150 h 269082"/>
              <a:gd name="connsiteX26" fmla="*/ 500063 w 673894"/>
              <a:gd name="connsiteY26" fmla="*/ 66675 h 269082"/>
              <a:gd name="connsiteX27" fmla="*/ 507206 w 673894"/>
              <a:gd name="connsiteY27" fmla="*/ 71438 h 269082"/>
              <a:gd name="connsiteX28" fmla="*/ 514350 w 673894"/>
              <a:gd name="connsiteY28" fmla="*/ 78582 h 269082"/>
              <a:gd name="connsiteX29" fmla="*/ 545306 w 673894"/>
              <a:gd name="connsiteY29" fmla="*/ 102394 h 269082"/>
              <a:gd name="connsiteX30" fmla="*/ 564356 w 673894"/>
              <a:gd name="connsiteY30" fmla="*/ 121444 h 269082"/>
              <a:gd name="connsiteX31" fmla="*/ 588169 w 673894"/>
              <a:gd name="connsiteY31" fmla="*/ 142875 h 269082"/>
              <a:gd name="connsiteX32" fmla="*/ 597694 w 673894"/>
              <a:gd name="connsiteY32" fmla="*/ 157163 h 269082"/>
              <a:gd name="connsiteX33" fmla="*/ 614363 w 673894"/>
              <a:gd name="connsiteY33" fmla="*/ 178594 h 269082"/>
              <a:gd name="connsiteX34" fmla="*/ 621506 w 673894"/>
              <a:gd name="connsiteY34" fmla="*/ 188119 h 269082"/>
              <a:gd name="connsiteX35" fmla="*/ 638175 w 673894"/>
              <a:gd name="connsiteY35" fmla="*/ 211932 h 269082"/>
              <a:gd name="connsiteX36" fmla="*/ 642938 w 673894"/>
              <a:gd name="connsiteY36" fmla="*/ 221457 h 269082"/>
              <a:gd name="connsiteX37" fmla="*/ 650081 w 673894"/>
              <a:gd name="connsiteY37" fmla="*/ 230982 h 269082"/>
              <a:gd name="connsiteX38" fmla="*/ 664369 w 673894"/>
              <a:gd name="connsiteY38" fmla="*/ 250032 h 269082"/>
              <a:gd name="connsiteX39" fmla="*/ 666750 w 673894"/>
              <a:gd name="connsiteY39" fmla="*/ 257175 h 269082"/>
              <a:gd name="connsiteX40" fmla="*/ 671513 w 673894"/>
              <a:gd name="connsiteY40" fmla="*/ 264319 h 269082"/>
              <a:gd name="connsiteX41" fmla="*/ 673894 w 673894"/>
              <a:gd name="connsiteY41" fmla="*/ 269082 h 269082"/>
              <a:gd name="connsiteX42" fmla="*/ 673894 w 673894"/>
              <a:gd name="connsiteY42" fmla="*/ 269082 h 269082"/>
              <a:gd name="connsiteX0" fmla="*/ 0 w 673894"/>
              <a:gd name="connsiteY0" fmla="*/ 247650 h 269082"/>
              <a:gd name="connsiteX1" fmla="*/ 0 w 673894"/>
              <a:gd name="connsiteY1" fmla="*/ 247650 h 269082"/>
              <a:gd name="connsiteX2" fmla="*/ 128588 w 673894"/>
              <a:gd name="connsiteY2" fmla="*/ 95250 h 269082"/>
              <a:gd name="connsiteX3" fmla="*/ 138113 w 673894"/>
              <a:gd name="connsiteY3" fmla="*/ 80963 h 269082"/>
              <a:gd name="connsiteX4" fmla="*/ 150019 w 673894"/>
              <a:gd name="connsiteY4" fmla="*/ 66675 h 269082"/>
              <a:gd name="connsiteX5" fmla="*/ 161925 w 673894"/>
              <a:gd name="connsiteY5" fmla="*/ 45244 h 269082"/>
              <a:gd name="connsiteX6" fmla="*/ 173831 w 673894"/>
              <a:gd name="connsiteY6" fmla="*/ 40482 h 269082"/>
              <a:gd name="connsiteX7" fmla="*/ 185738 w 673894"/>
              <a:gd name="connsiteY7" fmla="*/ 33338 h 269082"/>
              <a:gd name="connsiteX8" fmla="*/ 195263 w 673894"/>
              <a:gd name="connsiteY8" fmla="*/ 30957 h 269082"/>
              <a:gd name="connsiteX9" fmla="*/ 202406 w 673894"/>
              <a:gd name="connsiteY9" fmla="*/ 28575 h 269082"/>
              <a:gd name="connsiteX10" fmla="*/ 221456 w 673894"/>
              <a:gd name="connsiteY10" fmla="*/ 21432 h 269082"/>
              <a:gd name="connsiteX11" fmla="*/ 233363 w 673894"/>
              <a:gd name="connsiteY11" fmla="*/ 14288 h 269082"/>
              <a:gd name="connsiteX12" fmla="*/ 269081 w 673894"/>
              <a:gd name="connsiteY12" fmla="*/ 9525 h 269082"/>
              <a:gd name="connsiteX13" fmla="*/ 295275 w 673894"/>
              <a:gd name="connsiteY13" fmla="*/ 4763 h 269082"/>
              <a:gd name="connsiteX14" fmla="*/ 302419 w 673894"/>
              <a:gd name="connsiteY14" fmla="*/ 2382 h 269082"/>
              <a:gd name="connsiteX15" fmla="*/ 314325 w 673894"/>
              <a:gd name="connsiteY15" fmla="*/ 0 h 269082"/>
              <a:gd name="connsiteX16" fmla="*/ 366713 w 673894"/>
              <a:gd name="connsiteY16" fmla="*/ 2382 h 269082"/>
              <a:gd name="connsiteX17" fmla="*/ 373856 w 673894"/>
              <a:gd name="connsiteY17" fmla="*/ 4763 h 269082"/>
              <a:gd name="connsiteX18" fmla="*/ 383381 w 673894"/>
              <a:gd name="connsiteY18" fmla="*/ 7144 h 269082"/>
              <a:gd name="connsiteX19" fmla="*/ 400050 w 673894"/>
              <a:gd name="connsiteY19" fmla="*/ 14288 h 269082"/>
              <a:gd name="connsiteX20" fmla="*/ 411956 w 673894"/>
              <a:gd name="connsiteY20" fmla="*/ 19050 h 269082"/>
              <a:gd name="connsiteX21" fmla="*/ 435769 w 673894"/>
              <a:gd name="connsiteY21" fmla="*/ 26194 h 269082"/>
              <a:gd name="connsiteX22" fmla="*/ 464344 w 673894"/>
              <a:gd name="connsiteY22" fmla="*/ 42863 h 269082"/>
              <a:gd name="connsiteX23" fmla="*/ 476250 w 673894"/>
              <a:gd name="connsiteY23" fmla="*/ 50007 h 269082"/>
              <a:gd name="connsiteX24" fmla="*/ 485775 w 673894"/>
              <a:gd name="connsiteY24" fmla="*/ 57150 h 269082"/>
              <a:gd name="connsiteX25" fmla="*/ 500063 w 673894"/>
              <a:gd name="connsiteY25" fmla="*/ 66675 h 269082"/>
              <a:gd name="connsiteX26" fmla="*/ 507206 w 673894"/>
              <a:gd name="connsiteY26" fmla="*/ 71438 h 269082"/>
              <a:gd name="connsiteX27" fmla="*/ 514350 w 673894"/>
              <a:gd name="connsiteY27" fmla="*/ 78582 h 269082"/>
              <a:gd name="connsiteX28" fmla="*/ 545306 w 673894"/>
              <a:gd name="connsiteY28" fmla="*/ 102394 h 269082"/>
              <a:gd name="connsiteX29" fmla="*/ 564356 w 673894"/>
              <a:gd name="connsiteY29" fmla="*/ 121444 h 269082"/>
              <a:gd name="connsiteX30" fmla="*/ 588169 w 673894"/>
              <a:gd name="connsiteY30" fmla="*/ 142875 h 269082"/>
              <a:gd name="connsiteX31" fmla="*/ 597694 w 673894"/>
              <a:gd name="connsiteY31" fmla="*/ 157163 h 269082"/>
              <a:gd name="connsiteX32" fmla="*/ 614363 w 673894"/>
              <a:gd name="connsiteY32" fmla="*/ 178594 h 269082"/>
              <a:gd name="connsiteX33" fmla="*/ 621506 w 673894"/>
              <a:gd name="connsiteY33" fmla="*/ 188119 h 269082"/>
              <a:gd name="connsiteX34" fmla="*/ 638175 w 673894"/>
              <a:gd name="connsiteY34" fmla="*/ 211932 h 269082"/>
              <a:gd name="connsiteX35" fmla="*/ 642938 w 673894"/>
              <a:gd name="connsiteY35" fmla="*/ 221457 h 269082"/>
              <a:gd name="connsiteX36" fmla="*/ 650081 w 673894"/>
              <a:gd name="connsiteY36" fmla="*/ 230982 h 269082"/>
              <a:gd name="connsiteX37" fmla="*/ 664369 w 673894"/>
              <a:gd name="connsiteY37" fmla="*/ 250032 h 269082"/>
              <a:gd name="connsiteX38" fmla="*/ 666750 w 673894"/>
              <a:gd name="connsiteY38" fmla="*/ 257175 h 269082"/>
              <a:gd name="connsiteX39" fmla="*/ 671513 w 673894"/>
              <a:gd name="connsiteY39" fmla="*/ 264319 h 269082"/>
              <a:gd name="connsiteX40" fmla="*/ 673894 w 673894"/>
              <a:gd name="connsiteY40" fmla="*/ 269082 h 269082"/>
              <a:gd name="connsiteX41" fmla="*/ 673894 w 673894"/>
              <a:gd name="connsiteY41" fmla="*/ 269082 h 269082"/>
              <a:gd name="connsiteX0" fmla="*/ 0 w 673894"/>
              <a:gd name="connsiteY0" fmla="*/ 247650 h 269082"/>
              <a:gd name="connsiteX1" fmla="*/ 0 w 673894"/>
              <a:gd name="connsiteY1" fmla="*/ 247650 h 269082"/>
              <a:gd name="connsiteX2" fmla="*/ 138113 w 673894"/>
              <a:gd name="connsiteY2" fmla="*/ 80963 h 269082"/>
              <a:gd name="connsiteX3" fmla="*/ 150019 w 673894"/>
              <a:gd name="connsiteY3" fmla="*/ 66675 h 269082"/>
              <a:gd name="connsiteX4" fmla="*/ 161925 w 673894"/>
              <a:gd name="connsiteY4" fmla="*/ 45244 h 269082"/>
              <a:gd name="connsiteX5" fmla="*/ 173831 w 673894"/>
              <a:gd name="connsiteY5" fmla="*/ 40482 h 269082"/>
              <a:gd name="connsiteX6" fmla="*/ 185738 w 673894"/>
              <a:gd name="connsiteY6" fmla="*/ 33338 h 269082"/>
              <a:gd name="connsiteX7" fmla="*/ 195263 w 673894"/>
              <a:gd name="connsiteY7" fmla="*/ 30957 h 269082"/>
              <a:gd name="connsiteX8" fmla="*/ 202406 w 673894"/>
              <a:gd name="connsiteY8" fmla="*/ 28575 h 269082"/>
              <a:gd name="connsiteX9" fmla="*/ 221456 w 673894"/>
              <a:gd name="connsiteY9" fmla="*/ 21432 h 269082"/>
              <a:gd name="connsiteX10" fmla="*/ 233363 w 673894"/>
              <a:gd name="connsiteY10" fmla="*/ 14288 h 269082"/>
              <a:gd name="connsiteX11" fmla="*/ 269081 w 673894"/>
              <a:gd name="connsiteY11" fmla="*/ 9525 h 269082"/>
              <a:gd name="connsiteX12" fmla="*/ 295275 w 673894"/>
              <a:gd name="connsiteY12" fmla="*/ 4763 h 269082"/>
              <a:gd name="connsiteX13" fmla="*/ 302419 w 673894"/>
              <a:gd name="connsiteY13" fmla="*/ 2382 h 269082"/>
              <a:gd name="connsiteX14" fmla="*/ 314325 w 673894"/>
              <a:gd name="connsiteY14" fmla="*/ 0 h 269082"/>
              <a:gd name="connsiteX15" fmla="*/ 366713 w 673894"/>
              <a:gd name="connsiteY15" fmla="*/ 2382 h 269082"/>
              <a:gd name="connsiteX16" fmla="*/ 373856 w 673894"/>
              <a:gd name="connsiteY16" fmla="*/ 4763 h 269082"/>
              <a:gd name="connsiteX17" fmla="*/ 383381 w 673894"/>
              <a:gd name="connsiteY17" fmla="*/ 7144 h 269082"/>
              <a:gd name="connsiteX18" fmla="*/ 400050 w 673894"/>
              <a:gd name="connsiteY18" fmla="*/ 14288 h 269082"/>
              <a:gd name="connsiteX19" fmla="*/ 411956 w 673894"/>
              <a:gd name="connsiteY19" fmla="*/ 19050 h 269082"/>
              <a:gd name="connsiteX20" fmla="*/ 435769 w 673894"/>
              <a:gd name="connsiteY20" fmla="*/ 26194 h 269082"/>
              <a:gd name="connsiteX21" fmla="*/ 464344 w 673894"/>
              <a:gd name="connsiteY21" fmla="*/ 42863 h 269082"/>
              <a:gd name="connsiteX22" fmla="*/ 476250 w 673894"/>
              <a:gd name="connsiteY22" fmla="*/ 50007 h 269082"/>
              <a:gd name="connsiteX23" fmla="*/ 485775 w 673894"/>
              <a:gd name="connsiteY23" fmla="*/ 57150 h 269082"/>
              <a:gd name="connsiteX24" fmla="*/ 500063 w 673894"/>
              <a:gd name="connsiteY24" fmla="*/ 66675 h 269082"/>
              <a:gd name="connsiteX25" fmla="*/ 507206 w 673894"/>
              <a:gd name="connsiteY25" fmla="*/ 71438 h 269082"/>
              <a:gd name="connsiteX26" fmla="*/ 514350 w 673894"/>
              <a:gd name="connsiteY26" fmla="*/ 78582 h 269082"/>
              <a:gd name="connsiteX27" fmla="*/ 545306 w 673894"/>
              <a:gd name="connsiteY27" fmla="*/ 102394 h 269082"/>
              <a:gd name="connsiteX28" fmla="*/ 564356 w 673894"/>
              <a:gd name="connsiteY28" fmla="*/ 121444 h 269082"/>
              <a:gd name="connsiteX29" fmla="*/ 588169 w 673894"/>
              <a:gd name="connsiteY29" fmla="*/ 142875 h 269082"/>
              <a:gd name="connsiteX30" fmla="*/ 597694 w 673894"/>
              <a:gd name="connsiteY30" fmla="*/ 157163 h 269082"/>
              <a:gd name="connsiteX31" fmla="*/ 614363 w 673894"/>
              <a:gd name="connsiteY31" fmla="*/ 178594 h 269082"/>
              <a:gd name="connsiteX32" fmla="*/ 621506 w 673894"/>
              <a:gd name="connsiteY32" fmla="*/ 188119 h 269082"/>
              <a:gd name="connsiteX33" fmla="*/ 638175 w 673894"/>
              <a:gd name="connsiteY33" fmla="*/ 211932 h 269082"/>
              <a:gd name="connsiteX34" fmla="*/ 642938 w 673894"/>
              <a:gd name="connsiteY34" fmla="*/ 221457 h 269082"/>
              <a:gd name="connsiteX35" fmla="*/ 650081 w 673894"/>
              <a:gd name="connsiteY35" fmla="*/ 230982 h 269082"/>
              <a:gd name="connsiteX36" fmla="*/ 664369 w 673894"/>
              <a:gd name="connsiteY36" fmla="*/ 250032 h 269082"/>
              <a:gd name="connsiteX37" fmla="*/ 666750 w 673894"/>
              <a:gd name="connsiteY37" fmla="*/ 257175 h 269082"/>
              <a:gd name="connsiteX38" fmla="*/ 671513 w 673894"/>
              <a:gd name="connsiteY38" fmla="*/ 264319 h 269082"/>
              <a:gd name="connsiteX39" fmla="*/ 673894 w 673894"/>
              <a:gd name="connsiteY39" fmla="*/ 269082 h 269082"/>
              <a:gd name="connsiteX40" fmla="*/ 673894 w 673894"/>
              <a:gd name="connsiteY40" fmla="*/ 269082 h 269082"/>
              <a:gd name="connsiteX0" fmla="*/ 0 w 673894"/>
              <a:gd name="connsiteY0" fmla="*/ 247650 h 269082"/>
              <a:gd name="connsiteX1" fmla="*/ 0 w 673894"/>
              <a:gd name="connsiteY1" fmla="*/ 247650 h 269082"/>
              <a:gd name="connsiteX2" fmla="*/ 126206 w 673894"/>
              <a:gd name="connsiteY2" fmla="*/ 88107 h 269082"/>
              <a:gd name="connsiteX3" fmla="*/ 138113 w 673894"/>
              <a:gd name="connsiteY3" fmla="*/ 80963 h 269082"/>
              <a:gd name="connsiteX4" fmla="*/ 150019 w 673894"/>
              <a:gd name="connsiteY4" fmla="*/ 66675 h 269082"/>
              <a:gd name="connsiteX5" fmla="*/ 161925 w 673894"/>
              <a:gd name="connsiteY5" fmla="*/ 45244 h 269082"/>
              <a:gd name="connsiteX6" fmla="*/ 173831 w 673894"/>
              <a:gd name="connsiteY6" fmla="*/ 40482 h 269082"/>
              <a:gd name="connsiteX7" fmla="*/ 185738 w 673894"/>
              <a:gd name="connsiteY7" fmla="*/ 33338 h 269082"/>
              <a:gd name="connsiteX8" fmla="*/ 195263 w 673894"/>
              <a:gd name="connsiteY8" fmla="*/ 30957 h 269082"/>
              <a:gd name="connsiteX9" fmla="*/ 202406 w 673894"/>
              <a:gd name="connsiteY9" fmla="*/ 28575 h 269082"/>
              <a:gd name="connsiteX10" fmla="*/ 221456 w 673894"/>
              <a:gd name="connsiteY10" fmla="*/ 21432 h 269082"/>
              <a:gd name="connsiteX11" fmla="*/ 233363 w 673894"/>
              <a:gd name="connsiteY11" fmla="*/ 14288 h 269082"/>
              <a:gd name="connsiteX12" fmla="*/ 269081 w 673894"/>
              <a:gd name="connsiteY12" fmla="*/ 9525 h 269082"/>
              <a:gd name="connsiteX13" fmla="*/ 295275 w 673894"/>
              <a:gd name="connsiteY13" fmla="*/ 4763 h 269082"/>
              <a:gd name="connsiteX14" fmla="*/ 302419 w 673894"/>
              <a:gd name="connsiteY14" fmla="*/ 2382 h 269082"/>
              <a:gd name="connsiteX15" fmla="*/ 314325 w 673894"/>
              <a:gd name="connsiteY15" fmla="*/ 0 h 269082"/>
              <a:gd name="connsiteX16" fmla="*/ 366713 w 673894"/>
              <a:gd name="connsiteY16" fmla="*/ 2382 h 269082"/>
              <a:gd name="connsiteX17" fmla="*/ 373856 w 673894"/>
              <a:gd name="connsiteY17" fmla="*/ 4763 h 269082"/>
              <a:gd name="connsiteX18" fmla="*/ 383381 w 673894"/>
              <a:gd name="connsiteY18" fmla="*/ 7144 h 269082"/>
              <a:gd name="connsiteX19" fmla="*/ 400050 w 673894"/>
              <a:gd name="connsiteY19" fmla="*/ 14288 h 269082"/>
              <a:gd name="connsiteX20" fmla="*/ 411956 w 673894"/>
              <a:gd name="connsiteY20" fmla="*/ 19050 h 269082"/>
              <a:gd name="connsiteX21" fmla="*/ 435769 w 673894"/>
              <a:gd name="connsiteY21" fmla="*/ 26194 h 269082"/>
              <a:gd name="connsiteX22" fmla="*/ 464344 w 673894"/>
              <a:gd name="connsiteY22" fmla="*/ 42863 h 269082"/>
              <a:gd name="connsiteX23" fmla="*/ 476250 w 673894"/>
              <a:gd name="connsiteY23" fmla="*/ 50007 h 269082"/>
              <a:gd name="connsiteX24" fmla="*/ 485775 w 673894"/>
              <a:gd name="connsiteY24" fmla="*/ 57150 h 269082"/>
              <a:gd name="connsiteX25" fmla="*/ 500063 w 673894"/>
              <a:gd name="connsiteY25" fmla="*/ 66675 h 269082"/>
              <a:gd name="connsiteX26" fmla="*/ 507206 w 673894"/>
              <a:gd name="connsiteY26" fmla="*/ 71438 h 269082"/>
              <a:gd name="connsiteX27" fmla="*/ 514350 w 673894"/>
              <a:gd name="connsiteY27" fmla="*/ 78582 h 269082"/>
              <a:gd name="connsiteX28" fmla="*/ 545306 w 673894"/>
              <a:gd name="connsiteY28" fmla="*/ 102394 h 269082"/>
              <a:gd name="connsiteX29" fmla="*/ 564356 w 673894"/>
              <a:gd name="connsiteY29" fmla="*/ 121444 h 269082"/>
              <a:gd name="connsiteX30" fmla="*/ 588169 w 673894"/>
              <a:gd name="connsiteY30" fmla="*/ 142875 h 269082"/>
              <a:gd name="connsiteX31" fmla="*/ 597694 w 673894"/>
              <a:gd name="connsiteY31" fmla="*/ 157163 h 269082"/>
              <a:gd name="connsiteX32" fmla="*/ 614363 w 673894"/>
              <a:gd name="connsiteY32" fmla="*/ 178594 h 269082"/>
              <a:gd name="connsiteX33" fmla="*/ 621506 w 673894"/>
              <a:gd name="connsiteY33" fmla="*/ 188119 h 269082"/>
              <a:gd name="connsiteX34" fmla="*/ 638175 w 673894"/>
              <a:gd name="connsiteY34" fmla="*/ 211932 h 269082"/>
              <a:gd name="connsiteX35" fmla="*/ 642938 w 673894"/>
              <a:gd name="connsiteY35" fmla="*/ 221457 h 269082"/>
              <a:gd name="connsiteX36" fmla="*/ 650081 w 673894"/>
              <a:gd name="connsiteY36" fmla="*/ 230982 h 269082"/>
              <a:gd name="connsiteX37" fmla="*/ 664369 w 673894"/>
              <a:gd name="connsiteY37" fmla="*/ 250032 h 269082"/>
              <a:gd name="connsiteX38" fmla="*/ 666750 w 673894"/>
              <a:gd name="connsiteY38" fmla="*/ 257175 h 269082"/>
              <a:gd name="connsiteX39" fmla="*/ 671513 w 673894"/>
              <a:gd name="connsiteY39" fmla="*/ 264319 h 269082"/>
              <a:gd name="connsiteX40" fmla="*/ 673894 w 673894"/>
              <a:gd name="connsiteY40" fmla="*/ 269082 h 269082"/>
              <a:gd name="connsiteX41" fmla="*/ 673894 w 673894"/>
              <a:gd name="connsiteY41" fmla="*/ 269082 h 269082"/>
              <a:gd name="connsiteX0" fmla="*/ 0 w 673894"/>
              <a:gd name="connsiteY0" fmla="*/ 247650 h 269082"/>
              <a:gd name="connsiteX1" fmla="*/ 0 w 673894"/>
              <a:gd name="connsiteY1" fmla="*/ 247650 h 269082"/>
              <a:gd name="connsiteX2" fmla="*/ 126206 w 673894"/>
              <a:gd name="connsiteY2" fmla="*/ 88107 h 269082"/>
              <a:gd name="connsiteX3" fmla="*/ 150019 w 673894"/>
              <a:gd name="connsiteY3" fmla="*/ 66675 h 269082"/>
              <a:gd name="connsiteX4" fmla="*/ 161925 w 673894"/>
              <a:gd name="connsiteY4" fmla="*/ 45244 h 269082"/>
              <a:gd name="connsiteX5" fmla="*/ 173831 w 673894"/>
              <a:gd name="connsiteY5" fmla="*/ 40482 h 269082"/>
              <a:gd name="connsiteX6" fmla="*/ 185738 w 673894"/>
              <a:gd name="connsiteY6" fmla="*/ 33338 h 269082"/>
              <a:gd name="connsiteX7" fmla="*/ 195263 w 673894"/>
              <a:gd name="connsiteY7" fmla="*/ 30957 h 269082"/>
              <a:gd name="connsiteX8" fmla="*/ 202406 w 673894"/>
              <a:gd name="connsiteY8" fmla="*/ 28575 h 269082"/>
              <a:gd name="connsiteX9" fmla="*/ 221456 w 673894"/>
              <a:gd name="connsiteY9" fmla="*/ 21432 h 269082"/>
              <a:gd name="connsiteX10" fmla="*/ 233363 w 673894"/>
              <a:gd name="connsiteY10" fmla="*/ 14288 h 269082"/>
              <a:gd name="connsiteX11" fmla="*/ 269081 w 673894"/>
              <a:gd name="connsiteY11" fmla="*/ 9525 h 269082"/>
              <a:gd name="connsiteX12" fmla="*/ 295275 w 673894"/>
              <a:gd name="connsiteY12" fmla="*/ 4763 h 269082"/>
              <a:gd name="connsiteX13" fmla="*/ 302419 w 673894"/>
              <a:gd name="connsiteY13" fmla="*/ 2382 h 269082"/>
              <a:gd name="connsiteX14" fmla="*/ 314325 w 673894"/>
              <a:gd name="connsiteY14" fmla="*/ 0 h 269082"/>
              <a:gd name="connsiteX15" fmla="*/ 366713 w 673894"/>
              <a:gd name="connsiteY15" fmla="*/ 2382 h 269082"/>
              <a:gd name="connsiteX16" fmla="*/ 373856 w 673894"/>
              <a:gd name="connsiteY16" fmla="*/ 4763 h 269082"/>
              <a:gd name="connsiteX17" fmla="*/ 383381 w 673894"/>
              <a:gd name="connsiteY17" fmla="*/ 7144 h 269082"/>
              <a:gd name="connsiteX18" fmla="*/ 400050 w 673894"/>
              <a:gd name="connsiteY18" fmla="*/ 14288 h 269082"/>
              <a:gd name="connsiteX19" fmla="*/ 411956 w 673894"/>
              <a:gd name="connsiteY19" fmla="*/ 19050 h 269082"/>
              <a:gd name="connsiteX20" fmla="*/ 435769 w 673894"/>
              <a:gd name="connsiteY20" fmla="*/ 26194 h 269082"/>
              <a:gd name="connsiteX21" fmla="*/ 464344 w 673894"/>
              <a:gd name="connsiteY21" fmla="*/ 42863 h 269082"/>
              <a:gd name="connsiteX22" fmla="*/ 476250 w 673894"/>
              <a:gd name="connsiteY22" fmla="*/ 50007 h 269082"/>
              <a:gd name="connsiteX23" fmla="*/ 485775 w 673894"/>
              <a:gd name="connsiteY23" fmla="*/ 57150 h 269082"/>
              <a:gd name="connsiteX24" fmla="*/ 500063 w 673894"/>
              <a:gd name="connsiteY24" fmla="*/ 66675 h 269082"/>
              <a:gd name="connsiteX25" fmla="*/ 507206 w 673894"/>
              <a:gd name="connsiteY25" fmla="*/ 71438 h 269082"/>
              <a:gd name="connsiteX26" fmla="*/ 514350 w 673894"/>
              <a:gd name="connsiteY26" fmla="*/ 78582 h 269082"/>
              <a:gd name="connsiteX27" fmla="*/ 545306 w 673894"/>
              <a:gd name="connsiteY27" fmla="*/ 102394 h 269082"/>
              <a:gd name="connsiteX28" fmla="*/ 564356 w 673894"/>
              <a:gd name="connsiteY28" fmla="*/ 121444 h 269082"/>
              <a:gd name="connsiteX29" fmla="*/ 588169 w 673894"/>
              <a:gd name="connsiteY29" fmla="*/ 142875 h 269082"/>
              <a:gd name="connsiteX30" fmla="*/ 597694 w 673894"/>
              <a:gd name="connsiteY30" fmla="*/ 157163 h 269082"/>
              <a:gd name="connsiteX31" fmla="*/ 614363 w 673894"/>
              <a:gd name="connsiteY31" fmla="*/ 178594 h 269082"/>
              <a:gd name="connsiteX32" fmla="*/ 621506 w 673894"/>
              <a:gd name="connsiteY32" fmla="*/ 188119 h 269082"/>
              <a:gd name="connsiteX33" fmla="*/ 638175 w 673894"/>
              <a:gd name="connsiteY33" fmla="*/ 211932 h 269082"/>
              <a:gd name="connsiteX34" fmla="*/ 642938 w 673894"/>
              <a:gd name="connsiteY34" fmla="*/ 221457 h 269082"/>
              <a:gd name="connsiteX35" fmla="*/ 650081 w 673894"/>
              <a:gd name="connsiteY35" fmla="*/ 230982 h 269082"/>
              <a:gd name="connsiteX36" fmla="*/ 664369 w 673894"/>
              <a:gd name="connsiteY36" fmla="*/ 250032 h 269082"/>
              <a:gd name="connsiteX37" fmla="*/ 666750 w 673894"/>
              <a:gd name="connsiteY37" fmla="*/ 257175 h 269082"/>
              <a:gd name="connsiteX38" fmla="*/ 671513 w 673894"/>
              <a:gd name="connsiteY38" fmla="*/ 264319 h 269082"/>
              <a:gd name="connsiteX39" fmla="*/ 673894 w 673894"/>
              <a:gd name="connsiteY39" fmla="*/ 269082 h 269082"/>
              <a:gd name="connsiteX40" fmla="*/ 673894 w 673894"/>
              <a:gd name="connsiteY40" fmla="*/ 269082 h 269082"/>
              <a:gd name="connsiteX0" fmla="*/ 0 w 673894"/>
              <a:gd name="connsiteY0" fmla="*/ 247650 h 269082"/>
              <a:gd name="connsiteX1" fmla="*/ 0 w 673894"/>
              <a:gd name="connsiteY1" fmla="*/ 247650 h 269082"/>
              <a:gd name="connsiteX2" fmla="*/ 150019 w 673894"/>
              <a:gd name="connsiteY2" fmla="*/ 66675 h 269082"/>
              <a:gd name="connsiteX3" fmla="*/ 161925 w 673894"/>
              <a:gd name="connsiteY3" fmla="*/ 45244 h 269082"/>
              <a:gd name="connsiteX4" fmla="*/ 173831 w 673894"/>
              <a:gd name="connsiteY4" fmla="*/ 40482 h 269082"/>
              <a:gd name="connsiteX5" fmla="*/ 185738 w 673894"/>
              <a:gd name="connsiteY5" fmla="*/ 33338 h 269082"/>
              <a:gd name="connsiteX6" fmla="*/ 195263 w 673894"/>
              <a:gd name="connsiteY6" fmla="*/ 30957 h 269082"/>
              <a:gd name="connsiteX7" fmla="*/ 202406 w 673894"/>
              <a:gd name="connsiteY7" fmla="*/ 28575 h 269082"/>
              <a:gd name="connsiteX8" fmla="*/ 221456 w 673894"/>
              <a:gd name="connsiteY8" fmla="*/ 21432 h 269082"/>
              <a:gd name="connsiteX9" fmla="*/ 233363 w 673894"/>
              <a:gd name="connsiteY9" fmla="*/ 14288 h 269082"/>
              <a:gd name="connsiteX10" fmla="*/ 269081 w 673894"/>
              <a:gd name="connsiteY10" fmla="*/ 9525 h 269082"/>
              <a:gd name="connsiteX11" fmla="*/ 295275 w 673894"/>
              <a:gd name="connsiteY11" fmla="*/ 4763 h 269082"/>
              <a:gd name="connsiteX12" fmla="*/ 302419 w 673894"/>
              <a:gd name="connsiteY12" fmla="*/ 2382 h 269082"/>
              <a:gd name="connsiteX13" fmla="*/ 314325 w 673894"/>
              <a:gd name="connsiteY13" fmla="*/ 0 h 269082"/>
              <a:gd name="connsiteX14" fmla="*/ 366713 w 673894"/>
              <a:gd name="connsiteY14" fmla="*/ 2382 h 269082"/>
              <a:gd name="connsiteX15" fmla="*/ 373856 w 673894"/>
              <a:gd name="connsiteY15" fmla="*/ 4763 h 269082"/>
              <a:gd name="connsiteX16" fmla="*/ 383381 w 673894"/>
              <a:gd name="connsiteY16" fmla="*/ 7144 h 269082"/>
              <a:gd name="connsiteX17" fmla="*/ 400050 w 673894"/>
              <a:gd name="connsiteY17" fmla="*/ 14288 h 269082"/>
              <a:gd name="connsiteX18" fmla="*/ 411956 w 673894"/>
              <a:gd name="connsiteY18" fmla="*/ 19050 h 269082"/>
              <a:gd name="connsiteX19" fmla="*/ 435769 w 673894"/>
              <a:gd name="connsiteY19" fmla="*/ 26194 h 269082"/>
              <a:gd name="connsiteX20" fmla="*/ 464344 w 673894"/>
              <a:gd name="connsiteY20" fmla="*/ 42863 h 269082"/>
              <a:gd name="connsiteX21" fmla="*/ 476250 w 673894"/>
              <a:gd name="connsiteY21" fmla="*/ 50007 h 269082"/>
              <a:gd name="connsiteX22" fmla="*/ 485775 w 673894"/>
              <a:gd name="connsiteY22" fmla="*/ 57150 h 269082"/>
              <a:gd name="connsiteX23" fmla="*/ 500063 w 673894"/>
              <a:gd name="connsiteY23" fmla="*/ 66675 h 269082"/>
              <a:gd name="connsiteX24" fmla="*/ 507206 w 673894"/>
              <a:gd name="connsiteY24" fmla="*/ 71438 h 269082"/>
              <a:gd name="connsiteX25" fmla="*/ 514350 w 673894"/>
              <a:gd name="connsiteY25" fmla="*/ 78582 h 269082"/>
              <a:gd name="connsiteX26" fmla="*/ 545306 w 673894"/>
              <a:gd name="connsiteY26" fmla="*/ 102394 h 269082"/>
              <a:gd name="connsiteX27" fmla="*/ 564356 w 673894"/>
              <a:gd name="connsiteY27" fmla="*/ 121444 h 269082"/>
              <a:gd name="connsiteX28" fmla="*/ 588169 w 673894"/>
              <a:gd name="connsiteY28" fmla="*/ 142875 h 269082"/>
              <a:gd name="connsiteX29" fmla="*/ 597694 w 673894"/>
              <a:gd name="connsiteY29" fmla="*/ 157163 h 269082"/>
              <a:gd name="connsiteX30" fmla="*/ 614363 w 673894"/>
              <a:gd name="connsiteY30" fmla="*/ 178594 h 269082"/>
              <a:gd name="connsiteX31" fmla="*/ 621506 w 673894"/>
              <a:gd name="connsiteY31" fmla="*/ 188119 h 269082"/>
              <a:gd name="connsiteX32" fmla="*/ 638175 w 673894"/>
              <a:gd name="connsiteY32" fmla="*/ 211932 h 269082"/>
              <a:gd name="connsiteX33" fmla="*/ 642938 w 673894"/>
              <a:gd name="connsiteY33" fmla="*/ 221457 h 269082"/>
              <a:gd name="connsiteX34" fmla="*/ 650081 w 673894"/>
              <a:gd name="connsiteY34" fmla="*/ 230982 h 269082"/>
              <a:gd name="connsiteX35" fmla="*/ 664369 w 673894"/>
              <a:gd name="connsiteY35" fmla="*/ 250032 h 269082"/>
              <a:gd name="connsiteX36" fmla="*/ 666750 w 673894"/>
              <a:gd name="connsiteY36" fmla="*/ 257175 h 269082"/>
              <a:gd name="connsiteX37" fmla="*/ 671513 w 673894"/>
              <a:gd name="connsiteY37" fmla="*/ 264319 h 269082"/>
              <a:gd name="connsiteX38" fmla="*/ 673894 w 673894"/>
              <a:gd name="connsiteY38" fmla="*/ 269082 h 269082"/>
              <a:gd name="connsiteX39" fmla="*/ 673894 w 673894"/>
              <a:gd name="connsiteY39"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73831 w 673894"/>
              <a:gd name="connsiteY5" fmla="*/ 40482 h 269082"/>
              <a:gd name="connsiteX6" fmla="*/ 185738 w 673894"/>
              <a:gd name="connsiteY6" fmla="*/ 33338 h 269082"/>
              <a:gd name="connsiteX7" fmla="*/ 195263 w 673894"/>
              <a:gd name="connsiteY7" fmla="*/ 30957 h 269082"/>
              <a:gd name="connsiteX8" fmla="*/ 202406 w 673894"/>
              <a:gd name="connsiteY8" fmla="*/ 28575 h 269082"/>
              <a:gd name="connsiteX9" fmla="*/ 221456 w 673894"/>
              <a:gd name="connsiteY9" fmla="*/ 21432 h 269082"/>
              <a:gd name="connsiteX10" fmla="*/ 233363 w 673894"/>
              <a:gd name="connsiteY10" fmla="*/ 14288 h 269082"/>
              <a:gd name="connsiteX11" fmla="*/ 269081 w 673894"/>
              <a:gd name="connsiteY11" fmla="*/ 9525 h 269082"/>
              <a:gd name="connsiteX12" fmla="*/ 295275 w 673894"/>
              <a:gd name="connsiteY12" fmla="*/ 4763 h 269082"/>
              <a:gd name="connsiteX13" fmla="*/ 302419 w 673894"/>
              <a:gd name="connsiteY13" fmla="*/ 2382 h 269082"/>
              <a:gd name="connsiteX14" fmla="*/ 314325 w 673894"/>
              <a:gd name="connsiteY14" fmla="*/ 0 h 269082"/>
              <a:gd name="connsiteX15" fmla="*/ 366713 w 673894"/>
              <a:gd name="connsiteY15" fmla="*/ 2382 h 269082"/>
              <a:gd name="connsiteX16" fmla="*/ 373856 w 673894"/>
              <a:gd name="connsiteY16" fmla="*/ 4763 h 269082"/>
              <a:gd name="connsiteX17" fmla="*/ 383381 w 673894"/>
              <a:gd name="connsiteY17" fmla="*/ 7144 h 269082"/>
              <a:gd name="connsiteX18" fmla="*/ 400050 w 673894"/>
              <a:gd name="connsiteY18" fmla="*/ 14288 h 269082"/>
              <a:gd name="connsiteX19" fmla="*/ 411956 w 673894"/>
              <a:gd name="connsiteY19" fmla="*/ 19050 h 269082"/>
              <a:gd name="connsiteX20" fmla="*/ 435769 w 673894"/>
              <a:gd name="connsiteY20" fmla="*/ 26194 h 269082"/>
              <a:gd name="connsiteX21" fmla="*/ 464344 w 673894"/>
              <a:gd name="connsiteY21" fmla="*/ 42863 h 269082"/>
              <a:gd name="connsiteX22" fmla="*/ 476250 w 673894"/>
              <a:gd name="connsiteY22" fmla="*/ 50007 h 269082"/>
              <a:gd name="connsiteX23" fmla="*/ 485775 w 673894"/>
              <a:gd name="connsiteY23" fmla="*/ 57150 h 269082"/>
              <a:gd name="connsiteX24" fmla="*/ 500063 w 673894"/>
              <a:gd name="connsiteY24" fmla="*/ 66675 h 269082"/>
              <a:gd name="connsiteX25" fmla="*/ 507206 w 673894"/>
              <a:gd name="connsiteY25" fmla="*/ 71438 h 269082"/>
              <a:gd name="connsiteX26" fmla="*/ 514350 w 673894"/>
              <a:gd name="connsiteY26" fmla="*/ 78582 h 269082"/>
              <a:gd name="connsiteX27" fmla="*/ 545306 w 673894"/>
              <a:gd name="connsiteY27" fmla="*/ 102394 h 269082"/>
              <a:gd name="connsiteX28" fmla="*/ 564356 w 673894"/>
              <a:gd name="connsiteY28" fmla="*/ 121444 h 269082"/>
              <a:gd name="connsiteX29" fmla="*/ 588169 w 673894"/>
              <a:gd name="connsiteY29" fmla="*/ 142875 h 269082"/>
              <a:gd name="connsiteX30" fmla="*/ 597694 w 673894"/>
              <a:gd name="connsiteY30" fmla="*/ 157163 h 269082"/>
              <a:gd name="connsiteX31" fmla="*/ 614363 w 673894"/>
              <a:gd name="connsiteY31" fmla="*/ 178594 h 269082"/>
              <a:gd name="connsiteX32" fmla="*/ 621506 w 673894"/>
              <a:gd name="connsiteY32" fmla="*/ 188119 h 269082"/>
              <a:gd name="connsiteX33" fmla="*/ 638175 w 673894"/>
              <a:gd name="connsiteY33" fmla="*/ 211932 h 269082"/>
              <a:gd name="connsiteX34" fmla="*/ 642938 w 673894"/>
              <a:gd name="connsiteY34" fmla="*/ 221457 h 269082"/>
              <a:gd name="connsiteX35" fmla="*/ 650081 w 673894"/>
              <a:gd name="connsiteY35" fmla="*/ 230982 h 269082"/>
              <a:gd name="connsiteX36" fmla="*/ 664369 w 673894"/>
              <a:gd name="connsiteY36" fmla="*/ 250032 h 269082"/>
              <a:gd name="connsiteX37" fmla="*/ 666750 w 673894"/>
              <a:gd name="connsiteY37" fmla="*/ 257175 h 269082"/>
              <a:gd name="connsiteX38" fmla="*/ 671513 w 673894"/>
              <a:gd name="connsiteY38" fmla="*/ 264319 h 269082"/>
              <a:gd name="connsiteX39" fmla="*/ 673894 w 673894"/>
              <a:gd name="connsiteY39" fmla="*/ 269082 h 269082"/>
              <a:gd name="connsiteX40" fmla="*/ 673894 w 673894"/>
              <a:gd name="connsiteY40"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21456 w 673894"/>
              <a:gd name="connsiteY8" fmla="*/ 21432 h 269082"/>
              <a:gd name="connsiteX9" fmla="*/ 233363 w 673894"/>
              <a:gd name="connsiteY9" fmla="*/ 14288 h 269082"/>
              <a:gd name="connsiteX10" fmla="*/ 269081 w 673894"/>
              <a:gd name="connsiteY10" fmla="*/ 9525 h 269082"/>
              <a:gd name="connsiteX11" fmla="*/ 295275 w 673894"/>
              <a:gd name="connsiteY11" fmla="*/ 4763 h 269082"/>
              <a:gd name="connsiteX12" fmla="*/ 302419 w 673894"/>
              <a:gd name="connsiteY12" fmla="*/ 2382 h 269082"/>
              <a:gd name="connsiteX13" fmla="*/ 314325 w 673894"/>
              <a:gd name="connsiteY13" fmla="*/ 0 h 269082"/>
              <a:gd name="connsiteX14" fmla="*/ 366713 w 673894"/>
              <a:gd name="connsiteY14" fmla="*/ 2382 h 269082"/>
              <a:gd name="connsiteX15" fmla="*/ 373856 w 673894"/>
              <a:gd name="connsiteY15" fmla="*/ 4763 h 269082"/>
              <a:gd name="connsiteX16" fmla="*/ 383381 w 673894"/>
              <a:gd name="connsiteY16" fmla="*/ 7144 h 269082"/>
              <a:gd name="connsiteX17" fmla="*/ 400050 w 673894"/>
              <a:gd name="connsiteY17" fmla="*/ 14288 h 269082"/>
              <a:gd name="connsiteX18" fmla="*/ 411956 w 673894"/>
              <a:gd name="connsiteY18" fmla="*/ 19050 h 269082"/>
              <a:gd name="connsiteX19" fmla="*/ 435769 w 673894"/>
              <a:gd name="connsiteY19" fmla="*/ 26194 h 269082"/>
              <a:gd name="connsiteX20" fmla="*/ 464344 w 673894"/>
              <a:gd name="connsiteY20" fmla="*/ 42863 h 269082"/>
              <a:gd name="connsiteX21" fmla="*/ 476250 w 673894"/>
              <a:gd name="connsiteY21" fmla="*/ 50007 h 269082"/>
              <a:gd name="connsiteX22" fmla="*/ 485775 w 673894"/>
              <a:gd name="connsiteY22" fmla="*/ 57150 h 269082"/>
              <a:gd name="connsiteX23" fmla="*/ 500063 w 673894"/>
              <a:gd name="connsiteY23" fmla="*/ 66675 h 269082"/>
              <a:gd name="connsiteX24" fmla="*/ 507206 w 673894"/>
              <a:gd name="connsiteY24" fmla="*/ 71438 h 269082"/>
              <a:gd name="connsiteX25" fmla="*/ 514350 w 673894"/>
              <a:gd name="connsiteY25" fmla="*/ 78582 h 269082"/>
              <a:gd name="connsiteX26" fmla="*/ 545306 w 673894"/>
              <a:gd name="connsiteY26" fmla="*/ 102394 h 269082"/>
              <a:gd name="connsiteX27" fmla="*/ 564356 w 673894"/>
              <a:gd name="connsiteY27" fmla="*/ 121444 h 269082"/>
              <a:gd name="connsiteX28" fmla="*/ 588169 w 673894"/>
              <a:gd name="connsiteY28" fmla="*/ 142875 h 269082"/>
              <a:gd name="connsiteX29" fmla="*/ 597694 w 673894"/>
              <a:gd name="connsiteY29" fmla="*/ 157163 h 269082"/>
              <a:gd name="connsiteX30" fmla="*/ 614363 w 673894"/>
              <a:gd name="connsiteY30" fmla="*/ 178594 h 269082"/>
              <a:gd name="connsiteX31" fmla="*/ 621506 w 673894"/>
              <a:gd name="connsiteY31" fmla="*/ 188119 h 269082"/>
              <a:gd name="connsiteX32" fmla="*/ 638175 w 673894"/>
              <a:gd name="connsiteY32" fmla="*/ 211932 h 269082"/>
              <a:gd name="connsiteX33" fmla="*/ 642938 w 673894"/>
              <a:gd name="connsiteY33" fmla="*/ 221457 h 269082"/>
              <a:gd name="connsiteX34" fmla="*/ 650081 w 673894"/>
              <a:gd name="connsiteY34" fmla="*/ 230982 h 269082"/>
              <a:gd name="connsiteX35" fmla="*/ 664369 w 673894"/>
              <a:gd name="connsiteY35" fmla="*/ 250032 h 269082"/>
              <a:gd name="connsiteX36" fmla="*/ 666750 w 673894"/>
              <a:gd name="connsiteY36" fmla="*/ 257175 h 269082"/>
              <a:gd name="connsiteX37" fmla="*/ 671513 w 673894"/>
              <a:gd name="connsiteY37" fmla="*/ 264319 h 269082"/>
              <a:gd name="connsiteX38" fmla="*/ 673894 w 673894"/>
              <a:gd name="connsiteY38" fmla="*/ 269082 h 269082"/>
              <a:gd name="connsiteX39" fmla="*/ 673894 w 673894"/>
              <a:gd name="connsiteY39"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33363 w 673894"/>
              <a:gd name="connsiteY8" fmla="*/ 14288 h 269082"/>
              <a:gd name="connsiteX9" fmla="*/ 269081 w 673894"/>
              <a:gd name="connsiteY9" fmla="*/ 9525 h 269082"/>
              <a:gd name="connsiteX10" fmla="*/ 295275 w 673894"/>
              <a:gd name="connsiteY10" fmla="*/ 4763 h 269082"/>
              <a:gd name="connsiteX11" fmla="*/ 302419 w 673894"/>
              <a:gd name="connsiteY11" fmla="*/ 2382 h 269082"/>
              <a:gd name="connsiteX12" fmla="*/ 314325 w 673894"/>
              <a:gd name="connsiteY12" fmla="*/ 0 h 269082"/>
              <a:gd name="connsiteX13" fmla="*/ 366713 w 673894"/>
              <a:gd name="connsiteY13" fmla="*/ 2382 h 269082"/>
              <a:gd name="connsiteX14" fmla="*/ 373856 w 673894"/>
              <a:gd name="connsiteY14" fmla="*/ 4763 h 269082"/>
              <a:gd name="connsiteX15" fmla="*/ 383381 w 673894"/>
              <a:gd name="connsiteY15" fmla="*/ 7144 h 269082"/>
              <a:gd name="connsiteX16" fmla="*/ 400050 w 673894"/>
              <a:gd name="connsiteY16" fmla="*/ 14288 h 269082"/>
              <a:gd name="connsiteX17" fmla="*/ 411956 w 673894"/>
              <a:gd name="connsiteY17" fmla="*/ 19050 h 269082"/>
              <a:gd name="connsiteX18" fmla="*/ 435769 w 673894"/>
              <a:gd name="connsiteY18" fmla="*/ 26194 h 269082"/>
              <a:gd name="connsiteX19" fmla="*/ 464344 w 673894"/>
              <a:gd name="connsiteY19" fmla="*/ 42863 h 269082"/>
              <a:gd name="connsiteX20" fmla="*/ 476250 w 673894"/>
              <a:gd name="connsiteY20" fmla="*/ 50007 h 269082"/>
              <a:gd name="connsiteX21" fmla="*/ 485775 w 673894"/>
              <a:gd name="connsiteY21" fmla="*/ 57150 h 269082"/>
              <a:gd name="connsiteX22" fmla="*/ 500063 w 673894"/>
              <a:gd name="connsiteY22" fmla="*/ 66675 h 269082"/>
              <a:gd name="connsiteX23" fmla="*/ 507206 w 673894"/>
              <a:gd name="connsiteY23" fmla="*/ 71438 h 269082"/>
              <a:gd name="connsiteX24" fmla="*/ 514350 w 673894"/>
              <a:gd name="connsiteY24" fmla="*/ 78582 h 269082"/>
              <a:gd name="connsiteX25" fmla="*/ 545306 w 673894"/>
              <a:gd name="connsiteY25" fmla="*/ 102394 h 269082"/>
              <a:gd name="connsiteX26" fmla="*/ 564356 w 673894"/>
              <a:gd name="connsiteY26" fmla="*/ 121444 h 269082"/>
              <a:gd name="connsiteX27" fmla="*/ 588169 w 673894"/>
              <a:gd name="connsiteY27" fmla="*/ 142875 h 269082"/>
              <a:gd name="connsiteX28" fmla="*/ 597694 w 673894"/>
              <a:gd name="connsiteY28" fmla="*/ 157163 h 269082"/>
              <a:gd name="connsiteX29" fmla="*/ 614363 w 673894"/>
              <a:gd name="connsiteY29" fmla="*/ 178594 h 269082"/>
              <a:gd name="connsiteX30" fmla="*/ 621506 w 673894"/>
              <a:gd name="connsiteY30" fmla="*/ 188119 h 269082"/>
              <a:gd name="connsiteX31" fmla="*/ 638175 w 673894"/>
              <a:gd name="connsiteY31" fmla="*/ 211932 h 269082"/>
              <a:gd name="connsiteX32" fmla="*/ 642938 w 673894"/>
              <a:gd name="connsiteY32" fmla="*/ 221457 h 269082"/>
              <a:gd name="connsiteX33" fmla="*/ 650081 w 673894"/>
              <a:gd name="connsiteY33" fmla="*/ 230982 h 269082"/>
              <a:gd name="connsiteX34" fmla="*/ 664369 w 673894"/>
              <a:gd name="connsiteY34" fmla="*/ 250032 h 269082"/>
              <a:gd name="connsiteX35" fmla="*/ 666750 w 673894"/>
              <a:gd name="connsiteY35" fmla="*/ 257175 h 269082"/>
              <a:gd name="connsiteX36" fmla="*/ 671513 w 673894"/>
              <a:gd name="connsiteY36" fmla="*/ 264319 h 269082"/>
              <a:gd name="connsiteX37" fmla="*/ 673894 w 673894"/>
              <a:gd name="connsiteY37" fmla="*/ 269082 h 269082"/>
              <a:gd name="connsiteX38" fmla="*/ 673894 w 673894"/>
              <a:gd name="connsiteY38"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33363 w 673894"/>
              <a:gd name="connsiteY8" fmla="*/ 14288 h 269082"/>
              <a:gd name="connsiteX9" fmla="*/ 247650 w 673894"/>
              <a:gd name="connsiteY9" fmla="*/ 9525 h 269082"/>
              <a:gd name="connsiteX10" fmla="*/ 269081 w 673894"/>
              <a:gd name="connsiteY10" fmla="*/ 9525 h 269082"/>
              <a:gd name="connsiteX11" fmla="*/ 295275 w 673894"/>
              <a:gd name="connsiteY11" fmla="*/ 4763 h 269082"/>
              <a:gd name="connsiteX12" fmla="*/ 302419 w 673894"/>
              <a:gd name="connsiteY12" fmla="*/ 2382 h 269082"/>
              <a:gd name="connsiteX13" fmla="*/ 314325 w 673894"/>
              <a:gd name="connsiteY13" fmla="*/ 0 h 269082"/>
              <a:gd name="connsiteX14" fmla="*/ 366713 w 673894"/>
              <a:gd name="connsiteY14" fmla="*/ 2382 h 269082"/>
              <a:gd name="connsiteX15" fmla="*/ 373856 w 673894"/>
              <a:gd name="connsiteY15" fmla="*/ 4763 h 269082"/>
              <a:gd name="connsiteX16" fmla="*/ 383381 w 673894"/>
              <a:gd name="connsiteY16" fmla="*/ 7144 h 269082"/>
              <a:gd name="connsiteX17" fmla="*/ 400050 w 673894"/>
              <a:gd name="connsiteY17" fmla="*/ 14288 h 269082"/>
              <a:gd name="connsiteX18" fmla="*/ 411956 w 673894"/>
              <a:gd name="connsiteY18" fmla="*/ 19050 h 269082"/>
              <a:gd name="connsiteX19" fmla="*/ 435769 w 673894"/>
              <a:gd name="connsiteY19" fmla="*/ 26194 h 269082"/>
              <a:gd name="connsiteX20" fmla="*/ 464344 w 673894"/>
              <a:gd name="connsiteY20" fmla="*/ 42863 h 269082"/>
              <a:gd name="connsiteX21" fmla="*/ 476250 w 673894"/>
              <a:gd name="connsiteY21" fmla="*/ 50007 h 269082"/>
              <a:gd name="connsiteX22" fmla="*/ 485775 w 673894"/>
              <a:gd name="connsiteY22" fmla="*/ 57150 h 269082"/>
              <a:gd name="connsiteX23" fmla="*/ 500063 w 673894"/>
              <a:gd name="connsiteY23" fmla="*/ 66675 h 269082"/>
              <a:gd name="connsiteX24" fmla="*/ 507206 w 673894"/>
              <a:gd name="connsiteY24" fmla="*/ 71438 h 269082"/>
              <a:gd name="connsiteX25" fmla="*/ 514350 w 673894"/>
              <a:gd name="connsiteY25" fmla="*/ 78582 h 269082"/>
              <a:gd name="connsiteX26" fmla="*/ 545306 w 673894"/>
              <a:gd name="connsiteY26" fmla="*/ 102394 h 269082"/>
              <a:gd name="connsiteX27" fmla="*/ 564356 w 673894"/>
              <a:gd name="connsiteY27" fmla="*/ 121444 h 269082"/>
              <a:gd name="connsiteX28" fmla="*/ 588169 w 673894"/>
              <a:gd name="connsiteY28" fmla="*/ 142875 h 269082"/>
              <a:gd name="connsiteX29" fmla="*/ 597694 w 673894"/>
              <a:gd name="connsiteY29" fmla="*/ 157163 h 269082"/>
              <a:gd name="connsiteX30" fmla="*/ 614363 w 673894"/>
              <a:gd name="connsiteY30" fmla="*/ 178594 h 269082"/>
              <a:gd name="connsiteX31" fmla="*/ 621506 w 673894"/>
              <a:gd name="connsiteY31" fmla="*/ 188119 h 269082"/>
              <a:gd name="connsiteX32" fmla="*/ 638175 w 673894"/>
              <a:gd name="connsiteY32" fmla="*/ 211932 h 269082"/>
              <a:gd name="connsiteX33" fmla="*/ 642938 w 673894"/>
              <a:gd name="connsiteY33" fmla="*/ 221457 h 269082"/>
              <a:gd name="connsiteX34" fmla="*/ 650081 w 673894"/>
              <a:gd name="connsiteY34" fmla="*/ 230982 h 269082"/>
              <a:gd name="connsiteX35" fmla="*/ 664369 w 673894"/>
              <a:gd name="connsiteY35" fmla="*/ 250032 h 269082"/>
              <a:gd name="connsiteX36" fmla="*/ 666750 w 673894"/>
              <a:gd name="connsiteY36" fmla="*/ 257175 h 269082"/>
              <a:gd name="connsiteX37" fmla="*/ 671513 w 673894"/>
              <a:gd name="connsiteY37" fmla="*/ 264319 h 269082"/>
              <a:gd name="connsiteX38" fmla="*/ 673894 w 673894"/>
              <a:gd name="connsiteY38" fmla="*/ 269082 h 269082"/>
              <a:gd name="connsiteX39" fmla="*/ 673894 w 673894"/>
              <a:gd name="connsiteY39"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47650 w 673894"/>
              <a:gd name="connsiteY8" fmla="*/ 9525 h 269082"/>
              <a:gd name="connsiteX9" fmla="*/ 269081 w 673894"/>
              <a:gd name="connsiteY9" fmla="*/ 9525 h 269082"/>
              <a:gd name="connsiteX10" fmla="*/ 295275 w 673894"/>
              <a:gd name="connsiteY10" fmla="*/ 4763 h 269082"/>
              <a:gd name="connsiteX11" fmla="*/ 302419 w 673894"/>
              <a:gd name="connsiteY11" fmla="*/ 2382 h 269082"/>
              <a:gd name="connsiteX12" fmla="*/ 314325 w 673894"/>
              <a:gd name="connsiteY12" fmla="*/ 0 h 269082"/>
              <a:gd name="connsiteX13" fmla="*/ 366713 w 673894"/>
              <a:gd name="connsiteY13" fmla="*/ 2382 h 269082"/>
              <a:gd name="connsiteX14" fmla="*/ 373856 w 673894"/>
              <a:gd name="connsiteY14" fmla="*/ 4763 h 269082"/>
              <a:gd name="connsiteX15" fmla="*/ 383381 w 673894"/>
              <a:gd name="connsiteY15" fmla="*/ 7144 h 269082"/>
              <a:gd name="connsiteX16" fmla="*/ 400050 w 673894"/>
              <a:gd name="connsiteY16" fmla="*/ 14288 h 269082"/>
              <a:gd name="connsiteX17" fmla="*/ 411956 w 673894"/>
              <a:gd name="connsiteY17" fmla="*/ 19050 h 269082"/>
              <a:gd name="connsiteX18" fmla="*/ 435769 w 673894"/>
              <a:gd name="connsiteY18" fmla="*/ 26194 h 269082"/>
              <a:gd name="connsiteX19" fmla="*/ 464344 w 673894"/>
              <a:gd name="connsiteY19" fmla="*/ 42863 h 269082"/>
              <a:gd name="connsiteX20" fmla="*/ 476250 w 673894"/>
              <a:gd name="connsiteY20" fmla="*/ 50007 h 269082"/>
              <a:gd name="connsiteX21" fmla="*/ 485775 w 673894"/>
              <a:gd name="connsiteY21" fmla="*/ 57150 h 269082"/>
              <a:gd name="connsiteX22" fmla="*/ 500063 w 673894"/>
              <a:gd name="connsiteY22" fmla="*/ 66675 h 269082"/>
              <a:gd name="connsiteX23" fmla="*/ 507206 w 673894"/>
              <a:gd name="connsiteY23" fmla="*/ 71438 h 269082"/>
              <a:gd name="connsiteX24" fmla="*/ 514350 w 673894"/>
              <a:gd name="connsiteY24" fmla="*/ 78582 h 269082"/>
              <a:gd name="connsiteX25" fmla="*/ 545306 w 673894"/>
              <a:gd name="connsiteY25" fmla="*/ 102394 h 269082"/>
              <a:gd name="connsiteX26" fmla="*/ 564356 w 673894"/>
              <a:gd name="connsiteY26" fmla="*/ 121444 h 269082"/>
              <a:gd name="connsiteX27" fmla="*/ 588169 w 673894"/>
              <a:gd name="connsiteY27" fmla="*/ 142875 h 269082"/>
              <a:gd name="connsiteX28" fmla="*/ 597694 w 673894"/>
              <a:gd name="connsiteY28" fmla="*/ 157163 h 269082"/>
              <a:gd name="connsiteX29" fmla="*/ 614363 w 673894"/>
              <a:gd name="connsiteY29" fmla="*/ 178594 h 269082"/>
              <a:gd name="connsiteX30" fmla="*/ 621506 w 673894"/>
              <a:gd name="connsiteY30" fmla="*/ 188119 h 269082"/>
              <a:gd name="connsiteX31" fmla="*/ 638175 w 673894"/>
              <a:gd name="connsiteY31" fmla="*/ 211932 h 269082"/>
              <a:gd name="connsiteX32" fmla="*/ 642938 w 673894"/>
              <a:gd name="connsiteY32" fmla="*/ 221457 h 269082"/>
              <a:gd name="connsiteX33" fmla="*/ 650081 w 673894"/>
              <a:gd name="connsiteY33" fmla="*/ 230982 h 269082"/>
              <a:gd name="connsiteX34" fmla="*/ 664369 w 673894"/>
              <a:gd name="connsiteY34" fmla="*/ 250032 h 269082"/>
              <a:gd name="connsiteX35" fmla="*/ 666750 w 673894"/>
              <a:gd name="connsiteY35" fmla="*/ 257175 h 269082"/>
              <a:gd name="connsiteX36" fmla="*/ 671513 w 673894"/>
              <a:gd name="connsiteY36" fmla="*/ 264319 h 269082"/>
              <a:gd name="connsiteX37" fmla="*/ 673894 w 673894"/>
              <a:gd name="connsiteY37" fmla="*/ 269082 h 269082"/>
              <a:gd name="connsiteX38" fmla="*/ 673894 w 673894"/>
              <a:gd name="connsiteY38"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69081 w 673894"/>
              <a:gd name="connsiteY8" fmla="*/ 9525 h 269082"/>
              <a:gd name="connsiteX9" fmla="*/ 295275 w 673894"/>
              <a:gd name="connsiteY9" fmla="*/ 4763 h 269082"/>
              <a:gd name="connsiteX10" fmla="*/ 302419 w 673894"/>
              <a:gd name="connsiteY10" fmla="*/ 2382 h 269082"/>
              <a:gd name="connsiteX11" fmla="*/ 314325 w 673894"/>
              <a:gd name="connsiteY11" fmla="*/ 0 h 269082"/>
              <a:gd name="connsiteX12" fmla="*/ 366713 w 673894"/>
              <a:gd name="connsiteY12" fmla="*/ 2382 h 269082"/>
              <a:gd name="connsiteX13" fmla="*/ 373856 w 673894"/>
              <a:gd name="connsiteY13" fmla="*/ 4763 h 269082"/>
              <a:gd name="connsiteX14" fmla="*/ 383381 w 673894"/>
              <a:gd name="connsiteY14" fmla="*/ 7144 h 269082"/>
              <a:gd name="connsiteX15" fmla="*/ 400050 w 673894"/>
              <a:gd name="connsiteY15" fmla="*/ 14288 h 269082"/>
              <a:gd name="connsiteX16" fmla="*/ 411956 w 673894"/>
              <a:gd name="connsiteY16" fmla="*/ 19050 h 269082"/>
              <a:gd name="connsiteX17" fmla="*/ 435769 w 673894"/>
              <a:gd name="connsiteY17" fmla="*/ 26194 h 269082"/>
              <a:gd name="connsiteX18" fmla="*/ 464344 w 673894"/>
              <a:gd name="connsiteY18" fmla="*/ 42863 h 269082"/>
              <a:gd name="connsiteX19" fmla="*/ 476250 w 673894"/>
              <a:gd name="connsiteY19" fmla="*/ 50007 h 269082"/>
              <a:gd name="connsiteX20" fmla="*/ 485775 w 673894"/>
              <a:gd name="connsiteY20" fmla="*/ 57150 h 269082"/>
              <a:gd name="connsiteX21" fmla="*/ 500063 w 673894"/>
              <a:gd name="connsiteY21" fmla="*/ 66675 h 269082"/>
              <a:gd name="connsiteX22" fmla="*/ 507206 w 673894"/>
              <a:gd name="connsiteY22" fmla="*/ 71438 h 269082"/>
              <a:gd name="connsiteX23" fmla="*/ 514350 w 673894"/>
              <a:gd name="connsiteY23" fmla="*/ 78582 h 269082"/>
              <a:gd name="connsiteX24" fmla="*/ 545306 w 673894"/>
              <a:gd name="connsiteY24" fmla="*/ 102394 h 269082"/>
              <a:gd name="connsiteX25" fmla="*/ 564356 w 673894"/>
              <a:gd name="connsiteY25" fmla="*/ 121444 h 269082"/>
              <a:gd name="connsiteX26" fmla="*/ 588169 w 673894"/>
              <a:gd name="connsiteY26" fmla="*/ 142875 h 269082"/>
              <a:gd name="connsiteX27" fmla="*/ 597694 w 673894"/>
              <a:gd name="connsiteY27" fmla="*/ 157163 h 269082"/>
              <a:gd name="connsiteX28" fmla="*/ 614363 w 673894"/>
              <a:gd name="connsiteY28" fmla="*/ 178594 h 269082"/>
              <a:gd name="connsiteX29" fmla="*/ 621506 w 673894"/>
              <a:gd name="connsiteY29" fmla="*/ 188119 h 269082"/>
              <a:gd name="connsiteX30" fmla="*/ 638175 w 673894"/>
              <a:gd name="connsiteY30" fmla="*/ 211932 h 269082"/>
              <a:gd name="connsiteX31" fmla="*/ 642938 w 673894"/>
              <a:gd name="connsiteY31" fmla="*/ 221457 h 269082"/>
              <a:gd name="connsiteX32" fmla="*/ 650081 w 673894"/>
              <a:gd name="connsiteY32" fmla="*/ 230982 h 269082"/>
              <a:gd name="connsiteX33" fmla="*/ 664369 w 673894"/>
              <a:gd name="connsiteY33" fmla="*/ 250032 h 269082"/>
              <a:gd name="connsiteX34" fmla="*/ 666750 w 673894"/>
              <a:gd name="connsiteY34" fmla="*/ 257175 h 269082"/>
              <a:gd name="connsiteX35" fmla="*/ 671513 w 673894"/>
              <a:gd name="connsiteY35" fmla="*/ 264319 h 269082"/>
              <a:gd name="connsiteX36" fmla="*/ 673894 w 673894"/>
              <a:gd name="connsiteY36" fmla="*/ 269082 h 269082"/>
              <a:gd name="connsiteX37" fmla="*/ 673894 w 673894"/>
              <a:gd name="connsiteY37"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95275 w 673894"/>
              <a:gd name="connsiteY8" fmla="*/ 4763 h 269082"/>
              <a:gd name="connsiteX9" fmla="*/ 302419 w 673894"/>
              <a:gd name="connsiteY9" fmla="*/ 2382 h 269082"/>
              <a:gd name="connsiteX10" fmla="*/ 314325 w 673894"/>
              <a:gd name="connsiteY10" fmla="*/ 0 h 269082"/>
              <a:gd name="connsiteX11" fmla="*/ 366713 w 673894"/>
              <a:gd name="connsiteY11" fmla="*/ 2382 h 269082"/>
              <a:gd name="connsiteX12" fmla="*/ 373856 w 673894"/>
              <a:gd name="connsiteY12" fmla="*/ 4763 h 269082"/>
              <a:gd name="connsiteX13" fmla="*/ 383381 w 673894"/>
              <a:gd name="connsiteY13" fmla="*/ 7144 h 269082"/>
              <a:gd name="connsiteX14" fmla="*/ 400050 w 673894"/>
              <a:gd name="connsiteY14" fmla="*/ 14288 h 269082"/>
              <a:gd name="connsiteX15" fmla="*/ 411956 w 673894"/>
              <a:gd name="connsiteY15" fmla="*/ 19050 h 269082"/>
              <a:gd name="connsiteX16" fmla="*/ 435769 w 673894"/>
              <a:gd name="connsiteY16" fmla="*/ 26194 h 269082"/>
              <a:gd name="connsiteX17" fmla="*/ 464344 w 673894"/>
              <a:gd name="connsiteY17" fmla="*/ 42863 h 269082"/>
              <a:gd name="connsiteX18" fmla="*/ 476250 w 673894"/>
              <a:gd name="connsiteY18" fmla="*/ 50007 h 269082"/>
              <a:gd name="connsiteX19" fmla="*/ 485775 w 673894"/>
              <a:gd name="connsiteY19" fmla="*/ 57150 h 269082"/>
              <a:gd name="connsiteX20" fmla="*/ 500063 w 673894"/>
              <a:gd name="connsiteY20" fmla="*/ 66675 h 269082"/>
              <a:gd name="connsiteX21" fmla="*/ 507206 w 673894"/>
              <a:gd name="connsiteY21" fmla="*/ 71438 h 269082"/>
              <a:gd name="connsiteX22" fmla="*/ 514350 w 673894"/>
              <a:gd name="connsiteY22" fmla="*/ 78582 h 269082"/>
              <a:gd name="connsiteX23" fmla="*/ 545306 w 673894"/>
              <a:gd name="connsiteY23" fmla="*/ 102394 h 269082"/>
              <a:gd name="connsiteX24" fmla="*/ 564356 w 673894"/>
              <a:gd name="connsiteY24" fmla="*/ 121444 h 269082"/>
              <a:gd name="connsiteX25" fmla="*/ 588169 w 673894"/>
              <a:gd name="connsiteY25" fmla="*/ 142875 h 269082"/>
              <a:gd name="connsiteX26" fmla="*/ 597694 w 673894"/>
              <a:gd name="connsiteY26" fmla="*/ 157163 h 269082"/>
              <a:gd name="connsiteX27" fmla="*/ 614363 w 673894"/>
              <a:gd name="connsiteY27" fmla="*/ 178594 h 269082"/>
              <a:gd name="connsiteX28" fmla="*/ 621506 w 673894"/>
              <a:gd name="connsiteY28" fmla="*/ 188119 h 269082"/>
              <a:gd name="connsiteX29" fmla="*/ 638175 w 673894"/>
              <a:gd name="connsiteY29" fmla="*/ 211932 h 269082"/>
              <a:gd name="connsiteX30" fmla="*/ 642938 w 673894"/>
              <a:gd name="connsiteY30" fmla="*/ 221457 h 269082"/>
              <a:gd name="connsiteX31" fmla="*/ 650081 w 673894"/>
              <a:gd name="connsiteY31" fmla="*/ 230982 h 269082"/>
              <a:gd name="connsiteX32" fmla="*/ 664369 w 673894"/>
              <a:gd name="connsiteY32" fmla="*/ 250032 h 269082"/>
              <a:gd name="connsiteX33" fmla="*/ 666750 w 673894"/>
              <a:gd name="connsiteY33" fmla="*/ 257175 h 269082"/>
              <a:gd name="connsiteX34" fmla="*/ 671513 w 673894"/>
              <a:gd name="connsiteY34" fmla="*/ 264319 h 269082"/>
              <a:gd name="connsiteX35" fmla="*/ 673894 w 673894"/>
              <a:gd name="connsiteY35" fmla="*/ 269082 h 269082"/>
              <a:gd name="connsiteX36" fmla="*/ 673894 w 673894"/>
              <a:gd name="connsiteY36"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95275 w 673894"/>
              <a:gd name="connsiteY8" fmla="*/ 4763 h 269082"/>
              <a:gd name="connsiteX9" fmla="*/ 314325 w 673894"/>
              <a:gd name="connsiteY9" fmla="*/ 0 h 269082"/>
              <a:gd name="connsiteX10" fmla="*/ 366713 w 673894"/>
              <a:gd name="connsiteY10" fmla="*/ 2382 h 269082"/>
              <a:gd name="connsiteX11" fmla="*/ 373856 w 673894"/>
              <a:gd name="connsiteY11" fmla="*/ 4763 h 269082"/>
              <a:gd name="connsiteX12" fmla="*/ 383381 w 673894"/>
              <a:gd name="connsiteY12" fmla="*/ 7144 h 269082"/>
              <a:gd name="connsiteX13" fmla="*/ 400050 w 673894"/>
              <a:gd name="connsiteY13" fmla="*/ 14288 h 269082"/>
              <a:gd name="connsiteX14" fmla="*/ 411956 w 673894"/>
              <a:gd name="connsiteY14" fmla="*/ 19050 h 269082"/>
              <a:gd name="connsiteX15" fmla="*/ 435769 w 673894"/>
              <a:gd name="connsiteY15" fmla="*/ 26194 h 269082"/>
              <a:gd name="connsiteX16" fmla="*/ 464344 w 673894"/>
              <a:gd name="connsiteY16" fmla="*/ 42863 h 269082"/>
              <a:gd name="connsiteX17" fmla="*/ 476250 w 673894"/>
              <a:gd name="connsiteY17" fmla="*/ 50007 h 269082"/>
              <a:gd name="connsiteX18" fmla="*/ 485775 w 673894"/>
              <a:gd name="connsiteY18" fmla="*/ 57150 h 269082"/>
              <a:gd name="connsiteX19" fmla="*/ 500063 w 673894"/>
              <a:gd name="connsiteY19" fmla="*/ 66675 h 269082"/>
              <a:gd name="connsiteX20" fmla="*/ 507206 w 673894"/>
              <a:gd name="connsiteY20" fmla="*/ 71438 h 269082"/>
              <a:gd name="connsiteX21" fmla="*/ 514350 w 673894"/>
              <a:gd name="connsiteY21" fmla="*/ 78582 h 269082"/>
              <a:gd name="connsiteX22" fmla="*/ 545306 w 673894"/>
              <a:gd name="connsiteY22" fmla="*/ 102394 h 269082"/>
              <a:gd name="connsiteX23" fmla="*/ 564356 w 673894"/>
              <a:gd name="connsiteY23" fmla="*/ 121444 h 269082"/>
              <a:gd name="connsiteX24" fmla="*/ 588169 w 673894"/>
              <a:gd name="connsiteY24" fmla="*/ 142875 h 269082"/>
              <a:gd name="connsiteX25" fmla="*/ 597694 w 673894"/>
              <a:gd name="connsiteY25" fmla="*/ 157163 h 269082"/>
              <a:gd name="connsiteX26" fmla="*/ 614363 w 673894"/>
              <a:gd name="connsiteY26" fmla="*/ 178594 h 269082"/>
              <a:gd name="connsiteX27" fmla="*/ 621506 w 673894"/>
              <a:gd name="connsiteY27" fmla="*/ 188119 h 269082"/>
              <a:gd name="connsiteX28" fmla="*/ 638175 w 673894"/>
              <a:gd name="connsiteY28" fmla="*/ 211932 h 269082"/>
              <a:gd name="connsiteX29" fmla="*/ 642938 w 673894"/>
              <a:gd name="connsiteY29" fmla="*/ 221457 h 269082"/>
              <a:gd name="connsiteX30" fmla="*/ 650081 w 673894"/>
              <a:gd name="connsiteY30" fmla="*/ 230982 h 269082"/>
              <a:gd name="connsiteX31" fmla="*/ 664369 w 673894"/>
              <a:gd name="connsiteY31" fmla="*/ 250032 h 269082"/>
              <a:gd name="connsiteX32" fmla="*/ 666750 w 673894"/>
              <a:gd name="connsiteY32" fmla="*/ 257175 h 269082"/>
              <a:gd name="connsiteX33" fmla="*/ 671513 w 673894"/>
              <a:gd name="connsiteY33" fmla="*/ 264319 h 269082"/>
              <a:gd name="connsiteX34" fmla="*/ 673894 w 673894"/>
              <a:gd name="connsiteY34" fmla="*/ 269082 h 269082"/>
              <a:gd name="connsiteX35" fmla="*/ 673894 w 673894"/>
              <a:gd name="connsiteY35" fmla="*/ 269082 h 269082"/>
              <a:gd name="connsiteX0" fmla="*/ 0 w 673894"/>
              <a:gd name="connsiteY0" fmla="*/ 245718 h 267150"/>
              <a:gd name="connsiteX1" fmla="*/ 0 w 673894"/>
              <a:gd name="connsiteY1" fmla="*/ 245718 h 267150"/>
              <a:gd name="connsiteX2" fmla="*/ 150019 w 673894"/>
              <a:gd name="connsiteY2" fmla="*/ 64743 h 267150"/>
              <a:gd name="connsiteX3" fmla="*/ 157163 w 673894"/>
              <a:gd name="connsiteY3" fmla="*/ 57600 h 267150"/>
              <a:gd name="connsiteX4" fmla="*/ 161925 w 673894"/>
              <a:gd name="connsiteY4" fmla="*/ 43312 h 267150"/>
              <a:gd name="connsiteX5" fmla="*/ 185738 w 673894"/>
              <a:gd name="connsiteY5" fmla="*/ 31406 h 267150"/>
              <a:gd name="connsiteX6" fmla="*/ 195263 w 673894"/>
              <a:gd name="connsiteY6" fmla="*/ 29025 h 267150"/>
              <a:gd name="connsiteX7" fmla="*/ 202406 w 673894"/>
              <a:gd name="connsiteY7" fmla="*/ 26643 h 267150"/>
              <a:gd name="connsiteX8" fmla="*/ 295275 w 673894"/>
              <a:gd name="connsiteY8" fmla="*/ 2831 h 267150"/>
              <a:gd name="connsiteX9" fmla="*/ 366713 w 673894"/>
              <a:gd name="connsiteY9" fmla="*/ 450 h 267150"/>
              <a:gd name="connsiteX10" fmla="*/ 373856 w 673894"/>
              <a:gd name="connsiteY10" fmla="*/ 2831 h 267150"/>
              <a:gd name="connsiteX11" fmla="*/ 383381 w 673894"/>
              <a:gd name="connsiteY11" fmla="*/ 5212 h 267150"/>
              <a:gd name="connsiteX12" fmla="*/ 400050 w 673894"/>
              <a:gd name="connsiteY12" fmla="*/ 12356 h 267150"/>
              <a:gd name="connsiteX13" fmla="*/ 411956 w 673894"/>
              <a:gd name="connsiteY13" fmla="*/ 17118 h 267150"/>
              <a:gd name="connsiteX14" fmla="*/ 435769 w 673894"/>
              <a:gd name="connsiteY14" fmla="*/ 24262 h 267150"/>
              <a:gd name="connsiteX15" fmla="*/ 464344 w 673894"/>
              <a:gd name="connsiteY15" fmla="*/ 40931 h 267150"/>
              <a:gd name="connsiteX16" fmla="*/ 476250 w 673894"/>
              <a:gd name="connsiteY16" fmla="*/ 48075 h 267150"/>
              <a:gd name="connsiteX17" fmla="*/ 485775 w 673894"/>
              <a:gd name="connsiteY17" fmla="*/ 55218 h 267150"/>
              <a:gd name="connsiteX18" fmla="*/ 500063 w 673894"/>
              <a:gd name="connsiteY18" fmla="*/ 64743 h 267150"/>
              <a:gd name="connsiteX19" fmla="*/ 507206 w 673894"/>
              <a:gd name="connsiteY19" fmla="*/ 69506 h 267150"/>
              <a:gd name="connsiteX20" fmla="*/ 514350 w 673894"/>
              <a:gd name="connsiteY20" fmla="*/ 76650 h 267150"/>
              <a:gd name="connsiteX21" fmla="*/ 545306 w 673894"/>
              <a:gd name="connsiteY21" fmla="*/ 100462 h 267150"/>
              <a:gd name="connsiteX22" fmla="*/ 564356 w 673894"/>
              <a:gd name="connsiteY22" fmla="*/ 119512 h 267150"/>
              <a:gd name="connsiteX23" fmla="*/ 588169 w 673894"/>
              <a:gd name="connsiteY23" fmla="*/ 140943 h 267150"/>
              <a:gd name="connsiteX24" fmla="*/ 597694 w 673894"/>
              <a:gd name="connsiteY24" fmla="*/ 155231 h 267150"/>
              <a:gd name="connsiteX25" fmla="*/ 614363 w 673894"/>
              <a:gd name="connsiteY25" fmla="*/ 176662 h 267150"/>
              <a:gd name="connsiteX26" fmla="*/ 621506 w 673894"/>
              <a:gd name="connsiteY26" fmla="*/ 186187 h 267150"/>
              <a:gd name="connsiteX27" fmla="*/ 638175 w 673894"/>
              <a:gd name="connsiteY27" fmla="*/ 210000 h 267150"/>
              <a:gd name="connsiteX28" fmla="*/ 642938 w 673894"/>
              <a:gd name="connsiteY28" fmla="*/ 219525 h 267150"/>
              <a:gd name="connsiteX29" fmla="*/ 650081 w 673894"/>
              <a:gd name="connsiteY29" fmla="*/ 229050 h 267150"/>
              <a:gd name="connsiteX30" fmla="*/ 664369 w 673894"/>
              <a:gd name="connsiteY30" fmla="*/ 248100 h 267150"/>
              <a:gd name="connsiteX31" fmla="*/ 666750 w 673894"/>
              <a:gd name="connsiteY31" fmla="*/ 255243 h 267150"/>
              <a:gd name="connsiteX32" fmla="*/ 671513 w 673894"/>
              <a:gd name="connsiteY32" fmla="*/ 262387 h 267150"/>
              <a:gd name="connsiteX33" fmla="*/ 673894 w 673894"/>
              <a:gd name="connsiteY33" fmla="*/ 267150 h 267150"/>
              <a:gd name="connsiteX34" fmla="*/ 673894 w 673894"/>
              <a:gd name="connsiteY34" fmla="*/ 267150 h 267150"/>
              <a:gd name="connsiteX0" fmla="*/ 0 w 673894"/>
              <a:gd name="connsiteY0" fmla="*/ 246667 h 268099"/>
              <a:gd name="connsiteX1" fmla="*/ 0 w 673894"/>
              <a:gd name="connsiteY1" fmla="*/ 246667 h 268099"/>
              <a:gd name="connsiteX2" fmla="*/ 150019 w 673894"/>
              <a:gd name="connsiteY2" fmla="*/ 65692 h 268099"/>
              <a:gd name="connsiteX3" fmla="*/ 157163 w 673894"/>
              <a:gd name="connsiteY3" fmla="*/ 58549 h 268099"/>
              <a:gd name="connsiteX4" fmla="*/ 161925 w 673894"/>
              <a:gd name="connsiteY4" fmla="*/ 44261 h 268099"/>
              <a:gd name="connsiteX5" fmla="*/ 185738 w 673894"/>
              <a:gd name="connsiteY5" fmla="*/ 32355 h 268099"/>
              <a:gd name="connsiteX6" fmla="*/ 195263 w 673894"/>
              <a:gd name="connsiteY6" fmla="*/ 29974 h 268099"/>
              <a:gd name="connsiteX7" fmla="*/ 202406 w 673894"/>
              <a:gd name="connsiteY7" fmla="*/ 27592 h 268099"/>
              <a:gd name="connsiteX8" fmla="*/ 366713 w 673894"/>
              <a:gd name="connsiteY8" fmla="*/ 1399 h 268099"/>
              <a:gd name="connsiteX9" fmla="*/ 373856 w 673894"/>
              <a:gd name="connsiteY9" fmla="*/ 3780 h 268099"/>
              <a:gd name="connsiteX10" fmla="*/ 383381 w 673894"/>
              <a:gd name="connsiteY10" fmla="*/ 6161 h 268099"/>
              <a:gd name="connsiteX11" fmla="*/ 400050 w 673894"/>
              <a:gd name="connsiteY11" fmla="*/ 13305 h 268099"/>
              <a:gd name="connsiteX12" fmla="*/ 411956 w 673894"/>
              <a:gd name="connsiteY12" fmla="*/ 18067 h 268099"/>
              <a:gd name="connsiteX13" fmla="*/ 435769 w 673894"/>
              <a:gd name="connsiteY13" fmla="*/ 25211 h 268099"/>
              <a:gd name="connsiteX14" fmla="*/ 464344 w 673894"/>
              <a:gd name="connsiteY14" fmla="*/ 41880 h 268099"/>
              <a:gd name="connsiteX15" fmla="*/ 476250 w 673894"/>
              <a:gd name="connsiteY15" fmla="*/ 49024 h 268099"/>
              <a:gd name="connsiteX16" fmla="*/ 485775 w 673894"/>
              <a:gd name="connsiteY16" fmla="*/ 56167 h 268099"/>
              <a:gd name="connsiteX17" fmla="*/ 500063 w 673894"/>
              <a:gd name="connsiteY17" fmla="*/ 65692 h 268099"/>
              <a:gd name="connsiteX18" fmla="*/ 507206 w 673894"/>
              <a:gd name="connsiteY18" fmla="*/ 70455 h 268099"/>
              <a:gd name="connsiteX19" fmla="*/ 514350 w 673894"/>
              <a:gd name="connsiteY19" fmla="*/ 77599 h 268099"/>
              <a:gd name="connsiteX20" fmla="*/ 545306 w 673894"/>
              <a:gd name="connsiteY20" fmla="*/ 101411 h 268099"/>
              <a:gd name="connsiteX21" fmla="*/ 564356 w 673894"/>
              <a:gd name="connsiteY21" fmla="*/ 120461 h 268099"/>
              <a:gd name="connsiteX22" fmla="*/ 588169 w 673894"/>
              <a:gd name="connsiteY22" fmla="*/ 141892 h 268099"/>
              <a:gd name="connsiteX23" fmla="*/ 597694 w 673894"/>
              <a:gd name="connsiteY23" fmla="*/ 156180 h 268099"/>
              <a:gd name="connsiteX24" fmla="*/ 614363 w 673894"/>
              <a:gd name="connsiteY24" fmla="*/ 177611 h 268099"/>
              <a:gd name="connsiteX25" fmla="*/ 621506 w 673894"/>
              <a:gd name="connsiteY25" fmla="*/ 187136 h 268099"/>
              <a:gd name="connsiteX26" fmla="*/ 638175 w 673894"/>
              <a:gd name="connsiteY26" fmla="*/ 210949 h 268099"/>
              <a:gd name="connsiteX27" fmla="*/ 642938 w 673894"/>
              <a:gd name="connsiteY27" fmla="*/ 220474 h 268099"/>
              <a:gd name="connsiteX28" fmla="*/ 650081 w 673894"/>
              <a:gd name="connsiteY28" fmla="*/ 229999 h 268099"/>
              <a:gd name="connsiteX29" fmla="*/ 664369 w 673894"/>
              <a:gd name="connsiteY29" fmla="*/ 249049 h 268099"/>
              <a:gd name="connsiteX30" fmla="*/ 666750 w 673894"/>
              <a:gd name="connsiteY30" fmla="*/ 256192 h 268099"/>
              <a:gd name="connsiteX31" fmla="*/ 671513 w 673894"/>
              <a:gd name="connsiteY31" fmla="*/ 263336 h 268099"/>
              <a:gd name="connsiteX32" fmla="*/ 673894 w 673894"/>
              <a:gd name="connsiteY32" fmla="*/ 268099 h 268099"/>
              <a:gd name="connsiteX33" fmla="*/ 673894 w 673894"/>
              <a:gd name="connsiteY33" fmla="*/ 268099 h 268099"/>
              <a:gd name="connsiteX0" fmla="*/ 0 w 673894"/>
              <a:gd name="connsiteY0" fmla="*/ 246837 h 268269"/>
              <a:gd name="connsiteX1" fmla="*/ 0 w 673894"/>
              <a:gd name="connsiteY1" fmla="*/ 246837 h 268269"/>
              <a:gd name="connsiteX2" fmla="*/ 150019 w 673894"/>
              <a:gd name="connsiteY2" fmla="*/ 65862 h 268269"/>
              <a:gd name="connsiteX3" fmla="*/ 157163 w 673894"/>
              <a:gd name="connsiteY3" fmla="*/ 58719 h 268269"/>
              <a:gd name="connsiteX4" fmla="*/ 161925 w 673894"/>
              <a:gd name="connsiteY4" fmla="*/ 44431 h 268269"/>
              <a:gd name="connsiteX5" fmla="*/ 185738 w 673894"/>
              <a:gd name="connsiteY5" fmla="*/ 32525 h 268269"/>
              <a:gd name="connsiteX6" fmla="*/ 195263 w 673894"/>
              <a:gd name="connsiteY6" fmla="*/ 30144 h 268269"/>
              <a:gd name="connsiteX7" fmla="*/ 366713 w 673894"/>
              <a:gd name="connsiteY7" fmla="*/ 1569 h 268269"/>
              <a:gd name="connsiteX8" fmla="*/ 373856 w 673894"/>
              <a:gd name="connsiteY8" fmla="*/ 3950 h 268269"/>
              <a:gd name="connsiteX9" fmla="*/ 383381 w 673894"/>
              <a:gd name="connsiteY9" fmla="*/ 6331 h 268269"/>
              <a:gd name="connsiteX10" fmla="*/ 400050 w 673894"/>
              <a:gd name="connsiteY10" fmla="*/ 13475 h 268269"/>
              <a:gd name="connsiteX11" fmla="*/ 411956 w 673894"/>
              <a:gd name="connsiteY11" fmla="*/ 18237 h 268269"/>
              <a:gd name="connsiteX12" fmla="*/ 435769 w 673894"/>
              <a:gd name="connsiteY12" fmla="*/ 25381 h 268269"/>
              <a:gd name="connsiteX13" fmla="*/ 464344 w 673894"/>
              <a:gd name="connsiteY13" fmla="*/ 42050 h 268269"/>
              <a:gd name="connsiteX14" fmla="*/ 476250 w 673894"/>
              <a:gd name="connsiteY14" fmla="*/ 49194 h 268269"/>
              <a:gd name="connsiteX15" fmla="*/ 485775 w 673894"/>
              <a:gd name="connsiteY15" fmla="*/ 56337 h 268269"/>
              <a:gd name="connsiteX16" fmla="*/ 500063 w 673894"/>
              <a:gd name="connsiteY16" fmla="*/ 65862 h 268269"/>
              <a:gd name="connsiteX17" fmla="*/ 507206 w 673894"/>
              <a:gd name="connsiteY17" fmla="*/ 70625 h 268269"/>
              <a:gd name="connsiteX18" fmla="*/ 514350 w 673894"/>
              <a:gd name="connsiteY18" fmla="*/ 77769 h 268269"/>
              <a:gd name="connsiteX19" fmla="*/ 545306 w 673894"/>
              <a:gd name="connsiteY19" fmla="*/ 101581 h 268269"/>
              <a:gd name="connsiteX20" fmla="*/ 564356 w 673894"/>
              <a:gd name="connsiteY20" fmla="*/ 120631 h 268269"/>
              <a:gd name="connsiteX21" fmla="*/ 588169 w 673894"/>
              <a:gd name="connsiteY21" fmla="*/ 142062 h 268269"/>
              <a:gd name="connsiteX22" fmla="*/ 597694 w 673894"/>
              <a:gd name="connsiteY22" fmla="*/ 156350 h 268269"/>
              <a:gd name="connsiteX23" fmla="*/ 614363 w 673894"/>
              <a:gd name="connsiteY23" fmla="*/ 177781 h 268269"/>
              <a:gd name="connsiteX24" fmla="*/ 621506 w 673894"/>
              <a:gd name="connsiteY24" fmla="*/ 187306 h 268269"/>
              <a:gd name="connsiteX25" fmla="*/ 638175 w 673894"/>
              <a:gd name="connsiteY25" fmla="*/ 211119 h 268269"/>
              <a:gd name="connsiteX26" fmla="*/ 642938 w 673894"/>
              <a:gd name="connsiteY26" fmla="*/ 220644 h 268269"/>
              <a:gd name="connsiteX27" fmla="*/ 650081 w 673894"/>
              <a:gd name="connsiteY27" fmla="*/ 230169 h 268269"/>
              <a:gd name="connsiteX28" fmla="*/ 664369 w 673894"/>
              <a:gd name="connsiteY28" fmla="*/ 249219 h 268269"/>
              <a:gd name="connsiteX29" fmla="*/ 666750 w 673894"/>
              <a:gd name="connsiteY29" fmla="*/ 256362 h 268269"/>
              <a:gd name="connsiteX30" fmla="*/ 671513 w 673894"/>
              <a:gd name="connsiteY30" fmla="*/ 263506 h 268269"/>
              <a:gd name="connsiteX31" fmla="*/ 673894 w 673894"/>
              <a:gd name="connsiteY31" fmla="*/ 268269 h 268269"/>
              <a:gd name="connsiteX32" fmla="*/ 673894 w 673894"/>
              <a:gd name="connsiteY32" fmla="*/ 268269 h 268269"/>
              <a:gd name="connsiteX0" fmla="*/ 0 w 673894"/>
              <a:gd name="connsiteY0" fmla="*/ 247006 h 268438"/>
              <a:gd name="connsiteX1" fmla="*/ 0 w 673894"/>
              <a:gd name="connsiteY1" fmla="*/ 247006 h 268438"/>
              <a:gd name="connsiteX2" fmla="*/ 150019 w 673894"/>
              <a:gd name="connsiteY2" fmla="*/ 66031 h 268438"/>
              <a:gd name="connsiteX3" fmla="*/ 157163 w 673894"/>
              <a:gd name="connsiteY3" fmla="*/ 58888 h 268438"/>
              <a:gd name="connsiteX4" fmla="*/ 161925 w 673894"/>
              <a:gd name="connsiteY4" fmla="*/ 44600 h 268438"/>
              <a:gd name="connsiteX5" fmla="*/ 185738 w 673894"/>
              <a:gd name="connsiteY5" fmla="*/ 32694 h 268438"/>
              <a:gd name="connsiteX6" fmla="*/ 366713 w 673894"/>
              <a:gd name="connsiteY6" fmla="*/ 1738 h 268438"/>
              <a:gd name="connsiteX7" fmla="*/ 373856 w 673894"/>
              <a:gd name="connsiteY7" fmla="*/ 4119 h 268438"/>
              <a:gd name="connsiteX8" fmla="*/ 383381 w 673894"/>
              <a:gd name="connsiteY8" fmla="*/ 6500 h 268438"/>
              <a:gd name="connsiteX9" fmla="*/ 400050 w 673894"/>
              <a:gd name="connsiteY9" fmla="*/ 13644 h 268438"/>
              <a:gd name="connsiteX10" fmla="*/ 411956 w 673894"/>
              <a:gd name="connsiteY10" fmla="*/ 18406 h 268438"/>
              <a:gd name="connsiteX11" fmla="*/ 435769 w 673894"/>
              <a:gd name="connsiteY11" fmla="*/ 25550 h 268438"/>
              <a:gd name="connsiteX12" fmla="*/ 464344 w 673894"/>
              <a:gd name="connsiteY12" fmla="*/ 42219 h 268438"/>
              <a:gd name="connsiteX13" fmla="*/ 476250 w 673894"/>
              <a:gd name="connsiteY13" fmla="*/ 49363 h 268438"/>
              <a:gd name="connsiteX14" fmla="*/ 485775 w 673894"/>
              <a:gd name="connsiteY14" fmla="*/ 56506 h 268438"/>
              <a:gd name="connsiteX15" fmla="*/ 500063 w 673894"/>
              <a:gd name="connsiteY15" fmla="*/ 66031 h 268438"/>
              <a:gd name="connsiteX16" fmla="*/ 507206 w 673894"/>
              <a:gd name="connsiteY16" fmla="*/ 70794 h 268438"/>
              <a:gd name="connsiteX17" fmla="*/ 514350 w 673894"/>
              <a:gd name="connsiteY17" fmla="*/ 77938 h 268438"/>
              <a:gd name="connsiteX18" fmla="*/ 545306 w 673894"/>
              <a:gd name="connsiteY18" fmla="*/ 101750 h 268438"/>
              <a:gd name="connsiteX19" fmla="*/ 564356 w 673894"/>
              <a:gd name="connsiteY19" fmla="*/ 120800 h 268438"/>
              <a:gd name="connsiteX20" fmla="*/ 588169 w 673894"/>
              <a:gd name="connsiteY20" fmla="*/ 142231 h 268438"/>
              <a:gd name="connsiteX21" fmla="*/ 597694 w 673894"/>
              <a:gd name="connsiteY21" fmla="*/ 156519 h 268438"/>
              <a:gd name="connsiteX22" fmla="*/ 614363 w 673894"/>
              <a:gd name="connsiteY22" fmla="*/ 177950 h 268438"/>
              <a:gd name="connsiteX23" fmla="*/ 621506 w 673894"/>
              <a:gd name="connsiteY23" fmla="*/ 187475 h 268438"/>
              <a:gd name="connsiteX24" fmla="*/ 638175 w 673894"/>
              <a:gd name="connsiteY24" fmla="*/ 211288 h 268438"/>
              <a:gd name="connsiteX25" fmla="*/ 642938 w 673894"/>
              <a:gd name="connsiteY25" fmla="*/ 220813 h 268438"/>
              <a:gd name="connsiteX26" fmla="*/ 650081 w 673894"/>
              <a:gd name="connsiteY26" fmla="*/ 230338 h 268438"/>
              <a:gd name="connsiteX27" fmla="*/ 664369 w 673894"/>
              <a:gd name="connsiteY27" fmla="*/ 249388 h 268438"/>
              <a:gd name="connsiteX28" fmla="*/ 666750 w 673894"/>
              <a:gd name="connsiteY28" fmla="*/ 256531 h 268438"/>
              <a:gd name="connsiteX29" fmla="*/ 671513 w 673894"/>
              <a:gd name="connsiteY29" fmla="*/ 263675 h 268438"/>
              <a:gd name="connsiteX30" fmla="*/ 673894 w 673894"/>
              <a:gd name="connsiteY30" fmla="*/ 268438 h 268438"/>
              <a:gd name="connsiteX31" fmla="*/ 673894 w 673894"/>
              <a:gd name="connsiteY31" fmla="*/ 268438 h 268438"/>
              <a:gd name="connsiteX0" fmla="*/ 0 w 673894"/>
              <a:gd name="connsiteY0" fmla="*/ 247867 h 269299"/>
              <a:gd name="connsiteX1" fmla="*/ 0 w 673894"/>
              <a:gd name="connsiteY1" fmla="*/ 247867 h 269299"/>
              <a:gd name="connsiteX2" fmla="*/ 150019 w 673894"/>
              <a:gd name="connsiteY2" fmla="*/ 66892 h 269299"/>
              <a:gd name="connsiteX3" fmla="*/ 157163 w 673894"/>
              <a:gd name="connsiteY3" fmla="*/ 59749 h 269299"/>
              <a:gd name="connsiteX4" fmla="*/ 161925 w 673894"/>
              <a:gd name="connsiteY4" fmla="*/ 45461 h 269299"/>
              <a:gd name="connsiteX5" fmla="*/ 366713 w 673894"/>
              <a:gd name="connsiteY5" fmla="*/ 2599 h 269299"/>
              <a:gd name="connsiteX6" fmla="*/ 373856 w 673894"/>
              <a:gd name="connsiteY6" fmla="*/ 4980 h 269299"/>
              <a:gd name="connsiteX7" fmla="*/ 383381 w 673894"/>
              <a:gd name="connsiteY7" fmla="*/ 7361 h 269299"/>
              <a:gd name="connsiteX8" fmla="*/ 400050 w 673894"/>
              <a:gd name="connsiteY8" fmla="*/ 14505 h 269299"/>
              <a:gd name="connsiteX9" fmla="*/ 411956 w 673894"/>
              <a:gd name="connsiteY9" fmla="*/ 19267 h 269299"/>
              <a:gd name="connsiteX10" fmla="*/ 435769 w 673894"/>
              <a:gd name="connsiteY10" fmla="*/ 26411 h 269299"/>
              <a:gd name="connsiteX11" fmla="*/ 464344 w 673894"/>
              <a:gd name="connsiteY11" fmla="*/ 43080 h 269299"/>
              <a:gd name="connsiteX12" fmla="*/ 476250 w 673894"/>
              <a:gd name="connsiteY12" fmla="*/ 50224 h 269299"/>
              <a:gd name="connsiteX13" fmla="*/ 485775 w 673894"/>
              <a:gd name="connsiteY13" fmla="*/ 57367 h 269299"/>
              <a:gd name="connsiteX14" fmla="*/ 500063 w 673894"/>
              <a:gd name="connsiteY14" fmla="*/ 66892 h 269299"/>
              <a:gd name="connsiteX15" fmla="*/ 507206 w 673894"/>
              <a:gd name="connsiteY15" fmla="*/ 71655 h 269299"/>
              <a:gd name="connsiteX16" fmla="*/ 514350 w 673894"/>
              <a:gd name="connsiteY16" fmla="*/ 78799 h 269299"/>
              <a:gd name="connsiteX17" fmla="*/ 545306 w 673894"/>
              <a:gd name="connsiteY17" fmla="*/ 102611 h 269299"/>
              <a:gd name="connsiteX18" fmla="*/ 564356 w 673894"/>
              <a:gd name="connsiteY18" fmla="*/ 121661 h 269299"/>
              <a:gd name="connsiteX19" fmla="*/ 588169 w 673894"/>
              <a:gd name="connsiteY19" fmla="*/ 143092 h 269299"/>
              <a:gd name="connsiteX20" fmla="*/ 597694 w 673894"/>
              <a:gd name="connsiteY20" fmla="*/ 157380 h 269299"/>
              <a:gd name="connsiteX21" fmla="*/ 614363 w 673894"/>
              <a:gd name="connsiteY21" fmla="*/ 178811 h 269299"/>
              <a:gd name="connsiteX22" fmla="*/ 621506 w 673894"/>
              <a:gd name="connsiteY22" fmla="*/ 188336 h 269299"/>
              <a:gd name="connsiteX23" fmla="*/ 638175 w 673894"/>
              <a:gd name="connsiteY23" fmla="*/ 212149 h 269299"/>
              <a:gd name="connsiteX24" fmla="*/ 642938 w 673894"/>
              <a:gd name="connsiteY24" fmla="*/ 221674 h 269299"/>
              <a:gd name="connsiteX25" fmla="*/ 650081 w 673894"/>
              <a:gd name="connsiteY25" fmla="*/ 231199 h 269299"/>
              <a:gd name="connsiteX26" fmla="*/ 664369 w 673894"/>
              <a:gd name="connsiteY26" fmla="*/ 250249 h 269299"/>
              <a:gd name="connsiteX27" fmla="*/ 666750 w 673894"/>
              <a:gd name="connsiteY27" fmla="*/ 257392 h 269299"/>
              <a:gd name="connsiteX28" fmla="*/ 671513 w 673894"/>
              <a:gd name="connsiteY28" fmla="*/ 264536 h 269299"/>
              <a:gd name="connsiteX29" fmla="*/ 673894 w 673894"/>
              <a:gd name="connsiteY29" fmla="*/ 269299 h 269299"/>
              <a:gd name="connsiteX30" fmla="*/ 673894 w 673894"/>
              <a:gd name="connsiteY30" fmla="*/ 269299 h 269299"/>
              <a:gd name="connsiteX0" fmla="*/ 0 w 673894"/>
              <a:gd name="connsiteY0" fmla="*/ 248910 h 270342"/>
              <a:gd name="connsiteX1" fmla="*/ 0 w 673894"/>
              <a:gd name="connsiteY1" fmla="*/ 248910 h 270342"/>
              <a:gd name="connsiteX2" fmla="*/ 150019 w 673894"/>
              <a:gd name="connsiteY2" fmla="*/ 67935 h 270342"/>
              <a:gd name="connsiteX3" fmla="*/ 157163 w 673894"/>
              <a:gd name="connsiteY3" fmla="*/ 60792 h 270342"/>
              <a:gd name="connsiteX4" fmla="*/ 366713 w 673894"/>
              <a:gd name="connsiteY4" fmla="*/ 3642 h 270342"/>
              <a:gd name="connsiteX5" fmla="*/ 373856 w 673894"/>
              <a:gd name="connsiteY5" fmla="*/ 6023 h 270342"/>
              <a:gd name="connsiteX6" fmla="*/ 383381 w 673894"/>
              <a:gd name="connsiteY6" fmla="*/ 8404 h 270342"/>
              <a:gd name="connsiteX7" fmla="*/ 400050 w 673894"/>
              <a:gd name="connsiteY7" fmla="*/ 15548 h 270342"/>
              <a:gd name="connsiteX8" fmla="*/ 411956 w 673894"/>
              <a:gd name="connsiteY8" fmla="*/ 20310 h 270342"/>
              <a:gd name="connsiteX9" fmla="*/ 435769 w 673894"/>
              <a:gd name="connsiteY9" fmla="*/ 27454 h 270342"/>
              <a:gd name="connsiteX10" fmla="*/ 464344 w 673894"/>
              <a:gd name="connsiteY10" fmla="*/ 44123 h 270342"/>
              <a:gd name="connsiteX11" fmla="*/ 476250 w 673894"/>
              <a:gd name="connsiteY11" fmla="*/ 51267 h 270342"/>
              <a:gd name="connsiteX12" fmla="*/ 485775 w 673894"/>
              <a:gd name="connsiteY12" fmla="*/ 58410 h 270342"/>
              <a:gd name="connsiteX13" fmla="*/ 500063 w 673894"/>
              <a:gd name="connsiteY13" fmla="*/ 67935 h 270342"/>
              <a:gd name="connsiteX14" fmla="*/ 507206 w 673894"/>
              <a:gd name="connsiteY14" fmla="*/ 72698 h 270342"/>
              <a:gd name="connsiteX15" fmla="*/ 514350 w 673894"/>
              <a:gd name="connsiteY15" fmla="*/ 79842 h 270342"/>
              <a:gd name="connsiteX16" fmla="*/ 545306 w 673894"/>
              <a:gd name="connsiteY16" fmla="*/ 103654 h 270342"/>
              <a:gd name="connsiteX17" fmla="*/ 564356 w 673894"/>
              <a:gd name="connsiteY17" fmla="*/ 122704 h 270342"/>
              <a:gd name="connsiteX18" fmla="*/ 588169 w 673894"/>
              <a:gd name="connsiteY18" fmla="*/ 144135 h 270342"/>
              <a:gd name="connsiteX19" fmla="*/ 597694 w 673894"/>
              <a:gd name="connsiteY19" fmla="*/ 158423 h 270342"/>
              <a:gd name="connsiteX20" fmla="*/ 614363 w 673894"/>
              <a:gd name="connsiteY20" fmla="*/ 179854 h 270342"/>
              <a:gd name="connsiteX21" fmla="*/ 621506 w 673894"/>
              <a:gd name="connsiteY21" fmla="*/ 189379 h 270342"/>
              <a:gd name="connsiteX22" fmla="*/ 638175 w 673894"/>
              <a:gd name="connsiteY22" fmla="*/ 213192 h 270342"/>
              <a:gd name="connsiteX23" fmla="*/ 642938 w 673894"/>
              <a:gd name="connsiteY23" fmla="*/ 222717 h 270342"/>
              <a:gd name="connsiteX24" fmla="*/ 650081 w 673894"/>
              <a:gd name="connsiteY24" fmla="*/ 232242 h 270342"/>
              <a:gd name="connsiteX25" fmla="*/ 664369 w 673894"/>
              <a:gd name="connsiteY25" fmla="*/ 251292 h 270342"/>
              <a:gd name="connsiteX26" fmla="*/ 666750 w 673894"/>
              <a:gd name="connsiteY26" fmla="*/ 258435 h 270342"/>
              <a:gd name="connsiteX27" fmla="*/ 671513 w 673894"/>
              <a:gd name="connsiteY27" fmla="*/ 265579 h 270342"/>
              <a:gd name="connsiteX28" fmla="*/ 673894 w 673894"/>
              <a:gd name="connsiteY28" fmla="*/ 270342 h 270342"/>
              <a:gd name="connsiteX29" fmla="*/ 673894 w 673894"/>
              <a:gd name="connsiteY29" fmla="*/ 270342 h 270342"/>
              <a:gd name="connsiteX0" fmla="*/ 0 w 673894"/>
              <a:gd name="connsiteY0" fmla="*/ 249434 h 270866"/>
              <a:gd name="connsiteX1" fmla="*/ 0 w 673894"/>
              <a:gd name="connsiteY1" fmla="*/ 249434 h 270866"/>
              <a:gd name="connsiteX2" fmla="*/ 150019 w 673894"/>
              <a:gd name="connsiteY2" fmla="*/ 68459 h 270866"/>
              <a:gd name="connsiteX3" fmla="*/ 366713 w 673894"/>
              <a:gd name="connsiteY3" fmla="*/ 4166 h 270866"/>
              <a:gd name="connsiteX4" fmla="*/ 373856 w 673894"/>
              <a:gd name="connsiteY4" fmla="*/ 6547 h 270866"/>
              <a:gd name="connsiteX5" fmla="*/ 383381 w 673894"/>
              <a:gd name="connsiteY5" fmla="*/ 8928 h 270866"/>
              <a:gd name="connsiteX6" fmla="*/ 400050 w 673894"/>
              <a:gd name="connsiteY6" fmla="*/ 16072 h 270866"/>
              <a:gd name="connsiteX7" fmla="*/ 411956 w 673894"/>
              <a:gd name="connsiteY7" fmla="*/ 20834 h 270866"/>
              <a:gd name="connsiteX8" fmla="*/ 435769 w 673894"/>
              <a:gd name="connsiteY8" fmla="*/ 27978 h 270866"/>
              <a:gd name="connsiteX9" fmla="*/ 464344 w 673894"/>
              <a:gd name="connsiteY9" fmla="*/ 44647 h 270866"/>
              <a:gd name="connsiteX10" fmla="*/ 476250 w 673894"/>
              <a:gd name="connsiteY10" fmla="*/ 51791 h 270866"/>
              <a:gd name="connsiteX11" fmla="*/ 485775 w 673894"/>
              <a:gd name="connsiteY11" fmla="*/ 58934 h 270866"/>
              <a:gd name="connsiteX12" fmla="*/ 500063 w 673894"/>
              <a:gd name="connsiteY12" fmla="*/ 68459 h 270866"/>
              <a:gd name="connsiteX13" fmla="*/ 507206 w 673894"/>
              <a:gd name="connsiteY13" fmla="*/ 73222 h 270866"/>
              <a:gd name="connsiteX14" fmla="*/ 514350 w 673894"/>
              <a:gd name="connsiteY14" fmla="*/ 80366 h 270866"/>
              <a:gd name="connsiteX15" fmla="*/ 545306 w 673894"/>
              <a:gd name="connsiteY15" fmla="*/ 104178 h 270866"/>
              <a:gd name="connsiteX16" fmla="*/ 564356 w 673894"/>
              <a:gd name="connsiteY16" fmla="*/ 123228 h 270866"/>
              <a:gd name="connsiteX17" fmla="*/ 588169 w 673894"/>
              <a:gd name="connsiteY17" fmla="*/ 144659 h 270866"/>
              <a:gd name="connsiteX18" fmla="*/ 597694 w 673894"/>
              <a:gd name="connsiteY18" fmla="*/ 158947 h 270866"/>
              <a:gd name="connsiteX19" fmla="*/ 614363 w 673894"/>
              <a:gd name="connsiteY19" fmla="*/ 180378 h 270866"/>
              <a:gd name="connsiteX20" fmla="*/ 621506 w 673894"/>
              <a:gd name="connsiteY20" fmla="*/ 189903 h 270866"/>
              <a:gd name="connsiteX21" fmla="*/ 638175 w 673894"/>
              <a:gd name="connsiteY21" fmla="*/ 213716 h 270866"/>
              <a:gd name="connsiteX22" fmla="*/ 642938 w 673894"/>
              <a:gd name="connsiteY22" fmla="*/ 223241 h 270866"/>
              <a:gd name="connsiteX23" fmla="*/ 650081 w 673894"/>
              <a:gd name="connsiteY23" fmla="*/ 232766 h 270866"/>
              <a:gd name="connsiteX24" fmla="*/ 664369 w 673894"/>
              <a:gd name="connsiteY24" fmla="*/ 251816 h 270866"/>
              <a:gd name="connsiteX25" fmla="*/ 666750 w 673894"/>
              <a:gd name="connsiteY25" fmla="*/ 258959 h 270866"/>
              <a:gd name="connsiteX26" fmla="*/ 671513 w 673894"/>
              <a:gd name="connsiteY26" fmla="*/ 266103 h 270866"/>
              <a:gd name="connsiteX27" fmla="*/ 673894 w 673894"/>
              <a:gd name="connsiteY27" fmla="*/ 270866 h 270866"/>
              <a:gd name="connsiteX28" fmla="*/ 673894 w 673894"/>
              <a:gd name="connsiteY28" fmla="*/ 270866 h 270866"/>
              <a:gd name="connsiteX0" fmla="*/ 0 w 673894"/>
              <a:gd name="connsiteY0" fmla="*/ 249434 h 270866"/>
              <a:gd name="connsiteX1" fmla="*/ 0 w 673894"/>
              <a:gd name="connsiteY1" fmla="*/ 249434 h 270866"/>
              <a:gd name="connsiteX2" fmla="*/ 366713 w 673894"/>
              <a:gd name="connsiteY2" fmla="*/ 4166 h 270866"/>
              <a:gd name="connsiteX3" fmla="*/ 373856 w 673894"/>
              <a:gd name="connsiteY3" fmla="*/ 6547 h 270866"/>
              <a:gd name="connsiteX4" fmla="*/ 383381 w 673894"/>
              <a:gd name="connsiteY4" fmla="*/ 8928 h 270866"/>
              <a:gd name="connsiteX5" fmla="*/ 400050 w 673894"/>
              <a:gd name="connsiteY5" fmla="*/ 16072 h 270866"/>
              <a:gd name="connsiteX6" fmla="*/ 411956 w 673894"/>
              <a:gd name="connsiteY6" fmla="*/ 20834 h 270866"/>
              <a:gd name="connsiteX7" fmla="*/ 435769 w 673894"/>
              <a:gd name="connsiteY7" fmla="*/ 27978 h 270866"/>
              <a:gd name="connsiteX8" fmla="*/ 464344 w 673894"/>
              <a:gd name="connsiteY8" fmla="*/ 44647 h 270866"/>
              <a:gd name="connsiteX9" fmla="*/ 476250 w 673894"/>
              <a:gd name="connsiteY9" fmla="*/ 51791 h 270866"/>
              <a:gd name="connsiteX10" fmla="*/ 485775 w 673894"/>
              <a:gd name="connsiteY10" fmla="*/ 58934 h 270866"/>
              <a:gd name="connsiteX11" fmla="*/ 500063 w 673894"/>
              <a:gd name="connsiteY11" fmla="*/ 68459 h 270866"/>
              <a:gd name="connsiteX12" fmla="*/ 507206 w 673894"/>
              <a:gd name="connsiteY12" fmla="*/ 73222 h 270866"/>
              <a:gd name="connsiteX13" fmla="*/ 514350 w 673894"/>
              <a:gd name="connsiteY13" fmla="*/ 80366 h 270866"/>
              <a:gd name="connsiteX14" fmla="*/ 545306 w 673894"/>
              <a:gd name="connsiteY14" fmla="*/ 104178 h 270866"/>
              <a:gd name="connsiteX15" fmla="*/ 564356 w 673894"/>
              <a:gd name="connsiteY15" fmla="*/ 123228 h 270866"/>
              <a:gd name="connsiteX16" fmla="*/ 588169 w 673894"/>
              <a:gd name="connsiteY16" fmla="*/ 144659 h 270866"/>
              <a:gd name="connsiteX17" fmla="*/ 597694 w 673894"/>
              <a:gd name="connsiteY17" fmla="*/ 158947 h 270866"/>
              <a:gd name="connsiteX18" fmla="*/ 614363 w 673894"/>
              <a:gd name="connsiteY18" fmla="*/ 180378 h 270866"/>
              <a:gd name="connsiteX19" fmla="*/ 621506 w 673894"/>
              <a:gd name="connsiteY19" fmla="*/ 189903 h 270866"/>
              <a:gd name="connsiteX20" fmla="*/ 638175 w 673894"/>
              <a:gd name="connsiteY20" fmla="*/ 213716 h 270866"/>
              <a:gd name="connsiteX21" fmla="*/ 642938 w 673894"/>
              <a:gd name="connsiteY21" fmla="*/ 223241 h 270866"/>
              <a:gd name="connsiteX22" fmla="*/ 650081 w 673894"/>
              <a:gd name="connsiteY22" fmla="*/ 232766 h 270866"/>
              <a:gd name="connsiteX23" fmla="*/ 664369 w 673894"/>
              <a:gd name="connsiteY23" fmla="*/ 251816 h 270866"/>
              <a:gd name="connsiteX24" fmla="*/ 666750 w 673894"/>
              <a:gd name="connsiteY24" fmla="*/ 258959 h 270866"/>
              <a:gd name="connsiteX25" fmla="*/ 671513 w 673894"/>
              <a:gd name="connsiteY25" fmla="*/ 266103 h 270866"/>
              <a:gd name="connsiteX26" fmla="*/ 673894 w 673894"/>
              <a:gd name="connsiteY26" fmla="*/ 270866 h 270866"/>
              <a:gd name="connsiteX27" fmla="*/ 673894 w 673894"/>
              <a:gd name="connsiteY27" fmla="*/ 270866 h 270866"/>
              <a:gd name="connsiteX0" fmla="*/ 0 w 673894"/>
              <a:gd name="connsiteY0" fmla="*/ 262326 h 283758"/>
              <a:gd name="connsiteX1" fmla="*/ 0 w 673894"/>
              <a:gd name="connsiteY1" fmla="*/ 262326 h 283758"/>
              <a:gd name="connsiteX2" fmla="*/ 366713 w 673894"/>
              <a:gd name="connsiteY2" fmla="*/ 17058 h 283758"/>
              <a:gd name="connsiteX3" fmla="*/ 383381 w 673894"/>
              <a:gd name="connsiteY3" fmla="*/ 21820 h 283758"/>
              <a:gd name="connsiteX4" fmla="*/ 400050 w 673894"/>
              <a:gd name="connsiteY4" fmla="*/ 28964 h 283758"/>
              <a:gd name="connsiteX5" fmla="*/ 411956 w 673894"/>
              <a:gd name="connsiteY5" fmla="*/ 33726 h 283758"/>
              <a:gd name="connsiteX6" fmla="*/ 435769 w 673894"/>
              <a:gd name="connsiteY6" fmla="*/ 40870 h 283758"/>
              <a:gd name="connsiteX7" fmla="*/ 464344 w 673894"/>
              <a:gd name="connsiteY7" fmla="*/ 57539 h 283758"/>
              <a:gd name="connsiteX8" fmla="*/ 476250 w 673894"/>
              <a:gd name="connsiteY8" fmla="*/ 64683 h 283758"/>
              <a:gd name="connsiteX9" fmla="*/ 485775 w 673894"/>
              <a:gd name="connsiteY9" fmla="*/ 71826 h 283758"/>
              <a:gd name="connsiteX10" fmla="*/ 500063 w 673894"/>
              <a:gd name="connsiteY10" fmla="*/ 81351 h 283758"/>
              <a:gd name="connsiteX11" fmla="*/ 507206 w 673894"/>
              <a:gd name="connsiteY11" fmla="*/ 86114 h 283758"/>
              <a:gd name="connsiteX12" fmla="*/ 514350 w 673894"/>
              <a:gd name="connsiteY12" fmla="*/ 93258 h 283758"/>
              <a:gd name="connsiteX13" fmla="*/ 545306 w 673894"/>
              <a:gd name="connsiteY13" fmla="*/ 117070 h 283758"/>
              <a:gd name="connsiteX14" fmla="*/ 564356 w 673894"/>
              <a:gd name="connsiteY14" fmla="*/ 136120 h 283758"/>
              <a:gd name="connsiteX15" fmla="*/ 588169 w 673894"/>
              <a:gd name="connsiteY15" fmla="*/ 157551 h 283758"/>
              <a:gd name="connsiteX16" fmla="*/ 597694 w 673894"/>
              <a:gd name="connsiteY16" fmla="*/ 171839 h 283758"/>
              <a:gd name="connsiteX17" fmla="*/ 614363 w 673894"/>
              <a:gd name="connsiteY17" fmla="*/ 193270 h 283758"/>
              <a:gd name="connsiteX18" fmla="*/ 621506 w 673894"/>
              <a:gd name="connsiteY18" fmla="*/ 202795 h 283758"/>
              <a:gd name="connsiteX19" fmla="*/ 638175 w 673894"/>
              <a:gd name="connsiteY19" fmla="*/ 226608 h 283758"/>
              <a:gd name="connsiteX20" fmla="*/ 642938 w 673894"/>
              <a:gd name="connsiteY20" fmla="*/ 236133 h 283758"/>
              <a:gd name="connsiteX21" fmla="*/ 650081 w 673894"/>
              <a:gd name="connsiteY21" fmla="*/ 245658 h 283758"/>
              <a:gd name="connsiteX22" fmla="*/ 664369 w 673894"/>
              <a:gd name="connsiteY22" fmla="*/ 264708 h 283758"/>
              <a:gd name="connsiteX23" fmla="*/ 666750 w 673894"/>
              <a:gd name="connsiteY23" fmla="*/ 271851 h 283758"/>
              <a:gd name="connsiteX24" fmla="*/ 671513 w 673894"/>
              <a:gd name="connsiteY24" fmla="*/ 278995 h 283758"/>
              <a:gd name="connsiteX25" fmla="*/ 673894 w 673894"/>
              <a:gd name="connsiteY25" fmla="*/ 283758 h 283758"/>
              <a:gd name="connsiteX26" fmla="*/ 673894 w 673894"/>
              <a:gd name="connsiteY26" fmla="*/ 283758 h 283758"/>
              <a:gd name="connsiteX0" fmla="*/ 0 w 673894"/>
              <a:gd name="connsiteY0" fmla="*/ 260403 h 281835"/>
              <a:gd name="connsiteX1" fmla="*/ 0 w 673894"/>
              <a:gd name="connsiteY1" fmla="*/ 260403 h 281835"/>
              <a:gd name="connsiteX2" fmla="*/ 366713 w 673894"/>
              <a:gd name="connsiteY2" fmla="*/ 15135 h 281835"/>
              <a:gd name="connsiteX3" fmla="*/ 400050 w 673894"/>
              <a:gd name="connsiteY3" fmla="*/ 27041 h 281835"/>
              <a:gd name="connsiteX4" fmla="*/ 411956 w 673894"/>
              <a:gd name="connsiteY4" fmla="*/ 31803 h 281835"/>
              <a:gd name="connsiteX5" fmla="*/ 435769 w 673894"/>
              <a:gd name="connsiteY5" fmla="*/ 38947 h 281835"/>
              <a:gd name="connsiteX6" fmla="*/ 464344 w 673894"/>
              <a:gd name="connsiteY6" fmla="*/ 55616 h 281835"/>
              <a:gd name="connsiteX7" fmla="*/ 476250 w 673894"/>
              <a:gd name="connsiteY7" fmla="*/ 62760 h 281835"/>
              <a:gd name="connsiteX8" fmla="*/ 485775 w 673894"/>
              <a:gd name="connsiteY8" fmla="*/ 69903 h 281835"/>
              <a:gd name="connsiteX9" fmla="*/ 500063 w 673894"/>
              <a:gd name="connsiteY9" fmla="*/ 79428 h 281835"/>
              <a:gd name="connsiteX10" fmla="*/ 507206 w 673894"/>
              <a:gd name="connsiteY10" fmla="*/ 84191 h 281835"/>
              <a:gd name="connsiteX11" fmla="*/ 514350 w 673894"/>
              <a:gd name="connsiteY11" fmla="*/ 91335 h 281835"/>
              <a:gd name="connsiteX12" fmla="*/ 545306 w 673894"/>
              <a:gd name="connsiteY12" fmla="*/ 115147 h 281835"/>
              <a:gd name="connsiteX13" fmla="*/ 564356 w 673894"/>
              <a:gd name="connsiteY13" fmla="*/ 134197 h 281835"/>
              <a:gd name="connsiteX14" fmla="*/ 588169 w 673894"/>
              <a:gd name="connsiteY14" fmla="*/ 155628 h 281835"/>
              <a:gd name="connsiteX15" fmla="*/ 597694 w 673894"/>
              <a:gd name="connsiteY15" fmla="*/ 169916 h 281835"/>
              <a:gd name="connsiteX16" fmla="*/ 614363 w 673894"/>
              <a:gd name="connsiteY16" fmla="*/ 191347 h 281835"/>
              <a:gd name="connsiteX17" fmla="*/ 621506 w 673894"/>
              <a:gd name="connsiteY17" fmla="*/ 200872 h 281835"/>
              <a:gd name="connsiteX18" fmla="*/ 638175 w 673894"/>
              <a:gd name="connsiteY18" fmla="*/ 224685 h 281835"/>
              <a:gd name="connsiteX19" fmla="*/ 642938 w 673894"/>
              <a:gd name="connsiteY19" fmla="*/ 234210 h 281835"/>
              <a:gd name="connsiteX20" fmla="*/ 650081 w 673894"/>
              <a:gd name="connsiteY20" fmla="*/ 243735 h 281835"/>
              <a:gd name="connsiteX21" fmla="*/ 664369 w 673894"/>
              <a:gd name="connsiteY21" fmla="*/ 262785 h 281835"/>
              <a:gd name="connsiteX22" fmla="*/ 666750 w 673894"/>
              <a:gd name="connsiteY22" fmla="*/ 269928 h 281835"/>
              <a:gd name="connsiteX23" fmla="*/ 671513 w 673894"/>
              <a:gd name="connsiteY23" fmla="*/ 277072 h 281835"/>
              <a:gd name="connsiteX24" fmla="*/ 673894 w 673894"/>
              <a:gd name="connsiteY24" fmla="*/ 281835 h 281835"/>
              <a:gd name="connsiteX25" fmla="*/ 673894 w 673894"/>
              <a:gd name="connsiteY25" fmla="*/ 281835 h 281835"/>
              <a:gd name="connsiteX0" fmla="*/ 0 w 673894"/>
              <a:gd name="connsiteY0" fmla="*/ 249435 h 270867"/>
              <a:gd name="connsiteX1" fmla="*/ 0 w 673894"/>
              <a:gd name="connsiteY1" fmla="*/ 249435 h 270867"/>
              <a:gd name="connsiteX2" fmla="*/ 400050 w 673894"/>
              <a:gd name="connsiteY2" fmla="*/ 16073 h 270867"/>
              <a:gd name="connsiteX3" fmla="*/ 411956 w 673894"/>
              <a:gd name="connsiteY3" fmla="*/ 20835 h 270867"/>
              <a:gd name="connsiteX4" fmla="*/ 435769 w 673894"/>
              <a:gd name="connsiteY4" fmla="*/ 27979 h 270867"/>
              <a:gd name="connsiteX5" fmla="*/ 464344 w 673894"/>
              <a:gd name="connsiteY5" fmla="*/ 44648 h 270867"/>
              <a:gd name="connsiteX6" fmla="*/ 476250 w 673894"/>
              <a:gd name="connsiteY6" fmla="*/ 51792 h 270867"/>
              <a:gd name="connsiteX7" fmla="*/ 485775 w 673894"/>
              <a:gd name="connsiteY7" fmla="*/ 58935 h 270867"/>
              <a:gd name="connsiteX8" fmla="*/ 500063 w 673894"/>
              <a:gd name="connsiteY8" fmla="*/ 68460 h 270867"/>
              <a:gd name="connsiteX9" fmla="*/ 507206 w 673894"/>
              <a:gd name="connsiteY9" fmla="*/ 73223 h 270867"/>
              <a:gd name="connsiteX10" fmla="*/ 514350 w 673894"/>
              <a:gd name="connsiteY10" fmla="*/ 80367 h 270867"/>
              <a:gd name="connsiteX11" fmla="*/ 545306 w 673894"/>
              <a:gd name="connsiteY11" fmla="*/ 104179 h 270867"/>
              <a:gd name="connsiteX12" fmla="*/ 564356 w 673894"/>
              <a:gd name="connsiteY12" fmla="*/ 123229 h 270867"/>
              <a:gd name="connsiteX13" fmla="*/ 588169 w 673894"/>
              <a:gd name="connsiteY13" fmla="*/ 144660 h 270867"/>
              <a:gd name="connsiteX14" fmla="*/ 597694 w 673894"/>
              <a:gd name="connsiteY14" fmla="*/ 158948 h 270867"/>
              <a:gd name="connsiteX15" fmla="*/ 614363 w 673894"/>
              <a:gd name="connsiteY15" fmla="*/ 180379 h 270867"/>
              <a:gd name="connsiteX16" fmla="*/ 621506 w 673894"/>
              <a:gd name="connsiteY16" fmla="*/ 189904 h 270867"/>
              <a:gd name="connsiteX17" fmla="*/ 638175 w 673894"/>
              <a:gd name="connsiteY17" fmla="*/ 213717 h 270867"/>
              <a:gd name="connsiteX18" fmla="*/ 642938 w 673894"/>
              <a:gd name="connsiteY18" fmla="*/ 223242 h 270867"/>
              <a:gd name="connsiteX19" fmla="*/ 650081 w 673894"/>
              <a:gd name="connsiteY19" fmla="*/ 232767 h 270867"/>
              <a:gd name="connsiteX20" fmla="*/ 664369 w 673894"/>
              <a:gd name="connsiteY20" fmla="*/ 251817 h 270867"/>
              <a:gd name="connsiteX21" fmla="*/ 666750 w 673894"/>
              <a:gd name="connsiteY21" fmla="*/ 258960 h 270867"/>
              <a:gd name="connsiteX22" fmla="*/ 671513 w 673894"/>
              <a:gd name="connsiteY22" fmla="*/ 266104 h 270867"/>
              <a:gd name="connsiteX23" fmla="*/ 673894 w 673894"/>
              <a:gd name="connsiteY23" fmla="*/ 270867 h 270867"/>
              <a:gd name="connsiteX24" fmla="*/ 673894 w 673894"/>
              <a:gd name="connsiteY24" fmla="*/ 270867 h 270867"/>
              <a:gd name="connsiteX0" fmla="*/ 0 w 673894"/>
              <a:gd name="connsiteY0" fmla="*/ 228600 h 250032"/>
              <a:gd name="connsiteX1" fmla="*/ 0 w 673894"/>
              <a:gd name="connsiteY1" fmla="*/ 228600 h 250032"/>
              <a:gd name="connsiteX2" fmla="*/ 411956 w 673894"/>
              <a:gd name="connsiteY2" fmla="*/ 0 h 250032"/>
              <a:gd name="connsiteX3" fmla="*/ 435769 w 673894"/>
              <a:gd name="connsiteY3" fmla="*/ 7144 h 250032"/>
              <a:gd name="connsiteX4" fmla="*/ 464344 w 673894"/>
              <a:gd name="connsiteY4" fmla="*/ 23813 h 250032"/>
              <a:gd name="connsiteX5" fmla="*/ 476250 w 673894"/>
              <a:gd name="connsiteY5" fmla="*/ 30957 h 250032"/>
              <a:gd name="connsiteX6" fmla="*/ 485775 w 673894"/>
              <a:gd name="connsiteY6" fmla="*/ 38100 h 250032"/>
              <a:gd name="connsiteX7" fmla="*/ 500063 w 673894"/>
              <a:gd name="connsiteY7" fmla="*/ 47625 h 250032"/>
              <a:gd name="connsiteX8" fmla="*/ 507206 w 673894"/>
              <a:gd name="connsiteY8" fmla="*/ 52388 h 250032"/>
              <a:gd name="connsiteX9" fmla="*/ 514350 w 673894"/>
              <a:gd name="connsiteY9" fmla="*/ 59532 h 250032"/>
              <a:gd name="connsiteX10" fmla="*/ 545306 w 673894"/>
              <a:gd name="connsiteY10" fmla="*/ 83344 h 250032"/>
              <a:gd name="connsiteX11" fmla="*/ 564356 w 673894"/>
              <a:gd name="connsiteY11" fmla="*/ 102394 h 250032"/>
              <a:gd name="connsiteX12" fmla="*/ 588169 w 673894"/>
              <a:gd name="connsiteY12" fmla="*/ 123825 h 250032"/>
              <a:gd name="connsiteX13" fmla="*/ 597694 w 673894"/>
              <a:gd name="connsiteY13" fmla="*/ 138113 h 250032"/>
              <a:gd name="connsiteX14" fmla="*/ 614363 w 673894"/>
              <a:gd name="connsiteY14" fmla="*/ 159544 h 250032"/>
              <a:gd name="connsiteX15" fmla="*/ 621506 w 673894"/>
              <a:gd name="connsiteY15" fmla="*/ 169069 h 250032"/>
              <a:gd name="connsiteX16" fmla="*/ 638175 w 673894"/>
              <a:gd name="connsiteY16" fmla="*/ 192882 h 250032"/>
              <a:gd name="connsiteX17" fmla="*/ 642938 w 673894"/>
              <a:gd name="connsiteY17" fmla="*/ 202407 h 250032"/>
              <a:gd name="connsiteX18" fmla="*/ 650081 w 673894"/>
              <a:gd name="connsiteY18" fmla="*/ 211932 h 250032"/>
              <a:gd name="connsiteX19" fmla="*/ 664369 w 673894"/>
              <a:gd name="connsiteY19" fmla="*/ 230982 h 250032"/>
              <a:gd name="connsiteX20" fmla="*/ 666750 w 673894"/>
              <a:gd name="connsiteY20" fmla="*/ 238125 h 250032"/>
              <a:gd name="connsiteX21" fmla="*/ 671513 w 673894"/>
              <a:gd name="connsiteY21" fmla="*/ 245269 h 250032"/>
              <a:gd name="connsiteX22" fmla="*/ 673894 w 673894"/>
              <a:gd name="connsiteY22" fmla="*/ 250032 h 250032"/>
              <a:gd name="connsiteX23" fmla="*/ 673894 w 673894"/>
              <a:gd name="connsiteY23" fmla="*/ 250032 h 250032"/>
              <a:gd name="connsiteX0" fmla="*/ 0 w 673894"/>
              <a:gd name="connsiteY0" fmla="*/ 221456 h 242888"/>
              <a:gd name="connsiteX1" fmla="*/ 0 w 673894"/>
              <a:gd name="connsiteY1" fmla="*/ 221456 h 242888"/>
              <a:gd name="connsiteX2" fmla="*/ 435769 w 673894"/>
              <a:gd name="connsiteY2" fmla="*/ 0 h 242888"/>
              <a:gd name="connsiteX3" fmla="*/ 464344 w 673894"/>
              <a:gd name="connsiteY3" fmla="*/ 16669 h 242888"/>
              <a:gd name="connsiteX4" fmla="*/ 476250 w 673894"/>
              <a:gd name="connsiteY4" fmla="*/ 23813 h 242888"/>
              <a:gd name="connsiteX5" fmla="*/ 485775 w 673894"/>
              <a:gd name="connsiteY5" fmla="*/ 30956 h 242888"/>
              <a:gd name="connsiteX6" fmla="*/ 500063 w 673894"/>
              <a:gd name="connsiteY6" fmla="*/ 40481 h 242888"/>
              <a:gd name="connsiteX7" fmla="*/ 507206 w 673894"/>
              <a:gd name="connsiteY7" fmla="*/ 45244 h 242888"/>
              <a:gd name="connsiteX8" fmla="*/ 514350 w 673894"/>
              <a:gd name="connsiteY8" fmla="*/ 52388 h 242888"/>
              <a:gd name="connsiteX9" fmla="*/ 545306 w 673894"/>
              <a:gd name="connsiteY9" fmla="*/ 76200 h 242888"/>
              <a:gd name="connsiteX10" fmla="*/ 564356 w 673894"/>
              <a:gd name="connsiteY10" fmla="*/ 95250 h 242888"/>
              <a:gd name="connsiteX11" fmla="*/ 588169 w 673894"/>
              <a:gd name="connsiteY11" fmla="*/ 116681 h 242888"/>
              <a:gd name="connsiteX12" fmla="*/ 597694 w 673894"/>
              <a:gd name="connsiteY12" fmla="*/ 130969 h 242888"/>
              <a:gd name="connsiteX13" fmla="*/ 614363 w 673894"/>
              <a:gd name="connsiteY13" fmla="*/ 152400 h 242888"/>
              <a:gd name="connsiteX14" fmla="*/ 621506 w 673894"/>
              <a:gd name="connsiteY14" fmla="*/ 161925 h 242888"/>
              <a:gd name="connsiteX15" fmla="*/ 638175 w 673894"/>
              <a:gd name="connsiteY15" fmla="*/ 185738 h 242888"/>
              <a:gd name="connsiteX16" fmla="*/ 642938 w 673894"/>
              <a:gd name="connsiteY16" fmla="*/ 195263 h 242888"/>
              <a:gd name="connsiteX17" fmla="*/ 650081 w 673894"/>
              <a:gd name="connsiteY17" fmla="*/ 204788 h 242888"/>
              <a:gd name="connsiteX18" fmla="*/ 664369 w 673894"/>
              <a:gd name="connsiteY18" fmla="*/ 223838 h 242888"/>
              <a:gd name="connsiteX19" fmla="*/ 666750 w 673894"/>
              <a:gd name="connsiteY19" fmla="*/ 230981 h 242888"/>
              <a:gd name="connsiteX20" fmla="*/ 671513 w 673894"/>
              <a:gd name="connsiteY20" fmla="*/ 238125 h 242888"/>
              <a:gd name="connsiteX21" fmla="*/ 673894 w 673894"/>
              <a:gd name="connsiteY21" fmla="*/ 242888 h 242888"/>
              <a:gd name="connsiteX22" fmla="*/ 673894 w 673894"/>
              <a:gd name="connsiteY22" fmla="*/ 242888 h 242888"/>
              <a:gd name="connsiteX0" fmla="*/ 0 w 673894"/>
              <a:gd name="connsiteY0" fmla="*/ 204787 h 226219"/>
              <a:gd name="connsiteX1" fmla="*/ 0 w 673894"/>
              <a:gd name="connsiteY1" fmla="*/ 204787 h 226219"/>
              <a:gd name="connsiteX2" fmla="*/ 464344 w 673894"/>
              <a:gd name="connsiteY2" fmla="*/ 0 h 226219"/>
              <a:gd name="connsiteX3" fmla="*/ 476250 w 673894"/>
              <a:gd name="connsiteY3" fmla="*/ 7144 h 226219"/>
              <a:gd name="connsiteX4" fmla="*/ 485775 w 673894"/>
              <a:gd name="connsiteY4" fmla="*/ 14287 h 226219"/>
              <a:gd name="connsiteX5" fmla="*/ 500063 w 673894"/>
              <a:gd name="connsiteY5" fmla="*/ 23812 h 226219"/>
              <a:gd name="connsiteX6" fmla="*/ 507206 w 673894"/>
              <a:gd name="connsiteY6" fmla="*/ 28575 h 226219"/>
              <a:gd name="connsiteX7" fmla="*/ 514350 w 673894"/>
              <a:gd name="connsiteY7" fmla="*/ 35719 h 226219"/>
              <a:gd name="connsiteX8" fmla="*/ 545306 w 673894"/>
              <a:gd name="connsiteY8" fmla="*/ 59531 h 226219"/>
              <a:gd name="connsiteX9" fmla="*/ 564356 w 673894"/>
              <a:gd name="connsiteY9" fmla="*/ 78581 h 226219"/>
              <a:gd name="connsiteX10" fmla="*/ 588169 w 673894"/>
              <a:gd name="connsiteY10" fmla="*/ 100012 h 226219"/>
              <a:gd name="connsiteX11" fmla="*/ 597694 w 673894"/>
              <a:gd name="connsiteY11" fmla="*/ 114300 h 226219"/>
              <a:gd name="connsiteX12" fmla="*/ 614363 w 673894"/>
              <a:gd name="connsiteY12" fmla="*/ 135731 h 226219"/>
              <a:gd name="connsiteX13" fmla="*/ 621506 w 673894"/>
              <a:gd name="connsiteY13" fmla="*/ 145256 h 226219"/>
              <a:gd name="connsiteX14" fmla="*/ 638175 w 673894"/>
              <a:gd name="connsiteY14" fmla="*/ 169069 h 226219"/>
              <a:gd name="connsiteX15" fmla="*/ 642938 w 673894"/>
              <a:gd name="connsiteY15" fmla="*/ 178594 h 226219"/>
              <a:gd name="connsiteX16" fmla="*/ 650081 w 673894"/>
              <a:gd name="connsiteY16" fmla="*/ 188119 h 226219"/>
              <a:gd name="connsiteX17" fmla="*/ 664369 w 673894"/>
              <a:gd name="connsiteY17" fmla="*/ 207169 h 226219"/>
              <a:gd name="connsiteX18" fmla="*/ 666750 w 673894"/>
              <a:gd name="connsiteY18" fmla="*/ 214312 h 226219"/>
              <a:gd name="connsiteX19" fmla="*/ 671513 w 673894"/>
              <a:gd name="connsiteY19" fmla="*/ 221456 h 226219"/>
              <a:gd name="connsiteX20" fmla="*/ 673894 w 673894"/>
              <a:gd name="connsiteY20" fmla="*/ 226219 h 226219"/>
              <a:gd name="connsiteX21" fmla="*/ 673894 w 673894"/>
              <a:gd name="connsiteY21" fmla="*/ 226219 h 226219"/>
              <a:gd name="connsiteX0" fmla="*/ 0 w 673894"/>
              <a:gd name="connsiteY0" fmla="*/ 197643 h 219075"/>
              <a:gd name="connsiteX1" fmla="*/ 0 w 673894"/>
              <a:gd name="connsiteY1" fmla="*/ 197643 h 219075"/>
              <a:gd name="connsiteX2" fmla="*/ 476250 w 673894"/>
              <a:gd name="connsiteY2" fmla="*/ 0 h 219075"/>
              <a:gd name="connsiteX3" fmla="*/ 485775 w 673894"/>
              <a:gd name="connsiteY3" fmla="*/ 7143 h 219075"/>
              <a:gd name="connsiteX4" fmla="*/ 500063 w 673894"/>
              <a:gd name="connsiteY4" fmla="*/ 16668 h 219075"/>
              <a:gd name="connsiteX5" fmla="*/ 507206 w 673894"/>
              <a:gd name="connsiteY5" fmla="*/ 21431 h 219075"/>
              <a:gd name="connsiteX6" fmla="*/ 514350 w 673894"/>
              <a:gd name="connsiteY6" fmla="*/ 28575 h 219075"/>
              <a:gd name="connsiteX7" fmla="*/ 545306 w 673894"/>
              <a:gd name="connsiteY7" fmla="*/ 52387 h 219075"/>
              <a:gd name="connsiteX8" fmla="*/ 564356 w 673894"/>
              <a:gd name="connsiteY8" fmla="*/ 71437 h 219075"/>
              <a:gd name="connsiteX9" fmla="*/ 588169 w 673894"/>
              <a:gd name="connsiteY9" fmla="*/ 92868 h 219075"/>
              <a:gd name="connsiteX10" fmla="*/ 597694 w 673894"/>
              <a:gd name="connsiteY10" fmla="*/ 107156 h 219075"/>
              <a:gd name="connsiteX11" fmla="*/ 614363 w 673894"/>
              <a:gd name="connsiteY11" fmla="*/ 128587 h 219075"/>
              <a:gd name="connsiteX12" fmla="*/ 621506 w 673894"/>
              <a:gd name="connsiteY12" fmla="*/ 138112 h 219075"/>
              <a:gd name="connsiteX13" fmla="*/ 638175 w 673894"/>
              <a:gd name="connsiteY13" fmla="*/ 161925 h 219075"/>
              <a:gd name="connsiteX14" fmla="*/ 642938 w 673894"/>
              <a:gd name="connsiteY14" fmla="*/ 171450 h 219075"/>
              <a:gd name="connsiteX15" fmla="*/ 650081 w 673894"/>
              <a:gd name="connsiteY15" fmla="*/ 180975 h 219075"/>
              <a:gd name="connsiteX16" fmla="*/ 664369 w 673894"/>
              <a:gd name="connsiteY16" fmla="*/ 200025 h 219075"/>
              <a:gd name="connsiteX17" fmla="*/ 666750 w 673894"/>
              <a:gd name="connsiteY17" fmla="*/ 207168 h 219075"/>
              <a:gd name="connsiteX18" fmla="*/ 671513 w 673894"/>
              <a:gd name="connsiteY18" fmla="*/ 214312 h 219075"/>
              <a:gd name="connsiteX19" fmla="*/ 673894 w 673894"/>
              <a:gd name="connsiteY19" fmla="*/ 219075 h 219075"/>
              <a:gd name="connsiteX20" fmla="*/ 673894 w 673894"/>
              <a:gd name="connsiteY20" fmla="*/ 219075 h 219075"/>
              <a:gd name="connsiteX0" fmla="*/ 0 w 673894"/>
              <a:gd name="connsiteY0" fmla="*/ 208270 h 229702"/>
              <a:gd name="connsiteX1" fmla="*/ 0 w 673894"/>
              <a:gd name="connsiteY1" fmla="*/ 208270 h 229702"/>
              <a:gd name="connsiteX2" fmla="*/ 476250 w 673894"/>
              <a:gd name="connsiteY2" fmla="*/ 10627 h 229702"/>
              <a:gd name="connsiteX3" fmla="*/ 500063 w 673894"/>
              <a:gd name="connsiteY3" fmla="*/ 27295 h 229702"/>
              <a:gd name="connsiteX4" fmla="*/ 507206 w 673894"/>
              <a:gd name="connsiteY4" fmla="*/ 32058 h 229702"/>
              <a:gd name="connsiteX5" fmla="*/ 514350 w 673894"/>
              <a:gd name="connsiteY5" fmla="*/ 39202 h 229702"/>
              <a:gd name="connsiteX6" fmla="*/ 545306 w 673894"/>
              <a:gd name="connsiteY6" fmla="*/ 63014 h 229702"/>
              <a:gd name="connsiteX7" fmla="*/ 564356 w 673894"/>
              <a:gd name="connsiteY7" fmla="*/ 82064 h 229702"/>
              <a:gd name="connsiteX8" fmla="*/ 588169 w 673894"/>
              <a:gd name="connsiteY8" fmla="*/ 103495 h 229702"/>
              <a:gd name="connsiteX9" fmla="*/ 597694 w 673894"/>
              <a:gd name="connsiteY9" fmla="*/ 117783 h 229702"/>
              <a:gd name="connsiteX10" fmla="*/ 614363 w 673894"/>
              <a:gd name="connsiteY10" fmla="*/ 139214 h 229702"/>
              <a:gd name="connsiteX11" fmla="*/ 621506 w 673894"/>
              <a:gd name="connsiteY11" fmla="*/ 148739 h 229702"/>
              <a:gd name="connsiteX12" fmla="*/ 638175 w 673894"/>
              <a:gd name="connsiteY12" fmla="*/ 172552 h 229702"/>
              <a:gd name="connsiteX13" fmla="*/ 642938 w 673894"/>
              <a:gd name="connsiteY13" fmla="*/ 182077 h 229702"/>
              <a:gd name="connsiteX14" fmla="*/ 650081 w 673894"/>
              <a:gd name="connsiteY14" fmla="*/ 191602 h 229702"/>
              <a:gd name="connsiteX15" fmla="*/ 664369 w 673894"/>
              <a:gd name="connsiteY15" fmla="*/ 210652 h 229702"/>
              <a:gd name="connsiteX16" fmla="*/ 666750 w 673894"/>
              <a:gd name="connsiteY16" fmla="*/ 217795 h 229702"/>
              <a:gd name="connsiteX17" fmla="*/ 671513 w 673894"/>
              <a:gd name="connsiteY17" fmla="*/ 224939 h 229702"/>
              <a:gd name="connsiteX18" fmla="*/ 673894 w 673894"/>
              <a:gd name="connsiteY18" fmla="*/ 229702 h 229702"/>
              <a:gd name="connsiteX19" fmla="*/ 673894 w 673894"/>
              <a:gd name="connsiteY19" fmla="*/ 229702 h 229702"/>
              <a:gd name="connsiteX0" fmla="*/ 0 w 673894"/>
              <a:gd name="connsiteY0" fmla="*/ 207372 h 228804"/>
              <a:gd name="connsiteX1" fmla="*/ 0 w 673894"/>
              <a:gd name="connsiteY1" fmla="*/ 207372 h 228804"/>
              <a:gd name="connsiteX2" fmla="*/ 476250 w 673894"/>
              <a:gd name="connsiteY2" fmla="*/ 9729 h 228804"/>
              <a:gd name="connsiteX3" fmla="*/ 507206 w 673894"/>
              <a:gd name="connsiteY3" fmla="*/ 31160 h 228804"/>
              <a:gd name="connsiteX4" fmla="*/ 514350 w 673894"/>
              <a:gd name="connsiteY4" fmla="*/ 38304 h 228804"/>
              <a:gd name="connsiteX5" fmla="*/ 545306 w 673894"/>
              <a:gd name="connsiteY5" fmla="*/ 62116 h 228804"/>
              <a:gd name="connsiteX6" fmla="*/ 564356 w 673894"/>
              <a:gd name="connsiteY6" fmla="*/ 81166 h 228804"/>
              <a:gd name="connsiteX7" fmla="*/ 588169 w 673894"/>
              <a:gd name="connsiteY7" fmla="*/ 102597 h 228804"/>
              <a:gd name="connsiteX8" fmla="*/ 597694 w 673894"/>
              <a:gd name="connsiteY8" fmla="*/ 116885 h 228804"/>
              <a:gd name="connsiteX9" fmla="*/ 614363 w 673894"/>
              <a:gd name="connsiteY9" fmla="*/ 138316 h 228804"/>
              <a:gd name="connsiteX10" fmla="*/ 621506 w 673894"/>
              <a:gd name="connsiteY10" fmla="*/ 147841 h 228804"/>
              <a:gd name="connsiteX11" fmla="*/ 638175 w 673894"/>
              <a:gd name="connsiteY11" fmla="*/ 171654 h 228804"/>
              <a:gd name="connsiteX12" fmla="*/ 642938 w 673894"/>
              <a:gd name="connsiteY12" fmla="*/ 181179 h 228804"/>
              <a:gd name="connsiteX13" fmla="*/ 650081 w 673894"/>
              <a:gd name="connsiteY13" fmla="*/ 190704 h 228804"/>
              <a:gd name="connsiteX14" fmla="*/ 664369 w 673894"/>
              <a:gd name="connsiteY14" fmla="*/ 209754 h 228804"/>
              <a:gd name="connsiteX15" fmla="*/ 666750 w 673894"/>
              <a:gd name="connsiteY15" fmla="*/ 216897 h 228804"/>
              <a:gd name="connsiteX16" fmla="*/ 671513 w 673894"/>
              <a:gd name="connsiteY16" fmla="*/ 224041 h 228804"/>
              <a:gd name="connsiteX17" fmla="*/ 673894 w 673894"/>
              <a:gd name="connsiteY17" fmla="*/ 228804 h 228804"/>
              <a:gd name="connsiteX18" fmla="*/ 673894 w 673894"/>
              <a:gd name="connsiteY18" fmla="*/ 228804 h 228804"/>
              <a:gd name="connsiteX0" fmla="*/ 0 w 673894"/>
              <a:gd name="connsiteY0" fmla="*/ 207912 h 229344"/>
              <a:gd name="connsiteX1" fmla="*/ 0 w 673894"/>
              <a:gd name="connsiteY1" fmla="*/ 207912 h 229344"/>
              <a:gd name="connsiteX2" fmla="*/ 476250 w 673894"/>
              <a:gd name="connsiteY2" fmla="*/ 10269 h 229344"/>
              <a:gd name="connsiteX3" fmla="*/ 507206 w 673894"/>
              <a:gd name="connsiteY3" fmla="*/ 31700 h 229344"/>
              <a:gd name="connsiteX4" fmla="*/ 545306 w 673894"/>
              <a:gd name="connsiteY4" fmla="*/ 62656 h 229344"/>
              <a:gd name="connsiteX5" fmla="*/ 564356 w 673894"/>
              <a:gd name="connsiteY5" fmla="*/ 81706 h 229344"/>
              <a:gd name="connsiteX6" fmla="*/ 588169 w 673894"/>
              <a:gd name="connsiteY6" fmla="*/ 103137 h 229344"/>
              <a:gd name="connsiteX7" fmla="*/ 597694 w 673894"/>
              <a:gd name="connsiteY7" fmla="*/ 117425 h 229344"/>
              <a:gd name="connsiteX8" fmla="*/ 614363 w 673894"/>
              <a:gd name="connsiteY8" fmla="*/ 138856 h 229344"/>
              <a:gd name="connsiteX9" fmla="*/ 621506 w 673894"/>
              <a:gd name="connsiteY9" fmla="*/ 148381 h 229344"/>
              <a:gd name="connsiteX10" fmla="*/ 638175 w 673894"/>
              <a:gd name="connsiteY10" fmla="*/ 172194 h 229344"/>
              <a:gd name="connsiteX11" fmla="*/ 642938 w 673894"/>
              <a:gd name="connsiteY11" fmla="*/ 181719 h 229344"/>
              <a:gd name="connsiteX12" fmla="*/ 650081 w 673894"/>
              <a:gd name="connsiteY12" fmla="*/ 191244 h 229344"/>
              <a:gd name="connsiteX13" fmla="*/ 664369 w 673894"/>
              <a:gd name="connsiteY13" fmla="*/ 210294 h 229344"/>
              <a:gd name="connsiteX14" fmla="*/ 666750 w 673894"/>
              <a:gd name="connsiteY14" fmla="*/ 217437 h 229344"/>
              <a:gd name="connsiteX15" fmla="*/ 671513 w 673894"/>
              <a:gd name="connsiteY15" fmla="*/ 224581 h 229344"/>
              <a:gd name="connsiteX16" fmla="*/ 673894 w 673894"/>
              <a:gd name="connsiteY16" fmla="*/ 229344 h 229344"/>
              <a:gd name="connsiteX17" fmla="*/ 673894 w 673894"/>
              <a:gd name="connsiteY17" fmla="*/ 229344 h 229344"/>
              <a:gd name="connsiteX0" fmla="*/ 0 w 673894"/>
              <a:gd name="connsiteY0" fmla="*/ 203021 h 224453"/>
              <a:gd name="connsiteX1" fmla="*/ 0 w 673894"/>
              <a:gd name="connsiteY1" fmla="*/ 203021 h 224453"/>
              <a:gd name="connsiteX2" fmla="*/ 476250 w 673894"/>
              <a:gd name="connsiteY2" fmla="*/ 5378 h 224453"/>
              <a:gd name="connsiteX3" fmla="*/ 545306 w 673894"/>
              <a:gd name="connsiteY3" fmla="*/ 57765 h 224453"/>
              <a:gd name="connsiteX4" fmla="*/ 564356 w 673894"/>
              <a:gd name="connsiteY4" fmla="*/ 76815 h 224453"/>
              <a:gd name="connsiteX5" fmla="*/ 588169 w 673894"/>
              <a:gd name="connsiteY5" fmla="*/ 98246 h 224453"/>
              <a:gd name="connsiteX6" fmla="*/ 597694 w 673894"/>
              <a:gd name="connsiteY6" fmla="*/ 112534 h 224453"/>
              <a:gd name="connsiteX7" fmla="*/ 614363 w 673894"/>
              <a:gd name="connsiteY7" fmla="*/ 133965 h 224453"/>
              <a:gd name="connsiteX8" fmla="*/ 621506 w 673894"/>
              <a:gd name="connsiteY8" fmla="*/ 143490 h 224453"/>
              <a:gd name="connsiteX9" fmla="*/ 638175 w 673894"/>
              <a:gd name="connsiteY9" fmla="*/ 167303 h 224453"/>
              <a:gd name="connsiteX10" fmla="*/ 642938 w 673894"/>
              <a:gd name="connsiteY10" fmla="*/ 176828 h 224453"/>
              <a:gd name="connsiteX11" fmla="*/ 650081 w 673894"/>
              <a:gd name="connsiteY11" fmla="*/ 186353 h 224453"/>
              <a:gd name="connsiteX12" fmla="*/ 664369 w 673894"/>
              <a:gd name="connsiteY12" fmla="*/ 205403 h 224453"/>
              <a:gd name="connsiteX13" fmla="*/ 666750 w 673894"/>
              <a:gd name="connsiteY13" fmla="*/ 212546 h 224453"/>
              <a:gd name="connsiteX14" fmla="*/ 671513 w 673894"/>
              <a:gd name="connsiteY14" fmla="*/ 219690 h 224453"/>
              <a:gd name="connsiteX15" fmla="*/ 673894 w 673894"/>
              <a:gd name="connsiteY15" fmla="*/ 224453 h 224453"/>
              <a:gd name="connsiteX16" fmla="*/ 673894 w 673894"/>
              <a:gd name="connsiteY16" fmla="*/ 224453 h 224453"/>
              <a:gd name="connsiteX0" fmla="*/ 0 w 673894"/>
              <a:gd name="connsiteY0" fmla="*/ 201257 h 222689"/>
              <a:gd name="connsiteX1" fmla="*/ 0 w 673894"/>
              <a:gd name="connsiteY1" fmla="*/ 201257 h 222689"/>
              <a:gd name="connsiteX2" fmla="*/ 476250 w 673894"/>
              <a:gd name="connsiteY2" fmla="*/ 3614 h 222689"/>
              <a:gd name="connsiteX3" fmla="*/ 564356 w 673894"/>
              <a:gd name="connsiteY3" fmla="*/ 75051 h 222689"/>
              <a:gd name="connsiteX4" fmla="*/ 588169 w 673894"/>
              <a:gd name="connsiteY4" fmla="*/ 96482 h 222689"/>
              <a:gd name="connsiteX5" fmla="*/ 597694 w 673894"/>
              <a:gd name="connsiteY5" fmla="*/ 110770 h 222689"/>
              <a:gd name="connsiteX6" fmla="*/ 614363 w 673894"/>
              <a:gd name="connsiteY6" fmla="*/ 132201 h 222689"/>
              <a:gd name="connsiteX7" fmla="*/ 621506 w 673894"/>
              <a:gd name="connsiteY7" fmla="*/ 141726 h 222689"/>
              <a:gd name="connsiteX8" fmla="*/ 638175 w 673894"/>
              <a:gd name="connsiteY8" fmla="*/ 165539 h 222689"/>
              <a:gd name="connsiteX9" fmla="*/ 642938 w 673894"/>
              <a:gd name="connsiteY9" fmla="*/ 175064 h 222689"/>
              <a:gd name="connsiteX10" fmla="*/ 650081 w 673894"/>
              <a:gd name="connsiteY10" fmla="*/ 184589 h 222689"/>
              <a:gd name="connsiteX11" fmla="*/ 664369 w 673894"/>
              <a:gd name="connsiteY11" fmla="*/ 203639 h 222689"/>
              <a:gd name="connsiteX12" fmla="*/ 666750 w 673894"/>
              <a:gd name="connsiteY12" fmla="*/ 210782 h 222689"/>
              <a:gd name="connsiteX13" fmla="*/ 671513 w 673894"/>
              <a:gd name="connsiteY13" fmla="*/ 217926 h 222689"/>
              <a:gd name="connsiteX14" fmla="*/ 673894 w 673894"/>
              <a:gd name="connsiteY14" fmla="*/ 222689 h 222689"/>
              <a:gd name="connsiteX15" fmla="*/ 673894 w 673894"/>
              <a:gd name="connsiteY15" fmla="*/ 222689 h 222689"/>
              <a:gd name="connsiteX0" fmla="*/ 0 w 673894"/>
              <a:gd name="connsiteY0" fmla="*/ 199827 h 221259"/>
              <a:gd name="connsiteX1" fmla="*/ 0 w 673894"/>
              <a:gd name="connsiteY1" fmla="*/ 199827 h 221259"/>
              <a:gd name="connsiteX2" fmla="*/ 476250 w 673894"/>
              <a:gd name="connsiteY2" fmla="*/ 2184 h 221259"/>
              <a:gd name="connsiteX3" fmla="*/ 588169 w 673894"/>
              <a:gd name="connsiteY3" fmla="*/ 95052 h 221259"/>
              <a:gd name="connsiteX4" fmla="*/ 597694 w 673894"/>
              <a:gd name="connsiteY4" fmla="*/ 109340 h 221259"/>
              <a:gd name="connsiteX5" fmla="*/ 614363 w 673894"/>
              <a:gd name="connsiteY5" fmla="*/ 130771 h 221259"/>
              <a:gd name="connsiteX6" fmla="*/ 621506 w 673894"/>
              <a:gd name="connsiteY6" fmla="*/ 140296 h 221259"/>
              <a:gd name="connsiteX7" fmla="*/ 638175 w 673894"/>
              <a:gd name="connsiteY7" fmla="*/ 164109 h 221259"/>
              <a:gd name="connsiteX8" fmla="*/ 642938 w 673894"/>
              <a:gd name="connsiteY8" fmla="*/ 173634 h 221259"/>
              <a:gd name="connsiteX9" fmla="*/ 650081 w 673894"/>
              <a:gd name="connsiteY9" fmla="*/ 183159 h 221259"/>
              <a:gd name="connsiteX10" fmla="*/ 664369 w 673894"/>
              <a:gd name="connsiteY10" fmla="*/ 202209 h 221259"/>
              <a:gd name="connsiteX11" fmla="*/ 666750 w 673894"/>
              <a:gd name="connsiteY11" fmla="*/ 209352 h 221259"/>
              <a:gd name="connsiteX12" fmla="*/ 671513 w 673894"/>
              <a:gd name="connsiteY12" fmla="*/ 216496 h 221259"/>
              <a:gd name="connsiteX13" fmla="*/ 673894 w 673894"/>
              <a:gd name="connsiteY13" fmla="*/ 221259 h 221259"/>
              <a:gd name="connsiteX14" fmla="*/ 673894 w 673894"/>
              <a:gd name="connsiteY14" fmla="*/ 221259 h 221259"/>
              <a:gd name="connsiteX0" fmla="*/ 0 w 673894"/>
              <a:gd name="connsiteY0" fmla="*/ 199174 h 220606"/>
              <a:gd name="connsiteX1" fmla="*/ 0 w 673894"/>
              <a:gd name="connsiteY1" fmla="*/ 199174 h 220606"/>
              <a:gd name="connsiteX2" fmla="*/ 476250 w 673894"/>
              <a:gd name="connsiteY2" fmla="*/ 1531 h 220606"/>
              <a:gd name="connsiteX3" fmla="*/ 597694 w 673894"/>
              <a:gd name="connsiteY3" fmla="*/ 108687 h 220606"/>
              <a:gd name="connsiteX4" fmla="*/ 614363 w 673894"/>
              <a:gd name="connsiteY4" fmla="*/ 130118 h 220606"/>
              <a:gd name="connsiteX5" fmla="*/ 621506 w 673894"/>
              <a:gd name="connsiteY5" fmla="*/ 139643 h 220606"/>
              <a:gd name="connsiteX6" fmla="*/ 638175 w 673894"/>
              <a:gd name="connsiteY6" fmla="*/ 163456 h 220606"/>
              <a:gd name="connsiteX7" fmla="*/ 642938 w 673894"/>
              <a:gd name="connsiteY7" fmla="*/ 172981 h 220606"/>
              <a:gd name="connsiteX8" fmla="*/ 650081 w 673894"/>
              <a:gd name="connsiteY8" fmla="*/ 182506 h 220606"/>
              <a:gd name="connsiteX9" fmla="*/ 664369 w 673894"/>
              <a:gd name="connsiteY9" fmla="*/ 201556 h 220606"/>
              <a:gd name="connsiteX10" fmla="*/ 666750 w 673894"/>
              <a:gd name="connsiteY10" fmla="*/ 208699 h 220606"/>
              <a:gd name="connsiteX11" fmla="*/ 671513 w 673894"/>
              <a:gd name="connsiteY11" fmla="*/ 215843 h 220606"/>
              <a:gd name="connsiteX12" fmla="*/ 673894 w 673894"/>
              <a:gd name="connsiteY12" fmla="*/ 220606 h 220606"/>
              <a:gd name="connsiteX13" fmla="*/ 673894 w 673894"/>
              <a:gd name="connsiteY13" fmla="*/ 220606 h 220606"/>
              <a:gd name="connsiteX0" fmla="*/ 0 w 673894"/>
              <a:gd name="connsiteY0" fmla="*/ 199195 h 220627"/>
              <a:gd name="connsiteX1" fmla="*/ 0 w 673894"/>
              <a:gd name="connsiteY1" fmla="*/ 199195 h 220627"/>
              <a:gd name="connsiteX2" fmla="*/ 476250 w 673894"/>
              <a:gd name="connsiteY2" fmla="*/ 1552 h 220627"/>
              <a:gd name="connsiteX3" fmla="*/ 597694 w 673894"/>
              <a:gd name="connsiteY3" fmla="*/ 108708 h 220627"/>
              <a:gd name="connsiteX4" fmla="*/ 621506 w 673894"/>
              <a:gd name="connsiteY4" fmla="*/ 139664 h 220627"/>
              <a:gd name="connsiteX5" fmla="*/ 638175 w 673894"/>
              <a:gd name="connsiteY5" fmla="*/ 163477 h 220627"/>
              <a:gd name="connsiteX6" fmla="*/ 642938 w 673894"/>
              <a:gd name="connsiteY6" fmla="*/ 173002 h 220627"/>
              <a:gd name="connsiteX7" fmla="*/ 650081 w 673894"/>
              <a:gd name="connsiteY7" fmla="*/ 182527 h 220627"/>
              <a:gd name="connsiteX8" fmla="*/ 664369 w 673894"/>
              <a:gd name="connsiteY8" fmla="*/ 201577 h 220627"/>
              <a:gd name="connsiteX9" fmla="*/ 666750 w 673894"/>
              <a:gd name="connsiteY9" fmla="*/ 208720 h 220627"/>
              <a:gd name="connsiteX10" fmla="*/ 671513 w 673894"/>
              <a:gd name="connsiteY10" fmla="*/ 215864 h 220627"/>
              <a:gd name="connsiteX11" fmla="*/ 673894 w 673894"/>
              <a:gd name="connsiteY11" fmla="*/ 220627 h 220627"/>
              <a:gd name="connsiteX12" fmla="*/ 673894 w 673894"/>
              <a:gd name="connsiteY12" fmla="*/ 220627 h 220627"/>
              <a:gd name="connsiteX0" fmla="*/ 0 w 673894"/>
              <a:gd name="connsiteY0" fmla="*/ 198220 h 219652"/>
              <a:gd name="connsiteX1" fmla="*/ 0 w 673894"/>
              <a:gd name="connsiteY1" fmla="*/ 198220 h 219652"/>
              <a:gd name="connsiteX2" fmla="*/ 476250 w 673894"/>
              <a:gd name="connsiteY2" fmla="*/ 577 h 219652"/>
              <a:gd name="connsiteX3" fmla="*/ 621506 w 673894"/>
              <a:gd name="connsiteY3" fmla="*/ 138689 h 219652"/>
              <a:gd name="connsiteX4" fmla="*/ 638175 w 673894"/>
              <a:gd name="connsiteY4" fmla="*/ 162502 h 219652"/>
              <a:gd name="connsiteX5" fmla="*/ 642938 w 673894"/>
              <a:gd name="connsiteY5" fmla="*/ 172027 h 219652"/>
              <a:gd name="connsiteX6" fmla="*/ 650081 w 673894"/>
              <a:gd name="connsiteY6" fmla="*/ 181552 h 219652"/>
              <a:gd name="connsiteX7" fmla="*/ 664369 w 673894"/>
              <a:gd name="connsiteY7" fmla="*/ 200602 h 219652"/>
              <a:gd name="connsiteX8" fmla="*/ 666750 w 673894"/>
              <a:gd name="connsiteY8" fmla="*/ 207745 h 219652"/>
              <a:gd name="connsiteX9" fmla="*/ 671513 w 673894"/>
              <a:gd name="connsiteY9" fmla="*/ 214889 h 219652"/>
              <a:gd name="connsiteX10" fmla="*/ 673894 w 673894"/>
              <a:gd name="connsiteY10" fmla="*/ 219652 h 219652"/>
              <a:gd name="connsiteX11" fmla="*/ 673894 w 673894"/>
              <a:gd name="connsiteY11" fmla="*/ 219652 h 219652"/>
              <a:gd name="connsiteX0" fmla="*/ 0 w 673894"/>
              <a:gd name="connsiteY0" fmla="*/ 197829 h 219261"/>
              <a:gd name="connsiteX1" fmla="*/ 0 w 673894"/>
              <a:gd name="connsiteY1" fmla="*/ 197829 h 219261"/>
              <a:gd name="connsiteX2" fmla="*/ 476250 w 673894"/>
              <a:gd name="connsiteY2" fmla="*/ 186 h 219261"/>
              <a:gd name="connsiteX3" fmla="*/ 638175 w 673894"/>
              <a:gd name="connsiteY3" fmla="*/ 162111 h 219261"/>
              <a:gd name="connsiteX4" fmla="*/ 642938 w 673894"/>
              <a:gd name="connsiteY4" fmla="*/ 171636 h 219261"/>
              <a:gd name="connsiteX5" fmla="*/ 650081 w 673894"/>
              <a:gd name="connsiteY5" fmla="*/ 181161 h 219261"/>
              <a:gd name="connsiteX6" fmla="*/ 664369 w 673894"/>
              <a:gd name="connsiteY6" fmla="*/ 200211 h 219261"/>
              <a:gd name="connsiteX7" fmla="*/ 666750 w 673894"/>
              <a:gd name="connsiteY7" fmla="*/ 207354 h 219261"/>
              <a:gd name="connsiteX8" fmla="*/ 671513 w 673894"/>
              <a:gd name="connsiteY8" fmla="*/ 214498 h 219261"/>
              <a:gd name="connsiteX9" fmla="*/ 673894 w 673894"/>
              <a:gd name="connsiteY9" fmla="*/ 219261 h 219261"/>
              <a:gd name="connsiteX10" fmla="*/ 673894 w 673894"/>
              <a:gd name="connsiteY10" fmla="*/ 219261 h 219261"/>
              <a:gd name="connsiteX0" fmla="*/ 0 w 673894"/>
              <a:gd name="connsiteY0" fmla="*/ 197740 h 219172"/>
              <a:gd name="connsiteX1" fmla="*/ 0 w 673894"/>
              <a:gd name="connsiteY1" fmla="*/ 197740 h 219172"/>
              <a:gd name="connsiteX2" fmla="*/ 476250 w 673894"/>
              <a:gd name="connsiteY2" fmla="*/ 97 h 219172"/>
              <a:gd name="connsiteX3" fmla="*/ 642938 w 673894"/>
              <a:gd name="connsiteY3" fmla="*/ 171547 h 219172"/>
              <a:gd name="connsiteX4" fmla="*/ 650081 w 673894"/>
              <a:gd name="connsiteY4" fmla="*/ 181072 h 219172"/>
              <a:gd name="connsiteX5" fmla="*/ 664369 w 673894"/>
              <a:gd name="connsiteY5" fmla="*/ 200122 h 219172"/>
              <a:gd name="connsiteX6" fmla="*/ 666750 w 673894"/>
              <a:gd name="connsiteY6" fmla="*/ 207265 h 219172"/>
              <a:gd name="connsiteX7" fmla="*/ 671513 w 673894"/>
              <a:gd name="connsiteY7" fmla="*/ 214409 h 219172"/>
              <a:gd name="connsiteX8" fmla="*/ 673894 w 673894"/>
              <a:gd name="connsiteY8" fmla="*/ 219172 h 219172"/>
              <a:gd name="connsiteX9" fmla="*/ 673894 w 673894"/>
              <a:gd name="connsiteY9" fmla="*/ 219172 h 219172"/>
              <a:gd name="connsiteX0" fmla="*/ 0 w 673894"/>
              <a:gd name="connsiteY0" fmla="*/ 197681 h 219113"/>
              <a:gd name="connsiteX1" fmla="*/ 0 w 673894"/>
              <a:gd name="connsiteY1" fmla="*/ 197681 h 219113"/>
              <a:gd name="connsiteX2" fmla="*/ 476250 w 673894"/>
              <a:gd name="connsiteY2" fmla="*/ 38 h 219113"/>
              <a:gd name="connsiteX3" fmla="*/ 650081 w 673894"/>
              <a:gd name="connsiteY3" fmla="*/ 181013 h 219113"/>
              <a:gd name="connsiteX4" fmla="*/ 664369 w 673894"/>
              <a:gd name="connsiteY4" fmla="*/ 200063 h 219113"/>
              <a:gd name="connsiteX5" fmla="*/ 666750 w 673894"/>
              <a:gd name="connsiteY5" fmla="*/ 207206 h 219113"/>
              <a:gd name="connsiteX6" fmla="*/ 671513 w 673894"/>
              <a:gd name="connsiteY6" fmla="*/ 214350 h 219113"/>
              <a:gd name="connsiteX7" fmla="*/ 673894 w 673894"/>
              <a:gd name="connsiteY7" fmla="*/ 219113 h 219113"/>
              <a:gd name="connsiteX8" fmla="*/ 673894 w 673894"/>
              <a:gd name="connsiteY8" fmla="*/ 219113 h 219113"/>
              <a:gd name="connsiteX0" fmla="*/ 0 w 673894"/>
              <a:gd name="connsiteY0" fmla="*/ 197644 h 219076"/>
              <a:gd name="connsiteX1" fmla="*/ 0 w 673894"/>
              <a:gd name="connsiteY1" fmla="*/ 197644 h 219076"/>
              <a:gd name="connsiteX2" fmla="*/ 476250 w 673894"/>
              <a:gd name="connsiteY2" fmla="*/ 1 h 219076"/>
              <a:gd name="connsiteX3" fmla="*/ 664369 w 673894"/>
              <a:gd name="connsiteY3" fmla="*/ 200026 h 219076"/>
              <a:gd name="connsiteX4" fmla="*/ 666750 w 673894"/>
              <a:gd name="connsiteY4" fmla="*/ 207169 h 219076"/>
              <a:gd name="connsiteX5" fmla="*/ 671513 w 673894"/>
              <a:gd name="connsiteY5" fmla="*/ 214313 h 219076"/>
              <a:gd name="connsiteX6" fmla="*/ 673894 w 673894"/>
              <a:gd name="connsiteY6" fmla="*/ 219076 h 219076"/>
              <a:gd name="connsiteX7" fmla="*/ 673894 w 673894"/>
              <a:gd name="connsiteY7" fmla="*/ 219076 h 219076"/>
              <a:gd name="connsiteX0" fmla="*/ 0 w 680514"/>
              <a:gd name="connsiteY0" fmla="*/ 197644 h 219646"/>
              <a:gd name="connsiteX1" fmla="*/ 0 w 680514"/>
              <a:gd name="connsiteY1" fmla="*/ 197644 h 219646"/>
              <a:gd name="connsiteX2" fmla="*/ 476250 w 680514"/>
              <a:gd name="connsiteY2" fmla="*/ 1 h 219646"/>
              <a:gd name="connsiteX3" fmla="*/ 664369 w 680514"/>
              <a:gd name="connsiteY3" fmla="*/ 200026 h 219646"/>
              <a:gd name="connsiteX4" fmla="*/ 671513 w 680514"/>
              <a:gd name="connsiteY4" fmla="*/ 214313 h 219646"/>
              <a:gd name="connsiteX5" fmla="*/ 673894 w 680514"/>
              <a:gd name="connsiteY5" fmla="*/ 219076 h 219646"/>
              <a:gd name="connsiteX6" fmla="*/ 673894 w 680514"/>
              <a:gd name="connsiteY6" fmla="*/ 219076 h 219646"/>
              <a:gd name="connsiteX0" fmla="*/ 0 w 686609"/>
              <a:gd name="connsiteY0" fmla="*/ 197685 h 231518"/>
              <a:gd name="connsiteX1" fmla="*/ 0 w 686609"/>
              <a:gd name="connsiteY1" fmla="*/ 197685 h 231518"/>
              <a:gd name="connsiteX2" fmla="*/ 476250 w 686609"/>
              <a:gd name="connsiteY2" fmla="*/ 42 h 231518"/>
              <a:gd name="connsiteX3" fmla="*/ 671513 w 686609"/>
              <a:gd name="connsiteY3" fmla="*/ 214354 h 231518"/>
              <a:gd name="connsiteX4" fmla="*/ 673894 w 686609"/>
              <a:gd name="connsiteY4" fmla="*/ 219117 h 231518"/>
              <a:gd name="connsiteX5" fmla="*/ 673894 w 686609"/>
              <a:gd name="connsiteY5" fmla="*/ 219117 h 231518"/>
              <a:gd name="connsiteX0" fmla="*/ 0 w 686609"/>
              <a:gd name="connsiteY0" fmla="*/ 197685 h 231518"/>
              <a:gd name="connsiteX1" fmla="*/ 0 w 686609"/>
              <a:gd name="connsiteY1" fmla="*/ 197685 h 231518"/>
              <a:gd name="connsiteX2" fmla="*/ 476250 w 686609"/>
              <a:gd name="connsiteY2" fmla="*/ 42 h 231518"/>
              <a:gd name="connsiteX3" fmla="*/ 671513 w 686609"/>
              <a:gd name="connsiteY3" fmla="*/ 214354 h 231518"/>
              <a:gd name="connsiteX4" fmla="*/ 673894 w 686609"/>
              <a:gd name="connsiteY4" fmla="*/ 219117 h 231518"/>
              <a:gd name="connsiteX0" fmla="*/ 0 w 671513"/>
              <a:gd name="connsiteY0" fmla="*/ 197685 h 214354"/>
              <a:gd name="connsiteX1" fmla="*/ 0 w 671513"/>
              <a:gd name="connsiteY1" fmla="*/ 197685 h 214354"/>
              <a:gd name="connsiteX2" fmla="*/ 476250 w 671513"/>
              <a:gd name="connsiteY2" fmla="*/ 42 h 214354"/>
              <a:gd name="connsiteX3" fmla="*/ 671513 w 671513"/>
              <a:gd name="connsiteY3" fmla="*/ 214354 h 214354"/>
              <a:gd name="connsiteX0" fmla="*/ 219075 w 890588"/>
              <a:gd name="connsiteY0" fmla="*/ 203703 h 220372"/>
              <a:gd name="connsiteX1" fmla="*/ 0 w 890588"/>
              <a:gd name="connsiteY1" fmla="*/ 89403 h 220372"/>
              <a:gd name="connsiteX2" fmla="*/ 695325 w 890588"/>
              <a:gd name="connsiteY2" fmla="*/ 6060 h 220372"/>
              <a:gd name="connsiteX3" fmla="*/ 890588 w 890588"/>
              <a:gd name="connsiteY3" fmla="*/ 220372 h 220372"/>
              <a:gd name="connsiteX0" fmla="*/ 0 w 890588"/>
              <a:gd name="connsiteY0" fmla="*/ 89403 h 220372"/>
              <a:gd name="connsiteX1" fmla="*/ 695325 w 890588"/>
              <a:gd name="connsiteY1" fmla="*/ 6060 h 220372"/>
              <a:gd name="connsiteX2" fmla="*/ 890588 w 890588"/>
              <a:gd name="connsiteY2" fmla="*/ 220372 h 220372"/>
              <a:gd name="connsiteX0" fmla="*/ 0 w 890588"/>
              <a:gd name="connsiteY0" fmla="*/ 113167 h 244136"/>
              <a:gd name="connsiteX1" fmla="*/ 695325 w 890588"/>
              <a:gd name="connsiteY1" fmla="*/ 29824 h 244136"/>
              <a:gd name="connsiteX2" fmla="*/ 890588 w 890588"/>
              <a:gd name="connsiteY2" fmla="*/ 244136 h 244136"/>
              <a:gd name="connsiteX0" fmla="*/ 0 w 890588"/>
              <a:gd name="connsiteY0" fmla="*/ 0 h 130969"/>
              <a:gd name="connsiteX1" fmla="*/ 890588 w 890588"/>
              <a:gd name="connsiteY1" fmla="*/ 130969 h 130969"/>
              <a:gd name="connsiteX0" fmla="*/ 0 w 890588"/>
              <a:gd name="connsiteY0" fmla="*/ 14559 h 145528"/>
              <a:gd name="connsiteX1" fmla="*/ 890588 w 890588"/>
              <a:gd name="connsiteY1" fmla="*/ 145528 h 145528"/>
              <a:gd name="connsiteX0" fmla="*/ 0 w 890588"/>
              <a:gd name="connsiteY0" fmla="*/ 70603 h 201572"/>
              <a:gd name="connsiteX1" fmla="*/ 890588 w 890588"/>
              <a:gd name="connsiteY1" fmla="*/ 201572 h 201572"/>
              <a:gd name="connsiteX0" fmla="*/ 0 w 890588"/>
              <a:gd name="connsiteY0" fmla="*/ 25077 h 156046"/>
              <a:gd name="connsiteX1" fmla="*/ 890588 w 890588"/>
              <a:gd name="connsiteY1" fmla="*/ 156046 h 156046"/>
              <a:gd name="connsiteX0" fmla="*/ 0 w 890588"/>
              <a:gd name="connsiteY0" fmla="*/ 16026 h 189849"/>
              <a:gd name="connsiteX1" fmla="*/ 890588 w 890588"/>
              <a:gd name="connsiteY1" fmla="*/ 146995 h 189849"/>
              <a:gd name="connsiteX0" fmla="*/ 0 w 933450"/>
              <a:gd name="connsiteY0" fmla="*/ 22269 h 84332"/>
              <a:gd name="connsiteX1" fmla="*/ 933450 w 933450"/>
              <a:gd name="connsiteY1" fmla="*/ 27031 h 84332"/>
              <a:gd name="connsiteX0" fmla="*/ 0 w 1042987"/>
              <a:gd name="connsiteY0" fmla="*/ 23311 h 73385"/>
              <a:gd name="connsiteX1" fmla="*/ 1042987 w 1042987"/>
              <a:gd name="connsiteY1" fmla="*/ 13786 h 73385"/>
              <a:gd name="connsiteX0" fmla="*/ 0 w 1031081"/>
              <a:gd name="connsiteY0" fmla="*/ 23871 h 68024"/>
              <a:gd name="connsiteX1" fmla="*/ 1031081 w 1031081"/>
              <a:gd name="connsiteY1" fmla="*/ 7202 h 68024"/>
              <a:gd name="connsiteX0" fmla="*/ 0 w 1031081"/>
              <a:gd name="connsiteY0" fmla="*/ 16669 h 125318"/>
              <a:gd name="connsiteX1" fmla="*/ 1031081 w 1031081"/>
              <a:gd name="connsiteY1" fmla="*/ 0 h 125318"/>
              <a:gd name="connsiteX0" fmla="*/ 0 w 1596231"/>
              <a:gd name="connsiteY0" fmla="*/ 0 h 726569"/>
              <a:gd name="connsiteX1" fmla="*/ 1596231 w 1596231"/>
              <a:gd name="connsiteY1" fmla="*/ 700881 h 726569"/>
              <a:gd name="connsiteX0" fmla="*/ 0 w 1596231"/>
              <a:gd name="connsiteY0" fmla="*/ 0 h 700881"/>
              <a:gd name="connsiteX1" fmla="*/ 1596231 w 1596231"/>
              <a:gd name="connsiteY1" fmla="*/ 700881 h 700881"/>
              <a:gd name="connsiteX0" fmla="*/ 0 w 1596231"/>
              <a:gd name="connsiteY0" fmla="*/ 0 h 700980"/>
              <a:gd name="connsiteX1" fmla="*/ 1596231 w 1596231"/>
              <a:gd name="connsiteY1" fmla="*/ 700881 h 700980"/>
              <a:gd name="connsiteX0" fmla="*/ 0 w 1596231"/>
              <a:gd name="connsiteY0" fmla="*/ 0 h 701002"/>
              <a:gd name="connsiteX1" fmla="*/ 1596231 w 1596231"/>
              <a:gd name="connsiteY1" fmla="*/ 700881 h 701002"/>
              <a:gd name="connsiteX0" fmla="*/ 0 w 1596231"/>
              <a:gd name="connsiteY0" fmla="*/ 0 h 700881"/>
              <a:gd name="connsiteX1" fmla="*/ 1596231 w 1596231"/>
              <a:gd name="connsiteY1" fmla="*/ 700881 h 700881"/>
              <a:gd name="connsiteX0" fmla="*/ 0 w 1596231"/>
              <a:gd name="connsiteY0" fmla="*/ 0 h 700881"/>
              <a:gd name="connsiteX1" fmla="*/ 1596231 w 1596231"/>
              <a:gd name="connsiteY1" fmla="*/ 700881 h 700881"/>
              <a:gd name="connsiteX0" fmla="*/ 0 w 1596231"/>
              <a:gd name="connsiteY0" fmla="*/ 0 h 700881"/>
              <a:gd name="connsiteX1" fmla="*/ 1596231 w 1596231"/>
              <a:gd name="connsiteY1" fmla="*/ 700881 h 700881"/>
              <a:gd name="connsiteX0" fmla="*/ 0 w 1524793"/>
              <a:gd name="connsiteY0" fmla="*/ 0 h 793"/>
              <a:gd name="connsiteX1" fmla="*/ 1524793 w 1524793"/>
              <a:gd name="connsiteY1" fmla="*/ 793 h 793"/>
              <a:gd name="connsiteX0" fmla="*/ 0 w 10937"/>
              <a:gd name="connsiteY0" fmla="*/ 0 h 17546570"/>
              <a:gd name="connsiteX1" fmla="*/ 10937 w 10937"/>
              <a:gd name="connsiteY1" fmla="*/ 17546570 h 17546570"/>
              <a:gd name="connsiteX0" fmla="*/ 0 w 10937"/>
              <a:gd name="connsiteY0" fmla="*/ 0 h 17546570"/>
              <a:gd name="connsiteX1" fmla="*/ 10937 w 10937"/>
              <a:gd name="connsiteY1" fmla="*/ 17546570 h 17546570"/>
              <a:gd name="connsiteX0" fmla="*/ 0 w 9781"/>
              <a:gd name="connsiteY0" fmla="*/ 1256469 h 3003392"/>
              <a:gd name="connsiteX1" fmla="*/ 9781 w 9781"/>
              <a:gd name="connsiteY1" fmla="*/ 1746923 h 3003392"/>
              <a:gd name="connsiteX0" fmla="*/ 0 w 10000"/>
              <a:gd name="connsiteY0" fmla="*/ 0 h 1634"/>
              <a:gd name="connsiteX1" fmla="*/ 10000 w 10000"/>
              <a:gd name="connsiteY1" fmla="*/ 1634 h 1634"/>
              <a:gd name="connsiteX0" fmla="*/ 0 w 10128"/>
              <a:gd name="connsiteY0" fmla="*/ 1014 h 1014"/>
              <a:gd name="connsiteX1" fmla="*/ 10128 w 10128"/>
              <a:gd name="connsiteY1" fmla="*/ 0 h 1014"/>
              <a:gd name="connsiteX0" fmla="*/ 0 w 9779"/>
              <a:gd name="connsiteY0" fmla="*/ 0 h 2070"/>
              <a:gd name="connsiteX1" fmla="*/ 9779 w 9779"/>
              <a:gd name="connsiteY1" fmla="*/ 2070 h 2070"/>
              <a:gd name="connsiteX0" fmla="*/ 0 w 17386"/>
              <a:gd name="connsiteY0" fmla="*/ 0 h 22977258"/>
              <a:gd name="connsiteX1" fmla="*/ 17386 w 17386"/>
              <a:gd name="connsiteY1" fmla="*/ 22977258 h 22977258"/>
              <a:gd name="connsiteX0" fmla="*/ 0 w 17386"/>
              <a:gd name="connsiteY0" fmla="*/ 0 h 22977258"/>
              <a:gd name="connsiteX1" fmla="*/ 17386 w 17386"/>
              <a:gd name="connsiteY1" fmla="*/ 22977258 h 22977258"/>
              <a:gd name="connsiteX0" fmla="*/ 0 w 17386"/>
              <a:gd name="connsiteY0" fmla="*/ 0 h 22977258"/>
              <a:gd name="connsiteX1" fmla="*/ 17386 w 17386"/>
              <a:gd name="connsiteY1" fmla="*/ 22977258 h 22977258"/>
              <a:gd name="connsiteX0" fmla="*/ 0 w 25198"/>
              <a:gd name="connsiteY0" fmla="*/ 0 h 22860673"/>
              <a:gd name="connsiteX1" fmla="*/ 25198 w 25198"/>
              <a:gd name="connsiteY1" fmla="*/ 22860673 h 22860673"/>
              <a:gd name="connsiteX0" fmla="*/ 0 w 26531"/>
              <a:gd name="connsiteY0" fmla="*/ 713917 h 23574590"/>
              <a:gd name="connsiteX1" fmla="*/ 25198 w 26531"/>
              <a:gd name="connsiteY1" fmla="*/ 23574590 h 23574590"/>
              <a:gd name="connsiteX0" fmla="*/ 0 w 26864"/>
              <a:gd name="connsiteY0" fmla="*/ 5377050 h 28237723"/>
              <a:gd name="connsiteX1" fmla="*/ 25198 w 26864"/>
              <a:gd name="connsiteY1" fmla="*/ 28237723 h 28237723"/>
              <a:gd name="connsiteX0" fmla="*/ 0 w 26996"/>
              <a:gd name="connsiteY0" fmla="*/ 1980673 h 24841371"/>
              <a:gd name="connsiteX1" fmla="*/ 25198 w 26996"/>
              <a:gd name="connsiteY1" fmla="*/ 24841346 h 24841371"/>
              <a:gd name="connsiteX0" fmla="*/ 0 w 27567"/>
              <a:gd name="connsiteY0" fmla="*/ 4446928 h 27307626"/>
              <a:gd name="connsiteX1" fmla="*/ 25198 w 27567"/>
              <a:gd name="connsiteY1" fmla="*/ 27307601 h 27307626"/>
              <a:gd name="connsiteX0" fmla="*/ 0 w 27194"/>
              <a:gd name="connsiteY0" fmla="*/ 4456793 h 27200906"/>
              <a:gd name="connsiteX1" fmla="*/ 24772 w 27194"/>
              <a:gd name="connsiteY1" fmla="*/ 27200881 h 27200906"/>
              <a:gd name="connsiteX0" fmla="*/ 0 w 24772"/>
              <a:gd name="connsiteY0" fmla="*/ 4484590 h 27228678"/>
              <a:gd name="connsiteX1" fmla="*/ 24772 w 24772"/>
              <a:gd name="connsiteY1" fmla="*/ 27228678 h 27228678"/>
              <a:gd name="connsiteX0" fmla="*/ 0 w 17338"/>
              <a:gd name="connsiteY0" fmla="*/ 4464676 h 27441934"/>
              <a:gd name="connsiteX1" fmla="*/ 17338 w 17338"/>
              <a:gd name="connsiteY1" fmla="*/ 27441934 h 27441934"/>
              <a:gd name="connsiteX0" fmla="*/ 0 w 17338"/>
              <a:gd name="connsiteY0" fmla="*/ 4427993 h 27405679"/>
              <a:gd name="connsiteX1" fmla="*/ 17338 w 17338"/>
              <a:gd name="connsiteY1" fmla="*/ 27405251 h 27405679"/>
              <a:gd name="connsiteX0" fmla="*/ 0 w 17338"/>
              <a:gd name="connsiteY0" fmla="*/ 4447589 h 27192105"/>
              <a:gd name="connsiteX1" fmla="*/ 17338 w 17338"/>
              <a:gd name="connsiteY1" fmla="*/ 27191676 h 27192105"/>
              <a:gd name="connsiteX0" fmla="*/ 0 w 17338"/>
              <a:gd name="connsiteY0" fmla="*/ 344615 h 23089351"/>
              <a:gd name="connsiteX1" fmla="*/ 17338 w 17338"/>
              <a:gd name="connsiteY1" fmla="*/ 23088702 h 23089351"/>
              <a:gd name="connsiteX0" fmla="*/ 0 w 18754"/>
              <a:gd name="connsiteY0" fmla="*/ 340514 h 23434994"/>
              <a:gd name="connsiteX1" fmla="*/ 18754 w 18754"/>
              <a:gd name="connsiteY1" fmla="*/ 23434357 h 23434994"/>
              <a:gd name="connsiteX0" fmla="*/ 0 w 18572"/>
              <a:gd name="connsiteY0" fmla="*/ 447050 h 16546659"/>
              <a:gd name="connsiteX1" fmla="*/ 18572 w 18572"/>
              <a:gd name="connsiteY1" fmla="*/ 16545789 h 16546659"/>
            </a:gdLst>
            <a:ahLst/>
            <a:cxnLst>
              <a:cxn ang="0">
                <a:pos x="connsiteX0" y="connsiteY0"/>
              </a:cxn>
              <a:cxn ang="0">
                <a:pos x="connsiteX1" y="connsiteY1"/>
              </a:cxn>
            </a:cxnLst>
            <a:rect l="l" t="t" r="r" b="b"/>
            <a:pathLst>
              <a:path w="18572" h="16546659">
                <a:moveTo>
                  <a:pt x="0" y="447050"/>
                </a:moveTo>
                <a:cubicBezTo>
                  <a:pt x="21088" y="-3202620"/>
                  <a:pt x="6338" y="16697907"/>
                  <a:pt x="18572" y="16545789"/>
                </a:cubicBezTo>
              </a:path>
            </a:pathLst>
          </a:custGeom>
          <a:noFill/>
          <a:ln w="38100" cap="flat" cmpd="sng" algn="ctr">
            <a:solidFill>
              <a:srgbClr val="FFC000"/>
            </a:solidFill>
            <a:prstDash val="solid"/>
            <a:headEnd type="oval"/>
            <a:tailEnd type="triangle" w="lg" len="lg"/>
          </a:ln>
          <a:effectLst>
            <a:outerShdw blurRad="50800" dist="38100" dir="2700000" algn="tl" rotWithShape="0">
              <a:prstClr val="black">
                <a:alpha val="40000"/>
              </a:prstClr>
            </a:outerShdw>
          </a:effectLst>
        </p:spPr>
        <p:txBody>
          <a:bodyPr rtlCol="0" anchor="ctr"/>
          <a:lstStyle/>
          <a:p>
            <a:pPr algn="ctr" defTabSz="914400">
              <a:defRPr/>
            </a:pPr>
            <a:endParaRPr lang="en-US" kern="0" dirty="0" smtClean="0">
              <a:solidFill>
                <a:prstClr val="white"/>
              </a:solidFill>
              <a:latin typeface="Segoe UI Light"/>
            </a:endParaRPr>
          </a:p>
        </p:txBody>
      </p:sp>
      <p:sp>
        <p:nvSpPr>
          <p:cNvPr id="129" name="SplitPage Arrow"/>
          <p:cNvSpPr/>
          <p:nvPr/>
        </p:nvSpPr>
        <p:spPr>
          <a:xfrm flipV="1">
            <a:off x="6603611" y="3836470"/>
            <a:ext cx="1595329" cy="417339"/>
          </a:xfrm>
          <a:custGeom>
            <a:avLst/>
            <a:gdLst>
              <a:gd name="connsiteX0" fmla="*/ 0 w 673894"/>
              <a:gd name="connsiteY0" fmla="*/ 247650 h 269082"/>
              <a:gd name="connsiteX1" fmla="*/ 0 w 673894"/>
              <a:gd name="connsiteY1" fmla="*/ 247650 h 269082"/>
              <a:gd name="connsiteX2" fmla="*/ 66675 w 673894"/>
              <a:gd name="connsiteY2" fmla="*/ 169069 h 269082"/>
              <a:gd name="connsiteX3" fmla="*/ 97631 w 673894"/>
              <a:gd name="connsiteY3" fmla="*/ 130969 h 269082"/>
              <a:gd name="connsiteX4" fmla="*/ 111919 w 673894"/>
              <a:gd name="connsiteY4" fmla="*/ 111919 h 269082"/>
              <a:gd name="connsiteX5" fmla="*/ 128588 w 673894"/>
              <a:gd name="connsiteY5" fmla="*/ 95250 h 269082"/>
              <a:gd name="connsiteX6" fmla="*/ 138113 w 673894"/>
              <a:gd name="connsiteY6" fmla="*/ 80963 h 269082"/>
              <a:gd name="connsiteX7" fmla="*/ 150019 w 673894"/>
              <a:gd name="connsiteY7" fmla="*/ 66675 h 269082"/>
              <a:gd name="connsiteX8" fmla="*/ 161925 w 673894"/>
              <a:gd name="connsiteY8" fmla="*/ 45244 h 269082"/>
              <a:gd name="connsiteX9" fmla="*/ 173831 w 673894"/>
              <a:gd name="connsiteY9" fmla="*/ 40482 h 269082"/>
              <a:gd name="connsiteX10" fmla="*/ 185738 w 673894"/>
              <a:gd name="connsiteY10" fmla="*/ 33338 h 269082"/>
              <a:gd name="connsiteX11" fmla="*/ 195263 w 673894"/>
              <a:gd name="connsiteY11" fmla="*/ 30957 h 269082"/>
              <a:gd name="connsiteX12" fmla="*/ 202406 w 673894"/>
              <a:gd name="connsiteY12" fmla="*/ 28575 h 269082"/>
              <a:gd name="connsiteX13" fmla="*/ 221456 w 673894"/>
              <a:gd name="connsiteY13" fmla="*/ 21432 h 269082"/>
              <a:gd name="connsiteX14" fmla="*/ 233363 w 673894"/>
              <a:gd name="connsiteY14" fmla="*/ 14288 h 269082"/>
              <a:gd name="connsiteX15" fmla="*/ 269081 w 673894"/>
              <a:gd name="connsiteY15" fmla="*/ 9525 h 269082"/>
              <a:gd name="connsiteX16" fmla="*/ 295275 w 673894"/>
              <a:gd name="connsiteY16" fmla="*/ 4763 h 269082"/>
              <a:gd name="connsiteX17" fmla="*/ 302419 w 673894"/>
              <a:gd name="connsiteY17" fmla="*/ 2382 h 269082"/>
              <a:gd name="connsiteX18" fmla="*/ 314325 w 673894"/>
              <a:gd name="connsiteY18" fmla="*/ 0 h 269082"/>
              <a:gd name="connsiteX19" fmla="*/ 366713 w 673894"/>
              <a:gd name="connsiteY19" fmla="*/ 2382 h 269082"/>
              <a:gd name="connsiteX20" fmla="*/ 373856 w 673894"/>
              <a:gd name="connsiteY20" fmla="*/ 4763 h 269082"/>
              <a:gd name="connsiteX21" fmla="*/ 383381 w 673894"/>
              <a:gd name="connsiteY21" fmla="*/ 7144 h 269082"/>
              <a:gd name="connsiteX22" fmla="*/ 400050 w 673894"/>
              <a:gd name="connsiteY22" fmla="*/ 14288 h 269082"/>
              <a:gd name="connsiteX23" fmla="*/ 411956 w 673894"/>
              <a:gd name="connsiteY23" fmla="*/ 19050 h 269082"/>
              <a:gd name="connsiteX24" fmla="*/ 435769 w 673894"/>
              <a:gd name="connsiteY24" fmla="*/ 26194 h 269082"/>
              <a:gd name="connsiteX25" fmla="*/ 464344 w 673894"/>
              <a:gd name="connsiteY25" fmla="*/ 42863 h 269082"/>
              <a:gd name="connsiteX26" fmla="*/ 476250 w 673894"/>
              <a:gd name="connsiteY26" fmla="*/ 50007 h 269082"/>
              <a:gd name="connsiteX27" fmla="*/ 485775 w 673894"/>
              <a:gd name="connsiteY27" fmla="*/ 57150 h 269082"/>
              <a:gd name="connsiteX28" fmla="*/ 500063 w 673894"/>
              <a:gd name="connsiteY28" fmla="*/ 66675 h 269082"/>
              <a:gd name="connsiteX29" fmla="*/ 507206 w 673894"/>
              <a:gd name="connsiteY29" fmla="*/ 71438 h 269082"/>
              <a:gd name="connsiteX30" fmla="*/ 514350 w 673894"/>
              <a:gd name="connsiteY30" fmla="*/ 78582 h 269082"/>
              <a:gd name="connsiteX31" fmla="*/ 545306 w 673894"/>
              <a:gd name="connsiteY31" fmla="*/ 102394 h 269082"/>
              <a:gd name="connsiteX32" fmla="*/ 564356 w 673894"/>
              <a:gd name="connsiteY32" fmla="*/ 121444 h 269082"/>
              <a:gd name="connsiteX33" fmla="*/ 588169 w 673894"/>
              <a:gd name="connsiteY33" fmla="*/ 142875 h 269082"/>
              <a:gd name="connsiteX34" fmla="*/ 597694 w 673894"/>
              <a:gd name="connsiteY34" fmla="*/ 157163 h 269082"/>
              <a:gd name="connsiteX35" fmla="*/ 614363 w 673894"/>
              <a:gd name="connsiteY35" fmla="*/ 178594 h 269082"/>
              <a:gd name="connsiteX36" fmla="*/ 621506 w 673894"/>
              <a:gd name="connsiteY36" fmla="*/ 188119 h 269082"/>
              <a:gd name="connsiteX37" fmla="*/ 638175 w 673894"/>
              <a:gd name="connsiteY37" fmla="*/ 211932 h 269082"/>
              <a:gd name="connsiteX38" fmla="*/ 642938 w 673894"/>
              <a:gd name="connsiteY38" fmla="*/ 221457 h 269082"/>
              <a:gd name="connsiteX39" fmla="*/ 650081 w 673894"/>
              <a:gd name="connsiteY39" fmla="*/ 230982 h 269082"/>
              <a:gd name="connsiteX40" fmla="*/ 664369 w 673894"/>
              <a:gd name="connsiteY40" fmla="*/ 250032 h 269082"/>
              <a:gd name="connsiteX41" fmla="*/ 666750 w 673894"/>
              <a:gd name="connsiteY41" fmla="*/ 257175 h 269082"/>
              <a:gd name="connsiteX42" fmla="*/ 671513 w 673894"/>
              <a:gd name="connsiteY42" fmla="*/ 264319 h 269082"/>
              <a:gd name="connsiteX43" fmla="*/ 673894 w 673894"/>
              <a:gd name="connsiteY43" fmla="*/ 269082 h 269082"/>
              <a:gd name="connsiteX44" fmla="*/ 673894 w 673894"/>
              <a:gd name="connsiteY44" fmla="*/ 269082 h 269082"/>
              <a:gd name="connsiteX0" fmla="*/ 0 w 673894"/>
              <a:gd name="connsiteY0" fmla="*/ 247650 h 269082"/>
              <a:gd name="connsiteX1" fmla="*/ 0 w 673894"/>
              <a:gd name="connsiteY1" fmla="*/ 247650 h 269082"/>
              <a:gd name="connsiteX2" fmla="*/ 97631 w 673894"/>
              <a:gd name="connsiteY2" fmla="*/ 130969 h 269082"/>
              <a:gd name="connsiteX3" fmla="*/ 111919 w 673894"/>
              <a:gd name="connsiteY3" fmla="*/ 111919 h 269082"/>
              <a:gd name="connsiteX4" fmla="*/ 128588 w 673894"/>
              <a:gd name="connsiteY4" fmla="*/ 95250 h 269082"/>
              <a:gd name="connsiteX5" fmla="*/ 138113 w 673894"/>
              <a:gd name="connsiteY5" fmla="*/ 80963 h 269082"/>
              <a:gd name="connsiteX6" fmla="*/ 150019 w 673894"/>
              <a:gd name="connsiteY6" fmla="*/ 66675 h 269082"/>
              <a:gd name="connsiteX7" fmla="*/ 161925 w 673894"/>
              <a:gd name="connsiteY7" fmla="*/ 45244 h 269082"/>
              <a:gd name="connsiteX8" fmla="*/ 173831 w 673894"/>
              <a:gd name="connsiteY8" fmla="*/ 40482 h 269082"/>
              <a:gd name="connsiteX9" fmla="*/ 185738 w 673894"/>
              <a:gd name="connsiteY9" fmla="*/ 33338 h 269082"/>
              <a:gd name="connsiteX10" fmla="*/ 195263 w 673894"/>
              <a:gd name="connsiteY10" fmla="*/ 30957 h 269082"/>
              <a:gd name="connsiteX11" fmla="*/ 202406 w 673894"/>
              <a:gd name="connsiteY11" fmla="*/ 28575 h 269082"/>
              <a:gd name="connsiteX12" fmla="*/ 221456 w 673894"/>
              <a:gd name="connsiteY12" fmla="*/ 21432 h 269082"/>
              <a:gd name="connsiteX13" fmla="*/ 233363 w 673894"/>
              <a:gd name="connsiteY13" fmla="*/ 14288 h 269082"/>
              <a:gd name="connsiteX14" fmla="*/ 269081 w 673894"/>
              <a:gd name="connsiteY14" fmla="*/ 9525 h 269082"/>
              <a:gd name="connsiteX15" fmla="*/ 295275 w 673894"/>
              <a:gd name="connsiteY15" fmla="*/ 4763 h 269082"/>
              <a:gd name="connsiteX16" fmla="*/ 302419 w 673894"/>
              <a:gd name="connsiteY16" fmla="*/ 2382 h 269082"/>
              <a:gd name="connsiteX17" fmla="*/ 314325 w 673894"/>
              <a:gd name="connsiteY17" fmla="*/ 0 h 269082"/>
              <a:gd name="connsiteX18" fmla="*/ 366713 w 673894"/>
              <a:gd name="connsiteY18" fmla="*/ 2382 h 269082"/>
              <a:gd name="connsiteX19" fmla="*/ 373856 w 673894"/>
              <a:gd name="connsiteY19" fmla="*/ 4763 h 269082"/>
              <a:gd name="connsiteX20" fmla="*/ 383381 w 673894"/>
              <a:gd name="connsiteY20" fmla="*/ 7144 h 269082"/>
              <a:gd name="connsiteX21" fmla="*/ 400050 w 673894"/>
              <a:gd name="connsiteY21" fmla="*/ 14288 h 269082"/>
              <a:gd name="connsiteX22" fmla="*/ 411956 w 673894"/>
              <a:gd name="connsiteY22" fmla="*/ 19050 h 269082"/>
              <a:gd name="connsiteX23" fmla="*/ 435769 w 673894"/>
              <a:gd name="connsiteY23" fmla="*/ 26194 h 269082"/>
              <a:gd name="connsiteX24" fmla="*/ 464344 w 673894"/>
              <a:gd name="connsiteY24" fmla="*/ 42863 h 269082"/>
              <a:gd name="connsiteX25" fmla="*/ 476250 w 673894"/>
              <a:gd name="connsiteY25" fmla="*/ 50007 h 269082"/>
              <a:gd name="connsiteX26" fmla="*/ 485775 w 673894"/>
              <a:gd name="connsiteY26" fmla="*/ 57150 h 269082"/>
              <a:gd name="connsiteX27" fmla="*/ 500063 w 673894"/>
              <a:gd name="connsiteY27" fmla="*/ 66675 h 269082"/>
              <a:gd name="connsiteX28" fmla="*/ 507206 w 673894"/>
              <a:gd name="connsiteY28" fmla="*/ 71438 h 269082"/>
              <a:gd name="connsiteX29" fmla="*/ 514350 w 673894"/>
              <a:gd name="connsiteY29" fmla="*/ 78582 h 269082"/>
              <a:gd name="connsiteX30" fmla="*/ 545306 w 673894"/>
              <a:gd name="connsiteY30" fmla="*/ 102394 h 269082"/>
              <a:gd name="connsiteX31" fmla="*/ 564356 w 673894"/>
              <a:gd name="connsiteY31" fmla="*/ 121444 h 269082"/>
              <a:gd name="connsiteX32" fmla="*/ 588169 w 673894"/>
              <a:gd name="connsiteY32" fmla="*/ 142875 h 269082"/>
              <a:gd name="connsiteX33" fmla="*/ 597694 w 673894"/>
              <a:gd name="connsiteY33" fmla="*/ 157163 h 269082"/>
              <a:gd name="connsiteX34" fmla="*/ 614363 w 673894"/>
              <a:gd name="connsiteY34" fmla="*/ 178594 h 269082"/>
              <a:gd name="connsiteX35" fmla="*/ 621506 w 673894"/>
              <a:gd name="connsiteY35" fmla="*/ 188119 h 269082"/>
              <a:gd name="connsiteX36" fmla="*/ 638175 w 673894"/>
              <a:gd name="connsiteY36" fmla="*/ 211932 h 269082"/>
              <a:gd name="connsiteX37" fmla="*/ 642938 w 673894"/>
              <a:gd name="connsiteY37" fmla="*/ 221457 h 269082"/>
              <a:gd name="connsiteX38" fmla="*/ 650081 w 673894"/>
              <a:gd name="connsiteY38" fmla="*/ 230982 h 269082"/>
              <a:gd name="connsiteX39" fmla="*/ 664369 w 673894"/>
              <a:gd name="connsiteY39" fmla="*/ 250032 h 269082"/>
              <a:gd name="connsiteX40" fmla="*/ 666750 w 673894"/>
              <a:gd name="connsiteY40" fmla="*/ 257175 h 269082"/>
              <a:gd name="connsiteX41" fmla="*/ 671513 w 673894"/>
              <a:gd name="connsiteY41" fmla="*/ 264319 h 269082"/>
              <a:gd name="connsiteX42" fmla="*/ 673894 w 673894"/>
              <a:gd name="connsiteY42" fmla="*/ 269082 h 269082"/>
              <a:gd name="connsiteX43" fmla="*/ 673894 w 673894"/>
              <a:gd name="connsiteY43" fmla="*/ 269082 h 269082"/>
              <a:gd name="connsiteX0" fmla="*/ 0 w 673894"/>
              <a:gd name="connsiteY0" fmla="*/ 247650 h 269082"/>
              <a:gd name="connsiteX1" fmla="*/ 0 w 673894"/>
              <a:gd name="connsiteY1" fmla="*/ 247650 h 269082"/>
              <a:gd name="connsiteX2" fmla="*/ 111919 w 673894"/>
              <a:gd name="connsiteY2" fmla="*/ 111919 h 269082"/>
              <a:gd name="connsiteX3" fmla="*/ 128588 w 673894"/>
              <a:gd name="connsiteY3" fmla="*/ 95250 h 269082"/>
              <a:gd name="connsiteX4" fmla="*/ 138113 w 673894"/>
              <a:gd name="connsiteY4" fmla="*/ 80963 h 269082"/>
              <a:gd name="connsiteX5" fmla="*/ 150019 w 673894"/>
              <a:gd name="connsiteY5" fmla="*/ 66675 h 269082"/>
              <a:gd name="connsiteX6" fmla="*/ 161925 w 673894"/>
              <a:gd name="connsiteY6" fmla="*/ 45244 h 269082"/>
              <a:gd name="connsiteX7" fmla="*/ 173831 w 673894"/>
              <a:gd name="connsiteY7" fmla="*/ 40482 h 269082"/>
              <a:gd name="connsiteX8" fmla="*/ 185738 w 673894"/>
              <a:gd name="connsiteY8" fmla="*/ 33338 h 269082"/>
              <a:gd name="connsiteX9" fmla="*/ 195263 w 673894"/>
              <a:gd name="connsiteY9" fmla="*/ 30957 h 269082"/>
              <a:gd name="connsiteX10" fmla="*/ 202406 w 673894"/>
              <a:gd name="connsiteY10" fmla="*/ 28575 h 269082"/>
              <a:gd name="connsiteX11" fmla="*/ 221456 w 673894"/>
              <a:gd name="connsiteY11" fmla="*/ 21432 h 269082"/>
              <a:gd name="connsiteX12" fmla="*/ 233363 w 673894"/>
              <a:gd name="connsiteY12" fmla="*/ 14288 h 269082"/>
              <a:gd name="connsiteX13" fmla="*/ 269081 w 673894"/>
              <a:gd name="connsiteY13" fmla="*/ 9525 h 269082"/>
              <a:gd name="connsiteX14" fmla="*/ 295275 w 673894"/>
              <a:gd name="connsiteY14" fmla="*/ 4763 h 269082"/>
              <a:gd name="connsiteX15" fmla="*/ 302419 w 673894"/>
              <a:gd name="connsiteY15" fmla="*/ 2382 h 269082"/>
              <a:gd name="connsiteX16" fmla="*/ 314325 w 673894"/>
              <a:gd name="connsiteY16" fmla="*/ 0 h 269082"/>
              <a:gd name="connsiteX17" fmla="*/ 366713 w 673894"/>
              <a:gd name="connsiteY17" fmla="*/ 2382 h 269082"/>
              <a:gd name="connsiteX18" fmla="*/ 373856 w 673894"/>
              <a:gd name="connsiteY18" fmla="*/ 4763 h 269082"/>
              <a:gd name="connsiteX19" fmla="*/ 383381 w 673894"/>
              <a:gd name="connsiteY19" fmla="*/ 7144 h 269082"/>
              <a:gd name="connsiteX20" fmla="*/ 400050 w 673894"/>
              <a:gd name="connsiteY20" fmla="*/ 14288 h 269082"/>
              <a:gd name="connsiteX21" fmla="*/ 411956 w 673894"/>
              <a:gd name="connsiteY21" fmla="*/ 19050 h 269082"/>
              <a:gd name="connsiteX22" fmla="*/ 435769 w 673894"/>
              <a:gd name="connsiteY22" fmla="*/ 26194 h 269082"/>
              <a:gd name="connsiteX23" fmla="*/ 464344 w 673894"/>
              <a:gd name="connsiteY23" fmla="*/ 42863 h 269082"/>
              <a:gd name="connsiteX24" fmla="*/ 476250 w 673894"/>
              <a:gd name="connsiteY24" fmla="*/ 50007 h 269082"/>
              <a:gd name="connsiteX25" fmla="*/ 485775 w 673894"/>
              <a:gd name="connsiteY25" fmla="*/ 57150 h 269082"/>
              <a:gd name="connsiteX26" fmla="*/ 500063 w 673894"/>
              <a:gd name="connsiteY26" fmla="*/ 66675 h 269082"/>
              <a:gd name="connsiteX27" fmla="*/ 507206 w 673894"/>
              <a:gd name="connsiteY27" fmla="*/ 71438 h 269082"/>
              <a:gd name="connsiteX28" fmla="*/ 514350 w 673894"/>
              <a:gd name="connsiteY28" fmla="*/ 78582 h 269082"/>
              <a:gd name="connsiteX29" fmla="*/ 545306 w 673894"/>
              <a:gd name="connsiteY29" fmla="*/ 102394 h 269082"/>
              <a:gd name="connsiteX30" fmla="*/ 564356 w 673894"/>
              <a:gd name="connsiteY30" fmla="*/ 121444 h 269082"/>
              <a:gd name="connsiteX31" fmla="*/ 588169 w 673894"/>
              <a:gd name="connsiteY31" fmla="*/ 142875 h 269082"/>
              <a:gd name="connsiteX32" fmla="*/ 597694 w 673894"/>
              <a:gd name="connsiteY32" fmla="*/ 157163 h 269082"/>
              <a:gd name="connsiteX33" fmla="*/ 614363 w 673894"/>
              <a:gd name="connsiteY33" fmla="*/ 178594 h 269082"/>
              <a:gd name="connsiteX34" fmla="*/ 621506 w 673894"/>
              <a:gd name="connsiteY34" fmla="*/ 188119 h 269082"/>
              <a:gd name="connsiteX35" fmla="*/ 638175 w 673894"/>
              <a:gd name="connsiteY35" fmla="*/ 211932 h 269082"/>
              <a:gd name="connsiteX36" fmla="*/ 642938 w 673894"/>
              <a:gd name="connsiteY36" fmla="*/ 221457 h 269082"/>
              <a:gd name="connsiteX37" fmla="*/ 650081 w 673894"/>
              <a:gd name="connsiteY37" fmla="*/ 230982 h 269082"/>
              <a:gd name="connsiteX38" fmla="*/ 664369 w 673894"/>
              <a:gd name="connsiteY38" fmla="*/ 250032 h 269082"/>
              <a:gd name="connsiteX39" fmla="*/ 666750 w 673894"/>
              <a:gd name="connsiteY39" fmla="*/ 257175 h 269082"/>
              <a:gd name="connsiteX40" fmla="*/ 671513 w 673894"/>
              <a:gd name="connsiteY40" fmla="*/ 264319 h 269082"/>
              <a:gd name="connsiteX41" fmla="*/ 673894 w 673894"/>
              <a:gd name="connsiteY41" fmla="*/ 269082 h 269082"/>
              <a:gd name="connsiteX42" fmla="*/ 673894 w 673894"/>
              <a:gd name="connsiteY42" fmla="*/ 269082 h 269082"/>
              <a:gd name="connsiteX0" fmla="*/ 0 w 673894"/>
              <a:gd name="connsiteY0" fmla="*/ 247650 h 269082"/>
              <a:gd name="connsiteX1" fmla="*/ 0 w 673894"/>
              <a:gd name="connsiteY1" fmla="*/ 247650 h 269082"/>
              <a:gd name="connsiteX2" fmla="*/ 128588 w 673894"/>
              <a:gd name="connsiteY2" fmla="*/ 95250 h 269082"/>
              <a:gd name="connsiteX3" fmla="*/ 138113 w 673894"/>
              <a:gd name="connsiteY3" fmla="*/ 80963 h 269082"/>
              <a:gd name="connsiteX4" fmla="*/ 150019 w 673894"/>
              <a:gd name="connsiteY4" fmla="*/ 66675 h 269082"/>
              <a:gd name="connsiteX5" fmla="*/ 161925 w 673894"/>
              <a:gd name="connsiteY5" fmla="*/ 45244 h 269082"/>
              <a:gd name="connsiteX6" fmla="*/ 173831 w 673894"/>
              <a:gd name="connsiteY6" fmla="*/ 40482 h 269082"/>
              <a:gd name="connsiteX7" fmla="*/ 185738 w 673894"/>
              <a:gd name="connsiteY7" fmla="*/ 33338 h 269082"/>
              <a:gd name="connsiteX8" fmla="*/ 195263 w 673894"/>
              <a:gd name="connsiteY8" fmla="*/ 30957 h 269082"/>
              <a:gd name="connsiteX9" fmla="*/ 202406 w 673894"/>
              <a:gd name="connsiteY9" fmla="*/ 28575 h 269082"/>
              <a:gd name="connsiteX10" fmla="*/ 221456 w 673894"/>
              <a:gd name="connsiteY10" fmla="*/ 21432 h 269082"/>
              <a:gd name="connsiteX11" fmla="*/ 233363 w 673894"/>
              <a:gd name="connsiteY11" fmla="*/ 14288 h 269082"/>
              <a:gd name="connsiteX12" fmla="*/ 269081 w 673894"/>
              <a:gd name="connsiteY12" fmla="*/ 9525 h 269082"/>
              <a:gd name="connsiteX13" fmla="*/ 295275 w 673894"/>
              <a:gd name="connsiteY13" fmla="*/ 4763 h 269082"/>
              <a:gd name="connsiteX14" fmla="*/ 302419 w 673894"/>
              <a:gd name="connsiteY14" fmla="*/ 2382 h 269082"/>
              <a:gd name="connsiteX15" fmla="*/ 314325 w 673894"/>
              <a:gd name="connsiteY15" fmla="*/ 0 h 269082"/>
              <a:gd name="connsiteX16" fmla="*/ 366713 w 673894"/>
              <a:gd name="connsiteY16" fmla="*/ 2382 h 269082"/>
              <a:gd name="connsiteX17" fmla="*/ 373856 w 673894"/>
              <a:gd name="connsiteY17" fmla="*/ 4763 h 269082"/>
              <a:gd name="connsiteX18" fmla="*/ 383381 w 673894"/>
              <a:gd name="connsiteY18" fmla="*/ 7144 h 269082"/>
              <a:gd name="connsiteX19" fmla="*/ 400050 w 673894"/>
              <a:gd name="connsiteY19" fmla="*/ 14288 h 269082"/>
              <a:gd name="connsiteX20" fmla="*/ 411956 w 673894"/>
              <a:gd name="connsiteY20" fmla="*/ 19050 h 269082"/>
              <a:gd name="connsiteX21" fmla="*/ 435769 w 673894"/>
              <a:gd name="connsiteY21" fmla="*/ 26194 h 269082"/>
              <a:gd name="connsiteX22" fmla="*/ 464344 w 673894"/>
              <a:gd name="connsiteY22" fmla="*/ 42863 h 269082"/>
              <a:gd name="connsiteX23" fmla="*/ 476250 w 673894"/>
              <a:gd name="connsiteY23" fmla="*/ 50007 h 269082"/>
              <a:gd name="connsiteX24" fmla="*/ 485775 w 673894"/>
              <a:gd name="connsiteY24" fmla="*/ 57150 h 269082"/>
              <a:gd name="connsiteX25" fmla="*/ 500063 w 673894"/>
              <a:gd name="connsiteY25" fmla="*/ 66675 h 269082"/>
              <a:gd name="connsiteX26" fmla="*/ 507206 w 673894"/>
              <a:gd name="connsiteY26" fmla="*/ 71438 h 269082"/>
              <a:gd name="connsiteX27" fmla="*/ 514350 w 673894"/>
              <a:gd name="connsiteY27" fmla="*/ 78582 h 269082"/>
              <a:gd name="connsiteX28" fmla="*/ 545306 w 673894"/>
              <a:gd name="connsiteY28" fmla="*/ 102394 h 269082"/>
              <a:gd name="connsiteX29" fmla="*/ 564356 w 673894"/>
              <a:gd name="connsiteY29" fmla="*/ 121444 h 269082"/>
              <a:gd name="connsiteX30" fmla="*/ 588169 w 673894"/>
              <a:gd name="connsiteY30" fmla="*/ 142875 h 269082"/>
              <a:gd name="connsiteX31" fmla="*/ 597694 w 673894"/>
              <a:gd name="connsiteY31" fmla="*/ 157163 h 269082"/>
              <a:gd name="connsiteX32" fmla="*/ 614363 w 673894"/>
              <a:gd name="connsiteY32" fmla="*/ 178594 h 269082"/>
              <a:gd name="connsiteX33" fmla="*/ 621506 w 673894"/>
              <a:gd name="connsiteY33" fmla="*/ 188119 h 269082"/>
              <a:gd name="connsiteX34" fmla="*/ 638175 w 673894"/>
              <a:gd name="connsiteY34" fmla="*/ 211932 h 269082"/>
              <a:gd name="connsiteX35" fmla="*/ 642938 w 673894"/>
              <a:gd name="connsiteY35" fmla="*/ 221457 h 269082"/>
              <a:gd name="connsiteX36" fmla="*/ 650081 w 673894"/>
              <a:gd name="connsiteY36" fmla="*/ 230982 h 269082"/>
              <a:gd name="connsiteX37" fmla="*/ 664369 w 673894"/>
              <a:gd name="connsiteY37" fmla="*/ 250032 h 269082"/>
              <a:gd name="connsiteX38" fmla="*/ 666750 w 673894"/>
              <a:gd name="connsiteY38" fmla="*/ 257175 h 269082"/>
              <a:gd name="connsiteX39" fmla="*/ 671513 w 673894"/>
              <a:gd name="connsiteY39" fmla="*/ 264319 h 269082"/>
              <a:gd name="connsiteX40" fmla="*/ 673894 w 673894"/>
              <a:gd name="connsiteY40" fmla="*/ 269082 h 269082"/>
              <a:gd name="connsiteX41" fmla="*/ 673894 w 673894"/>
              <a:gd name="connsiteY41" fmla="*/ 269082 h 269082"/>
              <a:gd name="connsiteX0" fmla="*/ 0 w 673894"/>
              <a:gd name="connsiteY0" fmla="*/ 247650 h 269082"/>
              <a:gd name="connsiteX1" fmla="*/ 0 w 673894"/>
              <a:gd name="connsiteY1" fmla="*/ 247650 h 269082"/>
              <a:gd name="connsiteX2" fmla="*/ 138113 w 673894"/>
              <a:gd name="connsiteY2" fmla="*/ 80963 h 269082"/>
              <a:gd name="connsiteX3" fmla="*/ 150019 w 673894"/>
              <a:gd name="connsiteY3" fmla="*/ 66675 h 269082"/>
              <a:gd name="connsiteX4" fmla="*/ 161925 w 673894"/>
              <a:gd name="connsiteY4" fmla="*/ 45244 h 269082"/>
              <a:gd name="connsiteX5" fmla="*/ 173831 w 673894"/>
              <a:gd name="connsiteY5" fmla="*/ 40482 h 269082"/>
              <a:gd name="connsiteX6" fmla="*/ 185738 w 673894"/>
              <a:gd name="connsiteY6" fmla="*/ 33338 h 269082"/>
              <a:gd name="connsiteX7" fmla="*/ 195263 w 673894"/>
              <a:gd name="connsiteY7" fmla="*/ 30957 h 269082"/>
              <a:gd name="connsiteX8" fmla="*/ 202406 w 673894"/>
              <a:gd name="connsiteY8" fmla="*/ 28575 h 269082"/>
              <a:gd name="connsiteX9" fmla="*/ 221456 w 673894"/>
              <a:gd name="connsiteY9" fmla="*/ 21432 h 269082"/>
              <a:gd name="connsiteX10" fmla="*/ 233363 w 673894"/>
              <a:gd name="connsiteY10" fmla="*/ 14288 h 269082"/>
              <a:gd name="connsiteX11" fmla="*/ 269081 w 673894"/>
              <a:gd name="connsiteY11" fmla="*/ 9525 h 269082"/>
              <a:gd name="connsiteX12" fmla="*/ 295275 w 673894"/>
              <a:gd name="connsiteY12" fmla="*/ 4763 h 269082"/>
              <a:gd name="connsiteX13" fmla="*/ 302419 w 673894"/>
              <a:gd name="connsiteY13" fmla="*/ 2382 h 269082"/>
              <a:gd name="connsiteX14" fmla="*/ 314325 w 673894"/>
              <a:gd name="connsiteY14" fmla="*/ 0 h 269082"/>
              <a:gd name="connsiteX15" fmla="*/ 366713 w 673894"/>
              <a:gd name="connsiteY15" fmla="*/ 2382 h 269082"/>
              <a:gd name="connsiteX16" fmla="*/ 373856 w 673894"/>
              <a:gd name="connsiteY16" fmla="*/ 4763 h 269082"/>
              <a:gd name="connsiteX17" fmla="*/ 383381 w 673894"/>
              <a:gd name="connsiteY17" fmla="*/ 7144 h 269082"/>
              <a:gd name="connsiteX18" fmla="*/ 400050 w 673894"/>
              <a:gd name="connsiteY18" fmla="*/ 14288 h 269082"/>
              <a:gd name="connsiteX19" fmla="*/ 411956 w 673894"/>
              <a:gd name="connsiteY19" fmla="*/ 19050 h 269082"/>
              <a:gd name="connsiteX20" fmla="*/ 435769 w 673894"/>
              <a:gd name="connsiteY20" fmla="*/ 26194 h 269082"/>
              <a:gd name="connsiteX21" fmla="*/ 464344 w 673894"/>
              <a:gd name="connsiteY21" fmla="*/ 42863 h 269082"/>
              <a:gd name="connsiteX22" fmla="*/ 476250 w 673894"/>
              <a:gd name="connsiteY22" fmla="*/ 50007 h 269082"/>
              <a:gd name="connsiteX23" fmla="*/ 485775 w 673894"/>
              <a:gd name="connsiteY23" fmla="*/ 57150 h 269082"/>
              <a:gd name="connsiteX24" fmla="*/ 500063 w 673894"/>
              <a:gd name="connsiteY24" fmla="*/ 66675 h 269082"/>
              <a:gd name="connsiteX25" fmla="*/ 507206 w 673894"/>
              <a:gd name="connsiteY25" fmla="*/ 71438 h 269082"/>
              <a:gd name="connsiteX26" fmla="*/ 514350 w 673894"/>
              <a:gd name="connsiteY26" fmla="*/ 78582 h 269082"/>
              <a:gd name="connsiteX27" fmla="*/ 545306 w 673894"/>
              <a:gd name="connsiteY27" fmla="*/ 102394 h 269082"/>
              <a:gd name="connsiteX28" fmla="*/ 564356 w 673894"/>
              <a:gd name="connsiteY28" fmla="*/ 121444 h 269082"/>
              <a:gd name="connsiteX29" fmla="*/ 588169 w 673894"/>
              <a:gd name="connsiteY29" fmla="*/ 142875 h 269082"/>
              <a:gd name="connsiteX30" fmla="*/ 597694 w 673894"/>
              <a:gd name="connsiteY30" fmla="*/ 157163 h 269082"/>
              <a:gd name="connsiteX31" fmla="*/ 614363 w 673894"/>
              <a:gd name="connsiteY31" fmla="*/ 178594 h 269082"/>
              <a:gd name="connsiteX32" fmla="*/ 621506 w 673894"/>
              <a:gd name="connsiteY32" fmla="*/ 188119 h 269082"/>
              <a:gd name="connsiteX33" fmla="*/ 638175 w 673894"/>
              <a:gd name="connsiteY33" fmla="*/ 211932 h 269082"/>
              <a:gd name="connsiteX34" fmla="*/ 642938 w 673894"/>
              <a:gd name="connsiteY34" fmla="*/ 221457 h 269082"/>
              <a:gd name="connsiteX35" fmla="*/ 650081 w 673894"/>
              <a:gd name="connsiteY35" fmla="*/ 230982 h 269082"/>
              <a:gd name="connsiteX36" fmla="*/ 664369 w 673894"/>
              <a:gd name="connsiteY36" fmla="*/ 250032 h 269082"/>
              <a:gd name="connsiteX37" fmla="*/ 666750 w 673894"/>
              <a:gd name="connsiteY37" fmla="*/ 257175 h 269082"/>
              <a:gd name="connsiteX38" fmla="*/ 671513 w 673894"/>
              <a:gd name="connsiteY38" fmla="*/ 264319 h 269082"/>
              <a:gd name="connsiteX39" fmla="*/ 673894 w 673894"/>
              <a:gd name="connsiteY39" fmla="*/ 269082 h 269082"/>
              <a:gd name="connsiteX40" fmla="*/ 673894 w 673894"/>
              <a:gd name="connsiteY40" fmla="*/ 269082 h 269082"/>
              <a:gd name="connsiteX0" fmla="*/ 0 w 673894"/>
              <a:gd name="connsiteY0" fmla="*/ 247650 h 269082"/>
              <a:gd name="connsiteX1" fmla="*/ 0 w 673894"/>
              <a:gd name="connsiteY1" fmla="*/ 247650 h 269082"/>
              <a:gd name="connsiteX2" fmla="*/ 126206 w 673894"/>
              <a:gd name="connsiteY2" fmla="*/ 88107 h 269082"/>
              <a:gd name="connsiteX3" fmla="*/ 138113 w 673894"/>
              <a:gd name="connsiteY3" fmla="*/ 80963 h 269082"/>
              <a:gd name="connsiteX4" fmla="*/ 150019 w 673894"/>
              <a:gd name="connsiteY4" fmla="*/ 66675 h 269082"/>
              <a:gd name="connsiteX5" fmla="*/ 161925 w 673894"/>
              <a:gd name="connsiteY5" fmla="*/ 45244 h 269082"/>
              <a:gd name="connsiteX6" fmla="*/ 173831 w 673894"/>
              <a:gd name="connsiteY6" fmla="*/ 40482 h 269082"/>
              <a:gd name="connsiteX7" fmla="*/ 185738 w 673894"/>
              <a:gd name="connsiteY7" fmla="*/ 33338 h 269082"/>
              <a:gd name="connsiteX8" fmla="*/ 195263 w 673894"/>
              <a:gd name="connsiteY8" fmla="*/ 30957 h 269082"/>
              <a:gd name="connsiteX9" fmla="*/ 202406 w 673894"/>
              <a:gd name="connsiteY9" fmla="*/ 28575 h 269082"/>
              <a:gd name="connsiteX10" fmla="*/ 221456 w 673894"/>
              <a:gd name="connsiteY10" fmla="*/ 21432 h 269082"/>
              <a:gd name="connsiteX11" fmla="*/ 233363 w 673894"/>
              <a:gd name="connsiteY11" fmla="*/ 14288 h 269082"/>
              <a:gd name="connsiteX12" fmla="*/ 269081 w 673894"/>
              <a:gd name="connsiteY12" fmla="*/ 9525 h 269082"/>
              <a:gd name="connsiteX13" fmla="*/ 295275 w 673894"/>
              <a:gd name="connsiteY13" fmla="*/ 4763 h 269082"/>
              <a:gd name="connsiteX14" fmla="*/ 302419 w 673894"/>
              <a:gd name="connsiteY14" fmla="*/ 2382 h 269082"/>
              <a:gd name="connsiteX15" fmla="*/ 314325 w 673894"/>
              <a:gd name="connsiteY15" fmla="*/ 0 h 269082"/>
              <a:gd name="connsiteX16" fmla="*/ 366713 w 673894"/>
              <a:gd name="connsiteY16" fmla="*/ 2382 h 269082"/>
              <a:gd name="connsiteX17" fmla="*/ 373856 w 673894"/>
              <a:gd name="connsiteY17" fmla="*/ 4763 h 269082"/>
              <a:gd name="connsiteX18" fmla="*/ 383381 w 673894"/>
              <a:gd name="connsiteY18" fmla="*/ 7144 h 269082"/>
              <a:gd name="connsiteX19" fmla="*/ 400050 w 673894"/>
              <a:gd name="connsiteY19" fmla="*/ 14288 h 269082"/>
              <a:gd name="connsiteX20" fmla="*/ 411956 w 673894"/>
              <a:gd name="connsiteY20" fmla="*/ 19050 h 269082"/>
              <a:gd name="connsiteX21" fmla="*/ 435769 w 673894"/>
              <a:gd name="connsiteY21" fmla="*/ 26194 h 269082"/>
              <a:gd name="connsiteX22" fmla="*/ 464344 w 673894"/>
              <a:gd name="connsiteY22" fmla="*/ 42863 h 269082"/>
              <a:gd name="connsiteX23" fmla="*/ 476250 w 673894"/>
              <a:gd name="connsiteY23" fmla="*/ 50007 h 269082"/>
              <a:gd name="connsiteX24" fmla="*/ 485775 w 673894"/>
              <a:gd name="connsiteY24" fmla="*/ 57150 h 269082"/>
              <a:gd name="connsiteX25" fmla="*/ 500063 w 673894"/>
              <a:gd name="connsiteY25" fmla="*/ 66675 h 269082"/>
              <a:gd name="connsiteX26" fmla="*/ 507206 w 673894"/>
              <a:gd name="connsiteY26" fmla="*/ 71438 h 269082"/>
              <a:gd name="connsiteX27" fmla="*/ 514350 w 673894"/>
              <a:gd name="connsiteY27" fmla="*/ 78582 h 269082"/>
              <a:gd name="connsiteX28" fmla="*/ 545306 w 673894"/>
              <a:gd name="connsiteY28" fmla="*/ 102394 h 269082"/>
              <a:gd name="connsiteX29" fmla="*/ 564356 w 673894"/>
              <a:gd name="connsiteY29" fmla="*/ 121444 h 269082"/>
              <a:gd name="connsiteX30" fmla="*/ 588169 w 673894"/>
              <a:gd name="connsiteY30" fmla="*/ 142875 h 269082"/>
              <a:gd name="connsiteX31" fmla="*/ 597694 w 673894"/>
              <a:gd name="connsiteY31" fmla="*/ 157163 h 269082"/>
              <a:gd name="connsiteX32" fmla="*/ 614363 w 673894"/>
              <a:gd name="connsiteY32" fmla="*/ 178594 h 269082"/>
              <a:gd name="connsiteX33" fmla="*/ 621506 w 673894"/>
              <a:gd name="connsiteY33" fmla="*/ 188119 h 269082"/>
              <a:gd name="connsiteX34" fmla="*/ 638175 w 673894"/>
              <a:gd name="connsiteY34" fmla="*/ 211932 h 269082"/>
              <a:gd name="connsiteX35" fmla="*/ 642938 w 673894"/>
              <a:gd name="connsiteY35" fmla="*/ 221457 h 269082"/>
              <a:gd name="connsiteX36" fmla="*/ 650081 w 673894"/>
              <a:gd name="connsiteY36" fmla="*/ 230982 h 269082"/>
              <a:gd name="connsiteX37" fmla="*/ 664369 w 673894"/>
              <a:gd name="connsiteY37" fmla="*/ 250032 h 269082"/>
              <a:gd name="connsiteX38" fmla="*/ 666750 w 673894"/>
              <a:gd name="connsiteY38" fmla="*/ 257175 h 269082"/>
              <a:gd name="connsiteX39" fmla="*/ 671513 w 673894"/>
              <a:gd name="connsiteY39" fmla="*/ 264319 h 269082"/>
              <a:gd name="connsiteX40" fmla="*/ 673894 w 673894"/>
              <a:gd name="connsiteY40" fmla="*/ 269082 h 269082"/>
              <a:gd name="connsiteX41" fmla="*/ 673894 w 673894"/>
              <a:gd name="connsiteY41" fmla="*/ 269082 h 269082"/>
              <a:gd name="connsiteX0" fmla="*/ 0 w 673894"/>
              <a:gd name="connsiteY0" fmla="*/ 247650 h 269082"/>
              <a:gd name="connsiteX1" fmla="*/ 0 w 673894"/>
              <a:gd name="connsiteY1" fmla="*/ 247650 h 269082"/>
              <a:gd name="connsiteX2" fmla="*/ 126206 w 673894"/>
              <a:gd name="connsiteY2" fmla="*/ 88107 h 269082"/>
              <a:gd name="connsiteX3" fmla="*/ 150019 w 673894"/>
              <a:gd name="connsiteY3" fmla="*/ 66675 h 269082"/>
              <a:gd name="connsiteX4" fmla="*/ 161925 w 673894"/>
              <a:gd name="connsiteY4" fmla="*/ 45244 h 269082"/>
              <a:gd name="connsiteX5" fmla="*/ 173831 w 673894"/>
              <a:gd name="connsiteY5" fmla="*/ 40482 h 269082"/>
              <a:gd name="connsiteX6" fmla="*/ 185738 w 673894"/>
              <a:gd name="connsiteY6" fmla="*/ 33338 h 269082"/>
              <a:gd name="connsiteX7" fmla="*/ 195263 w 673894"/>
              <a:gd name="connsiteY7" fmla="*/ 30957 h 269082"/>
              <a:gd name="connsiteX8" fmla="*/ 202406 w 673894"/>
              <a:gd name="connsiteY8" fmla="*/ 28575 h 269082"/>
              <a:gd name="connsiteX9" fmla="*/ 221456 w 673894"/>
              <a:gd name="connsiteY9" fmla="*/ 21432 h 269082"/>
              <a:gd name="connsiteX10" fmla="*/ 233363 w 673894"/>
              <a:gd name="connsiteY10" fmla="*/ 14288 h 269082"/>
              <a:gd name="connsiteX11" fmla="*/ 269081 w 673894"/>
              <a:gd name="connsiteY11" fmla="*/ 9525 h 269082"/>
              <a:gd name="connsiteX12" fmla="*/ 295275 w 673894"/>
              <a:gd name="connsiteY12" fmla="*/ 4763 h 269082"/>
              <a:gd name="connsiteX13" fmla="*/ 302419 w 673894"/>
              <a:gd name="connsiteY13" fmla="*/ 2382 h 269082"/>
              <a:gd name="connsiteX14" fmla="*/ 314325 w 673894"/>
              <a:gd name="connsiteY14" fmla="*/ 0 h 269082"/>
              <a:gd name="connsiteX15" fmla="*/ 366713 w 673894"/>
              <a:gd name="connsiteY15" fmla="*/ 2382 h 269082"/>
              <a:gd name="connsiteX16" fmla="*/ 373856 w 673894"/>
              <a:gd name="connsiteY16" fmla="*/ 4763 h 269082"/>
              <a:gd name="connsiteX17" fmla="*/ 383381 w 673894"/>
              <a:gd name="connsiteY17" fmla="*/ 7144 h 269082"/>
              <a:gd name="connsiteX18" fmla="*/ 400050 w 673894"/>
              <a:gd name="connsiteY18" fmla="*/ 14288 h 269082"/>
              <a:gd name="connsiteX19" fmla="*/ 411956 w 673894"/>
              <a:gd name="connsiteY19" fmla="*/ 19050 h 269082"/>
              <a:gd name="connsiteX20" fmla="*/ 435769 w 673894"/>
              <a:gd name="connsiteY20" fmla="*/ 26194 h 269082"/>
              <a:gd name="connsiteX21" fmla="*/ 464344 w 673894"/>
              <a:gd name="connsiteY21" fmla="*/ 42863 h 269082"/>
              <a:gd name="connsiteX22" fmla="*/ 476250 w 673894"/>
              <a:gd name="connsiteY22" fmla="*/ 50007 h 269082"/>
              <a:gd name="connsiteX23" fmla="*/ 485775 w 673894"/>
              <a:gd name="connsiteY23" fmla="*/ 57150 h 269082"/>
              <a:gd name="connsiteX24" fmla="*/ 500063 w 673894"/>
              <a:gd name="connsiteY24" fmla="*/ 66675 h 269082"/>
              <a:gd name="connsiteX25" fmla="*/ 507206 w 673894"/>
              <a:gd name="connsiteY25" fmla="*/ 71438 h 269082"/>
              <a:gd name="connsiteX26" fmla="*/ 514350 w 673894"/>
              <a:gd name="connsiteY26" fmla="*/ 78582 h 269082"/>
              <a:gd name="connsiteX27" fmla="*/ 545306 w 673894"/>
              <a:gd name="connsiteY27" fmla="*/ 102394 h 269082"/>
              <a:gd name="connsiteX28" fmla="*/ 564356 w 673894"/>
              <a:gd name="connsiteY28" fmla="*/ 121444 h 269082"/>
              <a:gd name="connsiteX29" fmla="*/ 588169 w 673894"/>
              <a:gd name="connsiteY29" fmla="*/ 142875 h 269082"/>
              <a:gd name="connsiteX30" fmla="*/ 597694 w 673894"/>
              <a:gd name="connsiteY30" fmla="*/ 157163 h 269082"/>
              <a:gd name="connsiteX31" fmla="*/ 614363 w 673894"/>
              <a:gd name="connsiteY31" fmla="*/ 178594 h 269082"/>
              <a:gd name="connsiteX32" fmla="*/ 621506 w 673894"/>
              <a:gd name="connsiteY32" fmla="*/ 188119 h 269082"/>
              <a:gd name="connsiteX33" fmla="*/ 638175 w 673894"/>
              <a:gd name="connsiteY33" fmla="*/ 211932 h 269082"/>
              <a:gd name="connsiteX34" fmla="*/ 642938 w 673894"/>
              <a:gd name="connsiteY34" fmla="*/ 221457 h 269082"/>
              <a:gd name="connsiteX35" fmla="*/ 650081 w 673894"/>
              <a:gd name="connsiteY35" fmla="*/ 230982 h 269082"/>
              <a:gd name="connsiteX36" fmla="*/ 664369 w 673894"/>
              <a:gd name="connsiteY36" fmla="*/ 250032 h 269082"/>
              <a:gd name="connsiteX37" fmla="*/ 666750 w 673894"/>
              <a:gd name="connsiteY37" fmla="*/ 257175 h 269082"/>
              <a:gd name="connsiteX38" fmla="*/ 671513 w 673894"/>
              <a:gd name="connsiteY38" fmla="*/ 264319 h 269082"/>
              <a:gd name="connsiteX39" fmla="*/ 673894 w 673894"/>
              <a:gd name="connsiteY39" fmla="*/ 269082 h 269082"/>
              <a:gd name="connsiteX40" fmla="*/ 673894 w 673894"/>
              <a:gd name="connsiteY40" fmla="*/ 269082 h 269082"/>
              <a:gd name="connsiteX0" fmla="*/ 0 w 673894"/>
              <a:gd name="connsiteY0" fmla="*/ 247650 h 269082"/>
              <a:gd name="connsiteX1" fmla="*/ 0 w 673894"/>
              <a:gd name="connsiteY1" fmla="*/ 247650 h 269082"/>
              <a:gd name="connsiteX2" fmla="*/ 150019 w 673894"/>
              <a:gd name="connsiteY2" fmla="*/ 66675 h 269082"/>
              <a:gd name="connsiteX3" fmla="*/ 161925 w 673894"/>
              <a:gd name="connsiteY3" fmla="*/ 45244 h 269082"/>
              <a:gd name="connsiteX4" fmla="*/ 173831 w 673894"/>
              <a:gd name="connsiteY4" fmla="*/ 40482 h 269082"/>
              <a:gd name="connsiteX5" fmla="*/ 185738 w 673894"/>
              <a:gd name="connsiteY5" fmla="*/ 33338 h 269082"/>
              <a:gd name="connsiteX6" fmla="*/ 195263 w 673894"/>
              <a:gd name="connsiteY6" fmla="*/ 30957 h 269082"/>
              <a:gd name="connsiteX7" fmla="*/ 202406 w 673894"/>
              <a:gd name="connsiteY7" fmla="*/ 28575 h 269082"/>
              <a:gd name="connsiteX8" fmla="*/ 221456 w 673894"/>
              <a:gd name="connsiteY8" fmla="*/ 21432 h 269082"/>
              <a:gd name="connsiteX9" fmla="*/ 233363 w 673894"/>
              <a:gd name="connsiteY9" fmla="*/ 14288 h 269082"/>
              <a:gd name="connsiteX10" fmla="*/ 269081 w 673894"/>
              <a:gd name="connsiteY10" fmla="*/ 9525 h 269082"/>
              <a:gd name="connsiteX11" fmla="*/ 295275 w 673894"/>
              <a:gd name="connsiteY11" fmla="*/ 4763 h 269082"/>
              <a:gd name="connsiteX12" fmla="*/ 302419 w 673894"/>
              <a:gd name="connsiteY12" fmla="*/ 2382 h 269082"/>
              <a:gd name="connsiteX13" fmla="*/ 314325 w 673894"/>
              <a:gd name="connsiteY13" fmla="*/ 0 h 269082"/>
              <a:gd name="connsiteX14" fmla="*/ 366713 w 673894"/>
              <a:gd name="connsiteY14" fmla="*/ 2382 h 269082"/>
              <a:gd name="connsiteX15" fmla="*/ 373856 w 673894"/>
              <a:gd name="connsiteY15" fmla="*/ 4763 h 269082"/>
              <a:gd name="connsiteX16" fmla="*/ 383381 w 673894"/>
              <a:gd name="connsiteY16" fmla="*/ 7144 h 269082"/>
              <a:gd name="connsiteX17" fmla="*/ 400050 w 673894"/>
              <a:gd name="connsiteY17" fmla="*/ 14288 h 269082"/>
              <a:gd name="connsiteX18" fmla="*/ 411956 w 673894"/>
              <a:gd name="connsiteY18" fmla="*/ 19050 h 269082"/>
              <a:gd name="connsiteX19" fmla="*/ 435769 w 673894"/>
              <a:gd name="connsiteY19" fmla="*/ 26194 h 269082"/>
              <a:gd name="connsiteX20" fmla="*/ 464344 w 673894"/>
              <a:gd name="connsiteY20" fmla="*/ 42863 h 269082"/>
              <a:gd name="connsiteX21" fmla="*/ 476250 w 673894"/>
              <a:gd name="connsiteY21" fmla="*/ 50007 h 269082"/>
              <a:gd name="connsiteX22" fmla="*/ 485775 w 673894"/>
              <a:gd name="connsiteY22" fmla="*/ 57150 h 269082"/>
              <a:gd name="connsiteX23" fmla="*/ 500063 w 673894"/>
              <a:gd name="connsiteY23" fmla="*/ 66675 h 269082"/>
              <a:gd name="connsiteX24" fmla="*/ 507206 w 673894"/>
              <a:gd name="connsiteY24" fmla="*/ 71438 h 269082"/>
              <a:gd name="connsiteX25" fmla="*/ 514350 w 673894"/>
              <a:gd name="connsiteY25" fmla="*/ 78582 h 269082"/>
              <a:gd name="connsiteX26" fmla="*/ 545306 w 673894"/>
              <a:gd name="connsiteY26" fmla="*/ 102394 h 269082"/>
              <a:gd name="connsiteX27" fmla="*/ 564356 w 673894"/>
              <a:gd name="connsiteY27" fmla="*/ 121444 h 269082"/>
              <a:gd name="connsiteX28" fmla="*/ 588169 w 673894"/>
              <a:gd name="connsiteY28" fmla="*/ 142875 h 269082"/>
              <a:gd name="connsiteX29" fmla="*/ 597694 w 673894"/>
              <a:gd name="connsiteY29" fmla="*/ 157163 h 269082"/>
              <a:gd name="connsiteX30" fmla="*/ 614363 w 673894"/>
              <a:gd name="connsiteY30" fmla="*/ 178594 h 269082"/>
              <a:gd name="connsiteX31" fmla="*/ 621506 w 673894"/>
              <a:gd name="connsiteY31" fmla="*/ 188119 h 269082"/>
              <a:gd name="connsiteX32" fmla="*/ 638175 w 673894"/>
              <a:gd name="connsiteY32" fmla="*/ 211932 h 269082"/>
              <a:gd name="connsiteX33" fmla="*/ 642938 w 673894"/>
              <a:gd name="connsiteY33" fmla="*/ 221457 h 269082"/>
              <a:gd name="connsiteX34" fmla="*/ 650081 w 673894"/>
              <a:gd name="connsiteY34" fmla="*/ 230982 h 269082"/>
              <a:gd name="connsiteX35" fmla="*/ 664369 w 673894"/>
              <a:gd name="connsiteY35" fmla="*/ 250032 h 269082"/>
              <a:gd name="connsiteX36" fmla="*/ 666750 w 673894"/>
              <a:gd name="connsiteY36" fmla="*/ 257175 h 269082"/>
              <a:gd name="connsiteX37" fmla="*/ 671513 w 673894"/>
              <a:gd name="connsiteY37" fmla="*/ 264319 h 269082"/>
              <a:gd name="connsiteX38" fmla="*/ 673894 w 673894"/>
              <a:gd name="connsiteY38" fmla="*/ 269082 h 269082"/>
              <a:gd name="connsiteX39" fmla="*/ 673894 w 673894"/>
              <a:gd name="connsiteY39"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73831 w 673894"/>
              <a:gd name="connsiteY5" fmla="*/ 40482 h 269082"/>
              <a:gd name="connsiteX6" fmla="*/ 185738 w 673894"/>
              <a:gd name="connsiteY6" fmla="*/ 33338 h 269082"/>
              <a:gd name="connsiteX7" fmla="*/ 195263 w 673894"/>
              <a:gd name="connsiteY7" fmla="*/ 30957 h 269082"/>
              <a:gd name="connsiteX8" fmla="*/ 202406 w 673894"/>
              <a:gd name="connsiteY8" fmla="*/ 28575 h 269082"/>
              <a:gd name="connsiteX9" fmla="*/ 221456 w 673894"/>
              <a:gd name="connsiteY9" fmla="*/ 21432 h 269082"/>
              <a:gd name="connsiteX10" fmla="*/ 233363 w 673894"/>
              <a:gd name="connsiteY10" fmla="*/ 14288 h 269082"/>
              <a:gd name="connsiteX11" fmla="*/ 269081 w 673894"/>
              <a:gd name="connsiteY11" fmla="*/ 9525 h 269082"/>
              <a:gd name="connsiteX12" fmla="*/ 295275 w 673894"/>
              <a:gd name="connsiteY12" fmla="*/ 4763 h 269082"/>
              <a:gd name="connsiteX13" fmla="*/ 302419 w 673894"/>
              <a:gd name="connsiteY13" fmla="*/ 2382 h 269082"/>
              <a:gd name="connsiteX14" fmla="*/ 314325 w 673894"/>
              <a:gd name="connsiteY14" fmla="*/ 0 h 269082"/>
              <a:gd name="connsiteX15" fmla="*/ 366713 w 673894"/>
              <a:gd name="connsiteY15" fmla="*/ 2382 h 269082"/>
              <a:gd name="connsiteX16" fmla="*/ 373856 w 673894"/>
              <a:gd name="connsiteY16" fmla="*/ 4763 h 269082"/>
              <a:gd name="connsiteX17" fmla="*/ 383381 w 673894"/>
              <a:gd name="connsiteY17" fmla="*/ 7144 h 269082"/>
              <a:gd name="connsiteX18" fmla="*/ 400050 w 673894"/>
              <a:gd name="connsiteY18" fmla="*/ 14288 h 269082"/>
              <a:gd name="connsiteX19" fmla="*/ 411956 w 673894"/>
              <a:gd name="connsiteY19" fmla="*/ 19050 h 269082"/>
              <a:gd name="connsiteX20" fmla="*/ 435769 w 673894"/>
              <a:gd name="connsiteY20" fmla="*/ 26194 h 269082"/>
              <a:gd name="connsiteX21" fmla="*/ 464344 w 673894"/>
              <a:gd name="connsiteY21" fmla="*/ 42863 h 269082"/>
              <a:gd name="connsiteX22" fmla="*/ 476250 w 673894"/>
              <a:gd name="connsiteY22" fmla="*/ 50007 h 269082"/>
              <a:gd name="connsiteX23" fmla="*/ 485775 w 673894"/>
              <a:gd name="connsiteY23" fmla="*/ 57150 h 269082"/>
              <a:gd name="connsiteX24" fmla="*/ 500063 w 673894"/>
              <a:gd name="connsiteY24" fmla="*/ 66675 h 269082"/>
              <a:gd name="connsiteX25" fmla="*/ 507206 w 673894"/>
              <a:gd name="connsiteY25" fmla="*/ 71438 h 269082"/>
              <a:gd name="connsiteX26" fmla="*/ 514350 w 673894"/>
              <a:gd name="connsiteY26" fmla="*/ 78582 h 269082"/>
              <a:gd name="connsiteX27" fmla="*/ 545306 w 673894"/>
              <a:gd name="connsiteY27" fmla="*/ 102394 h 269082"/>
              <a:gd name="connsiteX28" fmla="*/ 564356 w 673894"/>
              <a:gd name="connsiteY28" fmla="*/ 121444 h 269082"/>
              <a:gd name="connsiteX29" fmla="*/ 588169 w 673894"/>
              <a:gd name="connsiteY29" fmla="*/ 142875 h 269082"/>
              <a:gd name="connsiteX30" fmla="*/ 597694 w 673894"/>
              <a:gd name="connsiteY30" fmla="*/ 157163 h 269082"/>
              <a:gd name="connsiteX31" fmla="*/ 614363 w 673894"/>
              <a:gd name="connsiteY31" fmla="*/ 178594 h 269082"/>
              <a:gd name="connsiteX32" fmla="*/ 621506 w 673894"/>
              <a:gd name="connsiteY32" fmla="*/ 188119 h 269082"/>
              <a:gd name="connsiteX33" fmla="*/ 638175 w 673894"/>
              <a:gd name="connsiteY33" fmla="*/ 211932 h 269082"/>
              <a:gd name="connsiteX34" fmla="*/ 642938 w 673894"/>
              <a:gd name="connsiteY34" fmla="*/ 221457 h 269082"/>
              <a:gd name="connsiteX35" fmla="*/ 650081 w 673894"/>
              <a:gd name="connsiteY35" fmla="*/ 230982 h 269082"/>
              <a:gd name="connsiteX36" fmla="*/ 664369 w 673894"/>
              <a:gd name="connsiteY36" fmla="*/ 250032 h 269082"/>
              <a:gd name="connsiteX37" fmla="*/ 666750 w 673894"/>
              <a:gd name="connsiteY37" fmla="*/ 257175 h 269082"/>
              <a:gd name="connsiteX38" fmla="*/ 671513 w 673894"/>
              <a:gd name="connsiteY38" fmla="*/ 264319 h 269082"/>
              <a:gd name="connsiteX39" fmla="*/ 673894 w 673894"/>
              <a:gd name="connsiteY39" fmla="*/ 269082 h 269082"/>
              <a:gd name="connsiteX40" fmla="*/ 673894 w 673894"/>
              <a:gd name="connsiteY40"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21456 w 673894"/>
              <a:gd name="connsiteY8" fmla="*/ 21432 h 269082"/>
              <a:gd name="connsiteX9" fmla="*/ 233363 w 673894"/>
              <a:gd name="connsiteY9" fmla="*/ 14288 h 269082"/>
              <a:gd name="connsiteX10" fmla="*/ 269081 w 673894"/>
              <a:gd name="connsiteY10" fmla="*/ 9525 h 269082"/>
              <a:gd name="connsiteX11" fmla="*/ 295275 w 673894"/>
              <a:gd name="connsiteY11" fmla="*/ 4763 h 269082"/>
              <a:gd name="connsiteX12" fmla="*/ 302419 w 673894"/>
              <a:gd name="connsiteY12" fmla="*/ 2382 h 269082"/>
              <a:gd name="connsiteX13" fmla="*/ 314325 w 673894"/>
              <a:gd name="connsiteY13" fmla="*/ 0 h 269082"/>
              <a:gd name="connsiteX14" fmla="*/ 366713 w 673894"/>
              <a:gd name="connsiteY14" fmla="*/ 2382 h 269082"/>
              <a:gd name="connsiteX15" fmla="*/ 373856 w 673894"/>
              <a:gd name="connsiteY15" fmla="*/ 4763 h 269082"/>
              <a:gd name="connsiteX16" fmla="*/ 383381 w 673894"/>
              <a:gd name="connsiteY16" fmla="*/ 7144 h 269082"/>
              <a:gd name="connsiteX17" fmla="*/ 400050 w 673894"/>
              <a:gd name="connsiteY17" fmla="*/ 14288 h 269082"/>
              <a:gd name="connsiteX18" fmla="*/ 411956 w 673894"/>
              <a:gd name="connsiteY18" fmla="*/ 19050 h 269082"/>
              <a:gd name="connsiteX19" fmla="*/ 435769 w 673894"/>
              <a:gd name="connsiteY19" fmla="*/ 26194 h 269082"/>
              <a:gd name="connsiteX20" fmla="*/ 464344 w 673894"/>
              <a:gd name="connsiteY20" fmla="*/ 42863 h 269082"/>
              <a:gd name="connsiteX21" fmla="*/ 476250 w 673894"/>
              <a:gd name="connsiteY21" fmla="*/ 50007 h 269082"/>
              <a:gd name="connsiteX22" fmla="*/ 485775 w 673894"/>
              <a:gd name="connsiteY22" fmla="*/ 57150 h 269082"/>
              <a:gd name="connsiteX23" fmla="*/ 500063 w 673894"/>
              <a:gd name="connsiteY23" fmla="*/ 66675 h 269082"/>
              <a:gd name="connsiteX24" fmla="*/ 507206 w 673894"/>
              <a:gd name="connsiteY24" fmla="*/ 71438 h 269082"/>
              <a:gd name="connsiteX25" fmla="*/ 514350 w 673894"/>
              <a:gd name="connsiteY25" fmla="*/ 78582 h 269082"/>
              <a:gd name="connsiteX26" fmla="*/ 545306 w 673894"/>
              <a:gd name="connsiteY26" fmla="*/ 102394 h 269082"/>
              <a:gd name="connsiteX27" fmla="*/ 564356 w 673894"/>
              <a:gd name="connsiteY27" fmla="*/ 121444 h 269082"/>
              <a:gd name="connsiteX28" fmla="*/ 588169 w 673894"/>
              <a:gd name="connsiteY28" fmla="*/ 142875 h 269082"/>
              <a:gd name="connsiteX29" fmla="*/ 597694 w 673894"/>
              <a:gd name="connsiteY29" fmla="*/ 157163 h 269082"/>
              <a:gd name="connsiteX30" fmla="*/ 614363 w 673894"/>
              <a:gd name="connsiteY30" fmla="*/ 178594 h 269082"/>
              <a:gd name="connsiteX31" fmla="*/ 621506 w 673894"/>
              <a:gd name="connsiteY31" fmla="*/ 188119 h 269082"/>
              <a:gd name="connsiteX32" fmla="*/ 638175 w 673894"/>
              <a:gd name="connsiteY32" fmla="*/ 211932 h 269082"/>
              <a:gd name="connsiteX33" fmla="*/ 642938 w 673894"/>
              <a:gd name="connsiteY33" fmla="*/ 221457 h 269082"/>
              <a:gd name="connsiteX34" fmla="*/ 650081 w 673894"/>
              <a:gd name="connsiteY34" fmla="*/ 230982 h 269082"/>
              <a:gd name="connsiteX35" fmla="*/ 664369 w 673894"/>
              <a:gd name="connsiteY35" fmla="*/ 250032 h 269082"/>
              <a:gd name="connsiteX36" fmla="*/ 666750 w 673894"/>
              <a:gd name="connsiteY36" fmla="*/ 257175 h 269082"/>
              <a:gd name="connsiteX37" fmla="*/ 671513 w 673894"/>
              <a:gd name="connsiteY37" fmla="*/ 264319 h 269082"/>
              <a:gd name="connsiteX38" fmla="*/ 673894 w 673894"/>
              <a:gd name="connsiteY38" fmla="*/ 269082 h 269082"/>
              <a:gd name="connsiteX39" fmla="*/ 673894 w 673894"/>
              <a:gd name="connsiteY39"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33363 w 673894"/>
              <a:gd name="connsiteY8" fmla="*/ 14288 h 269082"/>
              <a:gd name="connsiteX9" fmla="*/ 269081 w 673894"/>
              <a:gd name="connsiteY9" fmla="*/ 9525 h 269082"/>
              <a:gd name="connsiteX10" fmla="*/ 295275 w 673894"/>
              <a:gd name="connsiteY10" fmla="*/ 4763 h 269082"/>
              <a:gd name="connsiteX11" fmla="*/ 302419 w 673894"/>
              <a:gd name="connsiteY11" fmla="*/ 2382 h 269082"/>
              <a:gd name="connsiteX12" fmla="*/ 314325 w 673894"/>
              <a:gd name="connsiteY12" fmla="*/ 0 h 269082"/>
              <a:gd name="connsiteX13" fmla="*/ 366713 w 673894"/>
              <a:gd name="connsiteY13" fmla="*/ 2382 h 269082"/>
              <a:gd name="connsiteX14" fmla="*/ 373856 w 673894"/>
              <a:gd name="connsiteY14" fmla="*/ 4763 h 269082"/>
              <a:gd name="connsiteX15" fmla="*/ 383381 w 673894"/>
              <a:gd name="connsiteY15" fmla="*/ 7144 h 269082"/>
              <a:gd name="connsiteX16" fmla="*/ 400050 w 673894"/>
              <a:gd name="connsiteY16" fmla="*/ 14288 h 269082"/>
              <a:gd name="connsiteX17" fmla="*/ 411956 w 673894"/>
              <a:gd name="connsiteY17" fmla="*/ 19050 h 269082"/>
              <a:gd name="connsiteX18" fmla="*/ 435769 w 673894"/>
              <a:gd name="connsiteY18" fmla="*/ 26194 h 269082"/>
              <a:gd name="connsiteX19" fmla="*/ 464344 w 673894"/>
              <a:gd name="connsiteY19" fmla="*/ 42863 h 269082"/>
              <a:gd name="connsiteX20" fmla="*/ 476250 w 673894"/>
              <a:gd name="connsiteY20" fmla="*/ 50007 h 269082"/>
              <a:gd name="connsiteX21" fmla="*/ 485775 w 673894"/>
              <a:gd name="connsiteY21" fmla="*/ 57150 h 269082"/>
              <a:gd name="connsiteX22" fmla="*/ 500063 w 673894"/>
              <a:gd name="connsiteY22" fmla="*/ 66675 h 269082"/>
              <a:gd name="connsiteX23" fmla="*/ 507206 w 673894"/>
              <a:gd name="connsiteY23" fmla="*/ 71438 h 269082"/>
              <a:gd name="connsiteX24" fmla="*/ 514350 w 673894"/>
              <a:gd name="connsiteY24" fmla="*/ 78582 h 269082"/>
              <a:gd name="connsiteX25" fmla="*/ 545306 w 673894"/>
              <a:gd name="connsiteY25" fmla="*/ 102394 h 269082"/>
              <a:gd name="connsiteX26" fmla="*/ 564356 w 673894"/>
              <a:gd name="connsiteY26" fmla="*/ 121444 h 269082"/>
              <a:gd name="connsiteX27" fmla="*/ 588169 w 673894"/>
              <a:gd name="connsiteY27" fmla="*/ 142875 h 269082"/>
              <a:gd name="connsiteX28" fmla="*/ 597694 w 673894"/>
              <a:gd name="connsiteY28" fmla="*/ 157163 h 269082"/>
              <a:gd name="connsiteX29" fmla="*/ 614363 w 673894"/>
              <a:gd name="connsiteY29" fmla="*/ 178594 h 269082"/>
              <a:gd name="connsiteX30" fmla="*/ 621506 w 673894"/>
              <a:gd name="connsiteY30" fmla="*/ 188119 h 269082"/>
              <a:gd name="connsiteX31" fmla="*/ 638175 w 673894"/>
              <a:gd name="connsiteY31" fmla="*/ 211932 h 269082"/>
              <a:gd name="connsiteX32" fmla="*/ 642938 w 673894"/>
              <a:gd name="connsiteY32" fmla="*/ 221457 h 269082"/>
              <a:gd name="connsiteX33" fmla="*/ 650081 w 673894"/>
              <a:gd name="connsiteY33" fmla="*/ 230982 h 269082"/>
              <a:gd name="connsiteX34" fmla="*/ 664369 w 673894"/>
              <a:gd name="connsiteY34" fmla="*/ 250032 h 269082"/>
              <a:gd name="connsiteX35" fmla="*/ 666750 w 673894"/>
              <a:gd name="connsiteY35" fmla="*/ 257175 h 269082"/>
              <a:gd name="connsiteX36" fmla="*/ 671513 w 673894"/>
              <a:gd name="connsiteY36" fmla="*/ 264319 h 269082"/>
              <a:gd name="connsiteX37" fmla="*/ 673894 w 673894"/>
              <a:gd name="connsiteY37" fmla="*/ 269082 h 269082"/>
              <a:gd name="connsiteX38" fmla="*/ 673894 w 673894"/>
              <a:gd name="connsiteY38"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33363 w 673894"/>
              <a:gd name="connsiteY8" fmla="*/ 14288 h 269082"/>
              <a:gd name="connsiteX9" fmla="*/ 247650 w 673894"/>
              <a:gd name="connsiteY9" fmla="*/ 9525 h 269082"/>
              <a:gd name="connsiteX10" fmla="*/ 269081 w 673894"/>
              <a:gd name="connsiteY10" fmla="*/ 9525 h 269082"/>
              <a:gd name="connsiteX11" fmla="*/ 295275 w 673894"/>
              <a:gd name="connsiteY11" fmla="*/ 4763 h 269082"/>
              <a:gd name="connsiteX12" fmla="*/ 302419 w 673894"/>
              <a:gd name="connsiteY12" fmla="*/ 2382 h 269082"/>
              <a:gd name="connsiteX13" fmla="*/ 314325 w 673894"/>
              <a:gd name="connsiteY13" fmla="*/ 0 h 269082"/>
              <a:gd name="connsiteX14" fmla="*/ 366713 w 673894"/>
              <a:gd name="connsiteY14" fmla="*/ 2382 h 269082"/>
              <a:gd name="connsiteX15" fmla="*/ 373856 w 673894"/>
              <a:gd name="connsiteY15" fmla="*/ 4763 h 269082"/>
              <a:gd name="connsiteX16" fmla="*/ 383381 w 673894"/>
              <a:gd name="connsiteY16" fmla="*/ 7144 h 269082"/>
              <a:gd name="connsiteX17" fmla="*/ 400050 w 673894"/>
              <a:gd name="connsiteY17" fmla="*/ 14288 h 269082"/>
              <a:gd name="connsiteX18" fmla="*/ 411956 w 673894"/>
              <a:gd name="connsiteY18" fmla="*/ 19050 h 269082"/>
              <a:gd name="connsiteX19" fmla="*/ 435769 w 673894"/>
              <a:gd name="connsiteY19" fmla="*/ 26194 h 269082"/>
              <a:gd name="connsiteX20" fmla="*/ 464344 w 673894"/>
              <a:gd name="connsiteY20" fmla="*/ 42863 h 269082"/>
              <a:gd name="connsiteX21" fmla="*/ 476250 w 673894"/>
              <a:gd name="connsiteY21" fmla="*/ 50007 h 269082"/>
              <a:gd name="connsiteX22" fmla="*/ 485775 w 673894"/>
              <a:gd name="connsiteY22" fmla="*/ 57150 h 269082"/>
              <a:gd name="connsiteX23" fmla="*/ 500063 w 673894"/>
              <a:gd name="connsiteY23" fmla="*/ 66675 h 269082"/>
              <a:gd name="connsiteX24" fmla="*/ 507206 w 673894"/>
              <a:gd name="connsiteY24" fmla="*/ 71438 h 269082"/>
              <a:gd name="connsiteX25" fmla="*/ 514350 w 673894"/>
              <a:gd name="connsiteY25" fmla="*/ 78582 h 269082"/>
              <a:gd name="connsiteX26" fmla="*/ 545306 w 673894"/>
              <a:gd name="connsiteY26" fmla="*/ 102394 h 269082"/>
              <a:gd name="connsiteX27" fmla="*/ 564356 w 673894"/>
              <a:gd name="connsiteY27" fmla="*/ 121444 h 269082"/>
              <a:gd name="connsiteX28" fmla="*/ 588169 w 673894"/>
              <a:gd name="connsiteY28" fmla="*/ 142875 h 269082"/>
              <a:gd name="connsiteX29" fmla="*/ 597694 w 673894"/>
              <a:gd name="connsiteY29" fmla="*/ 157163 h 269082"/>
              <a:gd name="connsiteX30" fmla="*/ 614363 w 673894"/>
              <a:gd name="connsiteY30" fmla="*/ 178594 h 269082"/>
              <a:gd name="connsiteX31" fmla="*/ 621506 w 673894"/>
              <a:gd name="connsiteY31" fmla="*/ 188119 h 269082"/>
              <a:gd name="connsiteX32" fmla="*/ 638175 w 673894"/>
              <a:gd name="connsiteY32" fmla="*/ 211932 h 269082"/>
              <a:gd name="connsiteX33" fmla="*/ 642938 w 673894"/>
              <a:gd name="connsiteY33" fmla="*/ 221457 h 269082"/>
              <a:gd name="connsiteX34" fmla="*/ 650081 w 673894"/>
              <a:gd name="connsiteY34" fmla="*/ 230982 h 269082"/>
              <a:gd name="connsiteX35" fmla="*/ 664369 w 673894"/>
              <a:gd name="connsiteY35" fmla="*/ 250032 h 269082"/>
              <a:gd name="connsiteX36" fmla="*/ 666750 w 673894"/>
              <a:gd name="connsiteY36" fmla="*/ 257175 h 269082"/>
              <a:gd name="connsiteX37" fmla="*/ 671513 w 673894"/>
              <a:gd name="connsiteY37" fmla="*/ 264319 h 269082"/>
              <a:gd name="connsiteX38" fmla="*/ 673894 w 673894"/>
              <a:gd name="connsiteY38" fmla="*/ 269082 h 269082"/>
              <a:gd name="connsiteX39" fmla="*/ 673894 w 673894"/>
              <a:gd name="connsiteY39"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47650 w 673894"/>
              <a:gd name="connsiteY8" fmla="*/ 9525 h 269082"/>
              <a:gd name="connsiteX9" fmla="*/ 269081 w 673894"/>
              <a:gd name="connsiteY9" fmla="*/ 9525 h 269082"/>
              <a:gd name="connsiteX10" fmla="*/ 295275 w 673894"/>
              <a:gd name="connsiteY10" fmla="*/ 4763 h 269082"/>
              <a:gd name="connsiteX11" fmla="*/ 302419 w 673894"/>
              <a:gd name="connsiteY11" fmla="*/ 2382 h 269082"/>
              <a:gd name="connsiteX12" fmla="*/ 314325 w 673894"/>
              <a:gd name="connsiteY12" fmla="*/ 0 h 269082"/>
              <a:gd name="connsiteX13" fmla="*/ 366713 w 673894"/>
              <a:gd name="connsiteY13" fmla="*/ 2382 h 269082"/>
              <a:gd name="connsiteX14" fmla="*/ 373856 w 673894"/>
              <a:gd name="connsiteY14" fmla="*/ 4763 h 269082"/>
              <a:gd name="connsiteX15" fmla="*/ 383381 w 673894"/>
              <a:gd name="connsiteY15" fmla="*/ 7144 h 269082"/>
              <a:gd name="connsiteX16" fmla="*/ 400050 w 673894"/>
              <a:gd name="connsiteY16" fmla="*/ 14288 h 269082"/>
              <a:gd name="connsiteX17" fmla="*/ 411956 w 673894"/>
              <a:gd name="connsiteY17" fmla="*/ 19050 h 269082"/>
              <a:gd name="connsiteX18" fmla="*/ 435769 w 673894"/>
              <a:gd name="connsiteY18" fmla="*/ 26194 h 269082"/>
              <a:gd name="connsiteX19" fmla="*/ 464344 w 673894"/>
              <a:gd name="connsiteY19" fmla="*/ 42863 h 269082"/>
              <a:gd name="connsiteX20" fmla="*/ 476250 w 673894"/>
              <a:gd name="connsiteY20" fmla="*/ 50007 h 269082"/>
              <a:gd name="connsiteX21" fmla="*/ 485775 w 673894"/>
              <a:gd name="connsiteY21" fmla="*/ 57150 h 269082"/>
              <a:gd name="connsiteX22" fmla="*/ 500063 w 673894"/>
              <a:gd name="connsiteY22" fmla="*/ 66675 h 269082"/>
              <a:gd name="connsiteX23" fmla="*/ 507206 w 673894"/>
              <a:gd name="connsiteY23" fmla="*/ 71438 h 269082"/>
              <a:gd name="connsiteX24" fmla="*/ 514350 w 673894"/>
              <a:gd name="connsiteY24" fmla="*/ 78582 h 269082"/>
              <a:gd name="connsiteX25" fmla="*/ 545306 w 673894"/>
              <a:gd name="connsiteY25" fmla="*/ 102394 h 269082"/>
              <a:gd name="connsiteX26" fmla="*/ 564356 w 673894"/>
              <a:gd name="connsiteY26" fmla="*/ 121444 h 269082"/>
              <a:gd name="connsiteX27" fmla="*/ 588169 w 673894"/>
              <a:gd name="connsiteY27" fmla="*/ 142875 h 269082"/>
              <a:gd name="connsiteX28" fmla="*/ 597694 w 673894"/>
              <a:gd name="connsiteY28" fmla="*/ 157163 h 269082"/>
              <a:gd name="connsiteX29" fmla="*/ 614363 w 673894"/>
              <a:gd name="connsiteY29" fmla="*/ 178594 h 269082"/>
              <a:gd name="connsiteX30" fmla="*/ 621506 w 673894"/>
              <a:gd name="connsiteY30" fmla="*/ 188119 h 269082"/>
              <a:gd name="connsiteX31" fmla="*/ 638175 w 673894"/>
              <a:gd name="connsiteY31" fmla="*/ 211932 h 269082"/>
              <a:gd name="connsiteX32" fmla="*/ 642938 w 673894"/>
              <a:gd name="connsiteY32" fmla="*/ 221457 h 269082"/>
              <a:gd name="connsiteX33" fmla="*/ 650081 w 673894"/>
              <a:gd name="connsiteY33" fmla="*/ 230982 h 269082"/>
              <a:gd name="connsiteX34" fmla="*/ 664369 w 673894"/>
              <a:gd name="connsiteY34" fmla="*/ 250032 h 269082"/>
              <a:gd name="connsiteX35" fmla="*/ 666750 w 673894"/>
              <a:gd name="connsiteY35" fmla="*/ 257175 h 269082"/>
              <a:gd name="connsiteX36" fmla="*/ 671513 w 673894"/>
              <a:gd name="connsiteY36" fmla="*/ 264319 h 269082"/>
              <a:gd name="connsiteX37" fmla="*/ 673894 w 673894"/>
              <a:gd name="connsiteY37" fmla="*/ 269082 h 269082"/>
              <a:gd name="connsiteX38" fmla="*/ 673894 w 673894"/>
              <a:gd name="connsiteY38"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69081 w 673894"/>
              <a:gd name="connsiteY8" fmla="*/ 9525 h 269082"/>
              <a:gd name="connsiteX9" fmla="*/ 295275 w 673894"/>
              <a:gd name="connsiteY9" fmla="*/ 4763 h 269082"/>
              <a:gd name="connsiteX10" fmla="*/ 302419 w 673894"/>
              <a:gd name="connsiteY10" fmla="*/ 2382 h 269082"/>
              <a:gd name="connsiteX11" fmla="*/ 314325 w 673894"/>
              <a:gd name="connsiteY11" fmla="*/ 0 h 269082"/>
              <a:gd name="connsiteX12" fmla="*/ 366713 w 673894"/>
              <a:gd name="connsiteY12" fmla="*/ 2382 h 269082"/>
              <a:gd name="connsiteX13" fmla="*/ 373856 w 673894"/>
              <a:gd name="connsiteY13" fmla="*/ 4763 h 269082"/>
              <a:gd name="connsiteX14" fmla="*/ 383381 w 673894"/>
              <a:gd name="connsiteY14" fmla="*/ 7144 h 269082"/>
              <a:gd name="connsiteX15" fmla="*/ 400050 w 673894"/>
              <a:gd name="connsiteY15" fmla="*/ 14288 h 269082"/>
              <a:gd name="connsiteX16" fmla="*/ 411956 w 673894"/>
              <a:gd name="connsiteY16" fmla="*/ 19050 h 269082"/>
              <a:gd name="connsiteX17" fmla="*/ 435769 w 673894"/>
              <a:gd name="connsiteY17" fmla="*/ 26194 h 269082"/>
              <a:gd name="connsiteX18" fmla="*/ 464344 w 673894"/>
              <a:gd name="connsiteY18" fmla="*/ 42863 h 269082"/>
              <a:gd name="connsiteX19" fmla="*/ 476250 w 673894"/>
              <a:gd name="connsiteY19" fmla="*/ 50007 h 269082"/>
              <a:gd name="connsiteX20" fmla="*/ 485775 w 673894"/>
              <a:gd name="connsiteY20" fmla="*/ 57150 h 269082"/>
              <a:gd name="connsiteX21" fmla="*/ 500063 w 673894"/>
              <a:gd name="connsiteY21" fmla="*/ 66675 h 269082"/>
              <a:gd name="connsiteX22" fmla="*/ 507206 w 673894"/>
              <a:gd name="connsiteY22" fmla="*/ 71438 h 269082"/>
              <a:gd name="connsiteX23" fmla="*/ 514350 w 673894"/>
              <a:gd name="connsiteY23" fmla="*/ 78582 h 269082"/>
              <a:gd name="connsiteX24" fmla="*/ 545306 w 673894"/>
              <a:gd name="connsiteY24" fmla="*/ 102394 h 269082"/>
              <a:gd name="connsiteX25" fmla="*/ 564356 w 673894"/>
              <a:gd name="connsiteY25" fmla="*/ 121444 h 269082"/>
              <a:gd name="connsiteX26" fmla="*/ 588169 w 673894"/>
              <a:gd name="connsiteY26" fmla="*/ 142875 h 269082"/>
              <a:gd name="connsiteX27" fmla="*/ 597694 w 673894"/>
              <a:gd name="connsiteY27" fmla="*/ 157163 h 269082"/>
              <a:gd name="connsiteX28" fmla="*/ 614363 w 673894"/>
              <a:gd name="connsiteY28" fmla="*/ 178594 h 269082"/>
              <a:gd name="connsiteX29" fmla="*/ 621506 w 673894"/>
              <a:gd name="connsiteY29" fmla="*/ 188119 h 269082"/>
              <a:gd name="connsiteX30" fmla="*/ 638175 w 673894"/>
              <a:gd name="connsiteY30" fmla="*/ 211932 h 269082"/>
              <a:gd name="connsiteX31" fmla="*/ 642938 w 673894"/>
              <a:gd name="connsiteY31" fmla="*/ 221457 h 269082"/>
              <a:gd name="connsiteX32" fmla="*/ 650081 w 673894"/>
              <a:gd name="connsiteY32" fmla="*/ 230982 h 269082"/>
              <a:gd name="connsiteX33" fmla="*/ 664369 w 673894"/>
              <a:gd name="connsiteY33" fmla="*/ 250032 h 269082"/>
              <a:gd name="connsiteX34" fmla="*/ 666750 w 673894"/>
              <a:gd name="connsiteY34" fmla="*/ 257175 h 269082"/>
              <a:gd name="connsiteX35" fmla="*/ 671513 w 673894"/>
              <a:gd name="connsiteY35" fmla="*/ 264319 h 269082"/>
              <a:gd name="connsiteX36" fmla="*/ 673894 w 673894"/>
              <a:gd name="connsiteY36" fmla="*/ 269082 h 269082"/>
              <a:gd name="connsiteX37" fmla="*/ 673894 w 673894"/>
              <a:gd name="connsiteY37"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95275 w 673894"/>
              <a:gd name="connsiteY8" fmla="*/ 4763 h 269082"/>
              <a:gd name="connsiteX9" fmla="*/ 302419 w 673894"/>
              <a:gd name="connsiteY9" fmla="*/ 2382 h 269082"/>
              <a:gd name="connsiteX10" fmla="*/ 314325 w 673894"/>
              <a:gd name="connsiteY10" fmla="*/ 0 h 269082"/>
              <a:gd name="connsiteX11" fmla="*/ 366713 w 673894"/>
              <a:gd name="connsiteY11" fmla="*/ 2382 h 269082"/>
              <a:gd name="connsiteX12" fmla="*/ 373856 w 673894"/>
              <a:gd name="connsiteY12" fmla="*/ 4763 h 269082"/>
              <a:gd name="connsiteX13" fmla="*/ 383381 w 673894"/>
              <a:gd name="connsiteY13" fmla="*/ 7144 h 269082"/>
              <a:gd name="connsiteX14" fmla="*/ 400050 w 673894"/>
              <a:gd name="connsiteY14" fmla="*/ 14288 h 269082"/>
              <a:gd name="connsiteX15" fmla="*/ 411956 w 673894"/>
              <a:gd name="connsiteY15" fmla="*/ 19050 h 269082"/>
              <a:gd name="connsiteX16" fmla="*/ 435769 w 673894"/>
              <a:gd name="connsiteY16" fmla="*/ 26194 h 269082"/>
              <a:gd name="connsiteX17" fmla="*/ 464344 w 673894"/>
              <a:gd name="connsiteY17" fmla="*/ 42863 h 269082"/>
              <a:gd name="connsiteX18" fmla="*/ 476250 w 673894"/>
              <a:gd name="connsiteY18" fmla="*/ 50007 h 269082"/>
              <a:gd name="connsiteX19" fmla="*/ 485775 w 673894"/>
              <a:gd name="connsiteY19" fmla="*/ 57150 h 269082"/>
              <a:gd name="connsiteX20" fmla="*/ 500063 w 673894"/>
              <a:gd name="connsiteY20" fmla="*/ 66675 h 269082"/>
              <a:gd name="connsiteX21" fmla="*/ 507206 w 673894"/>
              <a:gd name="connsiteY21" fmla="*/ 71438 h 269082"/>
              <a:gd name="connsiteX22" fmla="*/ 514350 w 673894"/>
              <a:gd name="connsiteY22" fmla="*/ 78582 h 269082"/>
              <a:gd name="connsiteX23" fmla="*/ 545306 w 673894"/>
              <a:gd name="connsiteY23" fmla="*/ 102394 h 269082"/>
              <a:gd name="connsiteX24" fmla="*/ 564356 w 673894"/>
              <a:gd name="connsiteY24" fmla="*/ 121444 h 269082"/>
              <a:gd name="connsiteX25" fmla="*/ 588169 w 673894"/>
              <a:gd name="connsiteY25" fmla="*/ 142875 h 269082"/>
              <a:gd name="connsiteX26" fmla="*/ 597694 w 673894"/>
              <a:gd name="connsiteY26" fmla="*/ 157163 h 269082"/>
              <a:gd name="connsiteX27" fmla="*/ 614363 w 673894"/>
              <a:gd name="connsiteY27" fmla="*/ 178594 h 269082"/>
              <a:gd name="connsiteX28" fmla="*/ 621506 w 673894"/>
              <a:gd name="connsiteY28" fmla="*/ 188119 h 269082"/>
              <a:gd name="connsiteX29" fmla="*/ 638175 w 673894"/>
              <a:gd name="connsiteY29" fmla="*/ 211932 h 269082"/>
              <a:gd name="connsiteX30" fmla="*/ 642938 w 673894"/>
              <a:gd name="connsiteY30" fmla="*/ 221457 h 269082"/>
              <a:gd name="connsiteX31" fmla="*/ 650081 w 673894"/>
              <a:gd name="connsiteY31" fmla="*/ 230982 h 269082"/>
              <a:gd name="connsiteX32" fmla="*/ 664369 w 673894"/>
              <a:gd name="connsiteY32" fmla="*/ 250032 h 269082"/>
              <a:gd name="connsiteX33" fmla="*/ 666750 w 673894"/>
              <a:gd name="connsiteY33" fmla="*/ 257175 h 269082"/>
              <a:gd name="connsiteX34" fmla="*/ 671513 w 673894"/>
              <a:gd name="connsiteY34" fmla="*/ 264319 h 269082"/>
              <a:gd name="connsiteX35" fmla="*/ 673894 w 673894"/>
              <a:gd name="connsiteY35" fmla="*/ 269082 h 269082"/>
              <a:gd name="connsiteX36" fmla="*/ 673894 w 673894"/>
              <a:gd name="connsiteY36"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95275 w 673894"/>
              <a:gd name="connsiteY8" fmla="*/ 4763 h 269082"/>
              <a:gd name="connsiteX9" fmla="*/ 314325 w 673894"/>
              <a:gd name="connsiteY9" fmla="*/ 0 h 269082"/>
              <a:gd name="connsiteX10" fmla="*/ 366713 w 673894"/>
              <a:gd name="connsiteY10" fmla="*/ 2382 h 269082"/>
              <a:gd name="connsiteX11" fmla="*/ 373856 w 673894"/>
              <a:gd name="connsiteY11" fmla="*/ 4763 h 269082"/>
              <a:gd name="connsiteX12" fmla="*/ 383381 w 673894"/>
              <a:gd name="connsiteY12" fmla="*/ 7144 h 269082"/>
              <a:gd name="connsiteX13" fmla="*/ 400050 w 673894"/>
              <a:gd name="connsiteY13" fmla="*/ 14288 h 269082"/>
              <a:gd name="connsiteX14" fmla="*/ 411956 w 673894"/>
              <a:gd name="connsiteY14" fmla="*/ 19050 h 269082"/>
              <a:gd name="connsiteX15" fmla="*/ 435769 w 673894"/>
              <a:gd name="connsiteY15" fmla="*/ 26194 h 269082"/>
              <a:gd name="connsiteX16" fmla="*/ 464344 w 673894"/>
              <a:gd name="connsiteY16" fmla="*/ 42863 h 269082"/>
              <a:gd name="connsiteX17" fmla="*/ 476250 w 673894"/>
              <a:gd name="connsiteY17" fmla="*/ 50007 h 269082"/>
              <a:gd name="connsiteX18" fmla="*/ 485775 w 673894"/>
              <a:gd name="connsiteY18" fmla="*/ 57150 h 269082"/>
              <a:gd name="connsiteX19" fmla="*/ 500063 w 673894"/>
              <a:gd name="connsiteY19" fmla="*/ 66675 h 269082"/>
              <a:gd name="connsiteX20" fmla="*/ 507206 w 673894"/>
              <a:gd name="connsiteY20" fmla="*/ 71438 h 269082"/>
              <a:gd name="connsiteX21" fmla="*/ 514350 w 673894"/>
              <a:gd name="connsiteY21" fmla="*/ 78582 h 269082"/>
              <a:gd name="connsiteX22" fmla="*/ 545306 w 673894"/>
              <a:gd name="connsiteY22" fmla="*/ 102394 h 269082"/>
              <a:gd name="connsiteX23" fmla="*/ 564356 w 673894"/>
              <a:gd name="connsiteY23" fmla="*/ 121444 h 269082"/>
              <a:gd name="connsiteX24" fmla="*/ 588169 w 673894"/>
              <a:gd name="connsiteY24" fmla="*/ 142875 h 269082"/>
              <a:gd name="connsiteX25" fmla="*/ 597694 w 673894"/>
              <a:gd name="connsiteY25" fmla="*/ 157163 h 269082"/>
              <a:gd name="connsiteX26" fmla="*/ 614363 w 673894"/>
              <a:gd name="connsiteY26" fmla="*/ 178594 h 269082"/>
              <a:gd name="connsiteX27" fmla="*/ 621506 w 673894"/>
              <a:gd name="connsiteY27" fmla="*/ 188119 h 269082"/>
              <a:gd name="connsiteX28" fmla="*/ 638175 w 673894"/>
              <a:gd name="connsiteY28" fmla="*/ 211932 h 269082"/>
              <a:gd name="connsiteX29" fmla="*/ 642938 w 673894"/>
              <a:gd name="connsiteY29" fmla="*/ 221457 h 269082"/>
              <a:gd name="connsiteX30" fmla="*/ 650081 w 673894"/>
              <a:gd name="connsiteY30" fmla="*/ 230982 h 269082"/>
              <a:gd name="connsiteX31" fmla="*/ 664369 w 673894"/>
              <a:gd name="connsiteY31" fmla="*/ 250032 h 269082"/>
              <a:gd name="connsiteX32" fmla="*/ 666750 w 673894"/>
              <a:gd name="connsiteY32" fmla="*/ 257175 h 269082"/>
              <a:gd name="connsiteX33" fmla="*/ 671513 w 673894"/>
              <a:gd name="connsiteY33" fmla="*/ 264319 h 269082"/>
              <a:gd name="connsiteX34" fmla="*/ 673894 w 673894"/>
              <a:gd name="connsiteY34" fmla="*/ 269082 h 269082"/>
              <a:gd name="connsiteX35" fmla="*/ 673894 w 673894"/>
              <a:gd name="connsiteY35" fmla="*/ 269082 h 269082"/>
              <a:gd name="connsiteX0" fmla="*/ 0 w 673894"/>
              <a:gd name="connsiteY0" fmla="*/ 245718 h 267150"/>
              <a:gd name="connsiteX1" fmla="*/ 0 w 673894"/>
              <a:gd name="connsiteY1" fmla="*/ 245718 h 267150"/>
              <a:gd name="connsiteX2" fmla="*/ 150019 w 673894"/>
              <a:gd name="connsiteY2" fmla="*/ 64743 h 267150"/>
              <a:gd name="connsiteX3" fmla="*/ 157163 w 673894"/>
              <a:gd name="connsiteY3" fmla="*/ 57600 h 267150"/>
              <a:gd name="connsiteX4" fmla="*/ 161925 w 673894"/>
              <a:gd name="connsiteY4" fmla="*/ 43312 h 267150"/>
              <a:gd name="connsiteX5" fmla="*/ 185738 w 673894"/>
              <a:gd name="connsiteY5" fmla="*/ 31406 h 267150"/>
              <a:gd name="connsiteX6" fmla="*/ 195263 w 673894"/>
              <a:gd name="connsiteY6" fmla="*/ 29025 h 267150"/>
              <a:gd name="connsiteX7" fmla="*/ 202406 w 673894"/>
              <a:gd name="connsiteY7" fmla="*/ 26643 h 267150"/>
              <a:gd name="connsiteX8" fmla="*/ 295275 w 673894"/>
              <a:gd name="connsiteY8" fmla="*/ 2831 h 267150"/>
              <a:gd name="connsiteX9" fmla="*/ 366713 w 673894"/>
              <a:gd name="connsiteY9" fmla="*/ 450 h 267150"/>
              <a:gd name="connsiteX10" fmla="*/ 373856 w 673894"/>
              <a:gd name="connsiteY10" fmla="*/ 2831 h 267150"/>
              <a:gd name="connsiteX11" fmla="*/ 383381 w 673894"/>
              <a:gd name="connsiteY11" fmla="*/ 5212 h 267150"/>
              <a:gd name="connsiteX12" fmla="*/ 400050 w 673894"/>
              <a:gd name="connsiteY12" fmla="*/ 12356 h 267150"/>
              <a:gd name="connsiteX13" fmla="*/ 411956 w 673894"/>
              <a:gd name="connsiteY13" fmla="*/ 17118 h 267150"/>
              <a:gd name="connsiteX14" fmla="*/ 435769 w 673894"/>
              <a:gd name="connsiteY14" fmla="*/ 24262 h 267150"/>
              <a:gd name="connsiteX15" fmla="*/ 464344 w 673894"/>
              <a:gd name="connsiteY15" fmla="*/ 40931 h 267150"/>
              <a:gd name="connsiteX16" fmla="*/ 476250 w 673894"/>
              <a:gd name="connsiteY16" fmla="*/ 48075 h 267150"/>
              <a:gd name="connsiteX17" fmla="*/ 485775 w 673894"/>
              <a:gd name="connsiteY17" fmla="*/ 55218 h 267150"/>
              <a:gd name="connsiteX18" fmla="*/ 500063 w 673894"/>
              <a:gd name="connsiteY18" fmla="*/ 64743 h 267150"/>
              <a:gd name="connsiteX19" fmla="*/ 507206 w 673894"/>
              <a:gd name="connsiteY19" fmla="*/ 69506 h 267150"/>
              <a:gd name="connsiteX20" fmla="*/ 514350 w 673894"/>
              <a:gd name="connsiteY20" fmla="*/ 76650 h 267150"/>
              <a:gd name="connsiteX21" fmla="*/ 545306 w 673894"/>
              <a:gd name="connsiteY21" fmla="*/ 100462 h 267150"/>
              <a:gd name="connsiteX22" fmla="*/ 564356 w 673894"/>
              <a:gd name="connsiteY22" fmla="*/ 119512 h 267150"/>
              <a:gd name="connsiteX23" fmla="*/ 588169 w 673894"/>
              <a:gd name="connsiteY23" fmla="*/ 140943 h 267150"/>
              <a:gd name="connsiteX24" fmla="*/ 597694 w 673894"/>
              <a:gd name="connsiteY24" fmla="*/ 155231 h 267150"/>
              <a:gd name="connsiteX25" fmla="*/ 614363 w 673894"/>
              <a:gd name="connsiteY25" fmla="*/ 176662 h 267150"/>
              <a:gd name="connsiteX26" fmla="*/ 621506 w 673894"/>
              <a:gd name="connsiteY26" fmla="*/ 186187 h 267150"/>
              <a:gd name="connsiteX27" fmla="*/ 638175 w 673894"/>
              <a:gd name="connsiteY27" fmla="*/ 210000 h 267150"/>
              <a:gd name="connsiteX28" fmla="*/ 642938 w 673894"/>
              <a:gd name="connsiteY28" fmla="*/ 219525 h 267150"/>
              <a:gd name="connsiteX29" fmla="*/ 650081 w 673894"/>
              <a:gd name="connsiteY29" fmla="*/ 229050 h 267150"/>
              <a:gd name="connsiteX30" fmla="*/ 664369 w 673894"/>
              <a:gd name="connsiteY30" fmla="*/ 248100 h 267150"/>
              <a:gd name="connsiteX31" fmla="*/ 666750 w 673894"/>
              <a:gd name="connsiteY31" fmla="*/ 255243 h 267150"/>
              <a:gd name="connsiteX32" fmla="*/ 671513 w 673894"/>
              <a:gd name="connsiteY32" fmla="*/ 262387 h 267150"/>
              <a:gd name="connsiteX33" fmla="*/ 673894 w 673894"/>
              <a:gd name="connsiteY33" fmla="*/ 267150 h 267150"/>
              <a:gd name="connsiteX34" fmla="*/ 673894 w 673894"/>
              <a:gd name="connsiteY34" fmla="*/ 267150 h 267150"/>
              <a:gd name="connsiteX0" fmla="*/ 0 w 673894"/>
              <a:gd name="connsiteY0" fmla="*/ 246667 h 268099"/>
              <a:gd name="connsiteX1" fmla="*/ 0 w 673894"/>
              <a:gd name="connsiteY1" fmla="*/ 246667 h 268099"/>
              <a:gd name="connsiteX2" fmla="*/ 150019 w 673894"/>
              <a:gd name="connsiteY2" fmla="*/ 65692 h 268099"/>
              <a:gd name="connsiteX3" fmla="*/ 157163 w 673894"/>
              <a:gd name="connsiteY3" fmla="*/ 58549 h 268099"/>
              <a:gd name="connsiteX4" fmla="*/ 161925 w 673894"/>
              <a:gd name="connsiteY4" fmla="*/ 44261 h 268099"/>
              <a:gd name="connsiteX5" fmla="*/ 185738 w 673894"/>
              <a:gd name="connsiteY5" fmla="*/ 32355 h 268099"/>
              <a:gd name="connsiteX6" fmla="*/ 195263 w 673894"/>
              <a:gd name="connsiteY6" fmla="*/ 29974 h 268099"/>
              <a:gd name="connsiteX7" fmla="*/ 202406 w 673894"/>
              <a:gd name="connsiteY7" fmla="*/ 27592 h 268099"/>
              <a:gd name="connsiteX8" fmla="*/ 366713 w 673894"/>
              <a:gd name="connsiteY8" fmla="*/ 1399 h 268099"/>
              <a:gd name="connsiteX9" fmla="*/ 373856 w 673894"/>
              <a:gd name="connsiteY9" fmla="*/ 3780 h 268099"/>
              <a:gd name="connsiteX10" fmla="*/ 383381 w 673894"/>
              <a:gd name="connsiteY10" fmla="*/ 6161 h 268099"/>
              <a:gd name="connsiteX11" fmla="*/ 400050 w 673894"/>
              <a:gd name="connsiteY11" fmla="*/ 13305 h 268099"/>
              <a:gd name="connsiteX12" fmla="*/ 411956 w 673894"/>
              <a:gd name="connsiteY12" fmla="*/ 18067 h 268099"/>
              <a:gd name="connsiteX13" fmla="*/ 435769 w 673894"/>
              <a:gd name="connsiteY13" fmla="*/ 25211 h 268099"/>
              <a:gd name="connsiteX14" fmla="*/ 464344 w 673894"/>
              <a:gd name="connsiteY14" fmla="*/ 41880 h 268099"/>
              <a:gd name="connsiteX15" fmla="*/ 476250 w 673894"/>
              <a:gd name="connsiteY15" fmla="*/ 49024 h 268099"/>
              <a:gd name="connsiteX16" fmla="*/ 485775 w 673894"/>
              <a:gd name="connsiteY16" fmla="*/ 56167 h 268099"/>
              <a:gd name="connsiteX17" fmla="*/ 500063 w 673894"/>
              <a:gd name="connsiteY17" fmla="*/ 65692 h 268099"/>
              <a:gd name="connsiteX18" fmla="*/ 507206 w 673894"/>
              <a:gd name="connsiteY18" fmla="*/ 70455 h 268099"/>
              <a:gd name="connsiteX19" fmla="*/ 514350 w 673894"/>
              <a:gd name="connsiteY19" fmla="*/ 77599 h 268099"/>
              <a:gd name="connsiteX20" fmla="*/ 545306 w 673894"/>
              <a:gd name="connsiteY20" fmla="*/ 101411 h 268099"/>
              <a:gd name="connsiteX21" fmla="*/ 564356 w 673894"/>
              <a:gd name="connsiteY21" fmla="*/ 120461 h 268099"/>
              <a:gd name="connsiteX22" fmla="*/ 588169 w 673894"/>
              <a:gd name="connsiteY22" fmla="*/ 141892 h 268099"/>
              <a:gd name="connsiteX23" fmla="*/ 597694 w 673894"/>
              <a:gd name="connsiteY23" fmla="*/ 156180 h 268099"/>
              <a:gd name="connsiteX24" fmla="*/ 614363 w 673894"/>
              <a:gd name="connsiteY24" fmla="*/ 177611 h 268099"/>
              <a:gd name="connsiteX25" fmla="*/ 621506 w 673894"/>
              <a:gd name="connsiteY25" fmla="*/ 187136 h 268099"/>
              <a:gd name="connsiteX26" fmla="*/ 638175 w 673894"/>
              <a:gd name="connsiteY26" fmla="*/ 210949 h 268099"/>
              <a:gd name="connsiteX27" fmla="*/ 642938 w 673894"/>
              <a:gd name="connsiteY27" fmla="*/ 220474 h 268099"/>
              <a:gd name="connsiteX28" fmla="*/ 650081 w 673894"/>
              <a:gd name="connsiteY28" fmla="*/ 229999 h 268099"/>
              <a:gd name="connsiteX29" fmla="*/ 664369 w 673894"/>
              <a:gd name="connsiteY29" fmla="*/ 249049 h 268099"/>
              <a:gd name="connsiteX30" fmla="*/ 666750 w 673894"/>
              <a:gd name="connsiteY30" fmla="*/ 256192 h 268099"/>
              <a:gd name="connsiteX31" fmla="*/ 671513 w 673894"/>
              <a:gd name="connsiteY31" fmla="*/ 263336 h 268099"/>
              <a:gd name="connsiteX32" fmla="*/ 673894 w 673894"/>
              <a:gd name="connsiteY32" fmla="*/ 268099 h 268099"/>
              <a:gd name="connsiteX33" fmla="*/ 673894 w 673894"/>
              <a:gd name="connsiteY33" fmla="*/ 268099 h 268099"/>
              <a:gd name="connsiteX0" fmla="*/ 0 w 673894"/>
              <a:gd name="connsiteY0" fmla="*/ 246837 h 268269"/>
              <a:gd name="connsiteX1" fmla="*/ 0 w 673894"/>
              <a:gd name="connsiteY1" fmla="*/ 246837 h 268269"/>
              <a:gd name="connsiteX2" fmla="*/ 150019 w 673894"/>
              <a:gd name="connsiteY2" fmla="*/ 65862 h 268269"/>
              <a:gd name="connsiteX3" fmla="*/ 157163 w 673894"/>
              <a:gd name="connsiteY3" fmla="*/ 58719 h 268269"/>
              <a:gd name="connsiteX4" fmla="*/ 161925 w 673894"/>
              <a:gd name="connsiteY4" fmla="*/ 44431 h 268269"/>
              <a:gd name="connsiteX5" fmla="*/ 185738 w 673894"/>
              <a:gd name="connsiteY5" fmla="*/ 32525 h 268269"/>
              <a:gd name="connsiteX6" fmla="*/ 195263 w 673894"/>
              <a:gd name="connsiteY6" fmla="*/ 30144 h 268269"/>
              <a:gd name="connsiteX7" fmla="*/ 366713 w 673894"/>
              <a:gd name="connsiteY7" fmla="*/ 1569 h 268269"/>
              <a:gd name="connsiteX8" fmla="*/ 373856 w 673894"/>
              <a:gd name="connsiteY8" fmla="*/ 3950 h 268269"/>
              <a:gd name="connsiteX9" fmla="*/ 383381 w 673894"/>
              <a:gd name="connsiteY9" fmla="*/ 6331 h 268269"/>
              <a:gd name="connsiteX10" fmla="*/ 400050 w 673894"/>
              <a:gd name="connsiteY10" fmla="*/ 13475 h 268269"/>
              <a:gd name="connsiteX11" fmla="*/ 411956 w 673894"/>
              <a:gd name="connsiteY11" fmla="*/ 18237 h 268269"/>
              <a:gd name="connsiteX12" fmla="*/ 435769 w 673894"/>
              <a:gd name="connsiteY12" fmla="*/ 25381 h 268269"/>
              <a:gd name="connsiteX13" fmla="*/ 464344 w 673894"/>
              <a:gd name="connsiteY13" fmla="*/ 42050 h 268269"/>
              <a:gd name="connsiteX14" fmla="*/ 476250 w 673894"/>
              <a:gd name="connsiteY14" fmla="*/ 49194 h 268269"/>
              <a:gd name="connsiteX15" fmla="*/ 485775 w 673894"/>
              <a:gd name="connsiteY15" fmla="*/ 56337 h 268269"/>
              <a:gd name="connsiteX16" fmla="*/ 500063 w 673894"/>
              <a:gd name="connsiteY16" fmla="*/ 65862 h 268269"/>
              <a:gd name="connsiteX17" fmla="*/ 507206 w 673894"/>
              <a:gd name="connsiteY17" fmla="*/ 70625 h 268269"/>
              <a:gd name="connsiteX18" fmla="*/ 514350 w 673894"/>
              <a:gd name="connsiteY18" fmla="*/ 77769 h 268269"/>
              <a:gd name="connsiteX19" fmla="*/ 545306 w 673894"/>
              <a:gd name="connsiteY19" fmla="*/ 101581 h 268269"/>
              <a:gd name="connsiteX20" fmla="*/ 564356 w 673894"/>
              <a:gd name="connsiteY20" fmla="*/ 120631 h 268269"/>
              <a:gd name="connsiteX21" fmla="*/ 588169 w 673894"/>
              <a:gd name="connsiteY21" fmla="*/ 142062 h 268269"/>
              <a:gd name="connsiteX22" fmla="*/ 597694 w 673894"/>
              <a:gd name="connsiteY22" fmla="*/ 156350 h 268269"/>
              <a:gd name="connsiteX23" fmla="*/ 614363 w 673894"/>
              <a:gd name="connsiteY23" fmla="*/ 177781 h 268269"/>
              <a:gd name="connsiteX24" fmla="*/ 621506 w 673894"/>
              <a:gd name="connsiteY24" fmla="*/ 187306 h 268269"/>
              <a:gd name="connsiteX25" fmla="*/ 638175 w 673894"/>
              <a:gd name="connsiteY25" fmla="*/ 211119 h 268269"/>
              <a:gd name="connsiteX26" fmla="*/ 642938 w 673894"/>
              <a:gd name="connsiteY26" fmla="*/ 220644 h 268269"/>
              <a:gd name="connsiteX27" fmla="*/ 650081 w 673894"/>
              <a:gd name="connsiteY27" fmla="*/ 230169 h 268269"/>
              <a:gd name="connsiteX28" fmla="*/ 664369 w 673894"/>
              <a:gd name="connsiteY28" fmla="*/ 249219 h 268269"/>
              <a:gd name="connsiteX29" fmla="*/ 666750 w 673894"/>
              <a:gd name="connsiteY29" fmla="*/ 256362 h 268269"/>
              <a:gd name="connsiteX30" fmla="*/ 671513 w 673894"/>
              <a:gd name="connsiteY30" fmla="*/ 263506 h 268269"/>
              <a:gd name="connsiteX31" fmla="*/ 673894 w 673894"/>
              <a:gd name="connsiteY31" fmla="*/ 268269 h 268269"/>
              <a:gd name="connsiteX32" fmla="*/ 673894 w 673894"/>
              <a:gd name="connsiteY32" fmla="*/ 268269 h 268269"/>
              <a:gd name="connsiteX0" fmla="*/ 0 w 673894"/>
              <a:gd name="connsiteY0" fmla="*/ 247006 h 268438"/>
              <a:gd name="connsiteX1" fmla="*/ 0 w 673894"/>
              <a:gd name="connsiteY1" fmla="*/ 247006 h 268438"/>
              <a:gd name="connsiteX2" fmla="*/ 150019 w 673894"/>
              <a:gd name="connsiteY2" fmla="*/ 66031 h 268438"/>
              <a:gd name="connsiteX3" fmla="*/ 157163 w 673894"/>
              <a:gd name="connsiteY3" fmla="*/ 58888 h 268438"/>
              <a:gd name="connsiteX4" fmla="*/ 161925 w 673894"/>
              <a:gd name="connsiteY4" fmla="*/ 44600 h 268438"/>
              <a:gd name="connsiteX5" fmla="*/ 185738 w 673894"/>
              <a:gd name="connsiteY5" fmla="*/ 32694 h 268438"/>
              <a:gd name="connsiteX6" fmla="*/ 366713 w 673894"/>
              <a:gd name="connsiteY6" fmla="*/ 1738 h 268438"/>
              <a:gd name="connsiteX7" fmla="*/ 373856 w 673894"/>
              <a:gd name="connsiteY7" fmla="*/ 4119 h 268438"/>
              <a:gd name="connsiteX8" fmla="*/ 383381 w 673894"/>
              <a:gd name="connsiteY8" fmla="*/ 6500 h 268438"/>
              <a:gd name="connsiteX9" fmla="*/ 400050 w 673894"/>
              <a:gd name="connsiteY9" fmla="*/ 13644 h 268438"/>
              <a:gd name="connsiteX10" fmla="*/ 411956 w 673894"/>
              <a:gd name="connsiteY10" fmla="*/ 18406 h 268438"/>
              <a:gd name="connsiteX11" fmla="*/ 435769 w 673894"/>
              <a:gd name="connsiteY11" fmla="*/ 25550 h 268438"/>
              <a:gd name="connsiteX12" fmla="*/ 464344 w 673894"/>
              <a:gd name="connsiteY12" fmla="*/ 42219 h 268438"/>
              <a:gd name="connsiteX13" fmla="*/ 476250 w 673894"/>
              <a:gd name="connsiteY13" fmla="*/ 49363 h 268438"/>
              <a:gd name="connsiteX14" fmla="*/ 485775 w 673894"/>
              <a:gd name="connsiteY14" fmla="*/ 56506 h 268438"/>
              <a:gd name="connsiteX15" fmla="*/ 500063 w 673894"/>
              <a:gd name="connsiteY15" fmla="*/ 66031 h 268438"/>
              <a:gd name="connsiteX16" fmla="*/ 507206 w 673894"/>
              <a:gd name="connsiteY16" fmla="*/ 70794 h 268438"/>
              <a:gd name="connsiteX17" fmla="*/ 514350 w 673894"/>
              <a:gd name="connsiteY17" fmla="*/ 77938 h 268438"/>
              <a:gd name="connsiteX18" fmla="*/ 545306 w 673894"/>
              <a:gd name="connsiteY18" fmla="*/ 101750 h 268438"/>
              <a:gd name="connsiteX19" fmla="*/ 564356 w 673894"/>
              <a:gd name="connsiteY19" fmla="*/ 120800 h 268438"/>
              <a:gd name="connsiteX20" fmla="*/ 588169 w 673894"/>
              <a:gd name="connsiteY20" fmla="*/ 142231 h 268438"/>
              <a:gd name="connsiteX21" fmla="*/ 597694 w 673894"/>
              <a:gd name="connsiteY21" fmla="*/ 156519 h 268438"/>
              <a:gd name="connsiteX22" fmla="*/ 614363 w 673894"/>
              <a:gd name="connsiteY22" fmla="*/ 177950 h 268438"/>
              <a:gd name="connsiteX23" fmla="*/ 621506 w 673894"/>
              <a:gd name="connsiteY23" fmla="*/ 187475 h 268438"/>
              <a:gd name="connsiteX24" fmla="*/ 638175 w 673894"/>
              <a:gd name="connsiteY24" fmla="*/ 211288 h 268438"/>
              <a:gd name="connsiteX25" fmla="*/ 642938 w 673894"/>
              <a:gd name="connsiteY25" fmla="*/ 220813 h 268438"/>
              <a:gd name="connsiteX26" fmla="*/ 650081 w 673894"/>
              <a:gd name="connsiteY26" fmla="*/ 230338 h 268438"/>
              <a:gd name="connsiteX27" fmla="*/ 664369 w 673894"/>
              <a:gd name="connsiteY27" fmla="*/ 249388 h 268438"/>
              <a:gd name="connsiteX28" fmla="*/ 666750 w 673894"/>
              <a:gd name="connsiteY28" fmla="*/ 256531 h 268438"/>
              <a:gd name="connsiteX29" fmla="*/ 671513 w 673894"/>
              <a:gd name="connsiteY29" fmla="*/ 263675 h 268438"/>
              <a:gd name="connsiteX30" fmla="*/ 673894 w 673894"/>
              <a:gd name="connsiteY30" fmla="*/ 268438 h 268438"/>
              <a:gd name="connsiteX31" fmla="*/ 673894 w 673894"/>
              <a:gd name="connsiteY31" fmla="*/ 268438 h 268438"/>
              <a:gd name="connsiteX0" fmla="*/ 0 w 673894"/>
              <a:gd name="connsiteY0" fmla="*/ 247867 h 269299"/>
              <a:gd name="connsiteX1" fmla="*/ 0 w 673894"/>
              <a:gd name="connsiteY1" fmla="*/ 247867 h 269299"/>
              <a:gd name="connsiteX2" fmla="*/ 150019 w 673894"/>
              <a:gd name="connsiteY2" fmla="*/ 66892 h 269299"/>
              <a:gd name="connsiteX3" fmla="*/ 157163 w 673894"/>
              <a:gd name="connsiteY3" fmla="*/ 59749 h 269299"/>
              <a:gd name="connsiteX4" fmla="*/ 161925 w 673894"/>
              <a:gd name="connsiteY4" fmla="*/ 45461 h 269299"/>
              <a:gd name="connsiteX5" fmla="*/ 366713 w 673894"/>
              <a:gd name="connsiteY5" fmla="*/ 2599 h 269299"/>
              <a:gd name="connsiteX6" fmla="*/ 373856 w 673894"/>
              <a:gd name="connsiteY6" fmla="*/ 4980 h 269299"/>
              <a:gd name="connsiteX7" fmla="*/ 383381 w 673894"/>
              <a:gd name="connsiteY7" fmla="*/ 7361 h 269299"/>
              <a:gd name="connsiteX8" fmla="*/ 400050 w 673894"/>
              <a:gd name="connsiteY8" fmla="*/ 14505 h 269299"/>
              <a:gd name="connsiteX9" fmla="*/ 411956 w 673894"/>
              <a:gd name="connsiteY9" fmla="*/ 19267 h 269299"/>
              <a:gd name="connsiteX10" fmla="*/ 435769 w 673894"/>
              <a:gd name="connsiteY10" fmla="*/ 26411 h 269299"/>
              <a:gd name="connsiteX11" fmla="*/ 464344 w 673894"/>
              <a:gd name="connsiteY11" fmla="*/ 43080 h 269299"/>
              <a:gd name="connsiteX12" fmla="*/ 476250 w 673894"/>
              <a:gd name="connsiteY12" fmla="*/ 50224 h 269299"/>
              <a:gd name="connsiteX13" fmla="*/ 485775 w 673894"/>
              <a:gd name="connsiteY13" fmla="*/ 57367 h 269299"/>
              <a:gd name="connsiteX14" fmla="*/ 500063 w 673894"/>
              <a:gd name="connsiteY14" fmla="*/ 66892 h 269299"/>
              <a:gd name="connsiteX15" fmla="*/ 507206 w 673894"/>
              <a:gd name="connsiteY15" fmla="*/ 71655 h 269299"/>
              <a:gd name="connsiteX16" fmla="*/ 514350 w 673894"/>
              <a:gd name="connsiteY16" fmla="*/ 78799 h 269299"/>
              <a:gd name="connsiteX17" fmla="*/ 545306 w 673894"/>
              <a:gd name="connsiteY17" fmla="*/ 102611 h 269299"/>
              <a:gd name="connsiteX18" fmla="*/ 564356 w 673894"/>
              <a:gd name="connsiteY18" fmla="*/ 121661 h 269299"/>
              <a:gd name="connsiteX19" fmla="*/ 588169 w 673894"/>
              <a:gd name="connsiteY19" fmla="*/ 143092 h 269299"/>
              <a:gd name="connsiteX20" fmla="*/ 597694 w 673894"/>
              <a:gd name="connsiteY20" fmla="*/ 157380 h 269299"/>
              <a:gd name="connsiteX21" fmla="*/ 614363 w 673894"/>
              <a:gd name="connsiteY21" fmla="*/ 178811 h 269299"/>
              <a:gd name="connsiteX22" fmla="*/ 621506 w 673894"/>
              <a:gd name="connsiteY22" fmla="*/ 188336 h 269299"/>
              <a:gd name="connsiteX23" fmla="*/ 638175 w 673894"/>
              <a:gd name="connsiteY23" fmla="*/ 212149 h 269299"/>
              <a:gd name="connsiteX24" fmla="*/ 642938 w 673894"/>
              <a:gd name="connsiteY24" fmla="*/ 221674 h 269299"/>
              <a:gd name="connsiteX25" fmla="*/ 650081 w 673894"/>
              <a:gd name="connsiteY25" fmla="*/ 231199 h 269299"/>
              <a:gd name="connsiteX26" fmla="*/ 664369 w 673894"/>
              <a:gd name="connsiteY26" fmla="*/ 250249 h 269299"/>
              <a:gd name="connsiteX27" fmla="*/ 666750 w 673894"/>
              <a:gd name="connsiteY27" fmla="*/ 257392 h 269299"/>
              <a:gd name="connsiteX28" fmla="*/ 671513 w 673894"/>
              <a:gd name="connsiteY28" fmla="*/ 264536 h 269299"/>
              <a:gd name="connsiteX29" fmla="*/ 673894 w 673894"/>
              <a:gd name="connsiteY29" fmla="*/ 269299 h 269299"/>
              <a:gd name="connsiteX30" fmla="*/ 673894 w 673894"/>
              <a:gd name="connsiteY30" fmla="*/ 269299 h 269299"/>
              <a:gd name="connsiteX0" fmla="*/ 0 w 673894"/>
              <a:gd name="connsiteY0" fmla="*/ 248910 h 270342"/>
              <a:gd name="connsiteX1" fmla="*/ 0 w 673894"/>
              <a:gd name="connsiteY1" fmla="*/ 248910 h 270342"/>
              <a:gd name="connsiteX2" fmla="*/ 150019 w 673894"/>
              <a:gd name="connsiteY2" fmla="*/ 67935 h 270342"/>
              <a:gd name="connsiteX3" fmla="*/ 157163 w 673894"/>
              <a:gd name="connsiteY3" fmla="*/ 60792 h 270342"/>
              <a:gd name="connsiteX4" fmla="*/ 366713 w 673894"/>
              <a:gd name="connsiteY4" fmla="*/ 3642 h 270342"/>
              <a:gd name="connsiteX5" fmla="*/ 373856 w 673894"/>
              <a:gd name="connsiteY5" fmla="*/ 6023 h 270342"/>
              <a:gd name="connsiteX6" fmla="*/ 383381 w 673894"/>
              <a:gd name="connsiteY6" fmla="*/ 8404 h 270342"/>
              <a:gd name="connsiteX7" fmla="*/ 400050 w 673894"/>
              <a:gd name="connsiteY7" fmla="*/ 15548 h 270342"/>
              <a:gd name="connsiteX8" fmla="*/ 411956 w 673894"/>
              <a:gd name="connsiteY8" fmla="*/ 20310 h 270342"/>
              <a:gd name="connsiteX9" fmla="*/ 435769 w 673894"/>
              <a:gd name="connsiteY9" fmla="*/ 27454 h 270342"/>
              <a:gd name="connsiteX10" fmla="*/ 464344 w 673894"/>
              <a:gd name="connsiteY10" fmla="*/ 44123 h 270342"/>
              <a:gd name="connsiteX11" fmla="*/ 476250 w 673894"/>
              <a:gd name="connsiteY11" fmla="*/ 51267 h 270342"/>
              <a:gd name="connsiteX12" fmla="*/ 485775 w 673894"/>
              <a:gd name="connsiteY12" fmla="*/ 58410 h 270342"/>
              <a:gd name="connsiteX13" fmla="*/ 500063 w 673894"/>
              <a:gd name="connsiteY13" fmla="*/ 67935 h 270342"/>
              <a:gd name="connsiteX14" fmla="*/ 507206 w 673894"/>
              <a:gd name="connsiteY14" fmla="*/ 72698 h 270342"/>
              <a:gd name="connsiteX15" fmla="*/ 514350 w 673894"/>
              <a:gd name="connsiteY15" fmla="*/ 79842 h 270342"/>
              <a:gd name="connsiteX16" fmla="*/ 545306 w 673894"/>
              <a:gd name="connsiteY16" fmla="*/ 103654 h 270342"/>
              <a:gd name="connsiteX17" fmla="*/ 564356 w 673894"/>
              <a:gd name="connsiteY17" fmla="*/ 122704 h 270342"/>
              <a:gd name="connsiteX18" fmla="*/ 588169 w 673894"/>
              <a:gd name="connsiteY18" fmla="*/ 144135 h 270342"/>
              <a:gd name="connsiteX19" fmla="*/ 597694 w 673894"/>
              <a:gd name="connsiteY19" fmla="*/ 158423 h 270342"/>
              <a:gd name="connsiteX20" fmla="*/ 614363 w 673894"/>
              <a:gd name="connsiteY20" fmla="*/ 179854 h 270342"/>
              <a:gd name="connsiteX21" fmla="*/ 621506 w 673894"/>
              <a:gd name="connsiteY21" fmla="*/ 189379 h 270342"/>
              <a:gd name="connsiteX22" fmla="*/ 638175 w 673894"/>
              <a:gd name="connsiteY22" fmla="*/ 213192 h 270342"/>
              <a:gd name="connsiteX23" fmla="*/ 642938 w 673894"/>
              <a:gd name="connsiteY23" fmla="*/ 222717 h 270342"/>
              <a:gd name="connsiteX24" fmla="*/ 650081 w 673894"/>
              <a:gd name="connsiteY24" fmla="*/ 232242 h 270342"/>
              <a:gd name="connsiteX25" fmla="*/ 664369 w 673894"/>
              <a:gd name="connsiteY25" fmla="*/ 251292 h 270342"/>
              <a:gd name="connsiteX26" fmla="*/ 666750 w 673894"/>
              <a:gd name="connsiteY26" fmla="*/ 258435 h 270342"/>
              <a:gd name="connsiteX27" fmla="*/ 671513 w 673894"/>
              <a:gd name="connsiteY27" fmla="*/ 265579 h 270342"/>
              <a:gd name="connsiteX28" fmla="*/ 673894 w 673894"/>
              <a:gd name="connsiteY28" fmla="*/ 270342 h 270342"/>
              <a:gd name="connsiteX29" fmla="*/ 673894 w 673894"/>
              <a:gd name="connsiteY29" fmla="*/ 270342 h 270342"/>
              <a:gd name="connsiteX0" fmla="*/ 0 w 673894"/>
              <a:gd name="connsiteY0" fmla="*/ 249434 h 270866"/>
              <a:gd name="connsiteX1" fmla="*/ 0 w 673894"/>
              <a:gd name="connsiteY1" fmla="*/ 249434 h 270866"/>
              <a:gd name="connsiteX2" fmla="*/ 150019 w 673894"/>
              <a:gd name="connsiteY2" fmla="*/ 68459 h 270866"/>
              <a:gd name="connsiteX3" fmla="*/ 366713 w 673894"/>
              <a:gd name="connsiteY3" fmla="*/ 4166 h 270866"/>
              <a:gd name="connsiteX4" fmla="*/ 373856 w 673894"/>
              <a:gd name="connsiteY4" fmla="*/ 6547 h 270866"/>
              <a:gd name="connsiteX5" fmla="*/ 383381 w 673894"/>
              <a:gd name="connsiteY5" fmla="*/ 8928 h 270866"/>
              <a:gd name="connsiteX6" fmla="*/ 400050 w 673894"/>
              <a:gd name="connsiteY6" fmla="*/ 16072 h 270866"/>
              <a:gd name="connsiteX7" fmla="*/ 411956 w 673894"/>
              <a:gd name="connsiteY7" fmla="*/ 20834 h 270866"/>
              <a:gd name="connsiteX8" fmla="*/ 435769 w 673894"/>
              <a:gd name="connsiteY8" fmla="*/ 27978 h 270866"/>
              <a:gd name="connsiteX9" fmla="*/ 464344 w 673894"/>
              <a:gd name="connsiteY9" fmla="*/ 44647 h 270866"/>
              <a:gd name="connsiteX10" fmla="*/ 476250 w 673894"/>
              <a:gd name="connsiteY10" fmla="*/ 51791 h 270866"/>
              <a:gd name="connsiteX11" fmla="*/ 485775 w 673894"/>
              <a:gd name="connsiteY11" fmla="*/ 58934 h 270866"/>
              <a:gd name="connsiteX12" fmla="*/ 500063 w 673894"/>
              <a:gd name="connsiteY12" fmla="*/ 68459 h 270866"/>
              <a:gd name="connsiteX13" fmla="*/ 507206 w 673894"/>
              <a:gd name="connsiteY13" fmla="*/ 73222 h 270866"/>
              <a:gd name="connsiteX14" fmla="*/ 514350 w 673894"/>
              <a:gd name="connsiteY14" fmla="*/ 80366 h 270866"/>
              <a:gd name="connsiteX15" fmla="*/ 545306 w 673894"/>
              <a:gd name="connsiteY15" fmla="*/ 104178 h 270866"/>
              <a:gd name="connsiteX16" fmla="*/ 564356 w 673894"/>
              <a:gd name="connsiteY16" fmla="*/ 123228 h 270866"/>
              <a:gd name="connsiteX17" fmla="*/ 588169 w 673894"/>
              <a:gd name="connsiteY17" fmla="*/ 144659 h 270866"/>
              <a:gd name="connsiteX18" fmla="*/ 597694 w 673894"/>
              <a:gd name="connsiteY18" fmla="*/ 158947 h 270866"/>
              <a:gd name="connsiteX19" fmla="*/ 614363 w 673894"/>
              <a:gd name="connsiteY19" fmla="*/ 180378 h 270866"/>
              <a:gd name="connsiteX20" fmla="*/ 621506 w 673894"/>
              <a:gd name="connsiteY20" fmla="*/ 189903 h 270866"/>
              <a:gd name="connsiteX21" fmla="*/ 638175 w 673894"/>
              <a:gd name="connsiteY21" fmla="*/ 213716 h 270866"/>
              <a:gd name="connsiteX22" fmla="*/ 642938 w 673894"/>
              <a:gd name="connsiteY22" fmla="*/ 223241 h 270866"/>
              <a:gd name="connsiteX23" fmla="*/ 650081 w 673894"/>
              <a:gd name="connsiteY23" fmla="*/ 232766 h 270866"/>
              <a:gd name="connsiteX24" fmla="*/ 664369 w 673894"/>
              <a:gd name="connsiteY24" fmla="*/ 251816 h 270866"/>
              <a:gd name="connsiteX25" fmla="*/ 666750 w 673894"/>
              <a:gd name="connsiteY25" fmla="*/ 258959 h 270866"/>
              <a:gd name="connsiteX26" fmla="*/ 671513 w 673894"/>
              <a:gd name="connsiteY26" fmla="*/ 266103 h 270866"/>
              <a:gd name="connsiteX27" fmla="*/ 673894 w 673894"/>
              <a:gd name="connsiteY27" fmla="*/ 270866 h 270866"/>
              <a:gd name="connsiteX28" fmla="*/ 673894 w 673894"/>
              <a:gd name="connsiteY28" fmla="*/ 270866 h 270866"/>
              <a:gd name="connsiteX0" fmla="*/ 0 w 673894"/>
              <a:gd name="connsiteY0" fmla="*/ 249434 h 270866"/>
              <a:gd name="connsiteX1" fmla="*/ 0 w 673894"/>
              <a:gd name="connsiteY1" fmla="*/ 249434 h 270866"/>
              <a:gd name="connsiteX2" fmla="*/ 366713 w 673894"/>
              <a:gd name="connsiteY2" fmla="*/ 4166 h 270866"/>
              <a:gd name="connsiteX3" fmla="*/ 373856 w 673894"/>
              <a:gd name="connsiteY3" fmla="*/ 6547 h 270866"/>
              <a:gd name="connsiteX4" fmla="*/ 383381 w 673894"/>
              <a:gd name="connsiteY4" fmla="*/ 8928 h 270866"/>
              <a:gd name="connsiteX5" fmla="*/ 400050 w 673894"/>
              <a:gd name="connsiteY5" fmla="*/ 16072 h 270866"/>
              <a:gd name="connsiteX6" fmla="*/ 411956 w 673894"/>
              <a:gd name="connsiteY6" fmla="*/ 20834 h 270866"/>
              <a:gd name="connsiteX7" fmla="*/ 435769 w 673894"/>
              <a:gd name="connsiteY7" fmla="*/ 27978 h 270866"/>
              <a:gd name="connsiteX8" fmla="*/ 464344 w 673894"/>
              <a:gd name="connsiteY8" fmla="*/ 44647 h 270866"/>
              <a:gd name="connsiteX9" fmla="*/ 476250 w 673894"/>
              <a:gd name="connsiteY9" fmla="*/ 51791 h 270866"/>
              <a:gd name="connsiteX10" fmla="*/ 485775 w 673894"/>
              <a:gd name="connsiteY10" fmla="*/ 58934 h 270866"/>
              <a:gd name="connsiteX11" fmla="*/ 500063 w 673894"/>
              <a:gd name="connsiteY11" fmla="*/ 68459 h 270866"/>
              <a:gd name="connsiteX12" fmla="*/ 507206 w 673894"/>
              <a:gd name="connsiteY12" fmla="*/ 73222 h 270866"/>
              <a:gd name="connsiteX13" fmla="*/ 514350 w 673894"/>
              <a:gd name="connsiteY13" fmla="*/ 80366 h 270866"/>
              <a:gd name="connsiteX14" fmla="*/ 545306 w 673894"/>
              <a:gd name="connsiteY14" fmla="*/ 104178 h 270866"/>
              <a:gd name="connsiteX15" fmla="*/ 564356 w 673894"/>
              <a:gd name="connsiteY15" fmla="*/ 123228 h 270866"/>
              <a:gd name="connsiteX16" fmla="*/ 588169 w 673894"/>
              <a:gd name="connsiteY16" fmla="*/ 144659 h 270866"/>
              <a:gd name="connsiteX17" fmla="*/ 597694 w 673894"/>
              <a:gd name="connsiteY17" fmla="*/ 158947 h 270866"/>
              <a:gd name="connsiteX18" fmla="*/ 614363 w 673894"/>
              <a:gd name="connsiteY18" fmla="*/ 180378 h 270866"/>
              <a:gd name="connsiteX19" fmla="*/ 621506 w 673894"/>
              <a:gd name="connsiteY19" fmla="*/ 189903 h 270866"/>
              <a:gd name="connsiteX20" fmla="*/ 638175 w 673894"/>
              <a:gd name="connsiteY20" fmla="*/ 213716 h 270866"/>
              <a:gd name="connsiteX21" fmla="*/ 642938 w 673894"/>
              <a:gd name="connsiteY21" fmla="*/ 223241 h 270866"/>
              <a:gd name="connsiteX22" fmla="*/ 650081 w 673894"/>
              <a:gd name="connsiteY22" fmla="*/ 232766 h 270866"/>
              <a:gd name="connsiteX23" fmla="*/ 664369 w 673894"/>
              <a:gd name="connsiteY23" fmla="*/ 251816 h 270866"/>
              <a:gd name="connsiteX24" fmla="*/ 666750 w 673894"/>
              <a:gd name="connsiteY24" fmla="*/ 258959 h 270866"/>
              <a:gd name="connsiteX25" fmla="*/ 671513 w 673894"/>
              <a:gd name="connsiteY25" fmla="*/ 266103 h 270866"/>
              <a:gd name="connsiteX26" fmla="*/ 673894 w 673894"/>
              <a:gd name="connsiteY26" fmla="*/ 270866 h 270866"/>
              <a:gd name="connsiteX27" fmla="*/ 673894 w 673894"/>
              <a:gd name="connsiteY27" fmla="*/ 270866 h 270866"/>
              <a:gd name="connsiteX0" fmla="*/ 0 w 673894"/>
              <a:gd name="connsiteY0" fmla="*/ 262326 h 283758"/>
              <a:gd name="connsiteX1" fmla="*/ 0 w 673894"/>
              <a:gd name="connsiteY1" fmla="*/ 262326 h 283758"/>
              <a:gd name="connsiteX2" fmla="*/ 366713 w 673894"/>
              <a:gd name="connsiteY2" fmla="*/ 17058 h 283758"/>
              <a:gd name="connsiteX3" fmla="*/ 383381 w 673894"/>
              <a:gd name="connsiteY3" fmla="*/ 21820 h 283758"/>
              <a:gd name="connsiteX4" fmla="*/ 400050 w 673894"/>
              <a:gd name="connsiteY4" fmla="*/ 28964 h 283758"/>
              <a:gd name="connsiteX5" fmla="*/ 411956 w 673894"/>
              <a:gd name="connsiteY5" fmla="*/ 33726 h 283758"/>
              <a:gd name="connsiteX6" fmla="*/ 435769 w 673894"/>
              <a:gd name="connsiteY6" fmla="*/ 40870 h 283758"/>
              <a:gd name="connsiteX7" fmla="*/ 464344 w 673894"/>
              <a:gd name="connsiteY7" fmla="*/ 57539 h 283758"/>
              <a:gd name="connsiteX8" fmla="*/ 476250 w 673894"/>
              <a:gd name="connsiteY8" fmla="*/ 64683 h 283758"/>
              <a:gd name="connsiteX9" fmla="*/ 485775 w 673894"/>
              <a:gd name="connsiteY9" fmla="*/ 71826 h 283758"/>
              <a:gd name="connsiteX10" fmla="*/ 500063 w 673894"/>
              <a:gd name="connsiteY10" fmla="*/ 81351 h 283758"/>
              <a:gd name="connsiteX11" fmla="*/ 507206 w 673894"/>
              <a:gd name="connsiteY11" fmla="*/ 86114 h 283758"/>
              <a:gd name="connsiteX12" fmla="*/ 514350 w 673894"/>
              <a:gd name="connsiteY12" fmla="*/ 93258 h 283758"/>
              <a:gd name="connsiteX13" fmla="*/ 545306 w 673894"/>
              <a:gd name="connsiteY13" fmla="*/ 117070 h 283758"/>
              <a:gd name="connsiteX14" fmla="*/ 564356 w 673894"/>
              <a:gd name="connsiteY14" fmla="*/ 136120 h 283758"/>
              <a:gd name="connsiteX15" fmla="*/ 588169 w 673894"/>
              <a:gd name="connsiteY15" fmla="*/ 157551 h 283758"/>
              <a:gd name="connsiteX16" fmla="*/ 597694 w 673894"/>
              <a:gd name="connsiteY16" fmla="*/ 171839 h 283758"/>
              <a:gd name="connsiteX17" fmla="*/ 614363 w 673894"/>
              <a:gd name="connsiteY17" fmla="*/ 193270 h 283758"/>
              <a:gd name="connsiteX18" fmla="*/ 621506 w 673894"/>
              <a:gd name="connsiteY18" fmla="*/ 202795 h 283758"/>
              <a:gd name="connsiteX19" fmla="*/ 638175 w 673894"/>
              <a:gd name="connsiteY19" fmla="*/ 226608 h 283758"/>
              <a:gd name="connsiteX20" fmla="*/ 642938 w 673894"/>
              <a:gd name="connsiteY20" fmla="*/ 236133 h 283758"/>
              <a:gd name="connsiteX21" fmla="*/ 650081 w 673894"/>
              <a:gd name="connsiteY21" fmla="*/ 245658 h 283758"/>
              <a:gd name="connsiteX22" fmla="*/ 664369 w 673894"/>
              <a:gd name="connsiteY22" fmla="*/ 264708 h 283758"/>
              <a:gd name="connsiteX23" fmla="*/ 666750 w 673894"/>
              <a:gd name="connsiteY23" fmla="*/ 271851 h 283758"/>
              <a:gd name="connsiteX24" fmla="*/ 671513 w 673894"/>
              <a:gd name="connsiteY24" fmla="*/ 278995 h 283758"/>
              <a:gd name="connsiteX25" fmla="*/ 673894 w 673894"/>
              <a:gd name="connsiteY25" fmla="*/ 283758 h 283758"/>
              <a:gd name="connsiteX26" fmla="*/ 673894 w 673894"/>
              <a:gd name="connsiteY26" fmla="*/ 283758 h 283758"/>
              <a:gd name="connsiteX0" fmla="*/ 0 w 673894"/>
              <a:gd name="connsiteY0" fmla="*/ 260403 h 281835"/>
              <a:gd name="connsiteX1" fmla="*/ 0 w 673894"/>
              <a:gd name="connsiteY1" fmla="*/ 260403 h 281835"/>
              <a:gd name="connsiteX2" fmla="*/ 366713 w 673894"/>
              <a:gd name="connsiteY2" fmla="*/ 15135 h 281835"/>
              <a:gd name="connsiteX3" fmla="*/ 400050 w 673894"/>
              <a:gd name="connsiteY3" fmla="*/ 27041 h 281835"/>
              <a:gd name="connsiteX4" fmla="*/ 411956 w 673894"/>
              <a:gd name="connsiteY4" fmla="*/ 31803 h 281835"/>
              <a:gd name="connsiteX5" fmla="*/ 435769 w 673894"/>
              <a:gd name="connsiteY5" fmla="*/ 38947 h 281835"/>
              <a:gd name="connsiteX6" fmla="*/ 464344 w 673894"/>
              <a:gd name="connsiteY6" fmla="*/ 55616 h 281835"/>
              <a:gd name="connsiteX7" fmla="*/ 476250 w 673894"/>
              <a:gd name="connsiteY7" fmla="*/ 62760 h 281835"/>
              <a:gd name="connsiteX8" fmla="*/ 485775 w 673894"/>
              <a:gd name="connsiteY8" fmla="*/ 69903 h 281835"/>
              <a:gd name="connsiteX9" fmla="*/ 500063 w 673894"/>
              <a:gd name="connsiteY9" fmla="*/ 79428 h 281835"/>
              <a:gd name="connsiteX10" fmla="*/ 507206 w 673894"/>
              <a:gd name="connsiteY10" fmla="*/ 84191 h 281835"/>
              <a:gd name="connsiteX11" fmla="*/ 514350 w 673894"/>
              <a:gd name="connsiteY11" fmla="*/ 91335 h 281835"/>
              <a:gd name="connsiteX12" fmla="*/ 545306 w 673894"/>
              <a:gd name="connsiteY12" fmla="*/ 115147 h 281835"/>
              <a:gd name="connsiteX13" fmla="*/ 564356 w 673894"/>
              <a:gd name="connsiteY13" fmla="*/ 134197 h 281835"/>
              <a:gd name="connsiteX14" fmla="*/ 588169 w 673894"/>
              <a:gd name="connsiteY14" fmla="*/ 155628 h 281835"/>
              <a:gd name="connsiteX15" fmla="*/ 597694 w 673894"/>
              <a:gd name="connsiteY15" fmla="*/ 169916 h 281835"/>
              <a:gd name="connsiteX16" fmla="*/ 614363 w 673894"/>
              <a:gd name="connsiteY16" fmla="*/ 191347 h 281835"/>
              <a:gd name="connsiteX17" fmla="*/ 621506 w 673894"/>
              <a:gd name="connsiteY17" fmla="*/ 200872 h 281835"/>
              <a:gd name="connsiteX18" fmla="*/ 638175 w 673894"/>
              <a:gd name="connsiteY18" fmla="*/ 224685 h 281835"/>
              <a:gd name="connsiteX19" fmla="*/ 642938 w 673894"/>
              <a:gd name="connsiteY19" fmla="*/ 234210 h 281835"/>
              <a:gd name="connsiteX20" fmla="*/ 650081 w 673894"/>
              <a:gd name="connsiteY20" fmla="*/ 243735 h 281835"/>
              <a:gd name="connsiteX21" fmla="*/ 664369 w 673894"/>
              <a:gd name="connsiteY21" fmla="*/ 262785 h 281835"/>
              <a:gd name="connsiteX22" fmla="*/ 666750 w 673894"/>
              <a:gd name="connsiteY22" fmla="*/ 269928 h 281835"/>
              <a:gd name="connsiteX23" fmla="*/ 671513 w 673894"/>
              <a:gd name="connsiteY23" fmla="*/ 277072 h 281835"/>
              <a:gd name="connsiteX24" fmla="*/ 673894 w 673894"/>
              <a:gd name="connsiteY24" fmla="*/ 281835 h 281835"/>
              <a:gd name="connsiteX25" fmla="*/ 673894 w 673894"/>
              <a:gd name="connsiteY25" fmla="*/ 281835 h 281835"/>
              <a:gd name="connsiteX0" fmla="*/ 0 w 673894"/>
              <a:gd name="connsiteY0" fmla="*/ 249435 h 270867"/>
              <a:gd name="connsiteX1" fmla="*/ 0 w 673894"/>
              <a:gd name="connsiteY1" fmla="*/ 249435 h 270867"/>
              <a:gd name="connsiteX2" fmla="*/ 400050 w 673894"/>
              <a:gd name="connsiteY2" fmla="*/ 16073 h 270867"/>
              <a:gd name="connsiteX3" fmla="*/ 411956 w 673894"/>
              <a:gd name="connsiteY3" fmla="*/ 20835 h 270867"/>
              <a:gd name="connsiteX4" fmla="*/ 435769 w 673894"/>
              <a:gd name="connsiteY4" fmla="*/ 27979 h 270867"/>
              <a:gd name="connsiteX5" fmla="*/ 464344 w 673894"/>
              <a:gd name="connsiteY5" fmla="*/ 44648 h 270867"/>
              <a:gd name="connsiteX6" fmla="*/ 476250 w 673894"/>
              <a:gd name="connsiteY6" fmla="*/ 51792 h 270867"/>
              <a:gd name="connsiteX7" fmla="*/ 485775 w 673894"/>
              <a:gd name="connsiteY7" fmla="*/ 58935 h 270867"/>
              <a:gd name="connsiteX8" fmla="*/ 500063 w 673894"/>
              <a:gd name="connsiteY8" fmla="*/ 68460 h 270867"/>
              <a:gd name="connsiteX9" fmla="*/ 507206 w 673894"/>
              <a:gd name="connsiteY9" fmla="*/ 73223 h 270867"/>
              <a:gd name="connsiteX10" fmla="*/ 514350 w 673894"/>
              <a:gd name="connsiteY10" fmla="*/ 80367 h 270867"/>
              <a:gd name="connsiteX11" fmla="*/ 545306 w 673894"/>
              <a:gd name="connsiteY11" fmla="*/ 104179 h 270867"/>
              <a:gd name="connsiteX12" fmla="*/ 564356 w 673894"/>
              <a:gd name="connsiteY12" fmla="*/ 123229 h 270867"/>
              <a:gd name="connsiteX13" fmla="*/ 588169 w 673894"/>
              <a:gd name="connsiteY13" fmla="*/ 144660 h 270867"/>
              <a:gd name="connsiteX14" fmla="*/ 597694 w 673894"/>
              <a:gd name="connsiteY14" fmla="*/ 158948 h 270867"/>
              <a:gd name="connsiteX15" fmla="*/ 614363 w 673894"/>
              <a:gd name="connsiteY15" fmla="*/ 180379 h 270867"/>
              <a:gd name="connsiteX16" fmla="*/ 621506 w 673894"/>
              <a:gd name="connsiteY16" fmla="*/ 189904 h 270867"/>
              <a:gd name="connsiteX17" fmla="*/ 638175 w 673894"/>
              <a:gd name="connsiteY17" fmla="*/ 213717 h 270867"/>
              <a:gd name="connsiteX18" fmla="*/ 642938 w 673894"/>
              <a:gd name="connsiteY18" fmla="*/ 223242 h 270867"/>
              <a:gd name="connsiteX19" fmla="*/ 650081 w 673894"/>
              <a:gd name="connsiteY19" fmla="*/ 232767 h 270867"/>
              <a:gd name="connsiteX20" fmla="*/ 664369 w 673894"/>
              <a:gd name="connsiteY20" fmla="*/ 251817 h 270867"/>
              <a:gd name="connsiteX21" fmla="*/ 666750 w 673894"/>
              <a:gd name="connsiteY21" fmla="*/ 258960 h 270867"/>
              <a:gd name="connsiteX22" fmla="*/ 671513 w 673894"/>
              <a:gd name="connsiteY22" fmla="*/ 266104 h 270867"/>
              <a:gd name="connsiteX23" fmla="*/ 673894 w 673894"/>
              <a:gd name="connsiteY23" fmla="*/ 270867 h 270867"/>
              <a:gd name="connsiteX24" fmla="*/ 673894 w 673894"/>
              <a:gd name="connsiteY24" fmla="*/ 270867 h 270867"/>
              <a:gd name="connsiteX0" fmla="*/ 0 w 673894"/>
              <a:gd name="connsiteY0" fmla="*/ 228600 h 250032"/>
              <a:gd name="connsiteX1" fmla="*/ 0 w 673894"/>
              <a:gd name="connsiteY1" fmla="*/ 228600 h 250032"/>
              <a:gd name="connsiteX2" fmla="*/ 411956 w 673894"/>
              <a:gd name="connsiteY2" fmla="*/ 0 h 250032"/>
              <a:gd name="connsiteX3" fmla="*/ 435769 w 673894"/>
              <a:gd name="connsiteY3" fmla="*/ 7144 h 250032"/>
              <a:gd name="connsiteX4" fmla="*/ 464344 w 673894"/>
              <a:gd name="connsiteY4" fmla="*/ 23813 h 250032"/>
              <a:gd name="connsiteX5" fmla="*/ 476250 w 673894"/>
              <a:gd name="connsiteY5" fmla="*/ 30957 h 250032"/>
              <a:gd name="connsiteX6" fmla="*/ 485775 w 673894"/>
              <a:gd name="connsiteY6" fmla="*/ 38100 h 250032"/>
              <a:gd name="connsiteX7" fmla="*/ 500063 w 673894"/>
              <a:gd name="connsiteY7" fmla="*/ 47625 h 250032"/>
              <a:gd name="connsiteX8" fmla="*/ 507206 w 673894"/>
              <a:gd name="connsiteY8" fmla="*/ 52388 h 250032"/>
              <a:gd name="connsiteX9" fmla="*/ 514350 w 673894"/>
              <a:gd name="connsiteY9" fmla="*/ 59532 h 250032"/>
              <a:gd name="connsiteX10" fmla="*/ 545306 w 673894"/>
              <a:gd name="connsiteY10" fmla="*/ 83344 h 250032"/>
              <a:gd name="connsiteX11" fmla="*/ 564356 w 673894"/>
              <a:gd name="connsiteY11" fmla="*/ 102394 h 250032"/>
              <a:gd name="connsiteX12" fmla="*/ 588169 w 673894"/>
              <a:gd name="connsiteY12" fmla="*/ 123825 h 250032"/>
              <a:gd name="connsiteX13" fmla="*/ 597694 w 673894"/>
              <a:gd name="connsiteY13" fmla="*/ 138113 h 250032"/>
              <a:gd name="connsiteX14" fmla="*/ 614363 w 673894"/>
              <a:gd name="connsiteY14" fmla="*/ 159544 h 250032"/>
              <a:gd name="connsiteX15" fmla="*/ 621506 w 673894"/>
              <a:gd name="connsiteY15" fmla="*/ 169069 h 250032"/>
              <a:gd name="connsiteX16" fmla="*/ 638175 w 673894"/>
              <a:gd name="connsiteY16" fmla="*/ 192882 h 250032"/>
              <a:gd name="connsiteX17" fmla="*/ 642938 w 673894"/>
              <a:gd name="connsiteY17" fmla="*/ 202407 h 250032"/>
              <a:gd name="connsiteX18" fmla="*/ 650081 w 673894"/>
              <a:gd name="connsiteY18" fmla="*/ 211932 h 250032"/>
              <a:gd name="connsiteX19" fmla="*/ 664369 w 673894"/>
              <a:gd name="connsiteY19" fmla="*/ 230982 h 250032"/>
              <a:gd name="connsiteX20" fmla="*/ 666750 w 673894"/>
              <a:gd name="connsiteY20" fmla="*/ 238125 h 250032"/>
              <a:gd name="connsiteX21" fmla="*/ 671513 w 673894"/>
              <a:gd name="connsiteY21" fmla="*/ 245269 h 250032"/>
              <a:gd name="connsiteX22" fmla="*/ 673894 w 673894"/>
              <a:gd name="connsiteY22" fmla="*/ 250032 h 250032"/>
              <a:gd name="connsiteX23" fmla="*/ 673894 w 673894"/>
              <a:gd name="connsiteY23" fmla="*/ 250032 h 250032"/>
              <a:gd name="connsiteX0" fmla="*/ 0 w 673894"/>
              <a:gd name="connsiteY0" fmla="*/ 221456 h 242888"/>
              <a:gd name="connsiteX1" fmla="*/ 0 w 673894"/>
              <a:gd name="connsiteY1" fmla="*/ 221456 h 242888"/>
              <a:gd name="connsiteX2" fmla="*/ 435769 w 673894"/>
              <a:gd name="connsiteY2" fmla="*/ 0 h 242888"/>
              <a:gd name="connsiteX3" fmla="*/ 464344 w 673894"/>
              <a:gd name="connsiteY3" fmla="*/ 16669 h 242888"/>
              <a:gd name="connsiteX4" fmla="*/ 476250 w 673894"/>
              <a:gd name="connsiteY4" fmla="*/ 23813 h 242888"/>
              <a:gd name="connsiteX5" fmla="*/ 485775 w 673894"/>
              <a:gd name="connsiteY5" fmla="*/ 30956 h 242888"/>
              <a:gd name="connsiteX6" fmla="*/ 500063 w 673894"/>
              <a:gd name="connsiteY6" fmla="*/ 40481 h 242888"/>
              <a:gd name="connsiteX7" fmla="*/ 507206 w 673894"/>
              <a:gd name="connsiteY7" fmla="*/ 45244 h 242888"/>
              <a:gd name="connsiteX8" fmla="*/ 514350 w 673894"/>
              <a:gd name="connsiteY8" fmla="*/ 52388 h 242888"/>
              <a:gd name="connsiteX9" fmla="*/ 545306 w 673894"/>
              <a:gd name="connsiteY9" fmla="*/ 76200 h 242888"/>
              <a:gd name="connsiteX10" fmla="*/ 564356 w 673894"/>
              <a:gd name="connsiteY10" fmla="*/ 95250 h 242888"/>
              <a:gd name="connsiteX11" fmla="*/ 588169 w 673894"/>
              <a:gd name="connsiteY11" fmla="*/ 116681 h 242888"/>
              <a:gd name="connsiteX12" fmla="*/ 597694 w 673894"/>
              <a:gd name="connsiteY12" fmla="*/ 130969 h 242888"/>
              <a:gd name="connsiteX13" fmla="*/ 614363 w 673894"/>
              <a:gd name="connsiteY13" fmla="*/ 152400 h 242888"/>
              <a:gd name="connsiteX14" fmla="*/ 621506 w 673894"/>
              <a:gd name="connsiteY14" fmla="*/ 161925 h 242888"/>
              <a:gd name="connsiteX15" fmla="*/ 638175 w 673894"/>
              <a:gd name="connsiteY15" fmla="*/ 185738 h 242888"/>
              <a:gd name="connsiteX16" fmla="*/ 642938 w 673894"/>
              <a:gd name="connsiteY16" fmla="*/ 195263 h 242888"/>
              <a:gd name="connsiteX17" fmla="*/ 650081 w 673894"/>
              <a:gd name="connsiteY17" fmla="*/ 204788 h 242888"/>
              <a:gd name="connsiteX18" fmla="*/ 664369 w 673894"/>
              <a:gd name="connsiteY18" fmla="*/ 223838 h 242888"/>
              <a:gd name="connsiteX19" fmla="*/ 666750 w 673894"/>
              <a:gd name="connsiteY19" fmla="*/ 230981 h 242888"/>
              <a:gd name="connsiteX20" fmla="*/ 671513 w 673894"/>
              <a:gd name="connsiteY20" fmla="*/ 238125 h 242888"/>
              <a:gd name="connsiteX21" fmla="*/ 673894 w 673894"/>
              <a:gd name="connsiteY21" fmla="*/ 242888 h 242888"/>
              <a:gd name="connsiteX22" fmla="*/ 673894 w 673894"/>
              <a:gd name="connsiteY22" fmla="*/ 242888 h 242888"/>
              <a:gd name="connsiteX0" fmla="*/ 0 w 673894"/>
              <a:gd name="connsiteY0" fmla="*/ 204787 h 226219"/>
              <a:gd name="connsiteX1" fmla="*/ 0 w 673894"/>
              <a:gd name="connsiteY1" fmla="*/ 204787 h 226219"/>
              <a:gd name="connsiteX2" fmla="*/ 464344 w 673894"/>
              <a:gd name="connsiteY2" fmla="*/ 0 h 226219"/>
              <a:gd name="connsiteX3" fmla="*/ 476250 w 673894"/>
              <a:gd name="connsiteY3" fmla="*/ 7144 h 226219"/>
              <a:gd name="connsiteX4" fmla="*/ 485775 w 673894"/>
              <a:gd name="connsiteY4" fmla="*/ 14287 h 226219"/>
              <a:gd name="connsiteX5" fmla="*/ 500063 w 673894"/>
              <a:gd name="connsiteY5" fmla="*/ 23812 h 226219"/>
              <a:gd name="connsiteX6" fmla="*/ 507206 w 673894"/>
              <a:gd name="connsiteY6" fmla="*/ 28575 h 226219"/>
              <a:gd name="connsiteX7" fmla="*/ 514350 w 673894"/>
              <a:gd name="connsiteY7" fmla="*/ 35719 h 226219"/>
              <a:gd name="connsiteX8" fmla="*/ 545306 w 673894"/>
              <a:gd name="connsiteY8" fmla="*/ 59531 h 226219"/>
              <a:gd name="connsiteX9" fmla="*/ 564356 w 673894"/>
              <a:gd name="connsiteY9" fmla="*/ 78581 h 226219"/>
              <a:gd name="connsiteX10" fmla="*/ 588169 w 673894"/>
              <a:gd name="connsiteY10" fmla="*/ 100012 h 226219"/>
              <a:gd name="connsiteX11" fmla="*/ 597694 w 673894"/>
              <a:gd name="connsiteY11" fmla="*/ 114300 h 226219"/>
              <a:gd name="connsiteX12" fmla="*/ 614363 w 673894"/>
              <a:gd name="connsiteY12" fmla="*/ 135731 h 226219"/>
              <a:gd name="connsiteX13" fmla="*/ 621506 w 673894"/>
              <a:gd name="connsiteY13" fmla="*/ 145256 h 226219"/>
              <a:gd name="connsiteX14" fmla="*/ 638175 w 673894"/>
              <a:gd name="connsiteY14" fmla="*/ 169069 h 226219"/>
              <a:gd name="connsiteX15" fmla="*/ 642938 w 673894"/>
              <a:gd name="connsiteY15" fmla="*/ 178594 h 226219"/>
              <a:gd name="connsiteX16" fmla="*/ 650081 w 673894"/>
              <a:gd name="connsiteY16" fmla="*/ 188119 h 226219"/>
              <a:gd name="connsiteX17" fmla="*/ 664369 w 673894"/>
              <a:gd name="connsiteY17" fmla="*/ 207169 h 226219"/>
              <a:gd name="connsiteX18" fmla="*/ 666750 w 673894"/>
              <a:gd name="connsiteY18" fmla="*/ 214312 h 226219"/>
              <a:gd name="connsiteX19" fmla="*/ 671513 w 673894"/>
              <a:gd name="connsiteY19" fmla="*/ 221456 h 226219"/>
              <a:gd name="connsiteX20" fmla="*/ 673894 w 673894"/>
              <a:gd name="connsiteY20" fmla="*/ 226219 h 226219"/>
              <a:gd name="connsiteX21" fmla="*/ 673894 w 673894"/>
              <a:gd name="connsiteY21" fmla="*/ 226219 h 226219"/>
              <a:gd name="connsiteX0" fmla="*/ 0 w 673894"/>
              <a:gd name="connsiteY0" fmla="*/ 197643 h 219075"/>
              <a:gd name="connsiteX1" fmla="*/ 0 w 673894"/>
              <a:gd name="connsiteY1" fmla="*/ 197643 h 219075"/>
              <a:gd name="connsiteX2" fmla="*/ 476250 w 673894"/>
              <a:gd name="connsiteY2" fmla="*/ 0 h 219075"/>
              <a:gd name="connsiteX3" fmla="*/ 485775 w 673894"/>
              <a:gd name="connsiteY3" fmla="*/ 7143 h 219075"/>
              <a:gd name="connsiteX4" fmla="*/ 500063 w 673894"/>
              <a:gd name="connsiteY4" fmla="*/ 16668 h 219075"/>
              <a:gd name="connsiteX5" fmla="*/ 507206 w 673894"/>
              <a:gd name="connsiteY5" fmla="*/ 21431 h 219075"/>
              <a:gd name="connsiteX6" fmla="*/ 514350 w 673894"/>
              <a:gd name="connsiteY6" fmla="*/ 28575 h 219075"/>
              <a:gd name="connsiteX7" fmla="*/ 545306 w 673894"/>
              <a:gd name="connsiteY7" fmla="*/ 52387 h 219075"/>
              <a:gd name="connsiteX8" fmla="*/ 564356 w 673894"/>
              <a:gd name="connsiteY8" fmla="*/ 71437 h 219075"/>
              <a:gd name="connsiteX9" fmla="*/ 588169 w 673894"/>
              <a:gd name="connsiteY9" fmla="*/ 92868 h 219075"/>
              <a:gd name="connsiteX10" fmla="*/ 597694 w 673894"/>
              <a:gd name="connsiteY10" fmla="*/ 107156 h 219075"/>
              <a:gd name="connsiteX11" fmla="*/ 614363 w 673894"/>
              <a:gd name="connsiteY11" fmla="*/ 128587 h 219075"/>
              <a:gd name="connsiteX12" fmla="*/ 621506 w 673894"/>
              <a:gd name="connsiteY12" fmla="*/ 138112 h 219075"/>
              <a:gd name="connsiteX13" fmla="*/ 638175 w 673894"/>
              <a:gd name="connsiteY13" fmla="*/ 161925 h 219075"/>
              <a:gd name="connsiteX14" fmla="*/ 642938 w 673894"/>
              <a:gd name="connsiteY14" fmla="*/ 171450 h 219075"/>
              <a:gd name="connsiteX15" fmla="*/ 650081 w 673894"/>
              <a:gd name="connsiteY15" fmla="*/ 180975 h 219075"/>
              <a:gd name="connsiteX16" fmla="*/ 664369 w 673894"/>
              <a:gd name="connsiteY16" fmla="*/ 200025 h 219075"/>
              <a:gd name="connsiteX17" fmla="*/ 666750 w 673894"/>
              <a:gd name="connsiteY17" fmla="*/ 207168 h 219075"/>
              <a:gd name="connsiteX18" fmla="*/ 671513 w 673894"/>
              <a:gd name="connsiteY18" fmla="*/ 214312 h 219075"/>
              <a:gd name="connsiteX19" fmla="*/ 673894 w 673894"/>
              <a:gd name="connsiteY19" fmla="*/ 219075 h 219075"/>
              <a:gd name="connsiteX20" fmla="*/ 673894 w 673894"/>
              <a:gd name="connsiteY20" fmla="*/ 219075 h 219075"/>
              <a:gd name="connsiteX0" fmla="*/ 0 w 673894"/>
              <a:gd name="connsiteY0" fmla="*/ 208270 h 229702"/>
              <a:gd name="connsiteX1" fmla="*/ 0 w 673894"/>
              <a:gd name="connsiteY1" fmla="*/ 208270 h 229702"/>
              <a:gd name="connsiteX2" fmla="*/ 476250 w 673894"/>
              <a:gd name="connsiteY2" fmla="*/ 10627 h 229702"/>
              <a:gd name="connsiteX3" fmla="*/ 500063 w 673894"/>
              <a:gd name="connsiteY3" fmla="*/ 27295 h 229702"/>
              <a:gd name="connsiteX4" fmla="*/ 507206 w 673894"/>
              <a:gd name="connsiteY4" fmla="*/ 32058 h 229702"/>
              <a:gd name="connsiteX5" fmla="*/ 514350 w 673894"/>
              <a:gd name="connsiteY5" fmla="*/ 39202 h 229702"/>
              <a:gd name="connsiteX6" fmla="*/ 545306 w 673894"/>
              <a:gd name="connsiteY6" fmla="*/ 63014 h 229702"/>
              <a:gd name="connsiteX7" fmla="*/ 564356 w 673894"/>
              <a:gd name="connsiteY7" fmla="*/ 82064 h 229702"/>
              <a:gd name="connsiteX8" fmla="*/ 588169 w 673894"/>
              <a:gd name="connsiteY8" fmla="*/ 103495 h 229702"/>
              <a:gd name="connsiteX9" fmla="*/ 597694 w 673894"/>
              <a:gd name="connsiteY9" fmla="*/ 117783 h 229702"/>
              <a:gd name="connsiteX10" fmla="*/ 614363 w 673894"/>
              <a:gd name="connsiteY10" fmla="*/ 139214 h 229702"/>
              <a:gd name="connsiteX11" fmla="*/ 621506 w 673894"/>
              <a:gd name="connsiteY11" fmla="*/ 148739 h 229702"/>
              <a:gd name="connsiteX12" fmla="*/ 638175 w 673894"/>
              <a:gd name="connsiteY12" fmla="*/ 172552 h 229702"/>
              <a:gd name="connsiteX13" fmla="*/ 642938 w 673894"/>
              <a:gd name="connsiteY13" fmla="*/ 182077 h 229702"/>
              <a:gd name="connsiteX14" fmla="*/ 650081 w 673894"/>
              <a:gd name="connsiteY14" fmla="*/ 191602 h 229702"/>
              <a:gd name="connsiteX15" fmla="*/ 664369 w 673894"/>
              <a:gd name="connsiteY15" fmla="*/ 210652 h 229702"/>
              <a:gd name="connsiteX16" fmla="*/ 666750 w 673894"/>
              <a:gd name="connsiteY16" fmla="*/ 217795 h 229702"/>
              <a:gd name="connsiteX17" fmla="*/ 671513 w 673894"/>
              <a:gd name="connsiteY17" fmla="*/ 224939 h 229702"/>
              <a:gd name="connsiteX18" fmla="*/ 673894 w 673894"/>
              <a:gd name="connsiteY18" fmla="*/ 229702 h 229702"/>
              <a:gd name="connsiteX19" fmla="*/ 673894 w 673894"/>
              <a:gd name="connsiteY19" fmla="*/ 229702 h 229702"/>
              <a:gd name="connsiteX0" fmla="*/ 0 w 673894"/>
              <a:gd name="connsiteY0" fmla="*/ 207372 h 228804"/>
              <a:gd name="connsiteX1" fmla="*/ 0 w 673894"/>
              <a:gd name="connsiteY1" fmla="*/ 207372 h 228804"/>
              <a:gd name="connsiteX2" fmla="*/ 476250 w 673894"/>
              <a:gd name="connsiteY2" fmla="*/ 9729 h 228804"/>
              <a:gd name="connsiteX3" fmla="*/ 507206 w 673894"/>
              <a:gd name="connsiteY3" fmla="*/ 31160 h 228804"/>
              <a:gd name="connsiteX4" fmla="*/ 514350 w 673894"/>
              <a:gd name="connsiteY4" fmla="*/ 38304 h 228804"/>
              <a:gd name="connsiteX5" fmla="*/ 545306 w 673894"/>
              <a:gd name="connsiteY5" fmla="*/ 62116 h 228804"/>
              <a:gd name="connsiteX6" fmla="*/ 564356 w 673894"/>
              <a:gd name="connsiteY6" fmla="*/ 81166 h 228804"/>
              <a:gd name="connsiteX7" fmla="*/ 588169 w 673894"/>
              <a:gd name="connsiteY7" fmla="*/ 102597 h 228804"/>
              <a:gd name="connsiteX8" fmla="*/ 597694 w 673894"/>
              <a:gd name="connsiteY8" fmla="*/ 116885 h 228804"/>
              <a:gd name="connsiteX9" fmla="*/ 614363 w 673894"/>
              <a:gd name="connsiteY9" fmla="*/ 138316 h 228804"/>
              <a:gd name="connsiteX10" fmla="*/ 621506 w 673894"/>
              <a:gd name="connsiteY10" fmla="*/ 147841 h 228804"/>
              <a:gd name="connsiteX11" fmla="*/ 638175 w 673894"/>
              <a:gd name="connsiteY11" fmla="*/ 171654 h 228804"/>
              <a:gd name="connsiteX12" fmla="*/ 642938 w 673894"/>
              <a:gd name="connsiteY12" fmla="*/ 181179 h 228804"/>
              <a:gd name="connsiteX13" fmla="*/ 650081 w 673894"/>
              <a:gd name="connsiteY13" fmla="*/ 190704 h 228804"/>
              <a:gd name="connsiteX14" fmla="*/ 664369 w 673894"/>
              <a:gd name="connsiteY14" fmla="*/ 209754 h 228804"/>
              <a:gd name="connsiteX15" fmla="*/ 666750 w 673894"/>
              <a:gd name="connsiteY15" fmla="*/ 216897 h 228804"/>
              <a:gd name="connsiteX16" fmla="*/ 671513 w 673894"/>
              <a:gd name="connsiteY16" fmla="*/ 224041 h 228804"/>
              <a:gd name="connsiteX17" fmla="*/ 673894 w 673894"/>
              <a:gd name="connsiteY17" fmla="*/ 228804 h 228804"/>
              <a:gd name="connsiteX18" fmla="*/ 673894 w 673894"/>
              <a:gd name="connsiteY18" fmla="*/ 228804 h 228804"/>
              <a:gd name="connsiteX0" fmla="*/ 0 w 673894"/>
              <a:gd name="connsiteY0" fmla="*/ 207912 h 229344"/>
              <a:gd name="connsiteX1" fmla="*/ 0 w 673894"/>
              <a:gd name="connsiteY1" fmla="*/ 207912 h 229344"/>
              <a:gd name="connsiteX2" fmla="*/ 476250 w 673894"/>
              <a:gd name="connsiteY2" fmla="*/ 10269 h 229344"/>
              <a:gd name="connsiteX3" fmla="*/ 507206 w 673894"/>
              <a:gd name="connsiteY3" fmla="*/ 31700 h 229344"/>
              <a:gd name="connsiteX4" fmla="*/ 545306 w 673894"/>
              <a:gd name="connsiteY4" fmla="*/ 62656 h 229344"/>
              <a:gd name="connsiteX5" fmla="*/ 564356 w 673894"/>
              <a:gd name="connsiteY5" fmla="*/ 81706 h 229344"/>
              <a:gd name="connsiteX6" fmla="*/ 588169 w 673894"/>
              <a:gd name="connsiteY6" fmla="*/ 103137 h 229344"/>
              <a:gd name="connsiteX7" fmla="*/ 597694 w 673894"/>
              <a:gd name="connsiteY7" fmla="*/ 117425 h 229344"/>
              <a:gd name="connsiteX8" fmla="*/ 614363 w 673894"/>
              <a:gd name="connsiteY8" fmla="*/ 138856 h 229344"/>
              <a:gd name="connsiteX9" fmla="*/ 621506 w 673894"/>
              <a:gd name="connsiteY9" fmla="*/ 148381 h 229344"/>
              <a:gd name="connsiteX10" fmla="*/ 638175 w 673894"/>
              <a:gd name="connsiteY10" fmla="*/ 172194 h 229344"/>
              <a:gd name="connsiteX11" fmla="*/ 642938 w 673894"/>
              <a:gd name="connsiteY11" fmla="*/ 181719 h 229344"/>
              <a:gd name="connsiteX12" fmla="*/ 650081 w 673894"/>
              <a:gd name="connsiteY12" fmla="*/ 191244 h 229344"/>
              <a:gd name="connsiteX13" fmla="*/ 664369 w 673894"/>
              <a:gd name="connsiteY13" fmla="*/ 210294 h 229344"/>
              <a:gd name="connsiteX14" fmla="*/ 666750 w 673894"/>
              <a:gd name="connsiteY14" fmla="*/ 217437 h 229344"/>
              <a:gd name="connsiteX15" fmla="*/ 671513 w 673894"/>
              <a:gd name="connsiteY15" fmla="*/ 224581 h 229344"/>
              <a:gd name="connsiteX16" fmla="*/ 673894 w 673894"/>
              <a:gd name="connsiteY16" fmla="*/ 229344 h 229344"/>
              <a:gd name="connsiteX17" fmla="*/ 673894 w 673894"/>
              <a:gd name="connsiteY17" fmla="*/ 229344 h 229344"/>
              <a:gd name="connsiteX0" fmla="*/ 0 w 673894"/>
              <a:gd name="connsiteY0" fmla="*/ 203021 h 224453"/>
              <a:gd name="connsiteX1" fmla="*/ 0 w 673894"/>
              <a:gd name="connsiteY1" fmla="*/ 203021 h 224453"/>
              <a:gd name="connsiteX2" fmla="*/ 476250 w 673894"/>
              <a:gd name="connsiteY2" fmla="*/ 5378 h 224453"/>
              <a:gd name="connsiteX3" fmla="*/ 545306 w 673894"/>
              <a:gd name="connsiteY3" fmla="*/ 57765 h 224453"/>
              <a:gd name="connsiteX4" fmla="*/ 564356 w 673894"/>
              <a:gd name="connsiteY4" fmla="*/ 76815 h 224453"/>
              <a:gd name="connsiteX5" fmla="*/ 588169 w 673894"/>
              <a:gd name="connsiteY5" fmla="*/ 98246 h 224453"/>
              <a:gd name="connsiteX6" fmla="*/ 597694 w 673894"/>
              <a:gd name="connsiteY6" fmla="*/ 112534 h 224453"/>
              <a:gd name="connsiteX7" fmla="*/ 614363 w 673894"/>
              <a:gd name="connsiteY7" fmla="*/ 133965 h 224453"/>
              <a:gd name="connsiteX8" fmla="*/ 621506 w 673894"/>
              <a:gd name="connsiteY8" fmla="*/ 143490 h 224453"/>
              <a:gd name="connsiteX9" fmla="*/ 638175 w 673894"/>
              <a:gd name="connsiteY9" fmla="*/ 167303 h 224453"/>
              <a:gd name="connsiteX10" fmla="*/ 642938 w 673894"/>
              <a:gd name="connsiteY10" fmla="*/ 176828 h 224453"/>
              <a:gd name="connsiteX11" fmla="*/ 650081 w 673894"/>
              <a:gd name="connsiteY11" fmla="*/ 186353 h 224453"/>
              <a:gd name="connsiteX12" fmla="*/ 664369 w 673894"/>
              <a:gd name="connsiteY12" fmla="*/ 205403 h 224453"/>
              <a:gd name="connsiteX13" fmla="*/ 666750 w 673894"/>
              <a:gd name="connsiteY13" fmla="*/ 212546 h 224453"/>
              <a:gd name="connsiteX14" fmla="*/ 671513 w 673894"/>
              <a:gd name="connsiteY14" fmla="*/ 219690 h 224453"/>
              <a:gd name="connsiteX15" fmla="*/ 673894 w 673894"/>
              <a:gd name="connsiteY15" fmla="*/ 224453 h 224453"/>
              <a:gd name="connsiteX16" fmla="*/ 673894 w 673894"/>
              <a:gd name="connsiteY16" fmla="*/ 224453 h 224453"/>
              <a:gd name="connsiteX0" fmla="*/ 0 w 673894"/>
              <a:gd name="connsiteY0" fmla="*/ 201257 h 222689"/>
              <a:gd name="connsiteX1" fmla="*/ 0 w 673894"/>
              <a:gd name="connsiteY1" fmla="*/ 201257 h 222689"/>
              <a:gd name="connsiteX2" fmla="*/ 476250 w 673894"/>
              <a:gd name="connsiteY2" fmla="*/ 3614 h 222689"/>
              <a:gd name="connsiteX3" fmla="*/ 564356 w 673894"/>
              <a:gd name="connsiteY3" fmla="*/ 75051 h 222689"/>
              <a:gd name="connsiteX4" fmla="*/ 588169 w 673894"/>
              <a:gd name="connsiteY4" fmla="*/ 96482 h 222689"/>
              <a:gd name="connsiteX5" fmla="*/ 597694 w 673894"/>
              <a:gd name="connsiteY5" fmla="*/ 110770 h 222689"/>
              <a:gd name="connsiteX6" fmla="*/ 614363 w 673894"/>
              <a:gd name="connsiteY6" fmla="*/ 132201 h 222689"/>
              <a:gd name="connsiteX7" fmla="*/ 621506 w 673894"/>
              <a:gd name="connsiteY7" fmla="*/ 141726 h 222689"/>
              <a:gd name="connsiteX8" fmla="*/ 638175 w 673894"/>
              <a:gd name="connsiteY8" fmla="*/ 165539 h 222689"/>
              <a:gd name="connsiteX9" fmla="*/ 642938 w 673894"/>
              <a:gd name="connsiteY9" fmla="*/ 175064 h 222689"/>
              <a:gd name="connsiteX10" fmla="*/ 650081 w 673894"/>
              <a:gd name="connsiteY10" fmla="*/ 184589 h 222689"/>
              <a:gd name="connsiteX11" fmla="*/ 664369 w 673894"/>
              <a:gd name="connsiteY11" fmla="*/ 203639 h 222689"/>
              <a:gd name="connsiteX12" fmla="*/ 666750 w 673894"/>
              <a:gd name="connsiteY12" fmla="*/ 210782 h 222689"/>
              <a:gd name="connsiteX13" fmla="*/ 671513 w 673894"/>
              <a:gd name="connsiteY13" fmla="*/ 217926 h 222689"/>
              <a:gd name="connsiteX14" fmla="*/ 673894 w 673894"/>
              <a:gd name="connsiteY14" fmla="*/ 222689 h 222689"/>
              <a:gd name="connsiteX15" fmla="*/ 673894 w 673894"/>
              <a:gd name="connsiteY15" fmla="*/ 222689 h 222689"/>
              <a:gd name="connsiteX0" fmla="*/ 0 w 673894"/>
              <a:gd name="connsiteY0" fmla="*/ 199827 h 221259"/>
              <a:gd name="connsiteX1" fmla="*/ 0 w 673894"/>
              <a:gd name="connsiteY1" fmla="*/ 199827 h 221259"/>
              <a:gd name="connsiteX2" fmla="*/ 476250 w 673894"/>
              <a:gd name="connsiteY2" fmla="*/ 2184 h 221259"/>
              <a:gd name="connsiteX3" fmla="*/ 588169 w 673894"/>
              <a:gd name="connsiteY3" fmla="*/ 95052 h 221259"/>
              <a:gd name="connsiteX4" fmla="*/ 597694 w 673894"/>
              <a:gd name="connsiteY4" fmla="*/ 109340 h 221259"/>
              <a:gd name="connsiteX5" fmla="*/ 614363 w 673894"/>
              <a:gd name="connsiteY5" fmla="*/ 130771 h 221259"/>
              <a:gd name="connsiteX6" fmla="*/ 621506 w 673894"/>
              <a:gd name="connsiteY6" fmla="*/ 140296 h 221259"/>
              <a:gd name="connsiteX7" fmla="*/ 638175 w 673894"/>
              <a:gd name="connsiteY7" fmla="*/ 164109 h 221259"/>
              <a:gd name="connsiteX8" fmla="*/ 642938 w 673894"/>
              <a:gd name="connsiteY8" fmla="*/ 173634 h 221259"/>
              <a:gd name="connsiteX9" fmla="*/ 650081 w 673894"/>
              <a:gd name="connsiteY9" fmla="*/ 183159 h 221259"/>
              <a:gd name="connsiteX10" fmla="*/ 664369 w 673894"/>
              <a:gd name="connsiteY10" fmla="*/ 202209 h 221259"/>
              <a:gd name="connsiteX11" fmla="*/ 666750 w 673894"/>
              <a:gd name="connsiteY11" fmla="*/ 209352 h 221259"/>
              <a:gd name="connsiteX12" fmla="*/ 671513 w 673894"/>
              <a:gd name="connsiteY12" fmla="*/ 216496 h 221259"/>
              <a:gd name="connsiteX13" fmla="*/ 673894 w 673894"/>
              <a:gd name="connsiteY13" fmla="*/ 221259 h 221259"/>
              <a:gd name="connsiteX14" fmla="*/ 673894 w 673894"/>
              <a:gd name="connsiteY14" fmla="*/ 221259 h 221259"/>
              <a:gd name="connsiteX0" fmla="*/ 0 w 673894"/>
              <a:gd name="connsiteY0" fmla="*/ 199174 h 220606"/>
              <a:gd name="connsiteX1" fmla="*/ 0 w 673894"/>
              <a:gd name="connsiteY1" fmla="*/ 199174 h 220606"/>
              <a:gd name="connsiteX2" fmla="*/ 476250 w 673894"/>
              <a:gd name="connsiteY2" fmla="*/ 1531 h 220606"/>
              <a:gd name="connsiteX3" fmla="*/ 597694 w 673894"/>
              <a:gd name="connsiteY3" fmla="*/ 108687 h 220606"/>
              <a:gd name="connsiteX4" fmla="*/ 614363 w 673894"/>
              <a:gd name="connsiteY4" fmla="*/ 130118 h 220606"/>
              <a:gd name="connsiteX5" fmla="*/ 621506 w 673894"/>
              <a:gd name="connsiteY5" fmla="*/ 139643 h 220606"/>
              <a:gd name="connsiteX6" fmla="*/ 638175 w 673894"/>
              <a:gd name="connsiteY6" fmla="*/ 163456 h 220606"/>
              <a:gd name="connsiteX7" fmla="*/ 642938 w 673894"/>
              <a:gd name="connsiteY7" fmla="*/ 172981 h 220606"/>
              <a:gd name="connsiteX8" fmla="*/ 650081 w 673894"/>
              <a:gd name="connsiteY8" fmla="*/ 182506 h 220606"/>
              <a:gd name="connsiteX9" fmla="*/ 664369 w 673894"/>
              <a:gd name="connsiteY9" fmla="*/ 201556 h 220606"/>
              <a:gd name="connsiteX10" fmla="*/ 666750 w 673894"/>
              <a:gd name="connsiteY10" fmla="*/ 208699 h 220606"/>
              <a:gd name="connsiteX11" fmla="*/ 671513 w 673894"/>
              <a:gd name="connsiteY11" fmla="*/ 215843 h 220606"/>
              <a:gd name="connsiteX12" fmla="*/ 673894 w 673894"/>
              <a:gd name="connsiteY12" fmla="*/ 220606 h 220606"/>
              <a:gd name="connsiteX13" fmla="*/ 673894 w 673894"/>
              <a:gd name="connsiteY13" fmla="*/ 220606 h 220606"/>
              <a:gd name="connsiteX0" fmla="*/ 0 w 673894"/>
              <a:gd name="connsiteY0" fmla="*/ 199195 h 220627"/>
              <a:gd name="connsiteX1" fmla="*/ 0 w 673894"/>
              <a:gd name="connsiteY1" fmla="*/ 199195 h 220627"/>
              <a:gd name="connsiteX2" fmla="*/ 476250 w 673894"/>
              <a:gd name="connsiteY2" fmla="*/ 1552 h 220627"/>
              <a:gd name="connsiteX3" fmla="*/ 597694 w 673894"/>
              <a:gd name="connsiteY3" fmla="*/ 108708 h 220627"/>
              <a:gd name="connsiteX4" fmla="*/ 621506 w 673894"/>
              <a:gd name="connsiteY4" fmla="*/ 139664 h 220627"/>
              <a:gd name="connsiteX5" fmla="*/ 638175 w 673894"/>
              <a:gd name="connsiteY5" fmla="*/ 163477 h 220627"/>
              <a:gd name="connsiteX6" fmla="*/ 642938 w 673894"/>
              <a:gd name="connsiteY6" fmla="*/ 173002 h 220627"/>
              <a:gd name="connsiteX7" fmla="*/ 650081 w 673894"/>
              <a:gd name="connsiteY7" fmla="*/ 182527 h 220627"/>
              <a:gd name="connsiteX8" fmla="*/ 664369 w 673894"/>
              <a:gd name="connsiteY8" fmla="*/ 201577 h 220627"/>
              <a:gd name="connsiteX9" fmla="*/ 666750 w 673894"/>
              <a:gd name="connsiteY9" fmla="*/ 208720 h 220627"/>
              <a:gd name="connsiteX10" fmla="*/ 671513 w 673894"/>
              <a:gd name="connsiteY10" fmla="*/ 215864 h 220627"/>
              <a:gd name="connsiteX11" fmla="*/ 673894 w 673894"/>
              <a:gd name="connsiteY11" fmla="*/ 220627 h 220627"/>
              <a:gd name="connsiteX12" fmla="*/ 673894 w 673894"/>
              <a:gd name="connsiteY12" fmla="*/ 220627 h 220627"/>
              <a:gd name="connsiteX0" fmla="*/ 0 w 673894"/>
              <a:gd name="connsiteY0" fmla="*/ 198220 h 219652"/>
              <a:gd name="connsiteX1" fmla="*/ 0 w 673894"/>
              <a:gd name="connsiteY1" fmla="*/ 198220 h 219652"/>
              <a:gd name="connsiteX2" fmla="*/ 476250 w 673894"/>
              <a:gd name="connsiteY2" fmla="*/ 577 h 219652"/>
              <a:gd name="connsiteX3" fmla="*/ 621506 w 673894"/>
              <a:gd name="connsiteY3" fmla="*/ 138689 h 219652"/>
              <a:gd name="connsiteX4" fmla="*/ 638175 w 673894"/>
              <a:gd name="connsiteY4" fmla="*/ 162502 h 219652"/>
              <a:gd name="connsiteX5" fmla="*/ 642938 w 673894"/>
              <a:gd name="connsiteY5" fmla="*/ 172027 h 219652"/>
              <a:gd name="connsiteX6" fmla="*/ 650081 w 673894"/>
              <a:gd name="connsiteY6" fmla="*/ 181552 h 219652"/>
              <a:gd name="connsiteX7" fmla="*/ 664369 w 673894"/>
              <a:gd name="connsiteY7" fmla="*/ 200602 h 219652"/>
              <a:gd name="connsiteX8" fmla="*/ 666750 w 673894"/>
              <a:gd name="connsiteY8" fmla="*/ 207745 h 219652"/>
              <a:gd name="connsiteX9" fmla="*/ 671513 w 673894"/>
              <a:gd name="connsiteY9" fmla="*/ 214889 h 219652"/>
              <a:gd name="connsiteX10" fmla="*/ 673894 w 673894"/>
              <a:gd name="connsiteY10" fmla="*/ 219652 h 219652"/>
              <a:gd name="connsiteX11" fmla="*/ 673894 w 673894"/>
              <a:gd name="connsiteY11" fmla="*/ 219652 h 219652"/>
              <a:gd name="connsiteX0" fmla="*/ 0 w 673894"/>
              <a:gd name="connsiteY0" fmla="*/ 197829 h 219261"/>
              <a:gd name="connsiteX1" fmla="*/ 0 w 673894"/>
              <a:gd name="connsiteY1" fmla="*/ 197829 h 219261"/>
              <a:gd name="connsiteX2" fmla="*/ 476250 w 673894"/>
              <a:gd name="connsiteY2" fmla="*/ 186 h 219261"/>
              <a:gd name="connsiteX3" fmla="*/ 638175 w 673894"/>
              <a:gd name="connsiteY3" fmla="*/ 162111 h 219261"/>
              <a:gd name="connsiteX4" fmla="*/ 642938 w 673894"/>
              <a:gd name="connsiteY4" fmla="*/ 171636 h 219261"/>
              <a:gd name="connsiteX5" fmla="*/ 650081 w 673894"/>
              <a:gd name="connsiteY5" fmla="*/ 181161 h 219261"/>
              <a:gd name="connsiteX6" fmla="*/ 664369 w 673894"/>
              <a:gd name="connsiteY6" fmla="*/ 200211 h 219261"/>
              <a:gd name="connsiteX7" fmla="*/ 666750 w 673894"/>
              <a:gd name="connsiteY7" fmla="*/ 207354 h 219261"/>
              <a:gd name="connsiteX8" fmla="*/ 671513 w 673894"/>
              <a:gd name="connsiteY8" fmla="*/ 214498 h 219261"/>
              <a:gd name="connsiteX9" fmla="*/ 673894 w 673894"/>
              <a:gd name="connsiteY9" fmla="*/ 219261 h 219261"/>
              <a:gd name="connsiteX10" fmla="*/ 673894 w 673894"/>
              <a:gd name="connsiteY10" fmla="*/ 219261 h 219261"/>
              <a:gd name="connsiteX0" fmla="*/ 0 w 673894"/>
              <a:gd name="connsiteY0" fmla="*/ 197740 h 219172"/>
              <a:gd name="connsiteX1" fmla="*/ 0 w 673894"/>
              <a:gd name="connsiteY1" fmla="*/ 197740 h 219172"/>
              <a:gd name="connsiteX2" fmla="*/ 476250 w 673894"/>
              <a:gd name="connsiteY2" fmla="*/ 97 h 219172"/>
              <a:gd name="connsiteX3" fmla="*/ 642938 w 673894"/>
              <a:gd name="connsiteY3" fmla="*/ 171547 h 219172"/>
              <a:gd name="connsiteX4" fmla="*/ 650081 w 673894"/>
              <a:gd name="connsiteY4" fmla="*/ 181072 h 219172"/>
              <a:gd name="connsiteX5" fmla="*/ 664369 w 673894"/>
              <a:gd name="connsiteY5" fmla="*/ 200122 h 219172"/>
              <a:gd name="connsiteX6" fmla="*/ 666750 w 673894"/>
              <a:gd name="connsiteY6" fmla="*/ 207265 h 219172"/>
              <a:gd name="connsiteX7" fmla="*/ 671513 w 673894"/>
              <a:gd name="connsiteY7" fmla="*/ 214409 h 219172"/>
              <a:gd name="connsiteX8" fmla="*/ 673894 w 673894"/>
              <a:gd name="connsiteY8" fmla="*/ 219172 h 219172"/>
              <a:gd name="connsiteX9" fmla="*/ 673894 w 673894"/>
              <a:gd name="connsiteY9" fmla="*/ 219172 h 219172"/>
              <a:gd name="connsiteX0" fmla="*/ 0 w 673894"/>
              <a:gd name="connsiteY0" fmla="*/ 197681 h 219113"/>
              <a:gd name="connsiteX1" fmla="*/ 0 w 673894"/>
              <a:gd name="connsiteY1" fmla="*/ 197681 h 219113"/>
              <a:gd name="connsiteX2" fmla="*/ 476250 w 673894"/>
              <a:gd name="connsiteY2" fmla="*/ 38 h 219113"/>
              <a:gd name="connsiteX3" fmla="*/ 650081 w 673894"/>
              <a:gd name="connsiteY3" fmla="*/ 181013 h 219113"/>
              <a:gd name="connsiteX4" fmla="*/ 664369 w 673894"/>
              <a:gd name="connsiteY4" fmla="*/ 200063 h 219113"/>
              <a:gd name="connsiteX5" fmla="*/ 666750 w 673894"/>
              <a:gd name="connsiteY5" fmla="*/ 207206 h 219113"/>
              <a:gd name="connsiteX6" fmla="*/ 671513 w 673894"/>
              <a:gd name="connsiteY6" fmla="*/ 214350 h 219113"/>
              <a:gd name="connsiteX7" fmla="*/ 673894 w 673894"/>
              <a:gd name="connsiteY7" fmla="*/ 219113 h 219113"/>
              <a:gd name="connsiteX8" fmla="*/ 673894 w 673894"/>
              <a:gd name="connsiteY8" fmla="*/ 219113 h 219113"/>
              <a:gd name="connsiteX0" fmla="*/ 0 w 673894"/>
              <a:gd name="connsiteY0" fmla="*/ 197644 h 219076"/>
              <a:gd name="connsiteX1" fmla="*/ 0 w 673894"/>
              <a:gd name="connsiteY1" fmla="*/ 197644 h 219076"/>
              <a:gd name="connsiteX2" fmla="*/ 476250 w 673894"/>
              <a:gd name="connsiteY2" fmla="*/ 1 h 219076"/>
              <a:gd name="connsiteX3" fmla="*/ 664369 w 673894"/>
              <a:gd name="connsiteY3" fmla="*/ 200026 h 219076"/>
              <a:gd name="connsiteX4" fmla="*/ 666750 w 673894"/>
              <a:gd name="connsiteY4" fmla="*/ 207169 h 219076"/>
              <a:gd name="connsiteX5" fmla="*/ 671513 w 673894"/>
              <a:gd name="connsiteY5" fmla="*/ 214313 h 219076"/>
              <a:gd name="connsiteX6" fmla="*/ 673894 w 673894"/>
              <a:gd name="connsiteY6" fmla="*/ 219076 h 219076"/>
              <a:gd name="connsiteX7" fmla="*/ 673894 w 673894"/>
              <a:gd name="connsiteY7" fmla="*/ 219076 h 219076"/>
              <a:gd name="connsiteX0" fmla="*/ 0 w 680514"/>
              <a:gd name="connsiteY0" fmla="*/ 197644 h 219646"/>
              <a:gd name="connsiteX1" fmla="*/ 0 w 680514"/>
              <a:gd name="connsiteY1" fmla="*/ 197644 h 219646"/>
              <a:gd name="connsiteX2" fmla="*/ 476250 w 680514"/>
              <a:gd name="connsiteY2" fmla="*/ 1 h 219646"/>
              <a:gd name="connsiteX3" fmla="*/ 664369 w 680514"/>
              <a:gd name="connsiteY3" fmla="*/ 200026 h 219646"/>
              <a:gd name="connsiteX4" fmla="*/ 671513 w 680514"/>
              <a:gd name="connsiteY4" fmla="*/ 214313 h 219646"/>
              <a:gd name="connsiteX5" fmla="*/ 673894 w 680514"/>
              <a:gd name="connsiteY5" fmla="*/ 219076 h 219646"/>
              <a:gd name="connsiteX6" fmla="*/ 673894 w 680514"/>
              <a:gd name="connsiteY6" fmla="*/ 219076 h 219646"/>
              <a:gd name="connsiteX0" fmla="*/ 0 w 686609"/>
              <a:gd name="connsiteY0" fmla="*/ 197685 h 231518"/>
              <a:gd name="connsiteX1" fmla="*/ 0 w 686609"/>
              <a:gd name="connsiteY1" fmla="*/ 197685 h 231518"/>
              <a:gd name="connsiteX2" fmla="*/ 476250 w 686609"/>
              <a:gd name="connsiteY2" fmla="*/ 42 h 231518"/>
              <a:gd name="connsiteX3" fmla="*/ 671513 w 686609"/>
              <a:gd name="connsiteY3" fmla="*/ 214354 h 231518"/>
              <a:gd name="connsiteX4" fmla="*/ 673894 w 686609"/>
              <a:gd name="connsiteY4" fmla="*/ 219117 h 231518"/>
              <a:gd name="connsiteX5" fmla="*/ 673894 w 686609"/>
              <a:gd name="connsiteY5" fmla="*/ 219117 h 231518"/>
              <a:gd name="connsiteX0" fmla="*/ 0 w 686609"/>
              <a:gd name="connsiteY0" fmla="*/ 197685 h 231518"/>
              <a:gd name="connsiteX1" fmla="*/ 0 w 686609"/>
              <a:gd name="connsiteY1" fmla="*/ 197685 h 231518"/>
              <a:gd name="connsiteX2" fmla="*/ 476250 w 686609"/>
              <a:gd name="connsiteY2" fmla="*/ 42 h 231518"/>
              <a:gd name="connsiteX3" fmla="*/ 671513 w 686609"/>
              <a:gd name="connsiteY3" fmla="*/ 214354 h 231518"/>
              <a:gd name="connsiteX4" fmla="*/ 673894 w 686609"/>
              <a:gd name="connsiteY4" fmla="*/ 219117 h 231518"/>
              <a:gd name="connsiteX0" fmla="*/ 0 w 671513"/>
              <a:gd name="connsiteY0" fmla="*/ 197685 h 214354"/>
              <a:gd name="connsiteX1" fmla="*/ 0 w 671513"/>
              <a:gd name="connsiteY1" fmla="*/ 197685 h 214354"/>
              <a:gd name="connsiteX2" fmla="*/ 476250 w 671513"/>
              <a:gd name="connsiteY2" fmla="*/ 42 h 214354"/>
              <a:gd name="connsiteX3" fmla="*/ 671513 w 671513"/>
              <a:gd name="connsiteY3" fmla="*/ 214354 h 214354"/>
              <a:gd name="connsiteX0" fmla="*/ 219075 w 890588"/>
              <a:gd name="connsiteY0" fmla="*/ 203703 h 220372"/>
              <a:gd name="connsiteX1" fmla="*/ 0 w 890588"/>
              <a:gd name="connsiteY1" fmla="*/ 89403 h 220372"/>
              <a:gd name="connsiteX2" fmla="*/ 695325 w 890588"/>
              <a:gd name="connsiteY2" fmla="*/ 6060 h 220372"/>
              <a:gd name="connsiteX3" fmla="*/ 890588 w 890588"/>
              <a:gd name="connsiteY3" fmla="*/ 220372 h 220372"/>
              <a:gd name="connsiteX0" fmla="*/ 0 w 890588"/>
              <a:gd name="connsiteY0" fmla="*/ 89403 h 220372"/>
              <a:gd name="connsiteX1" fmla="*/ 695325 w 890588"/>
              <a:gd name="connsiteY1" fmla="*/ 6060 h 220372"/>
              <a:gd name="connsiteX2" fmla="*/ 890588 w 890588"/>
              <a:gd name="connsiteY2" fmla="*/ 220372 h 220372"/>
              <a:gd name="connsiteX0" fmla="*/ 0 w 890588"/>
              <a:gd name="connsiteY0" fmla="*/ 113167 h 244136"/>
              <a:gd name="connsiteX1" fmla="*/ 695325 w 890588"/>
              <a:gd name="connsiteY1" fmla="*/ 29824 h 244136"/>
              <a:gd name="connsiteX2" fmla="*/ 890588 w 890588"/>
              <a:gd name="connsiteY2" fmla="*/ 244136 h 244136"/>
              <a:gd name="connsiteX0" fmla="*/ 0 w 890588"/>
              <a:gd name="connsiteY0" fmla="*/ 0 h 130969"/>
              <a:gd name="connsiteX1" fmla="*/ 890588 w 890588"/>
              <a:gd name="connsiteY1" fmla="*/ 130969 h 130969"/>
              <a:gd name="connsiteX0" fmla="*/ 0 w 890588"/>
              <a:gd name="connsiteY0" fmla="*/ 14559 h 145528"/>
              <a:gd name="connsiteX1" fmla="*/ 890588 w 890588"/>
              <a:gd name="connsiteY1" fmla="*/ 145528 h 145528"/>
              <a:gd name="connsiteX0" fmla="*/ 0 w 890588"/>
              <a:gd name="connsiteY0" fmla="*/ 70603 h 201572"/>
              <a:gd name="connsiteX1" fmla="*/ 890588 w 890588"/>
              <a:gd name="connsiteY1" fmla="*/ 201572 h 201572"/>
              <a:gd name="connsiteX0" fmla="*/ 0 w 890588"/>
              <a:gd name="connsiteY0" fmla="*/ 25077 h 156046"/>
              <a:gd name="connsiteX1" fmla="*/ 890588 w 890588"/>
              <a:gd name="connsiteY1" fmla="*/ 156046 h 156046"/>
              <a:gd name="connsiteX0" fmla="*/ 0 w 890588"/>
              <a:gd name="connsiteY0" fmla="*/ 16026 h 189849"/>
              <a:gd name="connsiteX1" fmla="*/ 890588 w 890588"/>
              <a:gd name="connsiteY1" fmla="*/ 146995 h 189849"/>
              <a:gd name="connsiteX0" fmla="*/ 0 w 933450"/>
              <a:gd name="connsiteY0" fmla="*/ 22269 h 84332"/>
              <a:gd name="connsiteX1" fmla="*/ 933450 w 933450"/>
              <a:gd name="connsiteY1" fmla="*/ 27031 h 84332"/>
              <a:gd name="connsiteX0" fmla="*/ 0 w 1042987"/>
              <a:gd name="connsiteY0" fmla="*/ 23311 h 73385"/>
              <a:gd name="connsiteX1" fmla="*/ 1042987 w 1042987"/>
              <a:gd name="connsiteY1" fmla="*/ 13786 h 73385"/>
              <a:gd name="connsiteX0" fmla="*/ 0 w 1031081"/>
              <a:gd name="connsiteY0" fmla="*/ 23871 h 68024"/>
              <a:gd name="connsiteX1" fmla="*/ 1031081 w 1031081"/>
              <a:gd name="connsiteY1" fmla="*/ 7202 h 68024"/>
              <a:gd name="connsiteX0" fmla="*/ 0 w 1031081"/>
              <a:gd name="connsiteY0" fmla="*/ 16669 h 125318"/>
              <a:gd name="connsiteX1" fmla="*/ 1031081 w 1031081"/>
              <a:gd name="connsiteY1" fmla="*/ 0 h 125318"/>
              <a:gd name="connsiteX0" fmla="*/ 0 w 1596231"/>
              <a:gd name="connsiteY0" fmla="*/ 0 h 726569"/>
              <a:gd name="connsiteX1" fmla="*/ 1596231 w 1596231"/>
              <a:gd name="connsiteY1" fmla="*/ 700881 h 726569"/>
              <a:gd name="connsiteX0" fmla="*/ 0 w 1596231"/>
              <a:gd name="connsiteY0" fmla="*/ 0 h 700881"/>
              <a:gd name="connsiteX1" fmla="*/ 1596231 w 1596231"/>
              <a:gd name="connsiteY1" fmla="*/ 700881 h 700881"/>
              <a:gd name="connsiteX0" fmla="*/ 0 w 1596231"/>
              <a:gd name="connsiteY0" fmla="*/ 0 h 700980"/>
              <a:gd name="connsiteX1" fmla="*/ 1596231 w 1596231"/>
              <a:gd name="connsiteY1" fmla="*/ 700881 h 700980"/>
              <a:gd name="connsiteX0" fmla="*/ 0 w 1596231"/>
              <a:gd name="connsiteY0" fmla="*/ 0 h 701002"/>
              <a:gd name="connsiteX1" fmla="*/ 1596231 w 1596231"/>
              <a:gd name="connsiteY1" fmla="*/ 700881 h 701002"/>
              <a:gd name="connsiteX0" fmla="*/ 0 w 1596231"/>
              <a:gd name="connsiteY0" fmla="*/ 0 h 700881"/>
              <a:gd name="connsiteX1" fmla="*/ 1596231 w 1596231"/>
              <a:gd name="connsiteY1" fmla="*/ 700881 h 700881"/>
              <a:gd name="connsiteX0" fmla="*/ 0 w 1596231"/>
              <a:gd name="connsiteY0" fmla="*/ 0 h 700881"/>
              <a:gd name="connsiteX1" fmla="*/ 1596231 w 1596231"/>
              <a:gd name="connsiteY1" fmla="*/ 700881 h 700881"/>
              <a:gd name="connsiteX0" fmla="*/ 0 w 1596231"/>
              <a:gd name="connsiteY0" fmla="*/ 0 h 700881"/>
              <a:gd name="connsiteX1" fmla="*/ 1596231 w 1596231"/>
              <a:gd name="connsiteY1" fmla="*/ 700881 h 700881"/>
              <a:gd name="connsiteX0" fmla="*/ 0 w 1524793"/>
              <a:gd name="connsiteY0" fmla="*/ 0 h 793"/>
              <a:gd name="connsiteX1" fmla="*/ 1524793 w 1524793"/>
              <a:gd name="connsiteY1" fmla="*/ 793 h 793"/>
              <a:gd name="connsiteX0" fmla="*/ 0 w 10937"/>
              <a:gd name="connsiteY0" fmla="*/ 0 h 17546570"/>
              <a:gd name="connsiteX1" fmla="*/ 10937 w 10937"/>
              <a:gd name="connsiteY1" fmla="*/ 17546570 h 17546570"/>
              <a:gd name="connsiteX0" fmla="*/ 0 w 10937"/>
              <a:gd name="connsiteY0" fmla="*/ 0 h 17546570"/>
              <a:gd name="connsiteX1" fmla="*/ 10937 w 10937"/>
              <a:gd name="connsiteY1" fmla="*/ 17546570 h 17546570"/>
              <a:gd name="connsiteX0" fmla="*/ 0 w 9781"/>
              <a:gd name="connsiteY0" fmla="*/ 1256469 h 3003392"/>
              <a:gd name="connsiteX1" fmla="*/ 9781 w 9781"/>
              <a:gd name="connsiteY1" fmla="*/ 1746923 h 3003392"/>
              <a:gd name="connsiteX0" fmla="*/ 0 w 10000"/>
              <a:gd name="connsiteY0" fmla="*/ 0 h 1634"/>
              <a:gd name="connsiteX1" fmla="*/ 10000 w 10000"/>
              <a:gd name="connsiteY1" fmla="*/ 1634 h 1634"/>
              <a:gd name="connsiteX0" fmla="*/ 0 w 10128"/>
              <a:gd name="connsiteY0" fmla="*/ 1014 h 1014"/>
              <a:gd name="connsiteX1" fmla="*/ 10128 w 10128"/>
              <a:gd name="connsiteY1" fmla="*/ 0 h 1014"/>
              <a:gd name="connsiteX0" fmla="*/ 0 w 9779"/>
              <a:gd name="connsiteY0" fmla="*/ 0 h 2070"/>
              <a:gd name="connsiteX1" fmla="*/ 9779 w 9779"/>
              <a:gd name="connsiteY1" fmla="*/ 2070 h 2070"/>
              <a:gd name="connsiteX0" fmla="*/ 0 w 17386"/>
              <a:gd name="connsiteY0" fmla="*/ 0 h 22977258"/>
              <a:gd name="connsiteX1" fmla="*/ 17386 w 17386"/>
              <a:gd name="connsiteY1" fmla="*/ 22977258 h 22977258"/>
              <a:gd name="connsiteX0" fmla="*/ 0 w 17386"/>
              <a:gd name="connsiteY0" fmla="*/ 0 h 22977258"/>
              <a:gd name="connsiteX1" fmla="*/ 17386 w 17386"/>
              <a:gd name="connsiteY1" fmla="*/ 22977258 h 22977258"/>
              <a:gd name="connsiteX0" fmla="*/ 0 w 17386"/>
              <a:gd name="connsiteY0" fmla="*/ 0 h 22977258"/>
              <a:gd name="connsiteX1" fmla="*/ 17386 w 17386"/>
              <a:gd name="connsiteY1" fmla="*/ 22977258 h 22977258"/>
              <a:gd name="connsiteX0" fmla="*/ 0 w 25198"/>
              <a:gd name="connsiteY0" fmla="*/ 0 h 22860673"/>
              <a:gd name="connsiteX1" fmla="*/ 25198 w 25198"/>
              <a:gd name="connsiteY1" fmla="*/ 22860673 h 22860673"/>
              <a:gd name="connsiteX0" fmla="*/ 0 w 26531"/>
              <a:gd name="connsiteY0" fmla="*/ 713917 h 23574590"/>
              <a:gd name="connsiteX1" fmla="*/ 25198 w 26531"/>
              <a:gd name="connsiteY1" fmla="*/ 23574590 h 23574590"/>
              <a:gd name="connsiteX0" fmla="*/ 0 w 26864"/>
              <a:gd name="connsiteY0" fmla="*/ 5377050 h 28237723"/>
              <a:gd name="connsiteX1" fmla="*/ 25198 w 26864"/>
              <a:gd name="connsiteY1" fmla="*/ 28237723 h 28237723"/>
              <a:gd name="connsiteX0" fmla="*/ 0 w 26996"/>
              <a:gd name="connsiteY0" fmla="*/ 1980673 h 24841371"/>
              <a:gd name="connsiteX1" fmla="*/ 25198 w 26996"/>
              <a:gd name="connsiteY1" fmla="*/ 24841346 h 24841371"/>
              <a:gd name="connsiteX0" fmla="*/ 0 w 27567"/>
              <a:gd name="connsiteY0" fmla="*/ 4446928 h 27307626"/>
              <a:gd name="connsiteX1" fmla="*/ 25198 w 27567"/>
              <a:gd name="connsiteY1" fmla="*/ 27307601 h 27307626"/>
              <a:gd name="connsiteX0" fmla="*/ 0 w 27194"/>
              <a:gd name="connsiteY0" fmla="*/ 4456793 h 27200906"/>
              <a:gd name="connsiteX1" fmla="*/ 24772 w 27194"/>
              <a:gd name="connsiteY1" fmla="*/ 27200881 h 27200906"/>
              <a:gd name="connsiteX0" fmla="*/ 0 w 24772"/>
              <a:gd name="connsiteY0" fmla="*/ 4484590 h 27228678"/>
              <a:gd name="connsiteX1" fmla="*/ 24772 w 24772"/>
              <a:gd name="connsiteY1" fmla="*/ 27228678 h 27228678"/>
              <a:gd name="connsiteX0" fmla="*/ 0 w 17338"/>
              <a:gd name="connsiteY0" fmla="*/ 4464676 h 27441934"/>
              <a:gd name="connsiteX1" fmla="*/ 17338 w 17338"/>
              <a:gd name="connsiteY1" fmla="*/ 27441934 h 27441934"/>
              <a:gd name="connsiteX0" fmla="*/ 0 w 17338"/>
              <a:gd name="connsiteY0" fmla="*/ 4427993 h 27405679"/>
              <a:gd name="connsiteX1" fmla="*/ 17338 w 17338"/>
              <a:gd name="connsiteY1" fmla="*/ 27405251 h 27405679"/>
              <a:gd name="connsiteX0" fmla="*/ 0 w 17338"/>
              <a:gd name="connsiteY0" fmla="*/ 4447589 h 27192105"/>
              <a:gd name="connsiteX1" fmla="*/ 17338 w 17338"/>
              <a:gd name="connsiteY1" fmla="*/ 27191676 h 27192105"/>
              <a:gd name="connsiteX0" fmla="*/ 0 w 17338"/>
              <a:gd name="connsiteY0" fmla="*/ 344615 h 23089351"/>
              <a:gd name="connsiteX1" fmla="*/ 17338 w 17338"/>
              <a:gd name="connsiteY1" fmla="*/ 23088702 h 23089351"/>
              <a:gd name="connsiteX0" fmla="*/ 0 w 8741"/>
              <a:gd name="connsiteY0" fmla="*/ 1503575 h 1867417"/>
              <a:gd name="connsiteX1" fmla="*/ 8010 w 8741"/>
              <a:gd name="connsiteY1" fmla="*/ 1863330 h 1867417"/>
              <a:gd name="connsiteX0" fmla="*/ 0 w 11726"/>
              <a:gd name="connsiteY0" fmla="*/ 14495 h 16421"/>
              <a:gd name="connsiteX1" fmla="*/ 9164 w 11726"/>
              <a:gd name="connsiteY1" fmla="*/ 16421 h 16421"/>
              <a:gd name="connsiteX0" fmla="*/ 0 w 9164"/>
              <a:gd name="connsiteY0" fmla="*/ 13554 h 15480"/>
              <a:gd name="connsiteX1" fmla="*/ 9164 w 9164"/>
              <a:gd name="connsiteY1" fmla="*/ 15480 h 15480"/>
              <a:gd name="connsiteX0" fmla="*/ 0 w 10000"/>
              <a:gd name="connsiteY0" fmla="*/ 10170 h 11414"/>
              <a:gd name="connsiteX1" fmla="*/ 10000 w 10000"/>
              <a:gd name="connsiteY1" fmla="*/ 11414 h 11414"/>
              <a:gd name="connsiteX0" fmla="*/ 0 w 10000"/>
              <a:gd name="connsiteY0" fmla="*/ 4731 h 5975"/>
              <a:gd name="connsiteX1" fmla="*/ 10000 w 10000"/>
              <a:gd name="connsiteY1" fmla="*/ 5975 h 5975"/>
              <a:gd name="connsiteX0" fmla="*/ 0 w 10000"/>
              <a:gd name="connsiteY0" fmla="*/ 17510 h 19592"/>
              <a:gd name="connsiteX1" fmla="*/ 10000 w 10000"/>
              <a:gd name="connsiteY1" fmla="*/ 19592 h 19592"/>
              <a:gd name="connsiteX0" fmla="*/ 0 w 8463"/>
              <a:gd name="connsiteY0" fmla="*/ 66799 h 66799"/>
              <a:gd name="connsiteX1" fmla="*/ 8463 w 8463"/>
              <a:gd name="connsiteY1" fmla="*/ 33 h 66799"/>
              <a:gd name="connsiteX0" fmla="*/ 0 w 10000"/>
              <a:gd name="connsiteY0" fmla="*/ 9998 h 9998"/>
              <a:gd name="connsiteX1" fmla="*/ 10000 w 10000"/>
              <a:gd name="connsiteY1" fmla="*/ 3 h 9998"/>
              <a:gd name="connsiteX0" fmla="*/ 0 w 10000"/>
              <a:gd name="connsiteY0" fmla="*/ 10002 h 10002"/>
              <a:gd name="connsiteX1" fmla="*/ 10000 w 10000"/>
              <a:gd name="connsiteY1" fmla="*/ 5 h 10002"/>
              <a:gd name="connsiteX0" fmla="*/ 0 w 10140"/>
              <a:gd name="connsiteY0" fmla="*/ 9599 h 9599"/>
              <a:gd name="connsiteX1" fmla="*/ 10140 w 10140"/>
              <a:gd name="connsiteY1" fmla="*/ 6 h 9599"/>
              <a:gd name="connsiteX0" fmla="*/ 0 w 10238"/>
              <a:gd name="connsiteY0" fmla="*/ 10000 h 10000"/>
              <a:gd name="connsiteX1" fmla="*/ 10238 w 10238"/>
              <a:gd name="connsiteY1" fmla="*/ 6 h 10000"/>
              <a:gd name="connsiteX0" fmla="*/ 0 w 10132"/>
              <a:gd name="connsiteY0" fmla="*/ 10351 h 10351"/>
              <a:gd name="connsiteX1" fmla="*/ 10132 w 10132"/>
              <a:gd name="connsiteY1" fmla="*/ 6 h 10351"/>
              <a:gd name="connsiteX0" fmla="*/ 0 w 7069"/>
              <a:gd name="connsiteY0" fmla="*/ 5372 h 5372"/>
              <a:gd name="connsiteX1" fmla="*/ 7069 w 7069"/>
              <a:gd name="connsiteY1" fmla="*/ 11 h 5372"/>
              <a:gd name="connsiteX0" fmla="*/ 0 w 10000"/>
              <a:gd name="connsiteY0" fmla="*/ 9980 h 9980"/>
              <a:gd name="connsiteX1" fmla="*/ 10000 w 10000"/>
              <a:gd name="connsiteY1" fmla="*/ 0 h 9980"/>
            </a:gdLst>
            <a:ahLst/>
            <a:cxnLst>
              <a:cxn ang="0">
                <a:pos x="connsiteX0" y="connsiteY0"/>
              </a:cxn>
              <a:cxn ang="0">
                <a:pos x="connsiteX1" y="connsiteY1"/>
              </a:cxn>
            </a:cxnLst>
            <a:rect l="l" t="t" r="r" b="b"/>
            <a:pathLst>
              <a:path w="10000" h="9980">
                <a:moveTo>
                  <a:pt x="0" y="9980"/>
                </a:moveTo>
                <a:cubicBezTo>
                  <a:pt x="7052" y="9920"/>
                  <a:pt x="1571" y="127"/>
                  <a:pt x="10000" y="0"/>
                </a:cubicBezTo>
              </a:path>
            </a:pathLst>
          </a:custGeom>
          <a:noFill/>
          <a:ln w="38100" cap="flat" cmpd="sng" algn="ctr">
            <a:solidFill>
              <a:srgbClr val="FFC000"/>
            </a:solidFill>
            <a:prstDash val="solid"/>
            <a:headEnd type="oval"/>
            <a:tailEnd type="triangle" w="lg" len="lg"/>
          </a:ln>
          <a:effectLst>
            <a:outerShdw blurRad="50800" dist="38100" dir="2700000" algn="tl" rotWithShape="0">
              <a:prstClr val="black">
                <a:alpha val="40000"/>
              </a:prstClr>
            </a:outerShdw>
          </a:effectLst>
        </p:spPr>
        <p:txBody>
          <a:bodyPr rtlCol="0" anchor="ctr"/>
          <a:lstStyle/>
          <a:p>
            <a:pPr algn="ctr" defTabSz="914400">
              <a:defRPr/>
            </a:pPr>
            <a:endParaRPr lang="en-US" kern="0" dirty="0" smtClean="0">
              <a:solidFill>
                <a:prstClr val="white"/>
              </a:solidFill>
              <a:latin typeface="Segoe UI Light"/>
            </a:endParaRPr>
          </a:p>
        </p:txBody>
      </p:sp>
      <p:pic>
        <p:nvPicPr>
          <p:cNvPr id="131" name="Screen - Items Pag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81000" y="4553255"/>
            <a:ext cx="2827546" cy="1590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 name="Screen - Split Page"/>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580376" y="4553712"/>
            <a:ext cx="2827546" cy="1590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 name="TextBox 132"/>
          <p:cNvSpPr txBox="1"/>
          <p:nvPr/>
        </p:nvSpPr>
        <p:spPr>
          <a:xfrm>
            <a:off x="2988684" y="5794930"/>
            <a:ext cx="3762953" cy="369332"/>
          </a:xfrm>
          <a:prstGeom prst="rect">
            <a:avLst/>
          </a:prstGeom>
          <a:noFill/>
        </p:spPr>
        <p:txBody>
          <a:bodyPr wrap="none" rtlCol="0">
            <a:spAutoFit/>
          </a:bodyPr>
          <a:lstStyle/>
          <a:p>
            <a:pPr defTabSz="914400"/>
            <a:r>
              <a:rPr lang="en-US" dirty="0" smtClean="0">
                <a:solidFill>
                  <a:prstClr val="black"/>
                </a:solidFill>
                <a:latin typeface="Segoe UI Light"/>
              </a:rPr>
              <a:t>2-Tier UI Hierarchy for Grouped Data</a:t>
            </a:r>
            <a:endParaRPr lang="en-US" dirty="0">
              <a:solidFill>
                <a:prstClr val="black"/>
              </a:solidFill>
              <a:latin typeface="Segoe UI Light"/>
            </a:endParaRPr>
          </a:p>
        </p:txBody>
      </p:sp>
      <p:sp>
        <p:nvSpPr>
          <p:cNvPr id="68" name="ItemDetailPage Arrow"/>
          <p:cNvSpPr/>
          <p:nvPr/>
        </p:nvSpPr>
        <p:spPr>
          <a:xfrm>
            <a:off x="6822197" y="3864217"/>
            <a:ext cx="1376744" cy="1345626"/>
          </a:xfrm>
          <a:custGeom>
            <a:avLst/>
            <a:gdLst>
              <a:gd name="connsiteX0" fmla="*/ 0 w 673894"/>
              <a:gd name="connsiteY0" fmla="*/ 247650 h 269082"/>
              <a:gd name="connsiteX1" fmla="*/ 0 w 673894"/>
              <a:gd name="connsiteY1" fmla="*/ 247650 h 269082"/>
              <a:gd name="connsiteX2" fmla="*/ 66675 w 673894"/>
              <a:gd name="connsiteY2" fmla="*/ 169069 h 269082"/>
              <a:gd name="connsiteX3" fmla="*/ 97631 w 673894"/>
              <a:gd name="connsiteY3" fmla="*/ 130969 h 269082"/>
              <a:gd name="connsiteX4" fmla="*/ 111919 w 673894"/>
              <a:gd name="connsiteY4" fmla="*/ 111919 h 269082"/>
              <a:gd name="connsiteX5" fmla="*/ 128588 w 673894"/>
              <a:gd name="connsiteY5" fmla="*/ 95250 h 269082"/>
              <a:gd name="connsiteX6" fmla="*/ 138113 w 673894"/>
              <a:gd name="connsiteY6" fmla="*/ 80963 h 269082"/>
              <a:gd name="connsiteX7" fmla="*/ 150019 w 673894"/>
              <a:gd name="connsiteY7" fmla="*/ 66675 h 269082"/>
              <a:gd name="connsiteX8" fmla="*/ 161925 w 673894"/>
              <a:gd name="connsiteY8" fmla="*/ 45244 h 269082"/>
              <a:gd name="connsiteX9" fmla="*/ 173831 w 673894"/>
              <a:gd name="connsiteY9" fmla="*/ 40482 h 269082"/>
              <a:gd name="connsiteX10" fmla="*/ 185738 w 673894"/>
              <a:gd name="connsiteY10" fmla="*/ 33338 h 269082"/>
              <a:gd name="connsiteX11" fmla="*/ 195263 w 673894"/>
              <a:gd name="connsiteY11" fmla="*/ 30957 h 269082"/>
              <a:gd name="connsiteX12" fmla="*/ 202406 w 673894"/>
              <a:gd name="connsiteY12" fmla="*/ 28575 h 269082"/>
              <a:gd name="connsiteX13" fmla="*/ 221456 w 673894"/>
              <a:gd name="connsiteY13" fmla="*/ 21432 h 269082"/>
              <a:gd name="connsiteX14" fmla="*/ 233363 w 673894"/>
              <a:gd name="connsiteY14" fmla="*/ 14288 h 269082"/>
              <a:gd name="connsiteX15" fmla="*/ 269081 w 673894"/>
              <a:gd name="connsiteY15" fmla="*/ 9525 h 269082"/>
              <a:gd name="connsiteX16" fmla="*/ 295275 w 673894"/>
              <a:gd name="connsiteY16" fmla="*/ 4763 h 269082"/>
              <a:gd name="connsiteX17" fmla="*/ 302419 w 673894"/>
              <a:gd name="connsiteY17" fmla="*/ 2382 h 269082"/>
              <a:gd name="connsiteX18" fmla="*/ 314325 w 673894"/>
              <a:gd name="connsiteY18" fmla="*/ 0 h 269082"/>
              <a:gd name="connsiteX19" fmla="*/ 366713 w 673894"/>
              <a:gd name="connsiteY19" fmla="*/ 2382 h 269082"/>
              <a:gd name="connsiteX20" fmla="*/ 373856 w 673894"/>
              <a:gd name="connsiteY20" fmla="*/ 4763 h 269082"/>
              <a:gd name="connsiteX21" fmla="*/ 383381 w 673894"/>
              <a:gd name="connsiteY21" fmla="*/ 7144 h 269082"/>
              <a:gd name="connsiteX22" fmla="*/ 400050 w 673894"/>
              <a:gd name="connsiteY22" fmla="*/ 14288 h 269082"/>
              <a:gd name="connsiteX23" fmla="*/ 411956 w 673894"/>
              <a:gd name="connsiteY23" fmla="*/ 19050 h 269082"/>
              <a:gd name="connsiteX24" fmla="*/ 435769 w 673894"/>
              <a:gd name="connsiteY24" fmla="*/ 26194 h 269082"/>
              <a:gd name="connsiteX25" fmla="*/ 464344 w 673894"/>
              <a:gd name="connsiteY25" fmla="*/ 42863 h 269082"/>
              <a:gd name="connsiteX26" fmla="*/ 476250 w 673894"/>
              <a:gd name="connsiteY26" fmla="*/ 50007 h 269082"/>
              <a:gd name="connsiteX27" fmla="*/ 485775 w 673894"/>
              <a:gd name="connsiteY27" fmla="*/ 57150 h 269082"/>
              <a:gd name="connsiteX28" fmla="*/ 500063 w 673894"/>
              <a:gd name="connsiteY28" fmla="*/ 66675 h 269082"/>
              <a:gd name="connsiteX29" fmla="*/ 507206 w 673894"/>
              <a:gd name="connsiteY29" fmla="*/ 71438 h 269082"/>
              <a:gd name="connsiteX30" fmla="*/ 514350 w 673894"/>
              <a:gd name="connsiteY30" fmla="*/ 78582 h 269082"/>
              <a:gd name="connsiteX31" fmla="*/ 545306 w 673894"/>
              <a:gd name="connsiteY31" fmla="*/ 102394 h 269082"/>
              <a:gd name="connsiteX32" fmla="*/ 564356 w 673894"/>
              <a:gd name="connsiteY32" fmla="*/ 121444 h 269082"/>
              <a:gd name="connsiteX33" fmla="*/ 588169 w 673894"/>
              <a:gd name="connsiteY33" fmla="*/ 142875 h 269082"/>
              <a:gd name="connsiteX34" fmla="*/ 597694 w 673894"/>
              <a:gd name="connsiteY34" fmla="*/ 157163 h 269082"/>
              <a:gd name="connsiteX35" fmla="*/ 614363 w 673894"/>
              <a:gd name="connsiteY35" fmla="*/ 178594 h 269082"/>
              <a:gd name="connsiteX36" fmla="*/ 621506 w 673894"/>
              <a:gd name="connsiteY36" fmla="*/ 188119 h 269082"/>
              <a:gd name="connsiteX37" fmla="*/ 638175 w 673894"/>
              <a:gd name="connsiteY37" fmla="*/ 211932 h 269082"/>
              <a:gd name="connsiteX38" fmla="*/ 642938 w 673894"/>
              <a:gd name="connsiteY38" fmla="*/ 221457 h 269082"/>
              <a:gd name="connsiteX39" fmla="*/ 650081 w 673894"/>
              <a:gd name="connsiteY39" fmla="*/ 230982 h 269082"/>
              <a:gd name="connsiteX40" fmla="*/ 664369 w 673894"/>
              <a:gd name="connsiteY40" fmla="*/ 250032 h 269082"/>
              <a:gd name="connsiteX41" fmla="*/ 666750 w 673894"/>
              <a:gd name="connsiteY41" fmla="*/ 257175 h 269082"/>
              <a:gd name="connsiteX42" fmla="*/ 671513 w 673894"/>
              <a:gd name="connsiteY42" fmla="*/ 264319 h 269082"/>
              <a:gd name="connsiteX43" fmla="*/ 673894 w 673894"/>
              <a:gd name="connsiteY43" fmla="*/ 269082 h 269082"/>
              <a:gd name="connsiteX44" fmla="*/ 673894 w 673894"/>
              <a:gd name="connsiteY44" fmla="*/ 269082 h 269082"/>
              <a:gd name="connsiteX0" fmla="*/ 0 w 673894"/>
              <a:gd name="connsiteY0" fmla="*/ 247650 h 269082"/>
              <a:gd name="connsiteX1" fmla="*/ 0 w 673894"/>
              <a:gd name="connsiteY1" fmla="*/ 247650 h 269082"/>
              <a:gd name="connsiteX2" fmla="*/ 97631 w 673894"/>
              <a:gd name="connsiteY2" fmla="*/ 130969 h 269082"/>
              <a:gd name="connsiteX3" fmla="*/ 111919 w 673894"/>
              <a:gd name="connsiteY3" fmla="*/ 111919 h 269082"/>
              <a:gd name="connsiteX4" fmla="*/ 128588 w 673894"/>
              <a:gd name="connsiteY4" fmla="*/ 95250 h 269082"/>
              <a:gd name="connsiteX5" fmla="*/ 138113 w 673894"/>
              <a:gd name="connsiteY5" fmla="*/ 80963 h 269082"/>
              <a:gd name="connsiteX6" fmla="*/ 150019 w 673894"/>
              <a:gd name="connsiteY6" fmla="*/ 66675 h 269082"/>
              <a:gd name="connsiteX7" fmla="*/ 161925 w 673894"/>
              <a:gd name="connsiteY7" fmla="*/ 45244 h 269082"/>
              <a:gd name="connsiteX8" fmla="*/ 173831 w 673894"/>
              <a:gd name="connsiteY8" fmla="*/ 40482 h 269082"/>
              <a:gd name="connsiteX9" fmla="*/ 185738 w 673894"/>
              <a:gd name="connsiteY9" fmla="*/ 33338 h 269082"/>
              <a:gd name="connsiteX10" fmla="*/ 195263 w 673894"/>
              <a:gd name="connsiteY10" fmla="*/ 30957 h 269082"/>
              <a:gd name="connsiteX11" fmla="*/ 202406 w 673894"/>
              <a:gd name="connsiteY11" fmla="*/ 28575 h 269082"/>
              <a:gd name="connsiteX12" fmla="*/ 221456 w 673894"/>
              <a:gd name="connsiteY12" fmla="*/ 21432 h 269082"/>
              <a:gd name="connsiteX13" fmla="*/ 233363 w 673894"/>
              <a:gd name="connsiteY13" fmla="*/ 14288 h 269082"/>
              <a:gd name="connsiteX14" fmla="*/ 269081 w 673894"/>
              <a:gd name="connsiteY14" fmla="*/ 9525 h 269082"/>
              <a:gd name="connsiteX15" fmla="*/ 295275 w 673894"/>
              <a:gd name="connsiteY15" fmla="*/ 4763 h 269082"/>
              <a:gd name="connsiteX16" fmla="*/ 302419 w 673894"/>
              <a:gd name="connsiteY16" fmla="*/ 2382 h 269082"/>
              <a:gd name="connsiteX17" fmla="*/ 314325 w 673894"/>
              <a:gd name="connsiteY17" fmla="*/ 0 h 269082"/>
              <a:gd name="connsiteX18" fmla="*/ 366713 w 673894"/>
              <a:gd name="connsiteY18" fmla="*/ 2382 h 269082"/>
              <a:gd name="connsiteX19" fmla="*/ 373856 w 673894"/>
              <a:gd name="connsiteY19" fmla="*/ 4763 h 269082"/>
              <a:gd name="connsiteX20" fmla="*/ 383381 w 673894"/>
              <a:gd name="connsiteY20" fmla="*/ 7144 h 269082"/>
              <a:gd name="connsiteX21" fmla="*/ 400050 w 673894"/>
              <a:gd name="connsiteY21" fmla="*/ 14288 h 269082"/>
              <a:gd name="connsiteX22" fmla="*/ 411956 w 673894"/>
              <a:gd name="connsiteY22" fmla="*/ 19050 h 269082"/>
              <a:gd name="connsiteX23" fmla="*/ 435769 w 673894"/>
              <a:gd name="connsiteY23" fmla="*/ 26194 h 269082"/>
              <a:gd name="connsiteX24" fmla="*/ 464344 w 673894"/>
              <a:gd name="connsiteY24" fmla="*/ 42863 h 269082"/>
              <a:gd name="connsiteX25" fmla="*/ 476250 w 673894"/>
              <a:gd name="connsiteY25" fmla="*/ 50007 h 269082"/>
              <a:gd name="connsiteX26" fmla="*/ 485775 w 673894"/>
              <a:gd name="connsiteY26" fmla="*/ 57150 h 269082"/>
              <a:gd name="connsiteX27" fmla="*/ 500063 w 673894"/>
              <a:gd name="connsiteY27" fmla="*/ 66675 h 269082"/>
              <a:gd name="connsiteX28" fmla="*/ 507206 w 673894"/>
              <a:gd name="connsiteY28" fmla="*/ 71438 h 269082"/>
              <a:gd name="connsiteX29" fmla="*/ 514350 w 673894"/>
              <a:gd name="connsiteY29" fmla="*/ 78582 h 269082"/>
              <a:gd name="connsiteX30" fmla="*/ 545306 w 673894"/>
              <a:gd name="connsiteY30" fmla="*/ 102394 h 269082"/>
              <a:gd name="connsiteX31" fmla="*/ 564356 w 673894"/>
              <a:gd name="connsiteY31" fmla="*/ 121444 h 269082"/>
              <a:gd name="connsiteX32" fmla="*/ 588169 w 673894"/>
              <a:gd name="connsiteY32" fmla="*/ 142875 h 269082"/>
              <a:gd name="connsiteX33" fmla="*/ 597694 w 673894"/>
              <a:gd name="connsiteY33" fmla="*/ 157163 h 269082"/>
              <a:gd name="connsiteX34" fmla="*/ 614363 w 673894"/>
              <a:gd name="connsiteY34" fmla="*/ 178594 h 269082"/>
              <a:gd name="connsiteX35" fmla="*/ 621506 w 673894"/>
              <a:gd name="connsiteY35" fmla="*/ 188119 h 269082"/>
              <a:gd name="connsiteX36" fmla="*/ 638175 w 673894"/>
              <a:gd name="connsiteY36" fmla="*/ 211932 h 269082"/>
              <a:gd name="connsiteX37" fmla="*/ 642938 w 673894"/>
              <a:gd name="connsiteY37" fmla="*/ 221457 h 269082"/>
              <a:gd name="connsiteX38" fmla="*/ 650081 w 673894"/>
              <a:gd name="connsiteY38" fmla="*/ 230982 h 269082"/>
              <a:gd name="connsiteX39" fmla="*/ 664369 w 673894"/>
              <a:gd name="connsiteY39" fmla="*/ 250032 h 269082"/>
              <a:gd name="connsiteX40" fmla="*/ 666750 w 673894"/>
              <a:gd name="connsiteY40" fmla="*/ 257175 h 269082"/>
              <a:gd name="connsiteX41" fmla="*/ 671513 w 673894"/>
              <a:gd name="connsiteY41" fmla="*/ 264319 h 269082"/>
              <a:gd name="connsiteX42" fmla="*/ 673894 w 673894"/>
              <a:gd name="connsiteY42" fmla="*/ 269082 h 269082"/>
              <a:gd name="connsiteX43" fmla="*/ 673894 w 673894"/>
              <a:gd name="connsiteY43" fmla="*/ 269082 h 269082"/>
              <a:gd name="connsiteX0" fmla="*/ 0 w 673894"/>
              <a:gd name="connsiteY0" fmla="*/ 247650 h 269082"/>
              <a:gd name="connsiteX1" fmla="*/ 0 w 673894"/>
              <a:gd name="connsiteY1" fmla="*/ 247650 h 269082"/>
              <a:gd name="connsiteX2" fmla="*/ 111919 w 673894"/>
              <a:gd name="connsiteY2" fmla="*/ 111919 h 269082"/>
              <a:gd name="connsiteX3" fmla="*/ 128588 w 673894"/>
              <a:gd name="connsiteY3" fmla="*/ 95250 h 269082"/>
              <a:gd name="connsiteX4" fmla="*/ 138113 w 673894"/>
              <a:gd name="connsiteY4" fmla="*/ 80963 h 269082"/>
              <a:gd name="connsiteX5" fmla="*/ 150019 w 673894"/>
              <a:gd name="connsiteY5" fmla="*/ 66675 h 269082"/>
              <a:gd name="connsiteX6" fmla="*/ 161925 w 673894"/>
              <a:gd name="connsiteY6" fmla="*/ 45244 h 269082"/>
              <a:gd name="connsiteX7" fmla="*/ 173831 w 673894"/>
              <a:gd name="connsiteY7" fmla="*/ 40482 h 269082"/>
              <a:gd name="connsiteX8" fmla="*/ 185738 w 673894"/>
              <a:gd name="connsiteY8" fmla="*/ 33338 h 269082"/>
              <a:gd name="connsiteX9" fmla="*/ 195263 w 673894"/>
              <a:gd name="connsiteY9" fmla="*/ 30957 h 269082"/>
              <a:gd name="connsiteX10" fmla="*/ 202406 w 673894"/>
              <a:gd name="connsiteY10" fmla="*/ 28575 h 269082"/>
              <a:gd name="connsiteX11" fmla="*/ 221456 w 673894"/>
              <a:gd name="connsiteY11" fmla="*/ 21432 h 269082"/>
              <a:gd name="connsiteX12" fmla="*/ 233363 w 673894"/>
              <a:gd name="connsiteY12" fmla="*/ 14288 h 269082"/>
              <a:gd name="connsiteX13" fmla="*/ 269081 w 673894"/>
              <a:gd name="connsiteY13" fmla="*/ 9525 h 269082"/>
              <a:gd name="connsiteX14" fmla="*/ 295275 w 673894"/>
              <a:gd name="connsiteY14" fmla="*/ 4763 h 269082"/>
              <a:gd name="connsiteX15" fmla="*/ 302419 w 673894"/>
              <a:gd name="connsiteY15" fmla="*/ 2382 h 269082"/>
              <a:gd name="connsiteX16" fmla="*/ 314325 w 673894"/>
              <a:gd name="connsiteY16" fmla="*/ 0 h 269082"/>
              <a:gd name="connsiteX17" fmla="*/ 366713 w 673894"/>
              <a:gd name="connsiteY17" fmla="*/ 2382 h 269082"/>
              <a:gd name="connsiteX18" fmla="*/ 373856 w 673894"/>
              <a:gd name="connsiteY18" fmla="*/ 4763 h 269082"/>
              <a:gd name="connsiteX19" fmla="*/ 383381 w 673894"/>
              <a:gd name="connsiteY19" fmla="*/ 7144 h 269082"/>
              <a:gd name="connsiteX20" fmla="*/ 400050 w 673894"/>
              <a:gd name="connsiteY20" fmla="*/ 14288 h 269082"/>
              <a:gd name="connsiteX21" fmla="*/ 411956 w 673894"/>
              <a:gd name="connsiteY21" fmla="*/ 19050 h 269082"/>
              <a:gd name="connsiteX22" fmla="*/ 435769 w 673894"/>
              <a:gd name="connsiteY22" fmla="*/ 26194 h 269082"/>
              <a:gd name="connsiteX23" fmla="*/ 464344 w 673894"/>
              <a:gd name="connsiteY23" fmla="*/ 42863 h 269082"/>
              <a:gd name="connsiteX24" fmla="*/ 476250 w 673894"/>
              <a:gd name="connsiteY24" fmla="*/ 50007 h 269082"/>
              <a:gd name="connsiteX25" fmla="*/ 485775 w 673894"/>
              <a:gd name="connsiteY25" fmla="*/ 57150 h 269082"/>
              <a:gd name="connsiteX26" fmla="*/ 500063 w 673894"/>
              <a:gd name="connsiteY26" fmla="*/ 66675 h 269082"/>
              <a:gd name="connsiteX27" fmla="*/ 507206 w 673894"/>
              <a:gd name="connsiteY27" fmla="*/ 71438 h 269082"/>
              <a:gd name="connsiteX28" fmla="*/ 514350 w 673894"/>
              <a:gd name="connsiteY28" fmla="*/ 78582 h 269082"/>
              <a:gd name="connsiteX29" fmla="*/ 545306 w 673894"/>
              <a:gd name="connsiteY29" fmla="*/ 102394 h 269082"/>
              <a:gd name="connsiteX30" fmla="*/ 564356 w 673894"/>
              <a:gd name="connsiteY30" fmla="*/ 121444 h 269082"/>
              <a:gd name="connsiteX31" fmla="*/ 588169 w 673894"/>
              <a:gd name="connsiteY31" fmla="*/ 142875 h 269082"/>
              <a:gd name="connsiteX32" fmla="*/ 597694 w 673894"/>
              <a:gd name="connsiteY32" fmla="*/ 157163 h 269082"/>
              <a:gd name="connsiteX33" fmla="*/ 614363 w 673894"/>
              <a:gd name="connsiteY33" fmla="*/ 178594 h 269082"/>
              <a:gd name="connsiteX34" fmla="*/ 621506 w 673894"/>
              <a:gd name="connsiteY34" fmla="*/ 188119 h 269082"/>
              <a:gd name="connsiteX35" fmla="*/ 638175 w 673894"/>
              <a:gd name="connsiteY35" fmla="*/ 211932 h 269082"/>
              <a:gd name="connsiteX36" fmla="*/ 642938 w 673894"/>
              <a:gd name="connsiteY36" fmla="*/ 221457 h 269082"/>
              <a:gd name="connsiteX37" fmla="*/ 650081 w 673894"/>
              <a:gd name="connsiteY37" fmla="*/ 230982 h 269082"/>
              <a:gd name="connsiteX38" fmla="*/ 664369 w 673894"/>
              <a:gd name="connsiteY38" fmla="*/ 250032 h 269082"/>
              <a:gd name="connsiteX39" fmla="*/ 666750 w 673894"/>
              <a:gd name="connsiteY39" fmla="*/ 257175 h 269082"/>
              <a:gd name="connsiteX40" fmla="*/ 671513 w 673894"/>
              <a:gd name="connsiteY40" fmla="*/ 264319 h 269082"/>
              <a:gd name="connsiteX41" fmla="*/ 673894 w 673894"/>
              <a:gd name="connsiteY41" fmla="*/ 269082 h 269082"/>
              <a:gd name="connsiteX42" fmla="*/ 673894 w 673894"/>
              <a:gd name="connsiteY42" fmla="*/ 269082 h 269082"/>
              <a:gd name="connsiteX0" fmla="*/ 0 w 673894"/>
              <a:gd name="connsiteY0" fmla="*/ 247650 h 269082"/>
              <a:gd name="connsiteX1" fmla="*/ 0 w 673894"/>
              <a:gd name="connsiteY1" fmla="*/ 247650 h 269082"/>
              <a:gd name="connsiteX2" fmla="*/ 128588 w 673894"/>
              <a:gd name="connsiteY2" fmla="*/ 95250 h 269082"/>
              <a:gd name="connsiteX3" fmla="*/ 138113 w 673894"/>
              <a:gd name="connsiteY3" fmla="*/ 80963 h 269082"/>
              <a:gd name="connsiteX4" fmla="*/ 150019 w 673894"/>
              <a:gd name="connsiteY4" fmla="*/ 66675 h 269082"/>
              <a:gd name="connsiteX5" fmla="*/ 161925 w 673894"/>
              <a:gd name="connsiteY5" fmla="*/ 45244 h 269082"/>
              <a:gd name="connsiteX6" fmla="*/ 173831 w 673894"/>
              <a:gd name="connsiteY6" fmla="*/ 40482 h 269082"/>
              <a:gd name="connsiteX7" fmla="*/ 185738 w 673894"/>
              <a:gd name="connsiteY7" fmla="*/ 33338 h 269082"/>
              <a:gd name="connsiteX8" fmla="*/ 195263 w 673894"/>
              <a:gd name="connsiteY8" fmla="*/ 30957 h 269082"/>
              <a:gd name="connsiteX9" fmla="*/ 202406 w 673894"/>
              <a:gd name="connsiteY9" fmla="*/ 28575 h 269082"/>
              <a:gd name="connsiteX10" fmla="*/ 221456 w 673894"/>
              <a:gd name="connsiteY10" fmla="*/ 21432 h 269082"/>
              <a:gd name="connsiteX11" fmla="*/ 233363 w 673894"/>
              <a:gd name="connsiteY11" fmla="*/ 14288 h 269082"/>
              <a:gd name="connsiteX12" fmla="*/ 269081 w 673894"/>
              <a:gd name="connsiteY12" fmla="*/ 9525 h 269082"/>
              <a:gd name="connsiteX13" fmla="*/ 295275 w 673894"/>
              <a:gd name="connsiteY13" fmla="*/ 4763 h 269082"/>
              <a:gd name="connsiteX14" fmla="*/ 302419 w 673894"/>
              <a:gd name="connsiteY14" fmla="*/ 2382 h 269082"/>
              <a:gd name="connsiteX15" fmla="*/ 314325 w 673894"/>
              <a:gd name="connsiteY15" fmla="*/ 0 h 269082"/>
              <a:gd name="connsiteX16" fmla="*/ 366713 w 673894"/>
              <a:gd name="connsiteY16" fmla="*/ 2382 h 269082"/>
              <a:gd name="connsiteX17" fmla="*/ 373856 w 673894"/>
              <a:gd name="connsiteY17" fmla="*/ 4763 h 269082"/>
              <a:gd name="connsiteX18" fmla="*/ 383381 w 673894"/>
              <a:gd name="connsiteY18" fmla="*/ 7144 h 269082"/>
              <a:gd name="connsiteX19" fmla="*/ 400050 w 673894"/>
              <a:gd name="connsiteY19" fmla="*/ 14288 h 269082"/>
              <a:gd name="connsiteX20" fmla="*/ 411956 w 673894"/>
              <a:gd name="connsiteY20" fmla="*/ 19050 h 269082"/>
              <a:gd name="connsiteX21" fmla="*/ 435769 w 673894"/>
              <a:gd name="connsiteY21" fmla="*/ 26194 h 269082"/>
              <a:gd name="connsiteX22" fmla="*/ 464344 w 673894"/>
              <a:gd name="connsiteY22" fmla="*/ 42863 h 269082"/>
              <a:gd name="connsiteX23" fmla="*/ 476250 w 673894"/>
              <a:gd name="connsiteY23" fmla="*/ 50007 h 269082"/>
              <a:gd name="connsiteX24" fmla="*/ 485775 w 673894"/>
              <a:gd name="connsiteY24" fmla="*/ 57150 h 269082"/>
              <a:gd name="connsiteX25" fmla="*/ 500063 w 673894"/>
              <a:gd name="connsiteY25" fmla="*/ 66675 h 269082"/>
              <a:gd name="connsiteX26" fmla="*/ 507206 w 673894"/>
              <a:gd name="connsiteY26" fmla="*/ 71438 h 269082"/>
              <a:gd name="connsiteX27" fmla="*/ 514350 w 673894"/>
              <a:gd name="connsiteY27" fmla="*/ 78582 h 269082"/>
              <a:gd name="connsiteX28" fmla="*/ 545306 w 673894"/>
              <a:gd name="connsiteY28" fmla="*/ 102394 h 269082"/>
              <a:gd name="connsiteX29" fmla="*/ 564356 w 673894"/>
              <a:gd name="connsiteY29" fmla="*/ 121444 h 269082"/>
              <a:gd name="connsiteX30" fmla="*/ 588169 w 673894"/>
              <a:gd name="connsiteY30" fmla="*/ 142875 h 269082"/>
              <a:gd name="connsiteX31" fmla="*/ 597694 w 673894"/>
              <a:gd name="connsiteY31" fmla="*/ 157163 h 269082"/>
              <a:gd name="connsiteX32" fmla="*/ 614363 w 673894"/>
              <a:gd name="connsiteY32" fmla="*/ 178594 h 269082"/>
              <a:gd name="connsiteX33" fmla="*/ 621506 w 673894"/>
              <a:gd name="connsiteY33" fmla="*/ 188119 h 269082"/>
              <a:gd name="connsiteX34" fmla="*/ 638175 w 673894"/>
              <a:gd name="connsiteY34" fmla="*/ 211932 h 269082"/>
              <a:gd name="connsiteX35" fmla="*/ 642938 w 673894"/>
              <a:gd name="connsiteY35" fmla="*/ 221457 h 269082"/>
              <a:gd name="connsiteX36" fmla="*/ 650081 w 673894"/>
              <a:gd name="connsiteY36" fmla="*/ 230982 h 269082"/>
              <a:gd name="connsiteX37" fmla="*/ 664369 w 673894"/>
              <a:gd name="connsiteY37" fmla="*/ 250032 h 269082"/>
              <a:gd name="connsiteX38" fmla="*/ 666750 w 673894"/>
              <a:gd name="connsiteY38" fmla="*/ 257175 h 269082"/>
              <a:gd name="connsiteX39" fmla="*/ 671513 w 673894"/>
              <a:gd name="connsiteY39" fmla="*/ 264319 h 269082"/>
              <a:gd name="connsiteX40" fmla="*/ 673894 w 673894"/>
              <a:gd name="connsiteY40" fmla="*/ 269082 h 269082"/>
              <a:gd name="connsiteX41" fmla="*/ 673894 w 673894"/>
              <a:gd name="connsiteY41" fmla="*/ 269082 h 269082"/>
              <a:gd name="connsiteX0" fmla="*/ 0 w 673894"/>
              <a:gd name="connsiteY0" fmla="*/ 247650 h 269082"/>
              <a:gd name="connsiteX1" fmla="*/ 0 w 673894"/>
              <a:gd name="connsiteY1" fmla="*/ 247650 h 269082"/>
              <a:gd name="connsiteX2" fmla="*/ 138113 w 673894"/>
              <a:gd name="connsiteY2" fmla="*/ 80963 h 269082"/>
              <a:gd name="connsiteX3" fmla="*/ 150019 w 673894"/>
              <a:gd name="connsiteY3" fmla="*/ 66675 h 269082"/>
              <a:gd name="connsiteX4" fmla="*/ 161925 w 673894"/>
              <a:gd name="connsiteY4" fmla="*/ 45244 h 269082"/>
              <a:gd name="connsiteX5" fmla="*/ 173831 w 673894"/>
              <a:gd name="connsiteY5" fmla="*/ 40482 h 269082"/>
              <a:gd name="connsiteX6" fmla="*/ 185738 w 673894"/>
              <a:gd name="connsiteY6" fmla="*/ 33338 h 269082"/>
              <a:gd name="connsiteX7" fmla="*/ 195263 w 673894"/>
              <a:gd name="connsiteY7" fmla="*/ 30957 h 269082"/>
              <a:gd name="connsiteX8" fmla="*/ 202406 w 673894"/>
              <a:gd name="connsiteY8" fmla="*/ 28575 h 269082"/>
              <a:gd name="connsiteX9" fmla="*/ 221456 w 673894"/>
              <a:gd name="connsiteY9" fmla="*/ 21432 h 269082"/>
              <a:gd name="connsiteX10" fmla="*/ 233363 w 673894"/>
              <a:gd name="connsiteY10" fmla="*/ 14288 h 269082"/>
              <a:gd name="connsiteX11" fmla="*/ 269081 w 673894"/>
              <a:gd name="connsiteY11" fmla="*/ 9525 h 269082"/>
              <a:gd name="connsiteX12" fmla="*/ 295275 w 673894"/>
              <a:gd name="connsiteY12" fmla="*/ 4763 h 269082"/>
              <a:gd name="connsiteX13" fmla="*/ 302419 w 673894"/>
              <a:gd name="connsiteY13" fmla="*/ 2382 h 269082"/>
              <a:gd name="connsiteX14" fmla="*/ 314325 w 673894"/>
              <a:gd name="connsiteY14" fmla="*/ 0 h 269082"/>
              <a:gd name="connsiteX15" fmla="*/ 366713 w 673894"/>
              <a:gd name="connsiteY15" fmla="*/ 2382 h 269082"/>
              <a:gd name="connsiteX16" fmla="*/ 373856 w 673894"/>
              <a:gd name="connsiteY16" fmla="*/ 4763 h 269082"/>
              <a:gd name="connsiteX17" fmla="*/ 383381 w 673894"/>
              <a:gd name="connsiteY17" fmla="*/ 7144 h 269082"/>
              <a:gd name="connsiteX18" fmla="*/ 400050 w 673894"/>
              <a:gd name="connsiteY18" fmla="*/ 14288 h 269082"/>
              <a:gd name="connsiteX19" fmla="*/ 411956 w 673894"/>
              <a:gd name="connsiteY19" fmla="*/ 19050 h 269082"/>
              <a:gd name="connsiteX20" fmla="*/ 435769 w 673894"/>
              <a:gd name="connsiteY20" fmla="*/ 26194 h 269082"/>
              <a:gd name="connsiteX21" fmla="*/ 464344 w 673894"/>
              <a:gd name="connsiteY21" fmla="*/ 42863 h 269082"/>
              <a:gd name="connsiteX22" fmla="*/ 476250 w 673894"/>
              <a:gd name="connsiteY22" fmla="*/ 50007 h 269082"/>
              <a:gd name="connsiteX23" fmla="*/ 485775 w 673894"/>
              <a:gd name="connsiteY23" fmla="*/ 57150 h 269082"/>
              <a:gd name="connsiteX24" fmla="*/ 500063 w 673894"/>
              <a:gd name="connsiteY24" fmla="*/ 66675 h 269082"/>
              <a:gd name="connsiteX25" fmla="*/ 507206 w 673894"/>
              <a:gd name="connsiteY25" fmla="*/ 71438 h 269082"/>
              <a:gd name="connsiteX26" fmla="*/ 514350 w 673894"/>
              <a:gd name="connsiteY26" fmla="*/ 78582 h 269082"/>
              <a:gd name="connsiteX27" fmla="*/ 545306 w 673894"/>
              <a:gd name="connsiteY27" fmla="*/ 102394 h 269082"/>
              <a:gd name="connsiteX28" fmla="*/ 564356 w 673894"/>
              <a:gd name="connsiteY28" fmla="*/ 121444 h 269082"/>
              <a:gd name="connsiteX29" fmla="*/ 588169 w 673894"/>
              <a:gd name="connsiteY29" fmla="*/ 142875 h 269082"/>
              <a:gd name="connsiteX30" fmla="*/ 597694 w 673894"/>
              <a:gd name="connsiteY30" fmla="*/ 157163 h 269082"/>
              <a:gd name="connsiteX31" fmla="*/ 614363 w 673894"/>
              <a:gd name="connsiteY31" fmla="*/ 178594 h 269082"/>
              <a:gd name="connsiteX32" fmla="*/ 621506 w 673894"/>
              <a:gd name="connsiteY32" fmla="*/ 188119 h 269082"/>
              <a:gd name="connsiteX33" fmla="*/ 638175 w 673894"/>
              <a:gd name="connsiteY33" fmla="*/ 211932 h 269082"/>
              <a:gd name="connsiteX34" fmla="*/ 642938 w 673894"/>
              <a:gd name="connsiteY34" fmla="*/ 221457 h 269082"/>
              <a:gd name="connsiteX35" fmla="*/ 650081 w 673894"/>
              <a:gd name="connsiteY35" fmla="*/ 230982 h 269082"/>
              <a:gd name="connsiteX36" fmla="*/ 664369 w 673894"/>
              <a:gd name="connsiteY36" fmla="*/ 250032 h 269082"/>
              <a:gd name="connsiteX37" fmla="*/ 666750 w 673894"/>
              <a:gd name="connsiteY37" fmla="*/ 257175 h 269082"/>
              <a:gd name="connsiteX38" fmla="*/ 671513 w 673894"/>
              <a:gd name="connsiteY38" fmla="*/ 264319 h 269082"/>
              <a:gd name="connsiteX39" fmla="*/ 673894 w 673894"/>
              <a:gd name="connsiteY39" fmla="*/ 269082 h 269082"/>
              <a:gd name="connsiteX40" fmla="*/ 673894 w 673894"/>
              <a:gd name="connsiteY40" fmla="*/ 269082 h 269082"/>
              <a:gd name="connsiteX0" fmla="*/ 0 w 673894"/>
              <a:gd name="connsiteY0" fmla="*/ 247650 h 269082"/>
              <a:gd name="connsiteX1" fmla="*/ 0 w 673894"/>
              <a:gd name="connsiteY1" fmla="*/ 247650 h 269082"/>
              <a:gd name="connsiteX2" fmla="*/ 126206 w 673894"/>
              <a:gd name="connsiteY2" fmla="*/ 88107 h 269082"/>
              <a:gd name="connsiteX3" fmla="*/ 138113 w 673894"/>
              <a:gd name="connsiteY3" fmla="*/ 80963 h 269082"/>
              <a:gd name="connsiteX4" fmla="*/ 150019 w 673894"/>
              <a:gd name="connsiteY4" fmla="*/ 66675 h 269082"/>
              <a:gd name="connsiteX5" fmla="*/ 161925 w 673894"/>
              <a:gd name="connsiteY5" fmla="*/ 45244 h 269082"/>
              <a:gd name="connsiteX6" fmla="*/ 173831 w 673894"/>
              <a:gd name="connsiteY6" fmla="*/ 40482 h 269082"/>
              <a:gd name="connsiteX7" fmla="*/ 185738 w 673894"/>
              <a:gd name="connsiteY7" fmla="*/ 33338 h 269082"/>
              <a:gd name="connsiteX8" fmla="*/ 195263 w 673894"/>
              <a:gd name="connsiteY8" fmla="*/ 30957 h 269082"/>
              <a:gd name="connsiteX9" fmla="*/ 202406 w 673894"/>
              <a:gd name="connsiteY9" fmla="*/ 28575 h 269082"/>
              <a:gd name="connsiteX10" fmla="*/ 221456 w 673894"/>
              <a:gd name="connsiteY10" fmla="*/ 21432 h 269082"/>
              <a:gd name="connsiteX11" fmla="*/ 233363 w 673894"/>
              <a:gd name="connsiteY11" fmla="*/ 14288 h 269082"/>
              <a:gd name="connsiteX12" fmla="*/ 269081 w 673894"/>
              <a:gd name="connsiteY12" fmla="*/ 9525 h 269082"/>
              <a:gd name="connsiteX13" fmla="*/ 295275 w 673894"/>
              <a:gd name="connsiteY13" fmla="*/ 4763 h 269082"/>
              <a:gd name="connsiteX14" fmla="*/ 302419 w 673894"/>
              <a:gd name="connsiteY14" fmla="*/ 2382 h 269082"/>
              <a:gd name="connsiteX15" fmla="*/ 314325 w 673894"/>
              <a:gd name="connsiteY15" fmla="*/ 0 h 269082"/>
              <a:gd name="connsiteX16" fmla="*/ 366713 w 673894"/>
              <a:gd name="connsiteY16" fmla="*/ 2382 h 269082"/>
              <a:gd name="connsiteX17" fmla="*/ 373856 w 673894"/>
              <a:gd name="connsiteY17" fmla="*/ 4763 h 269082"/>
              <a:gd name="connsiteX18" fmla="*/ 383381 w 673894"/>
              <a:gd name="connsiteY18" fmla="*/ 7144 h 269082"/>
              <a:gd name="connsiteX19" fmla="*/ 400050 w 673894"/>
              <a:gd name="connsiteY19" fmla="*/ 14288 h 269082"/>
              <a:gd name="connsiteX20" fmla="*/ 411956 w 673894"/>
              <a:gd name="connsiteY20" fmla="*/ 19050 h 269082"/>
              <a:gd name="connsiteX21" fmla="*/ 435769 w 673894"/>
              <a:gd name="connsiteY21" fmla="*/ 26194 h 269082"/>
              <a:gd name="connsiteX22" fmla="*/ 464344 w 673894"/>
              <a:gd name="connsiteY22" fmla="*/ 42863 h 269082"/>
              <a:gd name="connsiteX23" fmla="*/ 476250 w 673894"/>
              <a:gd name="connsiteY23" fmla="*/ 50007 h 269082"/>
              <a:gd name="connsiteX24" fmla="*/ 485775 w 673894"/>
              <a:gd name="connsiteY24" fmla="*/ 57150 h 269082"/>
              <a:gd name="connsiteX25" fmla="*/ 500063 w 673894"/>
              <a:gd name="connsiteY25" fmla="*/ 66675 h 269082"/>
              <a:gd name="connsiteX26" fmla="*/ 507206 w 673894"/>
              <a:gd name="connsiteY26" fmla="*/ 71438 h 269082"/>
              <a:gd name="connsiteX27" fmla="*/ 514350 w 673894"/>
              <a:gd name="connsiteY27" fmla="*/ 78582 h 269082"/>
              <a:gd name="connsiteX28" fmla="*/ 545306 w 673894"/>
              <a:gd name="connsiteY28" fmla="*/ 102394 h 269082"/>
              <a:gd name="connsiteX29" fmla="*/ 564356 w 673894"/>
              <a:gd name="connsiteY29" fmla="*/ 121444 h 269082"/>
              <a:gd name="connsiteX30" fmla="*/ 588169 w 673894"/>
              <a:gd name="connsiteY30" fmla="*/ 142875 h 269082"/>
              <a:gd name="connsiteX31" fmla="*/ 597694 w 673894"/>
              <a:gd name="connsiteY31" fmla="*/ 157163 h 269082"/>
              <a:gd name="connsiteX32" fmla="*/ 614363 w 673894"/>
              <a:gd name="connsiteY32" fmla="*/ 178594 h 269082"/>
              <a:gd name="connsiteX33" fmla="*/ 621506 w 673894"/>
              <a:gd name="connsiteY33" fmla="*/ 188119 h 269082"/>
              <a:gd name="connsiteX34" fmla="*/ 638175 w 673894"/>
              <a:gd name="connsiteY34" fmla="*/ 211932 h 269082"/>
              <a:gd name="connsiteX35" fmla="*/ 642938 w 673894"/>
              <a:gd name="connsiteY35" fmla="*/ 221457 h 269082"/>
              <a:gd name="connsiteX36" fmla="*/ 650081 w 673894"/>
              <a:gd name="connsiteY36" fmla="*/ 230982 h 269082"/>
              <a:gd name="connsiteX37" fmla="*/ 664369 w 673894"/>
              <a:gd name="connsiteY37" fmla="*/ 250032 h 269082"/>
              <a:gd name="connsiteX38" fmla="*/ 666750 w 673894"/>
              <a:gd name="connsiteY38" fmla="*/ 257175 h 269082"/>
              <a:gd name="connsiteX39" fmla="*/ 671513 w 673894"/>
              <a:gd name="connsiteY39" fmla="*/ 264319 h 269082"/>
              <a:gd name="connsiteX40" fmla="*/ 673894 w 673894"/>
              <a:gd name="connsiteY40" fmla="*/ 269082 h 269082"/>
              <a:gd name="connsiteX41" fmla="*/ 673894 w 673894"/>
              <a:gd name="connsiteY41" fmla="*/ 269082 h 269082"/>
              <a:gd name="connsiteX0" fmla="*/ 0 w 673894"/>
              <a:gd name="connsiteY0" fmla="*/ 247650 h 269082"/>
              <a:gd name="connsiteX1" fmla="*/ 0 w 673894"/>
              <a:gd name="connsiteY1" fmla="*/ 247650 h 269082"/>
              <a:gd name="connsiteX2" fmla="*/ 126206 w 673894"/>
              <a:gd name="connsiteY2" fmla="*/ 88107 h 269082"/>
              <a:gd name="connsiteX3" fmla="*/ 150019 w 673894"/>
              <a:gd name="connsiteY3" fmla="*/ 66675 h 269082"/>
              <a:gd name="connsiteX4" fmla="*/ 161925 w 673894"/>
              <a:gd name="connsiteY4" fmla="*/ 45244 h 269082"/>
              <a:gd name="connsiteX5" fmla="*/ 173831 w 673894"/>
              <a:gd name="connsiteY5" fmla="*/ 40482 h 269082"/>
              <a:gd name="connsiteX6" fmla="*/ 185738 w 673894"/>
              <a:gd name="connsiteY6" fmla="*/ 33338 h 269082"/>
              <a:gd name="connsiteX7" fmla="*/ 195263 w 673894"/>
              <a:gd name="connsiteY7" fmla="*/ 30957 h 269082"/>
              <a:gd name="connsiteX8" fmla="*/ 202406 w 673894"/>
              <a:gd name="connsiteY8" fmla="*/ 28575 h 269082"/>
              <a:gd name="connsiteX9" fmla="*/ 221456 w 673894"/>
              <a:gd name="connsiteY9" fmla="*/ 21432 h 269082"/>
              <a:gd name="connsiteX10" fmla="*/ 233363 w 673894"/>
              <a:gd name="connsiteY10" fmla="*/ 14288 h 269082"/>
              <a:gd name="connsiteX11" fmla="*/ 269081 w 673894"/>
              <a:gd name="connsiteY11" fmla="*/ 9525 h 269082"/>
              <a:gd name="connsiteX12" fmla="*/ 295275 w 673894"/>
              <a:gd name="connsiteY12" fmla="*/ 4763 h 269082"/>
              <a:gd name="connsiteX13" fmla="*/ 302419 w 673894"/>
              <a:gd name="connsiteY13" fmla="*/ 2382 h 269082"/>
              <a:gd name="connsiteX14" fmla="*/ 314325 w 673894"/>
              <a:gd name="connsiteY14" fmla="*/ 0 h 269082"/>
              <a:gd name="connsiteX15" fmla="*/ 366713 w 673894"/>
              <a:gd name="connsiteY15" fmla="*/ 2382 h 269082"/>
              <a:gd name="connsiteX16" fmla="*/ 373856 w 673894"/>
              <a:gd name="connsiteY16" fmla="*/ 4763 h 269082"/>
              <a:gd name="connsiteX17" fmla="*/ 383381 w 673894"/>
              <a:gd name="connsiteY17" fmla="*/ 7144 h 269082"/>
              <a:gd name="connsiteX18" fmla="*/ 400050 w 673894"/>
              <a:gd name="connsiteY18" fmla="*/ 14288 h 269082"/>
              <a:gd name="connsiteX19" fmla="*/ 411956 w 673894"/>
              <a:gd name="connsiteY19" fmla="*/ 19050 h 269082"/>
              <a:gd name="connsiteX20" fmla="*/ 435769 w 673894"/>
              <a:gd name="connsiteY20" fmla="*/ 26194 h 269082"/>
              <a:gd name="connsiteX21" fmla="*/ 464344 w 673894"/>
              <a:gd name="connsiteY21" fmla="*/ 42863 h 269082"/>
              <a:gd name="connsiteX22" fmla="*/ 476250 w 673894"/>
              <a:gd name="connsiteY22" fmla="*/ 50007 h 269082"/>
              <a:gd name="connsiteX23" fmla="*/ 485775 w 673894"/>
              <a:gd name="connsiteY23" fmla="*/ 57150 h 269082"/>
              <a:gd name="connsiteX24" fmla="*/ 500063 w 673894"/>
              <a:gd name="connsiteY24" fmla="*/ 66675 h 269082"/>
              <a:gd name="connsiteX25" fmla="*/ 507206 w 673894"/>
              <a:gd name="connsiteY25" fmla="*/ 71438 h 269082"/>
              <a:gd name="connsiteX26" fmla="*/ 514350 w 673894"/>
              <a:gd name="connsiteY26" fmla="*/ 78582 h 269082"/>
              <a:gd name="connsiteX27" fmla="*/ 545306 w 673894"/>
              <a:gd name="connsiteY27" fmla="*/ 102394 h 269082"/>
              <a:gd name="connsiteX28" fmla="*/ 564356 w 673894"/>
              <a:gd name="connsiteY28" fmla="*/ 121444 h 269082"/>
              <a:gd name="connsiteX29" fmla="*/ 588169 w 673894"/>
              <a:gd name="connsiteY29" fmla="*/ 142875 h 269082"/>
              <a:gd name="connsiteX30" fmla="*/ 597694 w 673894"/>
              <a:gd name="connsiteY30" fmla="*/ 157163 h 269082"/>
              <a:gd name="connsiteX31" fmla="*/ 614363 w 673894"/>
              <a:gd name="connsiteY31" fmla="*/ 178594 h 269082"/>
              <a:gd name="connsiteX32" fmla="*/ 621506 w 673894"/>
              <a:gd name="connsiteY32" fmla="*/ 188119 h 269082"/>
              <a:gd name="connsiteX33" fmla="*/ 638175 w 673894"/>
              <a:gd name="connsiteY33" fmla="*/ 211932 h 269082"/>
              <a:gd name="connsiteX34" fmla="*/ 642938 w 673894"/>
              <a:gd name="connsiteY34" fmla="*/ 221457 h 269082"/>
              <a:gd name="connsiteX35" fmla="*/ 650081 w 673894"/>
              <a:gd name="connsiteY35" fmla="*/ 230982 h 269082"/>
              <a:gd name="connsiteX36" fmla="*/ 664369 w 673894"/>
              <a:gd name="connsiteY36" fmla="*/ 250032 h 269082"/>
              <a:gd name="connsiteX37" fmla="*/ 666750 w 673894"/>
              <a:gd name="connsiteY37" fmla="*/ 257175 h 269082"/>
              <a:gd name="connsiteX38" fmla="*/ 671513 w 673894"/>
              <a:gd name="connsiteY38" fmla="*/ 264319 h 269082"/>
              <a:gd name="connsiteX39" fmla="*/ 673894 w 673894"/>
              <a:gd name="connsiteY39" fmla="*/ 269082 h 269082"/>
              <a:gd name="connsiteX40" fmla="*/ 673894 w 673894"/>
              <a:gd name="connsiteY40" fmla="*/ 269082 h 269082"/>
              <a:gd name="connsiteX0" fmla="*/ 0 w 673894"/>
              <a:gd name="connsiteY0" fmla="*/ 247650 h 269082"/>
              <a:gd name="connsiteX1" fmla="*/ 0 w 673894"/>
              <a:gd name="connsiteY1" fmla="*/ 247650 h 269082"/>
              <a:gd name="connsiteX2" fmla="*/ 150019 w 673894"/>
              <a:gd name="connsiteY2" fmla="*/ 66675 h 269082"/>
              <a:gd name="connsiteX3" fmla="*/ 161925 w 673894"/>
              <a:gd name="connsiteY3" fmla="*/ 45244 h 269082"/>
              <a:gd name="connsiteX4" fmla="*/ 173831 w 673894"/>
              <a:gd name="connsiteY4" fmla="*/ 40482 h 269082"/>
              <a:gd name="connsiteX5" fmla="*/ 185738 w 673894"/>
              <a:gd name="connsiteY5" fmla="*/ 33338 h 269082"/>
              <a:gd name="connsiteX6" fmla="*/ 195263 w 673894"/>
              <a:gd name="connsiteY6" fmla="*/ 30957 h 269082"/>
              <a:gd name="connsiteX7" fmla="*/ 202406 w 673894"/>
              <a:gd name="connsiteY7" fmla="*/ 28575 h 269082"/>
              <a:gd name="connsiteX8" fmla="*/ 221456 w 673894"/>
              <a:gd name="connsiteY8" fmla="*/ 21432 h 269082"/>
              <a:gd name="connsiteX9" fmla="*/ 233363 w 673894"/>
              <a:gd name="connsiteY9" fmla="*/ 14288 h 269082"/>
              <a:gd name="connsiteX10" fmla="*/ 269081 w 673894"/>
              <a:gd name="connsiteY10" fmla="*/ 9525 h 269082"/>
              <a:gd name="connsiteX11" fmla="*/ 295275 w 673894"/>
              <a:gd name="connsiteY11" fmla="*/ 4763 h 269082"/>
              <a:gd name="connsiteX12" fmla="*/ 302419 w 673894"/>
              <a:gd name="connsiteY12" fmla="*/ 2382 h 269082"/>
              <a:gd name="connsiteX13" fmla="*/ 314325 w 673894"/>
              <a:gd name="connsiteY13" fmla="*/ 0 h 269082"/>
              <a:gd name="connsiteX14" fmla="*/ 366713 w 673894"/>
              <a:gd name="connsiteY14" fmla="*/ 2382 h 269082"/>
              <a:gd name="connsiteX15" fmla="*/ 373856 w 673894"/>
              <a:gd name="connsiteY15" fmla="*/ 4763 h 269082"/>
              <a:gd name="connsiteX16" fmla="*/ 383381 w 673894"/>
              <a:gd name="connsiteY16" fmla="*/ 7144 h 269082"/>
              <a:gd name="connsiteX17" fmla="*/ 400050 w 673894"/>
              <a:gd name="connsiteY17" fmla="*/ 14288 h 269082"/>
              <a:gd name="connsiteX18" fmla="*/ 411956 w 673894"/>
              <a:gd name="connsiteY18" fmla="*/ 19050 h 269082"/>
              <a:gd name="connsiteX19" fmla="*/ 435769 w 673894"/>
              <a:gd name="connsiteY19" fmla="*/ 26194 h 269082"/>
              <a:gd name="connsiteX20" fmla="*/ 464344 w 673894"/>
              <a:gd name="connsiteY20" fmla="*/ 42863 h 269082"/>
              <a:gd name="connsiteX21" fmla="*/ 476250 w 673894"/>
              <a:gd name="connsiteY21" fmla="*/ 50007 h 269082"/>
              <a:gd name="connsiteX22" fmla="*/ 485775 w 673894"/>
              <a:gd name="connsiteY22" fmla="*/ 57150 h 269082"/>
              <a:gd name="connsiteX23" fmla="*/ 500063 w 673894"/>
              <a:gd name="connsiteY23" fmla="*/ 66675 h 269082"/>
              <a:gd name="connsiteX24" fmla="*/ 507206 w 673894"/>
              <a:gd name="connsiteY24" fmla="*/ 71438 h 269082"/>
              <a:gd name="connsiteX25" fmla="*/ 514350 w 673894"/>
              <a:gd name="connsiteY25" fmla="*/ 78582 h 269082"/>
              <a:gd name="connsiteX26" fmla="*/ 545306 w 673894"/>
              <a:gd name="connsiteY26" fmla="*/ 102394 h 269082"/>
              <a:gd name="connsiteX27" fmla="*/ 564356 w 673894"/>
              <a:gd name="connsiteY27" fmla="*/ 121444 h 269082"/>
              <a:gd name="connsiteX28" fmla="*/ 588169 w 673894"/>
              <a:gd name="connsiteY28" fmla="*/ 142875 h 269082"/>
              <a:gd name="connsiteX29" fmla="*/ 597694 w 673894"/>
              <a:gd name="connsiteY29" fmla="*/ 157163 h 269082"/>
              <a:gd name="connsiteX30" fmla="*/ 614363 w 673894"/>
              <a:gd name="connsiteY30" fmla="*/ 178594 h 269082"/>
              <a:gd name="connsiteX31" fmla="*/ 621506 w 673894"/>
              <a:gd name="connsiteY31" fmla="*/ 188119 h 269082"/>
              <a:gd name="connsiteX32" fmla="*/ 638175 w 673894"/>
              <a:gd name="connsiteY32" fmla="*/ 211932 h 269082"/>
              <a:gd name="connsiteX33" fmla="*/ 642938 w 673894"/>
              <a:gd name="connsiteY33" fmla="*/ 221457 h 269082"/>
              <a:gd name="connsiteX34" fmla="*/ 650081 w 673894"/>
              <a:gd name="connsiteY34" fmla="*/ 230982 h 269082"/>
              <a:gd name="connsiteX35" fmla="*/ 664369 w 673894"/>
              <a:gd name="connsiteY35" fmla="*/ 250032 h 269082"/>
              <a:gd name="connsiteX36" fmla="*/ 666750 w 673894"/>
              <a:gd name="connsiteY36" fmla="*/ 257175 h 269082"/>
              <a:gd name="connsiteX37" fmla="*/ 671513 w 673894"/>
              <a:gd name="connsiteY37" fmla="*/ 264319 h 269082"/>
              <a:gd name="connsiteX38" fmla="*/ 673894 w 673894"/>
              <a:gd name="connsiteY38" fmla="*/ 269082 h 269082"/>
              <a:gd name="connsiteX39" fmla="*/ 673894 w 673894"/>
              <a:gd name="connsiteY39"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73831 w 673894"/>
              <a:gd name="connsiteY5" fmla="*/ 40482 h 269082"/>
              <a:gd name="connsiteX6" fmla="*/ 185738 w 673894"/>
              <a:gd name="connsiteY6" fmla="*/ 33338 h 269082"/>
              <a:gd name="connsiteX7" fmla="*/ 195263 w 673894"/>
              <a:gd name="connsiteY7" fmla="*/ 30957 h 269082"/>
              <a:gd name="connsiteX8" fmla="*/ 202406 w 673894"/>
              <a:gd name="connsiteY8" fmla="*/ 28575 h 269082"/>
              <a:gd name="connsiteX9" fmla="*/ 221456 w 673894"/>
              <a:gd name="connsiteY9" fmla="*/ 21432 h 269082"/>
              <a:gd name="connsiteX10" fmla="*/ 233363 w 673894"/>
              <a:gd name="connsiteY10" fmla="*/ 14288 h 269082"/>
              <a:gd name="connsiteX11" fmla="*/ 269081 w 673894"/>
              <a:gd name="connsiteY11" fmla="*/ 9525 h 269082"/>
              <a:gd name="connsiteX12" fmla="*/ 295275 w 673894"/>
              <a:gd name="connsiteY12" fmla="*/ 4763 h 269082"/>
              <a:gd name="connsiteX13" fmla="*/ 302419 w 673894"/>
              <a:gd name="connsiteY13" fmla="*/ 2382 h 269082"/>
              <a:gd name="connsiteX14" fmla="*/ 314325 w 673894"/>
              <a:gd name="connsiteY14" fmla="*/ 0 h 269082"/>
              <a:gd name="connsiteX15" fmla="*/ 366713 w 673894"/>
              <a:gd name="connsiteY15" fmla="*/ 2382 h 269082"/>
              <a:gd name="connsiteX16" fmla="*/ 373856 w 673894"/>
              <a:gd name="connsiteY16" fmla="*/ 4763 h 269082"/>
              <a:gd name="connsiteX17" fmla="*/ 383381 w 673894"/>
              <a:gd name="connsiteY17" fmla="*/ 7144 h 269082"/>
              <a:gd name="connsiteX18" fmla="*/ 400050 w 673894"/>
              <a:gd name="connsiteY18" fmla="*/ 14288 h 269082"/>
              <a:gd name="connsiteX19" fmla="*/ 411956 w 673894"/>
              <a:gd name="connsiteY19" fmla="*/ 19050 h 269082"/>
              <a:gd name="connsiteX20" fmla="*/ 435769 w 673894"/>
              <a:gd name="connsiteY20" fmla="*/ 26194 h 269082"/>
              <a:gd name="connsiteX21" fmla="*/ 464344 w 673894"/>
              <a:gd name="connsiteY21" fmla="*/ 42863 h 269082"/>
              <a:gd name="connsiteX22" fmla="*/ 476250 w 673894"/>
              <a:gd name="connsiteY22" fmla="*/ 50007 h 269082"/>
              <a:gd name="connsiteX23" fmla="*/ 485775 w 673894"/>
              <a:gd name="connsiteY23" fmla="*/ 57150 h 269082"/>
              <a:gd name="connsiteX24" fmla="*/ 500063 w 673894"/>
              <a:gd name="connsiteY24" fmla="*/ 66675 h 269082"/>
              <a:gd name="connsiteX25" fmla="*/ 507206 w 673894"/>
              <a:gd name="connsiteY25" fmla="*/ 71438 h 269082"/>
              <a:gd name="connsiteX26" fmla="*/ 514350 w 673894"/>
              <a:gd name="connsiteY26" fmla="*/ 78582 h 269082"/>
              <a:gd name="connsiteX27" fmla="*/ 545306 w 673894"/>
              <a:gd name="connsiteY27" fmla="*/ 102394 h 269082"/>
              <a:gd name="connsiteX28" fmla="*/ 564356 w 673894"/>
              <a:gd name="connsiteY28" fmla="*/ 121444 h 269082"/>
              <a:gd name="connsiteX29" fmla="*/ 588169 w 673894"/>
              <a:gd name="connsiteY29" fmla="*/ 142875 h 269082"/>
              <a:gd name="connsiteX30" fmla="*/ 597694 w 673894"/>
              <a:gd name="connsiteY30" fmla="*/ 157163 h 269082"/>
              <a:gd name="connsiteX31" fmla="*/ 614363 w 673894"/>
              <a:gd name="connsiteY31" fmla="*/ 178594 h 269082"/>
              <a:gd name="connsiteX32" fmla="*/ 621506 w 673894"/>
              <a:gd name="connsiteY32" fmla="*/ 188119 h 269082"/>
              <a:gd name="connsiteX33" fmla="*/ 638175 w 673894"/>
              <a:gd name="connsiteY33" fmla="*/ 211932 h 269082"/>
              <a:gd name="connsiteX34" fmla="*/ 642938 w 673894"/>
              <a:gd name="connsiteY34" fmla="*/ 221457 h 269082"/>
              <a:gd name="connsiteX35" fmla="*/ 650081 w 673894"/>
              <a:gd name="connsiteY35" fmla="*/ 230982 h 269082"/>
              <a:gd name="connsiteX36" fmla="*/ 664369 w 673894"/>
              <a:gd name="connsiteY36" fmla="*/ 250032 h 269082"/>
              <a:gd name="connsiteX37" fmla="*/ 666750 w 673894"/>
              <a:gd name="connsiteY37" fmla="*/ 257175 h 269082"/>
              <a:gd name="connsiteX38" fmla="*/ 671513 w 673894"/>
              <a:gd name="connsiteY38" fmla="*/ 264319 h 269082"/>
              <a:gd name="connsiteX39" fmla="*/ 673894 w 673894"/>
              <a:gd name="connsiteY39" fmla="*/ 269082 h 269082"/>
              <a:gd name="connsiteX40" fmla="*/ 673894 w 673894"/>
              <a:gd name="connsiteY40"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21456 w 673894"/>
              <a:gd name="connsiteY8" fmla="*/ 21432 h 269082"/>
              <a:gd name="connsiteX9" fmla="*/ 233363 w 673894"/>
              <a:gd name="connsiteY9" fmla="*/ 14288 h 269082"/>
              <a:gd name="connsiteX10" fmla="*/ 269081 w 673894"/>
              <a:gd name="connsiteY10" fmla="*/ 9525 h 269082"/>
              <a:gd name="connsiteX11" fmla="*/ 295275 w 673894"/>
              <a:gd name="connsiteY11" fmla="*/ 4763 h 269082"/>
              <a:gd name="connsiteX12" fmla="*/ 302419 w 673894"/>
              <a:gd name="connsiteY12" fmla="*/ 2382 h 269082"/>
              <a:gd name="connsiteX13" fmla="*/ 314325 w 673894"/>
              <a:gd name="connsiteY13" fmla="*/ 0 h 269082"/>
              <a:gd name="connsiteX14" fmla="*/ 366713 w 673894"/>
              <a:gd name="connsiteY14" fmla="*/ 2382 h 269082"/>
              <a:gd name="connsiteX15" fmla="*/ 373856 w 673894"/>
              <a:gd name="connsiteY15" fmla="*/ 4763 h 269082"/>
              <a:gd name="connsiteX16" fmla="*/ 383381 w 673894"/>
              <a:gd name="connsiteY16" fmla="*/ 7144 h 269082"/>
              <a:gd name="connsiteX17" fmla="*/ 400050 w 673894"/>
              <a:gd name="connsiteY17" fmla="*/ 14288 h 269082"/>
              <a:gd name="connsiteX18" fmla="*/ 411956 w 673894"/>
              <a:gd name="connsiteY18" fmla="*/ 19050 h 269082"/>
              <a:gd name="connsiteX19" fmla="*/ 435769 w 673894"/>
              <a:gd name="connsiteY19" fmla="*/ 26194 h 269082"/>
              <a:gd name="connsiteX20" fmla="*/ 464344 w 673894"/>
              <a:gd name="connsiteY20" fmla="*/ 42863 h 269082"/>
              <a:gd name="connsiteX21" fmla="*/ 476250 w 673894"/>
              <a:gd name="connsiteY21" fmla="*/ 50007 h 269082"/>
              <a:gd name="connsiteX22" fmla="*/ 485775 w 673894"/>
              <a:gd name="connsiteY22" fmla="*/ 57150 h 269082"/>
              <a:gd name="connsiteX23" fmla="*/ 500063 w 673894"/>
              <a:gd name="connsiteY23" fmla="*/ 66675 h 269082"/>
              <a:gd name="connsiteX24" fmla="*/ 507206 w 673894"/>
              <a:gd name="connsiteY24" fmla="*/ 71438 h 269082"/>
              <a:gd name="connsiteX25" fmla="*/ 514350 w 673894"/>
              <a:gd name="connsiteY25" fmla="*/ 78582 h 269082"/>
              <a:gd name="connsiteX26" fmla="*/ 545306 w 673894"/>
              <a:gd name="connsiteY26" fmla="*/ 102394 h 269082"/>
              <a:gd name="connsiteX27" fmla="*/ 564356 w 673894"/>
              <a:gd name="connsiteY27" fmla="*/ 121444 h 269082"/>
              <a:gd name="connsiteX28" fmla="*/ 588169 w 673894"/>
              <a:gd name="connsiteY28" fmla="*/ 142875 h 269082"/>
              <a:gd name="connsiteX29" fmla="*/ 597694 w 673894"/>
              <a:gd name="connsiteY29" fmla="*/ 157163 h 269082"/>
              <a:gd name="connsiteX30" fmla="*/ 614363 w 673894"/>
              <a:gd name="connsiteY30" fmla="*/ 178594 h 269082"/>
              <a:gd name="connsiteX31" fmla="*/ 621506 w 673894"/>
              <a:gd name="connsiteY31" fmla="*/ 188119 h 269082"/>
              <a:gd name="connsiteX32" fmla="*/ 638175 w 673894"/>
              <a:gd name="connsiteY32" fmla="*/ 211932 h 269082"/>
              <a:gd name="connsiteX33" fmla="*/ 642938 w 673894"/>
              <a:gd name="connsiteY33" fmla="*/ 221457 h 269082"/>
              <a:gd name="connsiteX34" fmla="*/ 650081 w 673894"/>
              <a:gd name="connsiteY34" fmla="*/ 230982 h 269082"/>
              <a:gd name="connsiteX35" fmla="*/ 664369 w 673894"/>
              <a:gd name="connsiteY35" fmla="*/ 250032 h 269082"/>
              <a:gd name="connsiteX36" fmla="*/ 666750 w 673894"/>
              <a:gd name="connsiteY36" fmla="*/ 257175 h 269082"/>
              <a:gd name="connsiteX37" fmla="*/ 671513 w 673894"/>
              <a:gd name="connsiteY37" fmla="*/ 264319 h 269082"/>
              <a:gd name="connsiteX38" fmla="*/ 673894 w 673894"/>
              <a:gd name="connsiteY38" fmla="*/ 269082 h 269082"/>
              <a:gd name="connsiteX39" fmla="*/ 673894 w 673894"/>
              <a:gd name="connsiteY39"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33363 w 673894"/>
              <a:gd name="connsiteY8" fmla="*/ 14288 h 269082"/>
              <a:gd name="connsiteX9" fmla="*/ 269081 w 673894"/>
              <a:gd name="connsiteY9" fmla="*/ 9525 h 269082"/>
              <a:gd name="connsiteX10" fmla="*/ 295275 w 673894"/>
              <a:gd name="connsiteY10" fmla="*/ 4763 h 269082"/>
              <a:gd name="connsiteX11" fmla="*/ 302419 w 673894"/>
              <a:gd name="connsiteY11" fmla="*/ 2382 h 269082"/>
              <a:gd name="connsiteX12" fmla="*/ 314325 w 673894"/>
              <a:gd name="connsiteY12" fmla="*/ 0 h 269082"/>
              <a:gd name="connsiteX13" fmla="*/ 366713 w 673894"/>
              <a:gd name="connsiteY13" fmla="*/ 2382 h 269082"/>
              <a:gd name="connsiteX14" fmla="*/ 373856 w 673894"/>
              <a:gd name="connsiteY14" fmla="*/ 4763 h 269082"/>
              <a:gd name="connsiteX15" fmla="*/ 383381 w 673894"/>
              <a:gd name="connsiteY15" fmla="*/ 7144 h 269082"/>
              <a:gd name="connsiteX16" fmla="*/ 400050 w 673894"/>
              <a:gd name="connsiteY16" fmla="*/ 14288 h 269082"/>
              <a:gd name="connsiteX17" fmla="*/ 411956 w 673894"/>
              <a:gd name="connsiteY17" fmla="*/ 19050 h 269082"/>
              <a:gd name="connsiteX18" fmla="*/ 435769 w 673894"/>
              <a:gd name="connsiteY18" fmla="*/ 26194 h 269082"/>
              <a:gd name="connsiteX19" fmla="*/ 464344 w 673894"/>
              <a:gd name="connsiteY19" fmla="*/ 42863 h 269082"/>
              <a:gd name="connsiteX20" fmla="*/ 476250 w 673894"/>
              <a:gd name="connsiteY20" fmla="*/ 50007 h 269082"/>
              <a:gd name="connsiteX21" fmla="*/ 485775 w 673894"/>
              <a:gd name="connsiteY21" fmla="*/ 57150 h 269082"/>
              <a:gd name="connsiteX22" fmla="*/ 500063 w 673894"/>
              <a:gd name="connsiteY22" fmla="*/ 66675 h 269082"/>
              <a:gd name="connsiteX23" fmla="*/ 507206 w 673894"/>
              <a:gd name="connsiteY23" fmla="*/ 71438 h 269082"/>
              <a:gd name="connsiteX24" fmla="*/ 514350 w 673894"/>
              <a:gd name="connsiteY24" fmla="*/ 78582 h 269082"/>
              <a:gd name="connsiteX25" fmla="*/ 545306 w 673894"/>
              <a:gd name="connsiteY25" fmla="*/ 102394 h 269082"/>
              <a:gd name="connsiteX26" fmla="*/ 564356 w 673894"/>
              <a:gd name="connsiteY26" fmla="*/ 121444 h 269082"/>
              <a:gd name="connsiteX27" fmla="*/ 588169 w 673894"/>
              <a:gd name="connsiteY27" fmla="*/ 142875 h 269082"/>
              <a:gd name="connsiteX28" fmla="*/ 597694 w 673894"/>
              <a:gd name="connsiteY28" fmla="*/ 157163 h 269082"/>
              <a:gd name="connsiteX29" fmla="*/ 614363 w 673894"/>
              <a:gd name="connsiteY29" fmla="*/ 178594 h 269082"/>
              <a:gd name="connsiteX30" fmla="*/ 621506 w 673894"/>
              <a:gd name="connsiteY30" fmla="*/ 188119 h 269082"/>
              <a:gd name="connsiteX31" fmla="*/ 638175 w 673894"/>
              <a:gd name="connsiteY31" fmla="*/ 211932 h 269082"/>
              <a:gd name="connsiteX32" fmla="*/ 642938 w 673894"/>
              <a:gd name="connsiteY32" fmla="*/ 221457 h 269082"/>
              <a:gd name="connsiteX33" fmla="*/ 650081 w 673894"/>
              <a:gd name="connsiteY33" fmla="*/ 230982 h 269082"/>
              <a:gd name="connsiteX34" fmla="*/ 664369 w 673894"/>
              <a:gd name="connsiteY34" fmla="*/ 250032 h 269082"/>
              <a:gd name="connsiteX35" fmla="*/ 666750 w 673894"/>
              <a:gd name="connsiteY35" fmla="*/ 257175 h 269082"/>
              <a:gd name="connsiteX36" fmla="*/ 671513 w 673894"/>
              <a:gd name="connsiteY36" fmla="*/ 264319 h 269082"/>
              <a:gd name="connsiteX37" fmla="*/ 673894 w 673894"/>
              <a:gd name="connsiteY37" fmla="*/ 269082 h 269082"/>
              <a:gd name="connsiteX38" fmla="*/ 673894 w 673894"/>
              <a:gd name="connsiteY38"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33363 w 673894"/>
              <a:gd name="connsiteY8" fmla="*/ 14288 h 269082"/>
              <a:gd name="connsiteX9" fmla="*/ 247650 w 673894"/>
              <a:gd name="connsiteY9" fmla="*/ 9525 h 269082"/>
              <a:gd name="connsiteX10" fmla="*/ 269081 w 673894"/>
              <a:gd name="connsiteY10" fmla="*/ 9525 h 269082"/>
              <a:gd name="connsiteX11" fmla="*/ 295275 w 673894"/>
              <a:gd name="connsiteY11" fmla="*/ 4763 h 269082"/>
              <a:gd name="connsiteX12" fmla="*/ 302419 w 673894"/>
              <a:gd name="connsiteY12" fmla="*/ 2382 h 269082"/>
              <a:gd name="connsiteX13" fmla="*/ 314325 w 673894"/>
              <a:gd name="connsiteY13" fmla="*/ 0 h 269082"/>
              <a:gd name="connsiteX14" fmla="*/ 366713 w 673894"/>
              <a:gd name="connsiteY14" fmla="*/ 2382 h 269082"/>
              <a:gd name="connsiteX15" fmla="*/ 373856 w 673894"/>
              <a:gd name="connsiteY15" fmla="*/ 4763 h 269082"/>
              <a:gd name="connsiteX16" fmla="*/ 383381 w 673894"/>
              <a:gd name="connsiteY16" fmla="*/ 7144 h 269082"/>
              <a:gd name="connsiteX17" fmla="*/ 400050 w 673894"/>
              <a:gd name="connsiteY17" fmla="*/ 14288 h 269082"/>
              <a:gd name="connsiteX18" fmla="*/ 411956 w 673894"/>
              <a:gd name="connsiteY18" fmla="*/ 19050 h 269082"/>
              <a:gd name="connsiteX19" fmla="*/ 435769 w 673894"/>
              <a:gd name="connsiteY19" fmla="*/ 26194 h 269082"/>
              <a:gd name="connsiteX20" fmla="*/ 464344 w 673894"/>
              <a:gd name="connsiteY20" fmla="*/ 42863 h 269082"/>
              <a:gd name="connsiteX21" fmla="*/ 476250 w 673894"/>
              <a:gd name="connsiteY21" fmla="*/ 50007 h 269082"/>
              <a:gd name="connsiteX22" fmla="*/ 485775 w 673894"/>
              <a:gd name="connsiteY22" fmla="*/ 57150 h 269082"/>
              <a:gd name="connsiteX23" fmla="*/ 500063 w 673894"/>
              <a:gd name="connsiteY23" fmla="*/ 66675 h 269082"/>
              <a:gd name="connsiteX24" fmla="*/ 507206 w 673894"/>
              <a:gd name="connsiteY24" fmla="*/ 71438 h 269082"/>
              <a:gd name="connsiteX25" fmla="*/ 514350 w 673894"/>
              <a:gd name="connsiteY25" fmla="*/ 78582 h 269082"/>
              <a:gd name="connsiteX26" fmla="*/ 545306 w 673894"/>
              <a:gd name="connsiteY26" fmla="*/ 102394 h 269082"/>
              <a:gd name="connsiteX27" fmla="*/ 564356 w 673894"/>
              <a:gd name="connsiteY27" fmla="*/ 121444 h 269082"/>
              <a:gd name="connsiteX28" fmla="*/ 588169 w 673894"/>
              <a:gd name="connsiteY28" fmla="*/ 142875 h 269082"/>
              <a:gd name="connsiteX29" fmla="*/ 597694 w 673894"/>
              <a:gd name="connsiteY29" fmla="*/ 157163 h 269082"/>
              <a:gd name="connsiteX30" fmla="*/ 614363 w 673894"/>
              <a:gd name="connsiteY30" fmla="*/ 178594 h 269082"/>
              <a:gd name="connsiteX31" fmla="*/ 621506 w 673894"/>
              <a:gd name="connsiteY31" fmla="*/ 188119 h 269082"/>
              <a:gd name="connsiteX32" fmla="*/ 638175 w 673894"/>
              <a:gd name="connsiteY32" fmla="*/ 211932 h 269082"/>
              <a:gd name="connsiteX33" fmla="*/ 642938 w 673894"/>
              <a:gd name="connsiteY33" fmla="*/ 221457 h 269082"/>
              <a:gd name="connsiteX34" fmla="*/ 650081 w 673894"/>
              <a:gd name="connsiteY34" fmla="*/ 230982 h 269082"/>
              <a:gd name="connsiteX35" fmla="*/ 664369 w 673894"/>
              <a:gd name="connsiteY35" fmla="*/ 250032 h 269082"/>
              <a:gd name="connsiteX36" fmla="*/ 666750 w 673894"/>
              <a:gd name="connsiteY36" fmla="*/ 257175 h 269082"/>
              <a:gd name="connsiteX37" fmla="*/ 671513 w 673894"/>
              <a:gd name="connsiteY37" fmla="*/ 264319 h 269082"/>
              <a:gd name="connsiteX38" fmla="*/ 673894 w 673894"/>
              <a:gd name="connsiteY38" fmla="*/ 269082 h 269082"/>
              <a:gd name="connsiteX39" fmla="*/ 673894 w 673894"/>
              <a:gd name="connsiteY39"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47650 w 673894"/>
              <a:gd name="connsiteY8" fmla="*/ 9525 h 269082"/>
              <a:gd name="connsiteX9" fmla="*/ 269081 w 673894"/>
              <a:gd name="connsiteY9" fmla="*/ 9525 h 269082"/>
              <a:gd name="connsiteX10" fmla="*/ 295275 w 673894"/>
              <a:gd name="connsiteY10" fmla="*/ 4763 h 269082"/>
              <a:gd name="connsiteX11" fmla="*/ 302419 w 673894"/>
              <a:gd name="connsiteY11" fmla="*/ 2382 h 269082"/>
              <a:gd name="connsiteX12" fmla="*/ 314325 w 673894"/>
              <a:gd name="connsiteY12" fmla="*/ 0 h 269082"/>
              <a:gd name="connsiteX13" fmla="*/ 366713 w 673894"/>
              <a:gd name="connsiteY13" fmla="*/ 2382 h 269082"/>
              <a:gd name="connsiteX14" fmla="*/ 373856 w 673894"/>
              <a:gd name="connsiteY14" fmla="*/ 4763 h 269082"/>
              <a:gd name="connsiteX15" fmla="*/ 383381 w 673894"/>
              <a:gd name="connsiteY15" fmla="*/ 7144 h 269082"/>
              <a:gd name="connsiteX16" fmla="*/ 400050 w 673894"/>
              <a:gd name="connsiteY16" fmla="*/ 14288 h 269082"/>
              <a:gd name="connsiteX17" fmla="*/ 411956 w 673894"/>
              <a:gd name="connsiteY17" fmla="*/ 19050 h 269082"/>
              <a:gd name="connsiteX18" fmla="*/ 435769 w 673894"/>
              <a:gd name="connsiteY18" fmla="*/ 26194 h 269082"/>
              <a:gd name="connsiteX19" fmla="*/ 464344 w 673894"/>
              <a:gd name="connsiteY19" fmla="*/ 42863 h 269082"/>
              <a:gd name="connsiteX20" fmla="*/ 476250 w 673894"/>
              <a:gd name="connsiteY20" fmla="*/ 50007 h 269082"/>
              <a:gd name="connsiteX21" fmla="*/ 485775 w 673894"/>
              <a:gd name="connsiteY21" fmla="*/ 57150 h 269082"/>
              <a:gd name="connsiteX22" fmla="*/ 500063 w 673894"/>
              <a:gd name="connsiteY22" fmla="*/ 66675 h 269082"/>
              <a:gd name="connsiteX23" fmla="*/ 507206 w 673894"/>
              <a:gd name="connsiteY23" fmla="*/ 71438 h 269082"/>
              <a:gd name="connsiteX24" fmla="*/ 514350 w 673894"/>
              <a:gd name="connsiteY24" fmla="*/ 78582 h 269082"/>
              <a:gd name="connsiteX25" fmla="*/ 545306 w 673894"/>
              <a:gd name="connsiteY25" fmla="*/ 102394 h 269082"/>
              <a:gd name="connsiteX26" fmla="*/ 564356 w 673894"/>
              <a:gd name="connsiteY26" fmla="*/ 121444 h 269082"/>
              <a:gd name="connsiteX27" fmla="*/ 588169 w 673894"/>
              <a:gd name="connsiteY27" fmla="*/ 142875 h 269082"/>
              <a:gd name="connsiteX28" fmla="*/ 597694 w 673894"/>
              <a:gd name="connsiteY28" fmla="*/ 157163 h 269082"/>
              <a:gd name="connsiteX29" fmla="*/ 614363 w 673894"/>
              <a:gd name="connsiteY29" fmla="*/ 178594 h 269082"/>
              <a:gd name="connsiteX30" fmla="*/ 621506 w 673894"/>
              <a:gd name="connsiteY30" fmla="*/ 188119 h 269082"/>
              <a:gd name="connsiteX31" fmla="*/ 638175 w 673894"/>
              <a:gd name="connsiteY31" fmla="*/ 211932 h 269082"/>
              <a:gd name="connsiteX32" fmla="*/ 642938 w 673894"/>
              <a:gd name="connsiteY32" fmla="*/ 221457 h 269082"/>
              <a:gd name="connsiteX33" fmla="*/ 650081 w 673894"/>
              <a:gd name="connsiteY33" fmla="*/ 230982 h 269082"/>
              <a:gd name="connsiteX34" fmla="*/ 664369 w 673894"/>
              <a:gd name="connsiteY34" fmla="*/ 250032 h 269082"/>
              <a:gd name="connsiteX35" fmla="*/ 666750 w 673894"/>
              <a:gd name="connsiteY35" fmla="*/ 257175 h 269082"/>
              <a:gd name="connsiteX36" fmla="*/ 671513 w 673894"/>
              <a:gd name="connsiteY36" fmla="*/ 264319 h 269082"/>
              <a:gd name="connsiteX37" fmla="*/ 673894 w 673894"/>
              <a:gd name="connsiteY37" fmla="*/ 269082 h 269082"/>
              <a:gd name="connsiteX38" fmla="*/ 673894 w 673894"/>
              <a:gd name="connsiteY38"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69081 w 673894"/>
              <a:gd name="connsiteY8" fmla="*/ 9525 h 269082"/>
              <a:gd name="connsiteX9" fmla="*/ 295275 w 673894"/>
              <a:gd name="connsiteY9" fmla="*/ 4763 h 269082"/>
              <a:gd name="connsiteX10" fmla="*/ 302419 w 673894"/>
              <a:gd name="connsiteY10" fmla="*/ 2382 h 269082"/>
              <a:gd name="connsiteX11" fmla="*/ 314325 w 673894"/>
              <a:gd name="connsiteY11" fmla="*/ 0 h 269082"/>
              <a:gd name="connsiteX12" fmla="*/ 366713 w 673894"/>
              <a:gd name="connsiteY12" fmla="*/ 2382 h 269082"/>
              <a:gd name="connsiteX13" fmla="*/ 373856 w 673894"/>
              <a:gd name="connsiteY13" fmla="*/ 4763 h 269082"/>
              <a:gd name="connsiteX14" fmla="*/ 383381 w 673894"/>
              <a:gd name="connsiteY14" fmla="*/ 7144 h 269082"/>
              <a:gd name="connsiteX15" fmla="*/ 400050 w 673894"/>
              <a:gd name="connsiteY15" fmla="*/ 14288 h 269082"/>
              <a:gd name="connsiteX16" fmla="*/ 411956 w 673894"/>
              <a:gd name="connsiteY16" fmla="*/ 19050 h 269082"/>
              <a:gd name="connsiteX17" fmla="*/ 435769 w 673894"/>
              <a:gd name="connsiteY17" fmla="*/ 26194 h 269082"/>
              <a:gd name="connsiteX18" fmla="*/ 464344 w 673894"/>
              <a:gd name="connsiteY18" fmla="*/ 42863 h 269082"/>
              <a:gd name="connsiteX19" fmla="*/ 476250 w 673894"/>
              <a:gd name="connsiteY19" fmla="*/ 50007 h 269082"/>
              <a:gd name="connsiteX20" fmla="*/ 485775 w 673894"/>
              <a:gd name="connsiteY20" fmla="*/ 57150 h 269082"/>
              <a:gd name="connsiteX21" fmla="*/ 500063 w 673894"/>
              <a:gd name="connsiteY21" fmla="*/ 66675 h 269082"/>
              <a:gd name="connsiteX22" fmla="*/ 507206 w 673894"/>
              <a:gd name="connsiteY22" fmla="*/ 71438 h 269082"/>
              <a:gd name="connsiteX23" fmla="*/ 514350 w 673894"/>
              <a:gd name="connsiteY23" fmla="*/ 78582 h 269082"/>
              <a:gd name="connsiteX24" fmla="*/ 545306 w 673894"/>
              <a:gd name="connsiteY24" fmla="*/ 102394 h 269082"/>
              <a:gd name="connsiteX25" fmla="*/ 564356 w 673894"/>
              <a:gd name="connsiteY25" fmla="*/ 121444 h 269082"/>
              <a:gd name="connsiteX26" fmla="*/ 588169 w 673894"/>
              <a:gd name="connsiteY26" fmla="*/ 142875 h 269082"/>
              <a:gd name="connsiteX27" fmla="*/ 597694 w 673894"/>
              <a:gd name="connsiteY27" fmla="*/ 157163 h 269082"/>
              <a:gd name="connsiteX28" fmla="*/ 614363 w 673894"/>
              <a:gd name="connsiteY28" fmla="*/ 178594 h 269082"/>
              <a:gd name="connsiteX29" fmla="*/ 621506 w 673894"/>
              <a:gd name="connsiteY29" fmla="*/ 188119 h 269082"/>
              <a:gd name="connsiteX30" fmla="*/ 638175 w 673894"/>
              <a:gd name="connsiteY30" fmla="*/ 211932 h 269082"/>
              <a:gd name="connsiteX31" fmla="*/ 642938 w 673894"/>
              <a:gd name="connsiteY31" fmla="*/ 221457 h 269082"/>
              <a:gd name="connsiteX32" fmla="*/ 650081 w 673894"/>
              <a:gd name="connsiteY32" fmla="*/ 230982 h 269082"/>
              <a:gd name="connsiteX33" fmla="*/ 664369 w 673894"/>
              <a:gd name="connsiteY33" fmla="*/ 250032 h 269082"/>
              <a:gd name="connsiteX34" fmla="*/ 666750 w 673894"/>
              <a:gd name="connsiteY34" fmla="*/ 257175 h 269082"/>
              <a:gd name="connsiteX35" fmla="*/ 671513 w 673894"/>
              <a:gd name="connsiteY35" fmla="*/ 264319 h 269082"/>
              <a:gd name="connsiteX36" fmla="*/ 673894 w 673894"/>
              <a:gd name="connsiteY36" fmla="*/ 269082 h 269082"/>
              <a:gd name="connsiteX37" fmla="*/ 673894 w 673894"/>
              <a:gd name="connsiteY37"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95275 w 673894"/>
              <a:gd name="connsiteY8" fmla="*/ 4763 h 269082"/>
              <a:gd name="connsiteX9" fmla="*/ 302419 w 673894"/>
              <a:gd name="connsiteY9" fmla="*/ 2382 h 269082"/>
              <a:gd name="connsiteX10" fmla="*/ 314325 w 673894"/>
              <a:gd name="connsiteY10" fmla="*/ 0 h 269082"/>
              <a:gd name="connsiteX11" fmla="*/ 366713 w 673894"/>
              <a:gd name="connsiteY11" fmla="*/ 2382 h 269082"/>
              <a:gd name="connsiteX12" fmla="*/ 373856 w 673894"/>
              <a:gd name="connsiteY12" fmla="*/ 4763 h 269082"/>
              <a:gd name="connsiteX13" fmla="*/ 383381 w 673894"/>
              <a:gd name="connsiteY13" fmla="*/ 7144 h 269082"/>
              <a:gd name="connsiteX14" fmla="*/ 400050 w 673894"/>
              <a:gd name="connsiteY14" fmla="*/ 14288 h 269082"/>
              <a:gd name="connsiteX15" fmla="*/ 411956 w 673894"/>
              <a:gd name="connsiteY15" fmla="*/ 19050 h 269082"/>
              <a:gd name="connsiteX16" fmla="*/ 435769 w 673894"/>
              <a:gd name="connsiteY16" fmla="*/ 26194 h 269082"/>
              <a:gd name="connsiteX17" fmla="*/ 464344 w 673894"/>
              <a:gd name="connsiteY17" fmla="*/ 42863 h 269082"/>
              <a:gd name="connsiteX18" fmla="*/ 476250 w 673894"/>
              <a:gd name="connsiteY18" fmla="*/ 50007 h 269082"/>
              <a:gd name="connsiteX19" fmla="*/ 485775 w 673894"/>
              <a:gd name="connsiteY19" fmla="*/ 57150 h 269082"/>
              <a:gd name="connsiteX20" fmla="*/ 500063 w 673894"/>
              <a:gd name="connsiteY20" fmla="*/ 66675 h 269082"/>
              <a:gd name="connsiteX21" fmla="*/ 507206 w 673894"/>
              <a:gd name="connsiteY21" fmla="*/ 71438 h 269082"/>
              <a:gd name="connsiteX22" fmla="*/ 514350 w 673894"/>
              <a:gd name="connsiteY22" fmla="*/ 78582 h 269082"/>
              <a:gd name="connsiteX23" fmla="*/ 545306 w 673894"/>
              <a:gd name="connsiteY23" fmla="*/ 102394 h 269082"/>
              <a:gd name="connsiteX24" fmla="*/ 564356 w 673894"/>
              <a:gd name="connsiteY24" fmla="*/ 121444 h 269082"/>
              <a:gd name="connsiteX25" fmla="*/ 588169 w 673894"/>
              <a:gd name="connsiteY25" fmla="*/ 142875 h 269082"/>
              <a:gd name="connsiteX26" fmla="*/ 597694 w 673894"/>
              <a:gd name="connsiteY26" fmla="*/ 157163 h 269082"/>
              <a:gd name="connsiteX27" fmla="*/ 614363 w 673894"/>
              <a:gd name="connsiteY27" fmla="*/ 178594 h 269082"/>
              <a:gd name="connsiteX28" fmla="*/ 621506 w 673894"/>
              <a:gd name="connsiteY28" fmla="*/ 188119 h 269082"/>
              <a:gd name="connsiteX29" fmla="*/ 638175 w 673894"/>
              <a:gd name="connsiteY29" fmla="*/ 211932 h 269082"/>
              <a:gd name="connsiteX30" fmla="*/ 642938 w 673894"/>
              <a:gd name="connsiteY30" fmla="*/ 221457 h 269082"/>
              <a:gd name="connsiteX31" fmla="*/ 650081 w 673894"/>
              <a:gd name="connsiteY31" fmla="*/ 230982 h 269082"/>
              <a:gd name="connsiteX32" fmla="*/ 664369 w 673894"/>
              <a:gd name="connsiteY32" fmla="*/ 250032 h 269082"/>
              <a:gd name="connsiteX33" fmla="*/ 666750 w 673894"/>
              <a:gd name="connsiteY33" fmla="*/ 257175 h 269082"/>
              <a:gd name="connsiteX34" fmla="*/ 671513 w 673894"/>
              <a:gd name="connsiteY34" fmla="*/ 264319 h 269082"/>
              <a:gd name="connsiteX35" fmla="*/ 673894 w 673894"/>
              <a:gd name="connsiteY35" fmla="*/ 269082 h 269082"/>
              <a:gd name="connsiteX36" fmla="*/ 673894 w 673894"/>
              <a:gd name="connsiteY36" fmla="*/ 269082 h 269082"/>
              <a:gd name="connsiteX0" fmla="*/ 0 w 673894"/>
              <a:gd name="connsiteY0" fmla="*/ 247650 h 269082"/>
              <a:gd name="connsiteX1" fmla="*/ 0 w 673894"/>
              <a:gd name="connsiteY1" fmla="*/ 247650 h 269082"/>
              <a:gd name="connsiteX2" fmla="*/ 150019 w 673894"/>
              <a:gd name="connsiteY2" fmla="*/ 66675 h 269082"/>
              <a:gd name="connsiteX3" fmla="*/ 157163 w 673894"/>
              <a:gd name="connsiteY3" fmla="*/ 59532 h 269082"/>
              <a:gd name="connsiteX4" fmla="*/ 161925 w 673894"/>
              <a:gd name="connsiteY4" fmla="*/ 45244 h 269082"/>
              <a:gd name="connsiteX5" fmla="*/ 185738 w 673894"/>
              <a:gd name="connsiteY5" fmla="*/ 33338 h 269082"/>
              <a:gd name="connsiteX6" fmla="*/ 195263 w 673894"/>
              <a:gd name="connsiteY6" fmla="*/ 30957 h 269082"/>
              <a:gd name="connsiteX7" fmla="*/ 202406 w 673894"/>
              <a:gd name="connsiteY7" fmla="*/ 28575 h 269082"/>
              <a:gd name="connsiteX8" fmla="*/ 295275 w 673894"/>
              <a:gd name="connsiteY8" fmla="*/ 4763 h 269082"/>
              <a:gd name="connsiteX9" fmla="*/ 314325 w 673894"/>
              <a:gd name="connsiteY9" fmla="*/ 0 h 269082"/>
              <a:gd name="connsiteX10" fmla="*/ 366713 w 673894"/>
              <a:gd name="connsiteY10" fmla="*/ 2382 h 269082"/>
              <a:gd name="connsiteX11" fmla="*/ 373856 w 673894"/>
              <a:gd name="connsiteY11" fmla="*/ 4763 h 269082"/>
              <a:gd name="connsiteX12" fmla="*/ 383381 w 673894"/>
              <a:gd name="connsiteY12" fmla="*/ 7144 h 269082"/>
              <a:gd name="connsiteX13" fmla="*/ 400050 w 673894"/>
              <a:gd name="connsiteY13" fmla="*/ 14288 h 269082"/>
              <a:gd name="connsiteX14" fmla="*/ 411956 w 673894"/>
              <a:gd name="connsiteY14" fmla="*/ 19050 h 269082"/>
              <a:gd name="connsiteX15" fmla="*/ 435769 w 673894"/>
              <a:gd name="connsiteY15" fmla="*/ 26194 h 269082"/>
              <a:gd name="connsiteX16" fmla="*/ 464344 w 673894"/>
              <a:gd name="connsiteY16" fmla="*/ 42863 h 269082"/>
              <a:gd name="connsiteX17" fmla="*/ 476250 w 673894"/>
              <a:gd name="connsiteY17" fmla="*/ 50007 h 269082"/>
              <a:gd name="connsiteX18" fmla="*/ 485775 w 673894"/>
              <a:gd name="connsiteY18" fmla="*/ 57150 h 269082"/>
              <a:gd name="connsiteX19" fmla="*/ 500063 w 673894"/>
              <a:gd name="connsiteY19" fmla="*/ 66675 h 269082"/>
              <a:gd name="connsiteX20" fmla="*/ 507206 w 673894"/>
              <a:gd name="connsiteY20" fmla="*/ 71438 h 269082"/>
              <a:gd name="connsiteX21" fmla="*/ 514350 w 673894"/>
              <a:gd name="connsiteY21" fmla="*/ 78582 h 269082"/>
              <a:gd name="connsiteX22" fmla="*/ 545306 w 673894"/>
              <a:gd name="connsiteY22" fmla="*/ 102394 h 269082"/>
              <a:gd name="connsiteX23" fmla="*/ 564356 w 673894"/>
              <a:gd name="connsiteY23" fmla="*/ 121444 h 269082"/>
              <a:gd name="connsiteX24" fmla="*/ 588169 w 673894"/>
              <a:gd name="connsiteY24" fmla="*/ 142875 h 269082"/>
              <a:gd name="connsiteX25" fmla="*/ 597694 w 673894"/>
              <a:gd name="connsiteY25" fmla="*/ 157163 h 269082"/>
              <a:gd name="connsiteX26" fmla="*/ 614363 w 673894"/>
              <a:gd name="connsiteY26" fmla="*/ 178594 h 269082"/>
              <a:gd name="connsiteX27" fmla="*/ 621506 w 673894"/>
              <a:gd name="connsiteY27" fmla="*/ 188119 h 269082"/>
              <a:gd name="connsiteX28" fmla="*/ 638175 w 673894"/>
              <a:gd name="connsiteY28" fmla="*/ 211932 h 269082"/>
              <a:gd name="connsiteX29" fmla="*/ 642938 w 673894"/>
              <a:gd name="connsiteY29" fmla="*/ 221457 h 269082"/>
              <a:gd name="connsiteX30" fmla="*/ 650081 w 673894"/>
              <a:gd name="connsiteY30" fmla="*/ 230982 h 269082"/>
              <a:gd name="connsiteX31" fmla="*/ 664369 w 673894"/>
              <a:gd name="connsiteY31" fmla="*/ 250032 h 269082"/>
              <a:gd name="connsiteX32" fmla="*/ 666750 w 673894"/>
              <a:gd name="connsiteY32" fmla="*/ 257175 h 269082"/>
              <a:gd name="connsiteX33" fmla="*/ 671513 w 673894"/>
              <a:gd name="connsiteY33" fmla="*/ 264319 h 269082"/>
              <a:gd name="connsiteX34" fmla="*/ 673894 w 673894"/>
              <a:gd name="connsiteY34" fmla="*/ 269082 h 269082"/>
              <a:gd name="connsiteX35" fmla="*/ 673894 w 673894"/>
              <a:gd name="connsiteY35" fmla="*/ 269082 h 269082"/>
              <a:gd name="connsiteX0" fmla="*/ 0 w 673894"/>
              <a:gd name="connsiteY0" fmla="*/ 245718 h 267150"/>
              <a:gd name="connsiteX1" fmla="*/ 0 w 673894"/>
              <a:gd name="connsiteY1" fmla="*/ 245718 h 267150"/>
              <a:gd name="connsiteX2" fmla="*/ 150019 w 673894"/>
              <a:gd name="connsiteY2" fmla="*/ 64743 h 267150"/>
              <a:gd name="connsiteX3" fmla="*/ 157163 w 673894"/>
              <a:gd name="connsiteY3" fmla="*/ 57600 h 267150"/>
              <a:gd name="connsiteX4" fmla="*/ 161925 w 673894"/>
              <a:gd name="connsiteY4" fmla="*/ 43312 h 267150"/>
              <a:gd name="connsiteX5" fmla="*/ 185738 w 673894"/>
              <a:gd name="connsiteY5" fmla="*/ 31406 h 267150"/>
              <a:gd name="connsiteX6" fmla="*/ 195263 w 673894"/>
              <a:gd name="connsiteY6" fmla="*/ 29025 h 267150"/>
              <a:gd name="connsiteX7" fmla="*/ 202406 w 673894"/>
              <a:gd name="connsiteY7" fmla="*/ 26643 h 267150"/>
              <a:gd name="connsiteX8" fmla="*/ 295275 w 673894"/>
              <a:gd name="connsiteY8" fmla="*/ 2831 h 267150"/>
              <a:gd name="connsiteX9" fmla="*/ 366713 w 673894"/>
              <a:gd name="connsiteY9" fmla="*/ 450 h 267150"/>
              <a:gd name="connsiteX10" fmla="*/ 373856 w 673894"/>
              <a:gd name="connsiteY10" fmla="*/ 2831 h 267150"/>
              <a:gd name="connsiteX11" fmla="*/ 383381 w 673894"/>
              <a:gd name="connsiteY11" fmla="*/ 5212 h 267150"/>
              <a:gd name="connsiteX12" fmla="*/ 400050 w 673894"/>
              <a:gd name="connsiteY12" fmla="*/ 12356 h 267150"/>
              <a:gd name="connsiteX13" fmla="*/ 411956 w 673894"/>
              <a:gd name="connsiteY13" fmla="*/ 17118 h 267150"/>
              <a:gd name="connsiteX14" fmla="*/ 435769 w 673894"/>
              <a:gd name="connsiteY14" fmla="*/ 24262 h 267150"/>
              <a:gd name="connsiteX15" fmla="*/ 464344 w 673894"/>
              <a:gd name="connsiteY15" fmla="*/ 40931 h 267150"/>
              <a:gd name="connsiteX16" fmla="*/ 476250 w 673894"/>
              <a:gd name="connsiteY16" fmla="*/ 48075 h 267150"/>
              <a:gd name="connsiteX17" fmla="*/ 485775 w 673894"/>
              <a:gd name="connsiteY17" fmla="*/ 55218 h 267150"/>
              <a:gd name="connsiteX18" fmla="*/ 500063 w 673894"/>
              <a:gd name="connsiteY18" fmla="*/ 64743 h 267150"/>
              <a:gd name="connsiteX19" fmla="*/ 507206 w 673894"/>
              <a:gd name="connsiteY19" fmla="*/ 69506 h 267150"/>
              <a:gd name="connsiteX20" fmla="*/ 514350 w 673894"/>
              <a:gd name="connsiteY20" fmla="*/ 76650 h 267150"/>
              <a:gd name="connsiteX21" fmla="*/ 545306 w 673894"/>
              <a:gd name="connsiteY21" fmla="*/ 100462 h 267150"/>
              <a:gd name="connsiteX22" fmla="*/ 564356 w 673894"/>
              <a:gd name="connsiteY22" fmla="*/ 119512 h 267150"/>
              <a:gd name="connsiteX23" fmla="*/ 588169 w 673894"/>
              <a:gd name="connsiteY23" fmla="*/ 140943 h 267150"/>
              <a:gd name="connsiteX24" fmla="*/ 597694 w 673894"/>
              <a:gd name="connsiteY24" fmla="*/ 155231 h 267150"/>
              <a:gd name="connsiteX25" fmla="*/ 614363 w 673894"/>
              <a:gd name="connsiteY25" fmla="*/ 176662 h 267150"/>
              <a:gd name="connsiteX26" fmla="*/ 621506 w 673894"/>
              <a:gd name="connsiteY26" fmla="*/ 186187 h 267150"/>
              <a:gd name="connsiteX27" fmla="*/ 638175 w 673894"/>
              <a:gd name="connsiteY27" fmla="*/ 210000 h 267150"/>
              <a:gd name="connsiteX28" fmla="*/ 642938 w 673894"/>
              <a:gd name="connsiteY28" fmla="*/ 219525 h 267150"/>
              <a:gd name="connsiteX29" fmla="*/ 650081 w 673894"/>
              <a:gd name="connsiteY29" fmla="*/ 229050 h 267150"/>
              <a:gd name="connsiteX30" fmla="*/ 664369 w 673894"/>
              <a:gd name="connsiteY30" fmla="*/ 248100 h 267150"/>
              <a:gd name="connsiteX31" fmla="*/ 666750 w 673894"/>
              <a:gd name="connsiteY31" fmla="*/ 255243 h 267150"/>
              <a:gd name="connsiteX32" fmla="*/ 671513 w 673894"/>
              <a:gd name="connsiteY32" fmla="*/ 262387 h 267150"/>
              <a:gd name="connsiteX33" fmla="*/ 673894 w 673894"/>
              <a:gd name="connsiteY33" fmla="*/ 267150 h 267150"/>
              <a:gd name="connsiteX34" fmla="*/ 673894 w 673894"/>
              <a:gd name="connsiteY34" fmla="*/ 267150 h 267150"/>
              <a:gd name="connsiteX0" fmla="*/ 0 w 673894"/>
              <a:gd name="connsiteY0" fmla="*/ 246667 h 268099"/>
              <a:gd name="connsiteX1" fmla="*/ 0 w 673894"/>
              <a:gd name="connsiteY1" fmla="*/ 246667 h 268099"/>
              <a:gd name="connsiteX2" fmla="*/ 150019 w 673894"/>
              <a:gd name="connsiteY2" fmla="*/ 65692 h 268099"/>
              <a:gd name="connsiteX3" fmla="*/ 157163 w 673894"/>
              <a:gd name="connsiteY3" fmla="*/ 58549 h 268099"/>
              <a:gd name="connsiteX4" fmla="*/ 161925 w 673894"/>
              <a:gd name="connsiteY4" fmla="*/ 44261 h 268099"/>
              <a:gd name="connsiteX5" fmla="*/ 185738 w 673894"/>
              <a:gd name="connsiteY5" fmla="*/ 32355 h 268099"/>
              <a:gd name="connsiteX6" fmla="*/ 195263 w 673894"/>
              <a:gd name="connsiteY6" fmla="*/ 29974 h 268099"/>
              <a:gd name="connsiteX7" fmla="*/ 202406 w 673894"/>
              <a:gd name="connsiteY7" fmla="*/ 27592 h 268099"/>
              <a:gd name="connsiteX8" fmla="*/ 366713 w 673894"/>
              <a:gd name="connsiteY8" fmla="*/ 1399 h 268099"/>
              <a:gd name="connsiteX9" fmla="*/ 373856 w 673894"/>
              <a:gd name="connsiteY9" fmla="*/ 3780 h 268099"/>
              <a:gd name="connsiteX10" fmla="*/ 383381 w 673894"/>
              <a:gd name="connsiteY10" fmla="*/ 6161 h 268099"/>
              <a:gd name="connsiteX11" fmla="*/ 400050 w 673894"/>
              <a:gd name="connsiteY11" fmla="*/ 13305 h 268099"/>
              <a:gd name="connsiteX12" fmla="*/ 411956 w 673894"/>
              <a:gd name="connsiteY12" fmla="*/ 18067 h 268099"/>
              <a:gd name="connsiteX13" fmla="*/ 435769 w 673894"/>
              <a:gd name="connsiteY13" fmla="*/ 25211 h 268099"/>
              <a:gd name="connsiteX14" fmla="*/ 464344 w 673894"/>
              <a:gd name="connsiteY14" fmla="*/ 41880 h 268099"/>
              <a:gd name="connsiteX15" fmla="*/ 476250 w 673894"/>
              <a:gd name="connsiteY15" fmla="*/ 49024 h 268099"/>
              <a:gd name="connsiteX16" fmla="*/ 485775 w 673894"/>
              <a:gd name="connsiteY16" fmla="*/ 56167 h 268099"/>
              <a:gd name="connsiteX17" fmla="*/ 500063 w 673894"/>
              <a:gd name="connsiteY17" fmla="*/ 65692 h 268099"/>
              <a:gd name="connsiteX18" fmla="*/ 507206 w 673894"/>
              <a:gd name="connsiteY18" fmla="*/ 70455 h 268099"/>
              <a:gd name="connsiteX19" fmla="*/ 514350 w 673894"/>
              <a:gd name="connsiteY19" fmla="*/ 77599 h 268099"/>
              <a:gd name="connsiteX20" fmla="*/ 545306 w 673894"/>
              <a:gd name="connsiteY20" fmla="*/ 101411 h 268099"/>
              <a:gd name="connsiteX21" fmla="*/ 564356 w 673894"/>
              <a:gd name="connsiteY21" fmla="*/ 120461 h 268099"/>
              <a:gd name="connsiteX22" fmla="*/ 588169 w 673894"/>
              <a:gd name="connsiteY22" fmla="*/ 141892 h 268099"/>
              <a:gd name="connsiteX23" fmla="*/ 597694 w 673894"/>
              <a:gd name="connsiteY23" fmla="*/ 156180 h 268099"/>
              <a:gd name="connsiteX24" fmla="*/ 614363 w 673894"/>
              <a:gd name="connsiteY24" fmla="*/ 177611 h 268099"/>
              <a:gd name="connsiteX25" fmla="*/ 621506 w 673894"/>
              <a:gd name="connsiteY25" fmla="*/ 187136 h 268099"/>
              <a:gd name="connsiteX26" fmla="*/ 638175 w 673894"/>
              <a:gd name="connsiteY26" fmla="*/ 210949 h 268099"/>
              <a:gd name="connsiteX27" fmla="*/ 642938 w 673894"/>
              <a:gd name="connsiteY27" fmla="*/ 220474 h 268099"/>
              <a:gd name="connsiteX28" fmla="*/ 650081 w 673894"/>
              <a:gd name="connsiteY28" fmla="*/ 229999 h 268099"/>
              <a:gd name="connsiteX29" fmla="*/ 664369 w 673894"/>
              <a:gd name="connsiteY29" fmla="*/ 249049 h 268099"/>
              <a:gd name="connsiteX30" fmla="*/ 666750 w 673894"/>
              <a:gd name="connsiteY30" fmla="*/ 256192 h 268099"/>
              <a:gd name="connsiteX31" fmla="*/ 671513 w 673894"/>
              <a:gd name="connsiteY31" fmla="*/ 263336 h 268099"/>
              <a:gd name="connsiteX32" fmla="*/ 673894 w 673894"/>
              <a:gd name="connsiteY32" fmla="*/ 268099 h 268099"/>
              <a:gd name="connsiteX33" fmla="*/ 673894 w 673894"/>
              <a:gd name="connsiteY33" fmla="*/ 268099 h 268099"/>
              <a:gd name="connsiteX0" fmla="*/ 0 w 673894"/>
              <a:gd name="connsiteY0" fmla="*/ 246837 h 268269"/>
              <a:gd name="connsiteX1" fmla="*/ 0 w 673894"/>
              <a:gd name="connsiteY1" fmla="*/ 246837 h 268269"/>
              <a:gd name="connsiteX2" fmla="*/ 150019 w 673894"/>
              <a:gd name="connsiteY2" fmla="*/ 65862 h 268269"/>
              <a:gd name="connsiteX3" fmla="*/ 157163 w 673894"/>
              <a:gd name="connsiteY3" fmla="*/ 58719 h 268269"/>
              <a:gd name="connsiteX4" fmla="*/ 161925 w 673894"/>
              <a:gd name="connsiteY4" fmla="*/ 44431 h 268269"/>
              <a:gd name="connsiteX5" fmla="*/ 185738 w 673894"/>
              <a:gd name="connsiteY5" fmla="*/ 32525 h 268269"/>
              <a:gd name="connsiteX6" fmla="*/ 195263 w 673894"/>
              <a:gd name="connsiteY6" fmla="*/ 30144 h 268269"/>
              <a:gd name="connsiteX7" fmla="*/ 366713 w 673894"/>
              <a:gd name="connsiteY7" fmla="*/ 1569 h 268269"/>
              <a:gd name="connsiteX8" fmla="*/ 373856 w 673894"/>
              <a:gd name="connsiteY8" fmla="*/ 3950 h 268269"/>
              <a:gd name="connsiteX9" fmla="*/ 383381 w 673894"/>
              <a:gd name="connsiteY9" fmla="*/ 6331 h 268269"/>
              <a:gd name="connsiteX10" fmla="*/ 400050 w 673894"/>
              <a:gd name="connsiteY10" fmla="*/ 13475 h 268269"/>
              <a:gd name="connsiteX11" fmla="*/ 411956 w 673894"/>
              <a:gd name="connsiteY11" fmla="*/ 18237 h 268269"/>
              <a:gd name="connsiteX12" fmla="*/ 435769 w 673894"/>
              <a:gd name="connsiteY12" fmla="*/ 25381 h 268269"/>
              <a:gd name="connsiteX13" fmla="*/ 464344 w 673894"/>
              <a:gd name="connsiteY13" fmla="*/ 42050 h 268269"/>
              <a:gd name="connsiteX14" fmla="*/ 476250 w 673894"/>
              <a:gd name="connsiteY14" fmla="*/ 49194 h 268269"/>
              <a:gd name="connsiteX15" fmla="*/ 485775 w 673894"/>
              <a:gd name="connsiteY15" fmla="*/ 56337 h 268269"/>
              <a:gd name="connsiteX16" fmla="*/ 500063 w 673894"/>
              <a:gd name="connsiteY16" fmla="*/ 65862 h 268269"/>
              <a:gd name="connsiteX17" fmla="*/ 507206 w 673894"/>
              <a:gd name="connsiteY17" fmla="*/ 70625 h 268269"/>
              <a:gd name="connsiteX18" fmla="*/ 514350 w 673894"/>
              <a:gd name="connsiteY18" fmla="*/ 77769 h 268269"/>
              <a:gd name="connsiteX19" fmla="*/ 545306 w 673894"/>
              <a:gd name="connsiteY19" fmla="*/ 101581 h 268269"/>
              <a:gd name="connsiteX20" fmla="*/ 564356 w 673894"/>
              <a:gd name="connsiteY20" fmla="*/ 120631 h 268269"/>
              <a:gd name="connsiteX21" fmla="*/ 588169 w 673894"/>
              <a:gd name="connsiteY21" fmla="*/ 142062 h 268269"/>
              <a:gd name="connsiteX22" fmla="*/ 597694 w 673894"/>
              <a:gd name="connsiteY22" fmla="*/ 156350 h 268269"/>
              <a:gd name="connsiteX23" fmla="*/ 614363 w 673894"/>
              <a:gd name="connsiteY23" fmla="*/ 177781 h 268269"/>
              <a:gd name="connsiteX24" fmla="*/ 621506 w 673894"/>
              <a:gd name="connsiteY24" fmla="*/ 187306 h 268269"/>
              <a:gd name="connsiteX25" fmla="*/ 638175 w 673894"/>
              <a:gd name="connsiteY25" fmla="*/ 211119 h 268269"/>
              <a:gd name="connsiteX26" fmla="*/ 642938 w 673894"/>
              <a:gd name="connsiteY26" fmla="*/ 220644 h 268269"/>
              <a:gd name="connsiteX27" fmla="*/ 650081 w 673894"/>
              <a:gd name="connsiteY27" fmla="*/ 230169 h 268269"/>
              <a:gd name="connsiteX28" fmla="*/ 664369 w 673894"/>
              <a:gd name="connsiteY28" fmla="*/ 249219 h 268269"/>
              <a:gd name="connsiteX29" fmla="*/ 666750 w 673894"/>
              <a:gd name="connsiteY29" fmla="*/ 256362 h 268269"/>
              <a:gd name="connsiteX30" fmla="*/ 671513 w 673894"/>
              <a:gd name="connsiteY30" fmla="*/ 263506 h 268269"/>
              <a:gd name="connsiteX31" fmla="*/ 673894 w 673894"/>
              <a:gd name="connsiteY31" fmla="*/ 268269 h 268269"/>
              <a:gd name="connsiteX32" fmla="*/ 673894 w 673894"/>
              <a:gd name="connsiteY32" fmla="*/ 268269 h 268269"/>
              <a:gd name="connsiteX0" fmla="*/ 0 w 673894"/>
              <a:gd name="connsiteY0" fmla="*/ 247006 h 268438"/>
              <a:gd name="connsiteX1" fmla="*/ 0 w 673894"/>
              <a:gd name="connsiteY1" fmla="*/ 247006 h 268438"/>
              <a:gd name="connsiteX2" fmla="*/ 150019 w 673894"/>
              <a:gd name="connsiteY2" fmla="*/ 66031 h 268438"/>
              <a:gd name="connsiteX3" fmla="*/ 157163 w 673894"/>
              <a:gd name="connsiteY3" fmla="*/ 58888 h 268438"/>
              <a:gd name="connsiteX4" fmla="*/ 161925 w 673894"/>
              <a:gd name="connsiteY4" fmla="*/ 44600 h 268438"/>
              <a:gd name="connsiteX5" fmla="*/ 185738 w 673894"/>
              <a:gd name="connsiteY5" fmla="*/ 32694 h 268438"/>
              <a:gd name="connsiteX6" fmla="*/ 366713 w 673894"/>
              <a:gd name="connsiteY6" fmla="*/ 1738 h 268438"/>
              <a:gd name="connsiteX7" fmla="*/ 373856 w 673894"/>
              <a:gd name="connsiteY7" fmla="*/ 4119 h 268438"/>
              <a:gd name="connsiteX8" fmla="*/ 383381 w 673894"/>
              <a:gd name="connsiteY8" fmla="*/ 6500 h 268438"/>
              <a:gd name="connsiteX9" fmla="*/ 400050 w 673894"/>
              <a:gd name="connsiteY9" fmla="*/ 13644 h 268438"/>
              <a:gd name="connsiteX10" fmla="*/ 411956 w 673894"/>
              <a:gd name="connsiteY10" fmla="*/ 18406 h 268438"/>
              <a:gd name="connsiteX11" fmla="*/ 435769 w 673894"/>
              <a:gd name="connsiteY11" fmla="*/ 25550 h 268438"/>
              <a:gd name="connsiteX12" fmla="*/ 464344 w 673894"/>
              <a:gd name="connsiteY12" fmla="*/ 42219 h 268438"/>
              <a:gd name="connsiteX13" fmla="*/ 476250 w 673894"/>
              <a:gd name="connsiteY13" fmla="*/ 49363 h 268438"/>
              <a:gd name="connsiteX14" fmla="*/ 485775 w 673894"/>
              <a:gd name="connsiteY14" fmla="*/ 56506 h 268438"/>
              <a:gd name="connsiteX15" fmla="*/ 500063 w 673894"/>
              <a:gd name="connsiteY15" fmla="*/ 66031 h 268438"/>
              <a:gd name="connsiteX16" fmla="*/ 507206 w 673894"/>
              <a:gd name="connsiteY16" fmla="*/ 70794 h 268438"/>
              <a:gd name="connsiteX17" fmla="*/ 514350 w 673894"/>
              <a:gd name="connsiteY17" fmla="*/ 77938 h 268438"/>
              <a:gd name="connsiteX18" fmla="*/ 545306 w 673894"/>
              <a:gd name="connsiteY18" fmla="*/ 101750 h 268438"/>
              <a:gd name="connsiteX19" fmla="*/ 564356 w 673894"/>
              <a:gd name="connsiteY19" fmla="*/ 120800 h 268438"/>
              <a:gd name="connsiteX20" fmla="*/ 588169 w 673894"/>
              <a:gd name="connsiteY20" fmla="*/ 142231 h 268438"/>
              <a:gd name="connsiteX21" fmla="*/ 597694 w 673894"/>
              <a:gd name="connsiteY21" fmla="*/ 156519 h 268438"/>
              <a:gd name="connsiteX22" fmla="*/ 614363 w 673894"/>
              <a:gd name="connsiteY22" fmla="*/ 177950 h 268438"/>
              <a:gd name="connsiteX23" fmla="*/ 621506 w 673894"/>
              <a:gd name="connsiteY23" fmla="*/ 187475 h 268438"/>
              <a:gd name="connsiteX24" fmla="*/ 638175 w 673894"/>
              <a:gd name="connsiteY24" fmla="*/ 211288 h 268438"/>
              <a:gd name="connsiteX25" fmla="*/ 642938 w 673894"/>
              <a:gd name="connsiteY25" fmla="*/ 220813 h 268438"/>
              <a:gd name="connsiteX26" fmla="*/ 650081 w 673894"/>
              <a:gd name="connsiteY26" fmla="*/ 230338 h 268438"/>
              <a:gd name="connsiteX27" fmla="*/ 664369 w 673894"/>
              <a:gd name="connsiteY27" fmla="*/ 249388 h 268438"/>
              <a:gd name="connsiteX28" fmla="*/ 666750 w 673894"/>
              <a:gd name="connsiteY28" fmla="*/ 256531 h 268438"/>
              <a:gd name="connsiteX29" fmla="*/ 671513 w 673894"/>
              <a:gd name="connsiteY29" fmla="*/ 263675 h 268438"/>
              <a:gd name="connsiteX30" fmla="*/ 673894 w 673894"/>
              <a:gd name="connsiteY30" fmla="*/ 268438 h 268438"/>
              <a:gd name="connsiteX31" fmla="*/ 673894 w 673894"/>
              <a:gd name="connsiteY31" fmla="*/ 268438 h 268438"/>
              <a:gd name="connsiteX0" fmla="*/ 0 w 673894"/>
              <a:gd name="connsiteY0" fmla="*/ 247867 h 269299"/>
              <a:gd name="connsiteX1" fmla="*/ 0 w 673894"/>
              <a:gd name="connsiteY1" fmla="*/ 247867 h 269299"/>
              <a:gd name="connsiteX2" fmla="*/ 150019 w 673894"/>
              <a:gd name="connsiteY2" fmla="*/ 66892 h 269299"/>
              <a:gd name="connsiteX3" fmla="*/ 157163 w 673894"/>
              <a:gd name="connsiteY3" fmla="*/ 59749 h 269299"/>
              <a:gd name="connsiteX4" fmla="*/ 161925 w 673894"/>
              <a:gd name="connsiteY4" fmla="*/ 45461 h 269299"/>
              <a:gd name="connsiteX5" fmla="*/ 366713 w 673894"/>
              <a:gd name="connsiteY5" fmla="*/ 2599 h 269299"/>
              <a:gd name="connsiteX6" fmla="*/ 373856 w 673894"/>
              <a:gd name="connsiteY6" fmla="*/ 4980 h 269299"/>
              <a:gd name="connsiteX7" fmla="*/ 383381 w 673894"/>
              <a:gd name="connsiteY7" fmla="*/ 7361 h 269299"/>
              <a:gd name="connsiteX8" fmla="*/ 400050 w 673894"/>
              <a:gd name="connsiteY8" fmla="*/ 14505 h 269299"/>
              <a:gd name="connsiteX9" fmla="*/ 411956 w 673894"/>
              <a:gd name="connsiteY9" fmla="*/ 19267 h 269299"/>
              <a:gd name="connsiteX10" fmla="*/ 435769 w 673894"/>
              <a:gd name="connsiteY10" fmla="*/ 26411 h 269299"/>
              <a:gd name="connsiteX11" fmla="*/ 464344 w 673894"/>
              <a:gd name="connsiteY11" fmla="*/ 43080 h 269299"/>
              <a:gd name="connsiteX12" fmla="*/ 476250 w 673894"/>
              <a:gd name="connsiteY12" fmla="*/ 50224 h 269299"/>
              <a:gd name="connsiteX13" fmla="*/ 485775 w 673894"/>
              <a:gd name="connsiteY13" fmla="*/ 57367 h 269299"/>
              <a:gd name="connsiteX14" fmla="*/ 500063 w 673894"/>
              <a:gd name="connsiteY14" fmla="*/ 66892 h 269299"/>
              <a:gd name="connsiteX15" fmla="*/ 507206 w 673894"/>
              <a:gd name="connsiteY15" fmla="*/ 71655 h 269299"/>
              <a:gd name="connsiteX16" fmla="*/ 514350 w 673894"/>
              <a:gd name="connsiteY16" fmla="*/ 78799 h 269299"/>
              <a:gd name="connsiteX17" fmla="*/ 545306 w 673894"/>
              <a:gd name="connsiteY17" fmla="*/ 102611 h 269299"/>
              <a:gd name="connsiteX18" fmla="*/ 564356 w 673894"/>
              <a:gd name="connsiteY18" fmla="*/ 121661 h 269299"/>
              <a:gd name="connsiteX19" fmla="*/ 588169 w 673894"/>
              <a:gd name="connsiteY19" fmla="*/ 143092 h 269299"/>
              <a:gd name="connsiteX20" fmla="*/ 597694 w 673894"/>
              <a:gd name="connsiteY20" fmla="*/ 157380 h 269299"/>
              <a:gd name="connsiteX21" fmla="*/ 614363 w 673894"/>
              <a:gd name="connsiteY21" fmla="*/ 178811 h 269299"/>
              <a:gd name="connsiteX22" fmla="*/ 621506 w 673894"/>
              <a:gd name="connsiteY22" fmla="*/ 188336 h 269299"/>
              <a:gd name="connsiteX23" fmla="*/ 638175 w 673894"/>
              <a:gd name="connsiteY23" fmla="*/ 212149 h 269299"/>
              <a:gd name="connsiteX24" fmla="*/ 642938 w 673894"/>
              <a:gd name="connsiteY24" fmla="*/ 221674 h 269299"/>
              <a:gd name="connsiteX25" fmla="*/ 650081 w 673894"/>
              <a:gd name="connsiteY25" fmla="*/ 231199 h 269299"/>
              <a:gd name="connsiteX26" fmla="*/ 664369 w 673894"/>
              <a:gd name="connsiteY26" fmla="*/ 250249 h 269299"/>
              <a:gd name="connsiteX27" fmla="*/ 666750 w 673894"/>
              <a:gd name="connsiteY27" fmla="*/ 257392 h 269299"/>
              <a:gd name="connsiteX28" fmla="*/ 671513 w 673894"/>
              <a:gd name="connsiteY28" fmla="*/ 264536 h 269299"/>
              <a:gd name="connsiteX29" fmla="*/ 673894 w 673894"/>
              <a:gd name="connsiteY29" fmla="*/ 269299 h 269299"/>
              <a:gd name="connsiteX30" fmla="*/ 673894 w 673894"/>
              <a:gd name="connsiteY30" fmla="*/ 269299 h 269299"/>
              <a:gd name="connsiteX0" fmla="*/ 0 w 673894"/>
              <a:gd name="connsiteY0" fmla="*/ 248910 h 270342"/>
              <a:gd name="connsiteX1" fmla="*/ 0 w 673894"/>
              <a:gd name="connsiteY1" fmla="*/ 248910 h 270342"/>
              <a:gd name="connsiteX2" fmla="*/ 150019 w 673894"/>
              <a:gd name="connsiteY2" fmla="*/ 67935 h 270342"/>
              <a:gd name="connsiteX3" fmla="*/ 157163 w 673894"/>
              <a:gd name="connsiteY3" fmla="*/ 60792 h 270342"/>
              <a:gd name="connsiteX4" fmla="*/ 366713 w 673894"/>
              <a:gd name="connsiteY4" fmla="*/ 3642 h 270342"/>
              <a:gd name="connsiteX5" fmla="*/ 373856 w 673894"/>
              <a:gd name="connsiteY5" fmla="*/ 6023 h 270342"/>
              <a:gd name="connsiteX6" fmla="*/ 383381 w 673894"/>
              <a:gd name="connsiteY6" fmla="*/ 8404 h 270342"/>
              <a:gd name="connsiteX7" fmla="*/ 400050 w 673894"/>
              <a:gd name="connsiteY7" fmla="*/ 15548 h 270342"/>
              <a:gd name="connsiteX8" fmla="*/ 411956 w 673894"/>
              <a:gd name="connsiteY8" fmla="*/ 20310 h 270342"/>
              <a:gd name="connsiteX9" fmla="*/ 435769 w 673894"/>
              <a:gd name="connsiteY9" fmla="*/ 27454 h 270342"/>
              <a:gd name="connsiteX10" fmla="*/ 464344 w 673894"/>
              <a:gd name="connsiteY10" fmla="*/ 44123 h 270342"/>
              <a:gd name="connsiteX11" fmla="*/ 476250 w 673894"/>
              <a:gd name="connsiteY11" fmla="*/ 51267 h 270342"/>
              <a:gd name="connsiteX12" fmla="*/ 485775 w 673894"/>
              <a:gd name="connsiteY12" fmla="*/ 58410 h 270342"/>
              <a:gd name="connsiteX13" fmla="*/ 500063 w 673894"/>
              <a:gd name="connsiteY13" fmla="*/ 67935 h 270342"/>
              <a:gd name="connsiteX14" fmla="*/ 507206 w 673894"/>
              <a:gd name="connsiteY14" fmla="*/ 72698 h 270342"/>
              <a:gd name="connsiteX15" fmla="*/ 514350 w 673894"/>
              <a:gd name="connsiteY15" fmla="*/ 79842 h 270342"/>
              <a:gd name="connsiteX16" fmla="*/ 545306 w 673894"/>
              <a:gd name="connsiteY16" fmla="*/ 103654 h 270342"/>
              <a:gd name="connsiteX17" fmla="*/ 564356 w 673894"/>
              <a:gd name="connsiteY17" fmla="*/ 122704 h 270342"/>
              <a:gd name="connsiteX18" fmla="*/ 588169 w 673894"/>
              <a:gd name="connsiteY18" fmla="*/ 144135 h 270342"/>
              <a:gd name="connsiteX19" fmla="*/ 597694 w 673894"/>
              <a:gd name="connsiteY19" fmla="*/ 158423 h 270342"/>
              <a:gd name="connsiteX20" fmla="*/ 614363 w 673894"/>
              <a:gd name="connsiteY20" fmla="*/ 179854 h 270342"/>
              <a:gd name="connsiteX21" fmla="*/ 621506 w 673894"/>
              <a:gd name="connsiteY21" fmla="*/ 189379 h 270342"/>
              <a:gd name="connsiteX22" fmla="*/ 638175 w 673894"/>
              <a:gd name="connsiteY22" fmla="*/ 213192 h 270342"/>
              <a:gd name="connsiteX23" fmla="*/ 642938 w 673894"/>
              <a:gd name="connsiteY23" fmla="*/ 222717 h 270342"/>
              <a:gd name="connsiteX24" fmla="*/ 650081 w 673894"/>
              <a:gd name="connsiteY24" fmla="*/ 232242 h 270342"/>
              <a:gd name="connsiteX25" fmla="*/ 664369 w 673894"/>
              <a:gd name="connsiteY25" fmla="*/ 251292 h 270342"/>
              <a:gd name="connsiteX26" fmla="*/ 666750 w 673894"/>
              <a:gd name="connsiteY26" fmla="*/ 258435 h 270342"/>
              <a:gd name="connsiteX27" fmla="*/ 671513 w 673894"/>
              <a:gd name="connsiteY27" fmla="*/ 265579 h 270342"/>
              <a:gd name="connsiteX28" fmla="*/ 673894 w 673894"/>
              <a:gd name="connsiteY28" fmla="*/ 270342 h 270342"/>
              <a:gd name="connsiteX29" fmla="*/ 673894 w 673894"/>
              <a:gd name="connsiteY29" fmla="*/ 270342 h 270342"/>
              <a:gd name="connsiteX0" fmla="*/ 0 w 673894"/>
              <a:gd name="connsiteY0" fmla="*/ 249434 h 270866"/>
              <a:gd name="connsiteX1" fmla="*/ 0 w 673894"/>
              <a:gd name="connsiteY1" fmla="*/ 249434 h 270866"/>
              <a:gd name="connsiteX2" fmla="*/ 150019 w 673894"/>
              <a:gd name="connsiteY2" fmla="*/ 68459 h 270866"/>
              <a:gd name="connsiteX3" fmla="*/ 366713 w 673894"/>
              <a:gd name="connsiteY3" fmla="*/ 4166 h 270866"/>
              <a:gd name="connsiteX4" fmla="*/ 373856 w 673894"/>
              <a:gd name="connsiteY4" fmla="*/ 6547 h 270866"/>
              <a:gd name="connsiteX5" fmla="*/ 383381 w 673894"/>
              <a:gd name="connsiteY5" fmla="*/ 8928 h 270866"/>
              <a:gd name="connsiteX6" fmla="*/ 400050 w 673894"/>
              <a:gd name="connsiteY6" fmla="*/ 16072 h 270866"/>
              <a:gd name="connsiteX7" fmla="*/ 411956 w 673894"/>
              <a:gd name="connsiteY7" fmla="*/ 20834 h 270866"/>
              <a:gd name="connsiteX8" fmla="*/ 435769 w 673894"/>
              <a:gd name="connsiteY8" fmla="*/ 27978 h 270866"/>
              <a:gd name="connsiteX9" fmla="*/ 464344 w 673894"/>
              <a:gd name="connsiteY9" fmla="*/ 44647 h 270866"/>
              <a:gd name="connsiteX10" fmla="*/ 476250 w 673894"/>
              <a:gd name="connsiteY10" fmla="*/ 51791 h 270866"/>
              <a:gd name="connsiteX11" fmla="*/ 485775 w 673894"/>
              <a:gd name="connsiteY11" fmla="*/ 58934 h 270866"/>
              <a:gd name="connsiteX12" fmla="*/ 500063 w 673894"/>
              <a:gd name="connsiteY12" fmla="*/ 68459 h 270866"/>
              <a:gd name="connsiteX13" fmla="*/ 507206 w 673894"/>
              <a:gd name="connsiteY13" fmla="*/ 73222 h 270866"/>
              <a:gd name="connsiteX14" fmla="*/ 514350 w 673894"/>
              <a:gd name="connsiteY14" fmla="*/ 80366 h 270866"/>
              <a:gd name="connsiteX15" fmla="*/ 545306 w 673894"/>
              <a:gd name="connsiteY15" fmla="*/ 104178 h 270866"/>
              <a:gd name="connsiteX16" fmla="*/ 564356 w 673894"/>
              <a:gd name="connsiteY16" fmla="*/ 123228 h 270866"/>
              <a:gd name="connsiteX17" fmla="*/ 588169 w 673894"/>
              <a:gd name="connsiteY17" fmla="*/ 144659 h 270866"/>
              <a:gd name="connsiteX18" fmla="*/ 597694 w 673894"/>
              <a:gd name="connsiteY18" fmla="*/ 158947 h 270866"/>
              <a:gd name="connsiteX19" fmla="*/ 614363 w 673894"/>
              <a:gd name="connsiteY19" fmla="*/ 180378 h 270866"/>
              <a:gd name="connsiteX20" fmla="*/ 621506 w 673894"/>
              <a:gd name="connsiteY20" fmla="*/ 189903 h 270866"/>
              <a:gd name="connsiteX21" fmla="*/ 638175 w 673894"/>
              <a:gd name="connsiteY21" fmla="*/ 213716 h 270866"/>
              <a:gd name="connsiteX22" fmla="*/ 642938 w 673894"/>
              <a:gd name="connsiteY22" fmla="*/ 223241 h 270866"/>
              <a:gd name="connsiteX23" fmla="*/ 650081 w 673894"/>
              <a:gd name="connsiteY23" fmla="*/ 232766 h 270866"/>
              <a:gd name="connsiteX24" fmla="*/ 664369 w 673894"/>
              <a:gd name="connsiteY24" fmla="*/ 251816 h 270866"/>
              <a:gd name="connsiteX25" fmla="*/ 666750 w 673894"/>
              <a:gd name="connsiteY25" fmla="*/ 258959 h 270866"/>
              <a:gd name="connsiteX26" fmla="*/ 671513 w 673894"/>
              <a:gd name="connsiteY26" fmla="*/ 266103 h 270866"/>
              <a:gd name="connsiteX27" fmla="*/ 673894 w 673894"/>
              <a:gd name="connsiteY27" fmla="*/ 270866 h 270866"/>
              <a:gd name="connsiteX28" fmla="*/ 673894 w 673894"/>
              <a:gd name="connsiteY28" fmla="*/ 270866 h 270866"/>
              <a:gd name="connsiteX0" fmla="*/ 0 w 673894"/>
              <a:gd name="connsiteY0" fmla="*/ 249434 h 270866"/>
              <a:gd name="connsiteX1" fmla="*/ 0 w 673894"/>
              <a:gd name="connsiteY1" fmla="*/ 249434 h 270866"/>
              <a:gd name="connsiteX2" fmla="*/ 366713 w 673894"/>
              <a:gd name="connsiteY2" fmla="*/ 4166 h 270866"/>
              <a:gd name="connsiteX3" fmla="*/ 373856 w 673894"/>
              <a:gd name="connsiteY3" fmla="*/ 6547 h 270866"/>
              <a:gd name="connsiteX4" fmla="*/ 383381 w 673894"/>
              <a:gd name="connsiteY4" fmla="*/ 8928 h 270866"/>
              <a:gd name="connsiteX5" fmla="*/ 400050 w 673894"/>
              <a:gd name="connsiteY5" fmla="*/ 16072 h 270866"/>
              <a:gd name="connsiteX6" fmla="*/ 411956 w 673894"/>
              <a:gd name="connsiteY6" fmla="*/ 20834 h 270866"/>
              <a:gd name="connsiteX7" fmla="*/ 435769 w 673894"/>
              <a:gd name="connsiteY7" fmla="*/ 27978 h 270866"/>
              <a:gd name="connsiteX8" fmla="*/ 464344 w 673894"/>
              <a:gd name="connsiteY8" fmla="*/ 44647 h 270866"/>
              <a:gd name="connsiteX9" fmla="*/ 476250 w 673894"/>
              <a:gd name="connsiteY9" fmla="*/ 51791 h 270866"/>
              <a:gd name="connsiteX10" fmla="*/ 485775 w 673894"/>
              <a:gd name="connsiteY10" fmla="*/ 58934 h 270866"/>
              <a:gd name="connsiteX11" fmla="*/ 500063 w 673894"/>
              <a:gd name="connsiteY11" fmla="*/ 68459 h 270866"/>
              <a:gd name="connsiteX12" fmla="*/ 507206 w 673894"/>
              <a:gd name="connsiteY12" fmla="*/ 73222 h 270866"/>
              <a:gd name="connsiteX13" fmla="*/ 514350 w 673894"/>
              <a:gd name="connsiteY13" fmla="*/ 80366 h 270866"/>
              <a:gd name="connsiteX14" fmla="*/ 545306 w 673894"/>
              <a:gd name="connsiteY14" fmla="*/ 104178 h 270866"/>
              <a:gd name="connsiteX15" fmla="*/ 564356 w 673894"/>
              <a:gd name="connsiteY15" fmla="*/ 123228 h 270866"/>
              <a:gd name="connsiteX16" fmla="*/ 588169 w 673894"/>
              <a:gd name="connsiteY16" fmla="*/ 144659 h 270866"/>
              <a:gd name="connsiteX17" fmla="*/ 597694 w 673894"/>
              <a:gd name="connsiteY17" fmla="*/ 158947 h 270866"/>
              <a:gd name="connsiteX18" fmla="*/ 614363 w 673894"/>
              <a:gd name="connsiteY18" fmla="*/ 180378 h 270866"/>
              <a:gd name="connsiteX19" fmla="*/ 621506 w 673894"/>
              <a:gd name="connsiteY19" fmla="*/ 189903 h 270866"/>
              <a:gd name="connsiteX20" fmla="*/ 638175 w 673894"/>
              <a:gd name="connsiteY20" fmla="*/ 213716 h 270866"/>
              <a:gd name="connsiteX21" fmla="*/ 642938 w 673894"/>
              <a:gd name="connsiteY21" fmla="*/ 223241 h 270866"/>
              <a:gd name="connsiteX22" fmla="*/ 650081 w 673894"/>
              <a:gd name="connsiteY22" fmla="*/ 232766 h 270866"/>
              <a:gd name="connsiteX23" fmla="*/ 664369 w 673894"/>
              <a:gd name="connsiteY23" fmla="*/ 251816 h 270866"/>
              <a:gd name="connsiteX24" fmla="*/ 666750 w 673894"/>
              <a:gd name="connsiteY24" fmla="*/ 258959 h 270866"/>
              <a:gd name="connsiteX25" fmla="*/ 671513 w 673894"/>
              <a:gd name="connsiteY25" fmla="*/ 266103 h 270866"/>
              <a:gd name="connsiteX26" fmla="*/ 673894 w 673894"/>
              <a:gd name="connsiteY26" fmla="*/ 270866 h 270866"/>
              <a:gd name="connsiteX27" fmla="*/ 673894 w 673894"/>
              <a:gd name="connsiteY27" fmla="*/ 270866 h 270866"/>
              <a:gd name="connsiteX0" fmla="*/ 0 w 673894"/>
              <a:gd name="connsiteY0" fmla="*/ 262326 h 283758"/>
              <a:gd name="connsiteX1" fmla="*/ 0 w 673894"/>
              <a:gd name="connsiteY1" fmla="*/ 262326 h 283758"/>
              <a:gd name="connsiteX2" fmla="*/ 366713 w 673894"/>
              <a:gd name="connsiteY2" fmla="*/ 17058 h 283758"/>
              <a:gd name="connsiteX3" fmla="*/ 383381 w 673894"/>
              <a:gd name="connsiteY3" fmla="*/ 21820 h 283758"/>
              <a:gd name="connsiteX4" fmla="*/ 400050 w 673894"/>
              <a:gd name="connsiteY4" fmla="*/ 28964 h 283758"/>
              <a:gd name="connsiteX5" fmla="*/ 411956 w 673894"/>
              <a:gd name="connsiteY5" fmla="*/ 33726 h 283758"/>
              <a:gd name="connsiteX6" fmla="*/ 435769 w 673894"/>
              <a:gd name="connsiteY6" fmla="*/ 40870 h 283758"/>
              <a:gd name="connsiteX7" fmla="*/ 464344 w 673894"/>
              <a:gd name="connsiteY7" fmla="*/ 57539 h 283758"/>
              <a:gd name="connsiteX8" fmla="*/ 476250 w 673894"/>
              <a:gd name="connsiteY8" fmla="*/ 64683 h 283758"/>
              <a:gd name="connsiteX9" fmla="*/ 485775 w 673894"/>
              <a:gd name="connsiteY9" fmla="*/ 71826 h 283758"/>
              <a:gd name="connsiteX10" fmla="*/ 500063 w 673894"/>
              <a:gd name="connsiteY10" fmla="*/ 81351 h 283758"/>
              <a:gd name="connsiteX11" fmla="*/ 507206 w 673894"/>
              <a:gd name="connsiteY11" fmla="*/ 86114 h 283758"/>
              <a:gd name="connsiteX12" fmla="*/ 514350 w 673894"/>
              <a:gd name="connsiteY12" fmla="*/ 93258 h 283758"/>
              <a:gd name="connsiteX13" fmla="*/ 545306 w 673894"/>
              <a:gd name="connsiteY13" fmla="*/ 117070 h 283758"/>
              <a:gd name="connsiteX14" fmla="*/ 564356 w 673894"/>
              <a:gd name="connsiteY14" fmla="*/ 136120 h 283758"/>
              <a:gd name="connsiteX15" fmla="*/ 588169 w 673894"/>
              <a:gd name="connsiteY15" fmla="*/ 157551 h 283758"/>
              <a:gd name="connsiteX16" fmla="*/ 597694 w 673894"/>
              <a:gd name="connsiteY16" fmla="*/ 171839 h 283758"/>
              <a:gd name="connsiteX17" fmla="*/ 614363 w 673894"/>
              <a:gd name="connsiteY17" fmla="*/ 193270 h 283758"/>
              <a:gd name="connsiteX18" fmla="*/ 621506 w 673894"/>
              <a:gd name="connsiteY18" fmla="*/ 202795 h 283758"/>
              <a:gd name="connsiteX19" fmla="*/ 638175 w 673894"/>
              <a:gd name="connsiteY19" fmla="*/ 226608 h 283758"/>
              <a:gd name="connsiteX20" fmla="*/ 642938 w 673894"/>
              <a:gd name="connsiteY20" fmla="*/ 236133 h 283758"/>
              <a:gd name="connsiteX21" fmla="*/ 650081 w 673894"/>
              <a:gd name="connsiteY21" fmla="*/ 245658 h 283758"/>
              <a:gd name="connsiteX22" fmla="*/ 664369 w 673894"/>
              <a:gd name="connsiteY22" fmla="*/ 264708 h 283758"/>
              <a:gd name="connsiteX23" fmla="*/ 666750 w 673894"/>
              <a:gd name="connsiteY23" fmla="*/ 271851 h 283758"/>
              <a:gd name="connsiteX24" fmla="*/ 671513 w 673894"/>
              <a:gd name="connsiteY24" fmla="*/ 278995 h 283758"/>
              <a:gd name="connsiteX25" fmla="*/ 673894 w 673894"/>
              <a:gd name="connsiteY25" fmla="*/ 283758 h 283758"/>
              <a:gd name="connsiteX26" fmla="*/ 673894 w 673894"/>
              <a:gd name="connsiteY26" fmla="*/ 283758 h 283758"/>
              <a:gd name="connsiteX0" fmla="*/ 0 w 673894"/>
              <a:gd name="connsiteY0" fmla="*/ 260403 h 281835"/>
              <a:gd name="connsiteX1" fmla="*/ 0 w 673894"/>
              <a:gd name="connsiteY1" fmla="*/ 260403 h 281835"/>
              <a:gd name="connsiteX2" fmla="*/ 366713 w 673894"/>
              <a:gd name="connsiteY2" fmla="*/ 15135 h 281835"/>
              <a:gd name="connsiteX3" fmla="*/ 400050 w 673894"/>
              <a:gd name="connsiteY3" fmla="*/ 27041 h 281835"/>
              <a:gd name="connsiteX4" fmla="*/ 411956 w 673894"/>
              <a:gd name="connsiteY4" fmla="*/ 31803 h 281835"/>
              <a:gd name="connsiteX5" fmla="*/ 435769 w 673894"/>
              <a:gd name="connsiteY5" fmla="*/ 38947 h 281835"/>
              <a:gd name="connsiteX6" fmla="*/ 464344 w 673894"/>
              <a:gd name="connsiteY6" fmla="*/ 55616 h 281835"/>
              <a:gd name="connsiteX7" fmla="*/ 476250 w 673894"/>
              <a:gd name="connsiteY7" fmla="*/ 62760 h 281835"/>
              <a:gd name="connsiteX8" fmla="*/ 485775 w 673894"/>
              <a:gd name="connsiteY8" fmla="*/ 69903 h 281835"/>
              <a:gd name="connsiteX9" fmla="*/ 500063 w 673894"/>
              <a:gd name="connsiteY9" fmla="*/ 79428 h 281835"/>
              <a:gd name="connsiteX10" fmla="*/ 507206 w 673894"/>
              <a:gd name="connsiteY10" fmla="*/ 84191 h 281835"/>
              <a:gd name="connsiteX11" fmla="*/ 514350 w 673894"/>
              <a:gd name="connsiteY11" fmla="*/ 91335 h 281835"/>
              <a:gd name="connsiteX12" fmla="*/ 545306 w 673894"/>
              <a:gd name="connsiteY12" fmla="*/ 115147 h 281835"/>
              <a:gd name="connsiteX13" fmla="*/ 564356 w 673894"/>
              <a:gd name="connsiteY13" fmla="*/ 134197 h 281835"/>
              <a:gd name="connsiteX14" fmla="*/ 588169 w 673894"/>
              <a:gd name="connsiteY14" fmla="*/ 155628 h 281835"/>
              <a:gd name="connsiteX15" fmla="*/ 597694 w 673894"/>
              <a:gd name="connsiteY15" fmla="*/ 169916 h 281835"/>
              <a:gd name="connsiteX16" fmla="*/ 614363 w 673894"/>
              <a:gd name="connsiteY16" fmla="*/ 191347 h 281835"/>
              <a:gd name="connsiteX17" fmla="*/ 621506 w 673894"/>
              <a:gd name="connsiteY17" fmla="*/ 200872 h 281835"/>
              <a:gd name="connsiteX18" fmla="*/ 638175 w 673894"/>
              <a:gd name="connsiteY18" fmla="*/ 224685 h 281835"/>
              <a:gd name="connsiteX19" fmla="*/ 642938 w 673894"/>
              <a:gd name="connsiteY19" fmla="*/ 234210 h 281835"/>
              <a:gd name="connsiteX20" fmla="*/ 650081 w 673894"/>
              <a:gd name="connsiteY20" fmla="*/ 243735 h 281835"/>
              <a:gd name="connsiteX21" fmla="*/ 664369 w 673894"/>
              <a:gd name="connsiteY21" fmla="*/ 262785 h 281835"/>
              <a:gd name="connsiteX22" fmla="*/ 666750 w 673894"/>
              <a:gd name="connsiteY22" fmla="*/ 269928 h 281835"/>
              <a:gd name="connsiteX23" fmla="*/ 671513 w 673894"/>
              <a:gd name="connsiteY23" fmla="*/ 277072 h 281835"/>
              <a:gd name="connsiteX24" fmla="*/ 673894 w 673894"/>
              <a:gd name="connsiteY24" fmla="*/ 281835 h 281835"/>
              <a:gd name="connsiteX25" fmla="*/ 673894 w 673894"/>
              <a:gd name="connsiteY25" fmla="*/ 281835 h 281835"/>
              <a:gd name="connsiteX0" fmla="*/ 0 w 673894"/>
              <a:gd name="connsiteY0" fmla="*/ 249435 h 270867"/>
              <a:gd name="connsiteX1" fmla="*/ 0 w 673894"/>
              <a:gd name="connsiteY1" fmla="*/ 249435 h 270867"/>
              <a:gd name="connsiteX2" fmla="*/ 400050 w 673894"/>
              <a:gd name="connsiteY2" fmla="*/ 16073 h 270867"/>
              <a:gd name="connsiteX3" fmla="*/ 411956 w 673894"/>
              <a:gd name="connsiteY3" fmla="*/ 20835 h 270867"/>
              <a:gd name="connsiteX4" fmla="*/ 435769 w 673894"/>
              <a:gd name="connsiteY4" fmla="*/ 27979 h 270867"/>
              <a:gd name="connsiteX5" fmla="*/ 464344 w 673894"/>
              <a:gd name="connsiteY5" fmla="*/ 44648 h 270867"/>
              <a:gd name="connsiteX6" fmla="*/ 476250 w 673894"/>
              <a:gd name="connsiteY6" fmla="*/ 51792 h 270867"/>
              <a:gd name="connsiteX7" fmla="*/ 485775 w 673894"/>
              <a:gd name="connsiteY7" fmla="*/ 58935 h 270867"/>
              <a:gd name="connsiteX8" fmla="*/ 500063 w 673894"/>
              <a:gd name="connsiteY8" fmla="*/ 68460 h 270867"/>
              <a:gd name="connsiteX9" fmla="*/ 507206 w 673894"/>
              <a:gd name="connsiteY9" fmla="*/ 73223 h 270867"/>
              <a:gd name="connsiteX10" fmla="*/ 514350 w 673894"/>
              <a:gd name="connsiteY10" fmla="*/ 80367 h 270867"/>
              <a:gd name="connsiteX11" fmla="*/ 545306 w 673894"/>
              <a:gd name="connsiteY11" fmla="*/ 104179 h 270867"/>
              <a:gd name="connsiteX12" fmla="*/ 564356 w 673894"/>
              <a:gd name="connsiteY12" fmla="*/ 123229 h 270867"/>
              <a:gd name="connsiteX13" fmla="*/ 588169 w 673894"/>
              <a:gd name="connsiteY13" fmla="*/ 144660 h 270867"/>
              <a:gd name="connsiteX14" fmla="*/ 597694 w 673894"/>
              <a:gd name="connsiteY14" fmla="*/ 158948 h 270867"/>
              <a:gd name="connsiteX15" fmla="*/ 614363 w 673894"/>
              <a:gd name="connsiteY15" fmla="*/ 180379 h 270867"/>
              <a:gd name="connsiteX16" fmla="*/ 621506 w 673894"/>
              <a:gd name="connsiteY16" fmla="*/ 189904 h 270867"/>
              <a:gd name="connsiteX17" fmla="*/ 638175 w 673894"/>
              <a:gd name="connsiteY17" fmla="*/ 213717 h 270867"/>
              <a:gd name="connsiteX18" fmla="*/ 642938 w 673894"/>
              <a:gd name="connsiteY18" fmla="*/ 223242 h 270867"/>
              <a:gd name="connsiteX19" fmla="*/ 650081 w 673894"/>
              <a:gd name="connsiteY19" fmla="*/ 232767 h 270867"/>
              <a:gd name="connsiteX20" fmla="*/ 664369 w 673894"/>
              <a:gd name="connsiteY20" fmla="*/ 251817 h 270867"/>
              <a:gd name="connsiteX21" fmla="*/ 666750 w 673894"/>
              <a:gd name="connsiteY21" fmla="*/ 258960 h 270867"/>
              <a:gd name="connsiteX22" fmla="*/ 671513 w 673894"/>
              <a:gd name="connsiteY22" fmla="*/ 266104 h 270867"/>
              <a:gd name="connsiteX23" fmla="*/ 673894 w 673894"/>
              <a:gd name="connsiteY23" fmla="*/ 270867 h 270867"/>
              <a:gd name="connsiteX24" fmla="*/ 673894 w 673894"/>
              <a:gd name="connsiteY24" fmla="*/ 270867 h 270867"/>
              <a:gd name="connsiteX0" fmla="*/ 0 w 673894"/>
              <a:gd name="connsiteY0" fmla="*/ 228600 h 250032"/>
              <a:gd name="connsiteX1" fmla="*/ 0 w 673894"/>
              <a:gd name="connsiteY1" fmla="*/ 228600 h 250032"/>
              <a:gd name="connsiteX2" fmla="*/ 411956 w 673894"/>
              <a:gd name="connsiteY2" fmla="*/ 0 h 250032"/>
              <a:gd name="connsiteX3" fmla="*/ 435769 w 673894"/>
              <a:gd name="connsiteY3" fmla="*/ 7144 h 250032"/>
              <a:gd name="connsiteX4" fmla="*/ 464344 w 673894"/>
              <a:gd name="connsiteY4" fmla="*/ 23813 h 250032"/>
              <a:gd name="connsiteX5" fmla="*/ 476250 w 673894"/>
              <a:gd name="connsiteY5" fmla="*/ 30957 h 250032"/>
              <a:gd name="connsiteX6" fmla="*/ 485775 w 673894"/>
              <a:gd name="connsiteY6" fmla="*/ 38100 h 250032"/>
              <a:gd name="connsiteX7" fmla="*/ 500063 w 673894"/>
              <a:gd name="connsiteY7" fmla="*/ 47625 h 250032"/>
              <a:gd name="connsiteX8" fmla="*/ 507206 w 673894"/>
              <a:gd name="connsiteY8" fmla="*/ 52388 h 250032"/>
              <a:gd name="connsiteX9" fmla="*/ 514350 w 673894"/>
              <a:gd name="connsiteY9" fmla="*/ 59532 h 250032"/>
              <a:gd name="connsiteX10" fmla="*/ 545306 w 673894"/>
              <a:gd name="connsiteY10" fmla="*/ 83344 h 250032"/>
              <a:gd name="connsiteX11" fmla="*/ 564356 w 673894"/>
              <a:gd name="connsiteY11" fmla="*/ 102394 h 250032"/>
              <a:gd name="connsiteX12" fmla="*/ 588169 w 673894"/>
              <a:gd name="connsiteY12" fmla="*/ 123825 h 250032"/>
              <a:gd name="connsiteX13" fmla="*/ 597694 w 673894"/>
              <a:gd name="connsiteY13" fmla="*/ 138113 h 250032"/>
              <a:gd name="connsiteX14" fmla="*/ 614363 w 673894"/>
              <a:gd name="connsiteY14" fmla="*/ 159544 h 250032"/>
              <a:gd name="connsiteX15" fmla="*/ 621506 w 673894"/>
              <a:gd name="connsiteY15" fmla="*/ 169069 h 250032"/>
              <a:gd name="connsiteX16" fmla="*/ 638175 w 673894"/>
              <a:gd name="connsiteY16" fmla="*/ 192882 h 250032"/>
              <a:gd name="connsiteX17" fmla="*/ 642938 w 673894"/>
              <a:gd name="connsiteY17" fmla="*/ 202407 h 250032"/>
              <a:gd name="connsiteX18" fmla="*/ 650081 w 673894"/>
              <a:gd name="connsiteY18" fmla="*/ 211932 h 250032"/>
              <a:gd name="connsiteX19" fmla="*/ 664369 w 673894"/>
              <a:gd name="connsiteY19" fmla="*/ 230982 h 250032"/>
              <a:gd name="connsiteX20" fmla="*/ 666750 w 673894"/>
              <a:gd name="connsiteY20" fmla="*/ 238125 h 250032"/>
              <a:gd name="connsiteX21" fmla="*/ 671513 w 673894"/>
              <a:gd name="connsiteY21" fmla="*/ 245269 h 250032"/>
              <a:gd name="connsiteX22" fmla="*/ 673894 w 673894"/>
              <a:gd name="connsiteY22" fmla="*/ 250032 h 250032"/>
              <a:gd name="connsiteX23" fmla="*/ 673894 w 673894"/>
              <a:gd name="connsiteY23" fmla="*/ 250032 h 250032"/>
              <a:gd name="connsiteX0" fmla="*/ 0 w 673894"/>
              <a:gd name="connsiteY0" fmla="*/ 221456 h 242888"/>
              <a:gd name="connsiteX1" fmla="*/ 0 w 673894"/>
              <a:gd name="connsiteY1" fmla="*/ 221456 h 242888"/>
              <a:gd name="connsiteX2" fmla="*/ 435769 w 673894"/>
              <a:gd name="connsiteY2" fmla="*/ 0 h 242888"/>
              <a:gd name="connsiteX3" fmla="*/ 464344 w 673894"/>
              <a:gd name="connsiteY3" fmla="*/ 16669 h 242888"/>
              <a:gd name="connsiteX4" fmla="*/ 476250 w 673894"/>
              <a:gd name="connsiteY4" fmla="*/ 23813 h 242888"/>
              <a:gd name="connsiteX5" fmla="*/ 485775 w 673894"/>
              <a:gd name="connsiteY5" fmla="*/ 30956 h 242888"/>
              <a:gd name="connsiteX6" fmla="*/ 500063 w 673894"/>
              <a:gd name="connsiteY6" fmla="*/ 40481 h 242888"/>
              <a:gd name="connsiteX7" fmla="*/ 507206 w 673894"/>
              <a:gd name="connsiteY7" fmla="*/ 45244 h 242888"/>
              <a:gd name="connsiteX8" fmla="*/ 514350 w 673894"/>
              <a:gd name="connsiteY8" fmla="*/ 52388 h 242888"/>
              <a:gd name="connsiteX9" fmla="*/ 545306 w 673894"/>
              <a:gd name="connsiteY9" fmla="*/ 76200 h 242888"/>
              <a:gd name="connsiteX10" fmla="*/ 564356 w 673894"/>
              <a:gd name="connsiteY10" fmla="*/ 95250 h 242888"/>
              <a:gd name="connsiteX11" fmla="*/ 588169 w 673894"/>
              <a:gd name="connsiteY11" fmla="*/ 116681 h 242888"/>
              <a:gd name="connsiteX12" fmla="*/ 597694 w 673894"/>
              <a:gd name="connsiteY12" fmla="*/ 130969 h 242888"/>
              <a:gd name="connsiteX13" fmla="*/ 614363 w 673894"/>
              <a:gd name="connsiteY13" fmla="*/ 152400 h 242888"/>
              <a:gd name="connsiteX14" fmla="*/ 621506 w 673894"/>
              <a:gd name="connsiteY14" fmla="*/ 161925 h 242888"/>
              <a:gd name="connsiteX15" fmla="*/ 638175 w 673894"/>
              <a:gd name="connsiteY15" fmla="*/ 185738 h 242888"/>
              <a:gd name="connsiteX16" fmla="*/ 642938 w 673894"/>
              <a:gd name="connsiteY16" fmla="*/ 195263 h 242888"/>
              <a:gd name="connsiteX17" fmla="*/ 650081 w 673894"/>
              <a:gd name="connsiteY17" fmla="*/ 204788 h 242888"/>
              <a:gd name="connsiteX18" fmla="*/ 664369 w 673894"/>
              <a:gd name="connsiteY18" fmla="*/ 223838 h 242888"/>
              <a:gd name="connsiteX19" fmla="*/ 666750 w 673894"/>
              <a:gd name="connsiteY19" fmla="*/ 230981 h 242888"/>
              <a:gd name="connsiteX20" fmla="*/ 671513 w 673894"/>
              <a:gd name="connsiteY20" fmla="*/ 238125 h 242888"/>
              <a:gd name="connsiteX21" fmla="*/ 673894 w 673894"/>
              <a:gd name="connsiteY21" fmla="*/ 242888 h 242888"/>
              <a:gd name="connsiteX22" fmla="*/ 673894 w 673894"/>
              <a:gd name="connsiteY22" fmla="*/ 242888 h 242888"/>
              <a:gd name="connsiteX0" fmla="*/ 0 w 673894"/>
              <a:gd name="connsiteY0" fmla="*/ 204787 h 226219"/>
              <a:gd name="connsiteX1" fmla="*/ 0 w 673894"/>
              <a:gd name="connsiteY1" fmla="*/ 204787 h 226219"/>
              <a:gd name="connsiteX2" fmla="*/ 464344 w 673894"/>
              <a:gd name="connsiteY2" fmla="*/ 0 h 226219"/>
              <a:gd name="connsiteX3" fmla="*/ 476250 w 673894"/>
              <a:gd name="connsiteY3" fmla="*/ 7144 h 226219"/>
              <a:gd name="connsiteX4" fmla="*/ 485775 w 673894"/>
              <a:gd name="connsiteY4" fmla="*/ 14287 h 226219"/>
              <a:gd name="connsiteX5" fmla="*/ 500063 w 673894"/>
              <a:gd name="connsiteY5" fmla="*/ 23812 h 226219"/>
              <a:gd name="connsiteX6" fmla="*/ 507206 w 673894"/>
              <a:gd name="connsiteY6" fmla="*/ 28575 h 226219"/>
              <a:gd name="connsiteX7" fmla="*/ 514350 w 673894"/>
              <a:gd name="connsiteY7" fmla="*/ 35719 h 226219"/>
              <a:gd name="connsiteX8" fmla="*/ 545306 w 673894"/>
              <a:gd name="connsiteY8" fmla="*/ 59531 h 226219"/>
              <a:gd name="connsiteX9" fmla="*/ 564356 w 673894"/>
              <a:gd name="connsiteY9" fmla="*/ 78581 h 226219"/>
              <a:gd name="connsiteX10" fmla="*/ 588169 w 673894"/>
              <a:gd name="connsiteY10" fmla="*/ 100012 h 226219"/>
              <a:gd name="connsiteX11" fmla="*/ 597694 w 673894"/>
              <a:gd name="connsiteY11" fmla="*/ 114300 h 226219"/>
              <a:gd name="connsiteX12" fmla="*/ 614363 w 673894"/>
              <a:gd name="connsiteY12" fmla="*/ 135731 h 226219"/>
              <a:gd name="connsiteX13" fmla="*/ 621506 w 673894"/>
              <a:gd name="connsiteY13" fmla="*/ 145256 h 226219"/>
              <a:gd name="connsiteX14" fmla="*/ 638175 w 673894"/>
              <a:gd name="connsiteY14" fmla="*/ 169069 h 226219"/>
              <a:gd name="connsiteX15" fmla="*/ 642938 w 673894"/>
              <a:gd name="connsiteY15" fmla="*/ 178594 h 226219"/>
              <a:gd name="connsiteX16" fmla="*/ 650081 w 673894"/>
              <a:gd name="connsiteY16" fmla="*/ 188119 h 226219"/>
              <a:gd name="connsiteX17" fmla="*/ 664369 w 673894"/>
              <a:gd name="connsiteY17" fmla="*/ 207169 h 226219"/>
              <a:gd name="connsiteX18" fmla="*/ 666750 w 673894"/>
              <a:gd name="connsiteY18" fmla="*/ 214312 h 226219"/>
              <a:gd name="connsiteX19" fmla="*/ 671513 w 673894"/>
              <a:gd name="connsiteY19" fmla="*/ 221456 h 226219"/>
              <a:gd name="connsiteX20" fmla="*/ 673894 w 673894"/>
              <a:gd name="connsiteY20" fmla="*/ 226219 h 226219"/>
              <a:gd name="connsiteX21" fmla="*/ 673894 w 673894"/>
              <a:gd name="connsiteY21" fmla="*/ 226219 h 226219"/>
              <a:gd name="connsiteX0" fmla="*/ 0 w 673894"/>
              <a:gd name="connsiteY0" fmla="*/ 197643 h 219075"/>
              <a:gd name="connsiteX1" fmla="*/ 0 w 673894"/>
              <a:gd name="connsiteY1" fmla="*/ 197643 h 219075"/>
              <a:gd name="connsiteX2" fmla="*/ 476250 w 673894"/>
              <a:gd name="connsiteY2" fmla="*/ 0 h 219075"/>
              <a:gd name="connsiteX3" fmla="*/ 485775 w 673894"/>
              <a:gd name="connsiteY3" fmla="*/ 7143 h 219075"/>
              <a:gd name="connsiteX4" fmla="*/ 500063 w 673894"/>
              <a:gd name="connsiteY4" fmla="*/ 16668 h 219075"/>
              <a:gd name="connsiteX5" fmla="*/ 507206 w 673894"/>
              <a:gd name="connsiteY5" fmla="*/ 21431 h 219075"/>
              <a:gd name="connsiteX6" fmla="*/ 514350 w 673894"/>
              <a:gd name="connsiteY6" fmla="*/ 28575 h 219075"/>
              <a:gd name="connsiteX7" fmla="*/ 545306 w 673894"/>
              <a:gd name="connsiteY7" fmla="*/ 52387 h 219075"/>
              <a:gd name="connsiteX8" fmla="*/ 564356 w 673894"/>
              <a:gd name="connsiteY8" fmla="*/ 71437 h 219075"/>
              <a:gd name="connsiteX9" fmla="*/ 588169 w 673894"/>
              <a:gd name="connsiteY9" fmla="*/ 92868 h 219075"/>
              <a:gd name="connsiteX10" fmla="*/ 597694 w 673894"/>
              <a:gd name="connsiteY10" fmla="*/ 107156 h 219075"/>
              <a:gd name="connsiteX11" fmla="*/ 614363 w 673894"/>
              <a:gd name="connsiteY11" fmla="*/ 128587 h 219075"/>
              <a:gd name="connsiteX12" fmla="*/ 621506 w 673894"/>
              <a:gd name="connsiteY12" fmla="*/ 138112 h 219075"/>
              <a:gd name="connsiteX13" fmla="*/ 638175 w 673894"/>
              <a:gd name="connsiteY13" fmla="*/ 161925 h 219075"/>
              <a:gd name="connsiteX14" fmla="*/ 642938 w 673894"/>
              <a:gd name="connsiteY14" fmla="*/ 171450 h 219075"/>
              <a:gd name="connsiteX15" fmla="*/ 650081 w 673894"/>
              <a:gd name="connsiteY15" fmla="*/ 180975 h 219075"/>
              <a:gd name="connsiteX16" fmla="*/ 664369 w 673894"/>
              <a:gd name="connsiteY16" fmla="*/ 200025 h 219075"/>
              <a:gd name="connsiteX17" fmla="*/ 666750 w 673894"/>
              <a:gd name="connsiteY17" fmla="*/ 207168 h 219075"/>
              <a:gd name="connsiteX18" fmla="*/ 671513 w 673894"/>
              <a:gd name="connsiteY18" fmla="*/ 214312 h 219075"/>
              <a:gd name="connsiteX19" fmla="*/ 673894 w 673894"/>
              <a:gd name="connsiteY19" fmla="*/ 219075 h 219075"/>
              <a:gd name="connsiteX20" fmla="*/ 673894 w 673894"/>
              <a:gd name="connsiteY20" fmla="*/ 219075 h 219075"/>
              <a:gd name="connsiteX0" fmla="*/ 0 w 673894"/>
              <a:gd name="connsiteY0" fmla="*/ 208270 h 229702"/>
              <a:gd name="connsiteX1" fmla="*/ 0 w 673894"/>
              <a:gd name="connsiteY1" fmla="*/ 208270 h 229702"/>
              <a:gd name="connsiteX2" fmla="*/ 476250 w 673894"/>
              <a:gd name="connsiteY2" fmla="*/ 10627 h 229702"/>
              <a:gd name="connsiteX3" fmla="*/ 500063 w 673894"/>
              <a:gd name="connsiteY3" fmla="*/ 27295 h 229702"/>
              <a:gd name="connsiteX4" fmla="*/ 507206 w 673894"/>
              <a:gd name="connsiteY4" fmla="*/ 32058 h 229702"/>
              <a:gd name="connsiteX5" fmla="*/ 514350 w 673894"/>
              <a:gd name="connsiteY5" fmla="*/ 39202 h 229702"/>
              <a:gd name="connsiteX6" fmla="*/ 545306 w 673894"/>
              <a:gd name="connsiteY6" fmla="*/ 63014 h 229702"/>
              <a:gd name="connsiteX7" fmla="*/ 564356 w 673894"/>
              <a:gd name="connsiteY7" fmla="*/ 82064 h 229702"/>
              <a:gd name="connsiteX8" fmla="*/ 588169 w 673894"/>
              <a:gd name="connsiteY8" fmla="*/ 103495 h 229702"/>
              <a:gd name="connsiteX9" fmla="*/ 597694 w 673894"/>
              <a:gd name="connsiteY9" fmla="*/ 117783 h 229702"/>
              <a:gd name="connsiteX10" fmla="*/ 614363 w 673894"/>
              <a:gd name="connsiteY10" fmla="*/ 139214 h 229702"/>
              <a:gd name="connsiteX11" fmla="*/ 621506 w 673894"/>
              <a:gd name="connsiteY11" fmla="*/ 148739 h 229702"/>
              <a:gd name="connsiteX12" fmla="*/ 638175 w 673894"/>
              <a:gd name="connsiteY12" fmla="*/ 172552 h 229702"/>
              <a:gd name="connsiteX13" fmla="*/ 642938 w 673894"/>
              <a:gd name="connsiteY13" fmla="*/ 182077 h 229702"/>
              <a:gd name="connsiteX14" fmla="*/ 650081 w 673894"/>
              <a:gd name="connsiteY14" fmla="*/ 191602 h 229702"/>
              <a:gd name="connsiteX15" fmla="*/ 664369 w 673894"/>
              <a:gd name="connsiteY15" fmla="*/ 210652 h 229702"/>
              <a:gd name="connsiteX16" fmla="*/ 666750 w 673894"/>
              <a:gd name="connsiteY16" fmla="*/ 217795 h 229702"/>
              <a:gd name="connsiteX17" fmla="*/ 671513 w 673894"/>
              <a:gd name="connsiteY17" fmla="*/ 224939 h 229702"/>
              <a:gd name="connsiteX18" fmla="*/ 673894 w 673894"/>
              <a:gd name="connsiteY18" fmla="*/ 229702 h 229702"/>
              <a:gd name="connsiteX19" fmla="*/ 673894 w 673894"/>
              <a:gd name="connsiteY19" fmla="*/ 229702 h 229702"/>
              <a:gd name="connsiteX0" fmla="*/ 0 w 673894"/>
              <a:gd name="connsiteY0" fmla="*/ 207372 h 228804"/>
              <a:gd name="connsiteX1" fmla="*/ 0 w 673894"/>
              <a:gd name="connsiteY1" fmla="*/ 207372 h 228804"/>
              <a:gd name="connsiteX2" fmla="*/ 476250 w 673894"/>
              <a:gd name="connsiteY2" fmla="*/ 9729 h 228804"/>
              <a:gd name="connsiteX3" fmla="*/ 507206 w 673894"/>
              <a:gd name="connsiteY3" fmla="*/ 31160 h 228804"/>
              <a:gd name="connsiteX4" fmla="*/ 514350 w 673894"/>
              <a:gd name="connsiteY4" fmla="*/ 38304 h 228804"/>
              <a:gd name="connsiteX5" fmla="*/ 545306 w 673894"/>
              <a:gd name="connsiteY5" fmla="*/ 62116 h 228804"/>
              <a:gd name="connsiteX6" fmla="*/ 564356 w 673894"/>
              <a:gd name="connsiteY6" fmla="*/ 81166 h 228804"/>
              <a:gd name="connsiteX7" fmla="*/ 588169 w 673894"/>
              <a:gd name="connsiteY7" fmla="*/ 102597 h 228804"/>
              <a:gd name="connsiteX8" fmla="*/ 597694 w 673894"/>
              <a:gd name="connsiteY8" fmla="*/ 116885 h 228804"/>
              <a:gd name="connsiteX9" fmla="*/ 614363 w 673894"/>
              <a:gd name="connsiteY9" fmla="*/ 138316 h 228804"/>
              <a:gd name="connsiteX10" fmla="*/ 621506 w 673894"/>
              <a:gd name="connsiteY10" fmla="*/ 147841 h 228804"/>
              <a:gd name="connsiteX11" fmla="*/ 638175 w 673894"/>
              <a:gd name="connsiteY11" fmla="*/ 171654 h 228804"/>
              <a:gd name="connsiteX12" fmla="*/ 642938 w 673894"/>
              <a:gd name="connsiteY12" fmla="*/ 181179 h 228804"/>
              <a:gd name="connsiteX13" fmla="*/ 650081 w 673894"/>
              <a:gd name="connsiteY13" fmla="*/ 190704 h 228804"/>
              <a:gd name="connsiteX14" fmla="*/ 664369 w 673894"/>
              <a:gd name="connsiteY14" fmla="*/ 209754 h 228804"/>
              <a:gd name="connsiteX15" fmla="*/ 666750 w 673894"/>
              <a:gd name="connsiteY15" fmla="*/ 216897 h 228804"/>
              <a:gd name="connsiteX16" fmla="*/ 671513 w 673894"/>
              <a:gd name="connsiteY16" fmla="*/ 224041 h 228804"/>
              <a:gd name="connsiteX17" fmla="*/ 673894 w 673894"/>
              <a:gd name="connsiteY17" fmla="*/ 228804 h 228804"/>
              <a:gd name="connsiteX18" fmla="*/ 673894 w 673894"/>
              <a:gd name="connsiteY18" fmla="*/ 228804 h 228804"/>
              <a:gd name="connsiteX0" fmla="*/ 0 w 673894"/>
              <a:gd name="connsiteY0" fmla="*/ 207912 h 229344"/>
              <a:gd name="connsiteX1" fmla="*/ 0 w 673894"/>
              <a:gd name="connsiteY1" fmla="*/ 207912 h 229344"/>
              <a:gd name="connsiteX2" fmla="*/ 476250 w 673894"/>
              <a:gd name="connsiteY2" fmla="*/ 10269 h 229344"/>
              <a:gd name="connsiteX3" fmla="*/ 507206 w 673894"/>
              <a:gd name="connsiteY3" fmla="*/ 31700 h 229344"/>
              <a:gd name="connsiteX4" fmla="*/ 545306 w 673894"/>
              <a:gd name="connsiteY4" fmla="*/ 62656 h 229344"/>
              <a:gd name="connsiteX5" fmla="*/ 564356 w 673894"/>
              <a:gd name="connsiteY5" fmla="*/ 81706 h 229344"/>
              <a:gd name="connsiteX6" fmla="*/ 588169 w 673894"/>
              <a:gd name="connsiteY6" fmla="*/ 103137 h 229344"/>
              <a:gd name="connsiteX7" fmla="*/ 597694 w 673894"/>
              <a:gd name="connsiteY7" fmla="*/ 117425 h 229344"/>
              <a:gd name="connsiteX8" fmla="*/ 614363 w 673894"/>
              <a:gd name="connsiteY8" fmla="*/ 138856 h 229344"/>
              <a:gd name="connsiteX9" fmla="*/ 621506 w 673894"/>
              <a:gd name="connsiteY9" fmla="*/ 148381 h 229344"/>
              <a:gd name="connsiteX10" fmla="*/ 638175 w 673894"/>
              <a:gd name="connsiteY10" fmla="*/ 172194 h 229344"/>
              <a:gd name="connsiteX11" fmla="*/ 642938 w 673894"/>
              <a:gd name="connsiteY11" fmla="*/ 181719 h 229344"/>
              <a:gd name="connsiteX12" fmla="*/ 650081 w 673894"/>
              <a:gd name="connsiteY12" fmla="*/ 191244 h 229344"/>
              <a:gd name="connsiteX13" fmla="*/ 664369 w 673894"/>
              <a:gd name="connsiteY13" fmla="*/ 210294 h 229344"/>
              <a:gd name="connsiteX14" fmla="*/ 666750 w 673894"/>
              <a:gd name="connsiteY14" fmla="*/ 217437 h 229344"/>
              <a:gd name="connsiteX15" fmla="*/ 671513 w 673894"/>
              <a:gd name="connsiteY15" fmla="*/ 224581 h 229344"/>
              <a:gd name="connsiteX16" fmla="*/ 673894 w 673894"/>
              <a:gd name="connsiteY16" fmla="*/ 229344 h 229344"/>
              <a:gd name="connsiteX17" fmla="*/ 673894 w 673894"/>
              <a:gd name="connsiteY17" fmla="*/ 229344 h 229344"/>
              <a:gd name="connsiteX0" fmla="*/ 0 w 673894"/>
              <a:gd name="connsiteY0" fmla="*/ 203021 h 224453"/>
              <a:gd name="connsiteX1" fmla="*/ 0 w 673894"/>
              <a:gd name="connsiteY1" fmla="*/ 203021 h 224453"/>
              <a:gd name="connsiteX2" fmla="*/ 476250 w 673894"/>
              <a:gd name="connsiteY2" fmla="*/ 5378 h 224453"/>
              <a:gd name="connsiteX3" fmla="*/ 545306 w 673894"/>
              <a:gd name="connsiteY3" fmla="*/ 57765 h 224453"/>
              <a:gd name="connsiteX4" fmla="*/ 564356 w 673894"/>
              <a:gd name="connsiteY4" fmla="*/ 76815 h 224453"/>
              <a:gd name="connsiteX5" fmla="*/ 588169 w 673894"/>
              <a:gd name="connsiteY5" fmla="*/ 98246 h 224453"/>
              <a:gd name="connsiteX6" fmla="*/ 597694 w 673894"/>
              <a:gd name="connsiteY6" fmla="*/ 112534 h 224453"/>
              <a:gd name="connsiteX7" fmla="*/ 614363 w 673894"/>
              <a:gd name="connsiteY7" fmla="*/ 133965 h 224453"/>
              <a:gd name="connsiteX8" fmla="*/ 621506 w 673894"/>
              <a:gd name="connsiteY8" fmla="*/ 143490 h 224453"/>
              <a:gd name="connsiteX9" fmla="*/ 638175 w 673894"/>
              <a:gd name="connsiteY9" fmla="*/ 167303 h 224453"/>
              <a:gd name="connsiteX10" fmla="*/ 642938 w 673894"/>
              <a:gd name="connsiteY10" fmla="*/ 176828 h 224453"/>
              <a:gd name="connsiteX11" fmla="*/ 650081 w 673894"/>
              <a:gd name="connsiteY11" fmla="*/ 186353 h 224453"/>
              <a:gd name="connsiteX12" fmla="*/ 664369 w 673894"/>
              <a:gd name="connsiteY12" fmla="*/ 205403 h 224453"/>
              <a:gd name="connsiteX13" fmla="*/ 666750 w 673894"/>
              <a:gd name="connsiteY13" fmla="*/ 212546 h 224453"/>
              <a:gd name="connsiteX14" fmla="*/ 671513 w 673894"/>
              <a:gd name="connsiteY14" fmla="*/ 219690 h 224453"/>
              <a:gd name="connsiteX15" fmla="*/ 673894 w 673894"/>
              <a:gd name="connsiteY15" fmla="*/ 224453 h 224453"/>
              <a:gd name="connsiteX16" fmla="*/ 673894 w 673894"/>
              <a:gd name="connsiteY16" fmla="*/ 224453 h 224453"/>
              <a:gd name="connsiteX0" fmla="*/ 0 w 673894"/>
              <a:gd name="connsiteY0" fmla="*/ 201257 h 222689"/>
              <a:gd name="connsiteX1" fmla="*/ 0 w 673894"/>
              <a:gd name="connsiteY1" fmla="*/ 201257 h 222689"/>
              <a:gd name="connsiteX2" fmla="*/ 476250 w 673894"/>
              <a:gd name="connsiteY2" fmla="*/ 3614 h 222689"/>
              <a:gd name="connsiteX3" fmla="*/ 564356 w 673894"/>
              <a:gd name="connsiteY3" fmla="*/ 75051 h 222689"/>
              <a:gd name="connsiteX4" fmla="*/ 588169 w 673894"/>
              <a:gd name="connsiteY4" fmla="*/ 96482 h 222689"/>
              <a:gd name="connsiteX5" fmla="*/ 597694 w 673894"/>
              <a:gd name="connsiteY5" fmla="*/ 110770 h 222689"/>
              <a:gd name="connsiteX6" fmla="*/ 614363 w 673894"/>
              <a:gd name="connsiteY6" fmla="*/ 132201 h 222689"/>
              <a:gd name="connsiteX7" fmla="*/ 621506 w 673894"/>
              <a:gd name="connsiteY7" fmla="*/ 141726 h 222689"/>
              <a:gd name="connsiteX8" fmla="*/ 638175 w 673894"/>
              <a:gd name="connsiteY8" fmla="*/ 165539 h 222689"/>
              <a:gd name="connsiteX9" fmla="*/ 642938 w 673894"/>
              <a:gd name="connsiteY9" fmla="*/ 175064 h 222689"/>
              <a:gd name="connsiteX10" fmla="*/ 650081 w 673894"/>
              <a:gd name="connsiteY10" fmla="*/ 184589 h 222689"/>
              <a:gd name="connsiteX11" fmla="*/ 664369 w 673894"/>
              <a:gd name="connsiteY11" fmla="*/ 203639 h 222689"/>
              <a:gd name="connsiteX12" fmla="*/ 666750 w 673894"/>
              <a:gd name="connsiteY12" fmla="*/ 210782 h 222689"/>
              <a:gd name="connsiteX13" fmla="*/ 671513 w 673894"/>
              <a:gd name="connsiteY13" fmla="*/ 217926 h 222689"/>
              <a:gd name="connsiteX14" fmla="*/ 673894 w 673894"/>
              <a:gd name="connsiteY14" fmla="*/ 222689 h 222689"/>
              <a:gd name="connsiteX15" fmla="*/ 673894 w 673894"/>
              <a:gd name="connsiteY15" fmla="*/ 222689 h 222689"/>
              <a:gd name="connsiteX0" fmla="*/ 0 w 673894"/>
              <a:gd name="connsiteY0" fmla="*/ 199827 h 221259"/>
              <a:gd name="connsiteX1" fmla="*/ 0 w 673894"/>
              <a:gd name="connsiteY1" fmla="*/ 199827 h 221259"/>
              <a:gd name="connsiteX2" fmla="*/ 476250 w 673894"/>
              <a:gd name="connsiteY2" fmla="*/ 2184 h 221259"/>
              <a:gd name="connsiteX3" fmla="*/ 588169 w 673894"/>
              <a:gd name="connsiteY3" fmla="*/ 95052 h 221259"/>
              <a:gd name="connsiteX4" fmla="*/ 597694 w 673894"/>
              <a:gd name="connsiteY4" fmla="*/ 109340 h 221259"/>
              <a:gd name="connsiteX5" fmla="*/ 614363 w 673894"/>
              <a:gd name="connsiteY5" fmla="*/ 130771 h 221259"/>
              <a:gd name="connsiteX6" fmla="*/ 621506 w 673894"/>
              <a:gd name="connsiteY6" fmla="*/ 140296 h 221259"/>
              <a:gd name="connsiteX7" fmla="*/ 638175 w 673894"/>
              <a:gd name="connsiteY7" fmla="*/ 164109 h 221259"/>
              <a:gd name="connsiteX8" fmla="*/ 642938 w 673894"/>
              <a:gd name="connsiteY8" fmla="*/ 173634 h 221259"/>
              <a:gd name="connsiteX9" fmla="*/ 650081 w 673894"/>
              <a:gd name="connsiteY9" fmla="*/ 183159 h 221259"/>
              <a:gd name="connsiteX10" fmla="*/ 664369 w 673894"/>
              <a:gd name="connsiteY10" fmla="*/ 202209 h 221259"/>
              <a:gd name="connsiteX11" fmla="*/ 666750 w 673894"/>
              <a:gd name="connsiteY11" fmla="*/ 209352 h 221259"/>
              <a:gd name="connsiteX12" fmla="*/ 671513 w 673894"/>
              <a:gd name="connsiteY12" fmla="*/ 216496 h 221259"/>
              <a:gd name="connsiteX13" fmla="*/ 673894 w 673894"/>
              <a:gd name="connsiteY13" fmla="*/ 221259 h 221259"/>
              <a:gd name="connsiteX14" fmla="*/ 673894 w 673894"/>
              <a:gd name="connsiteY14" fmla="*/ 221259 h 221259"/>
              <a:gd name="connsiteX0" fmla="*/ 0 w 673894"/>
              <a:gd name="connsiteY0" fmla="*/ 199174 h 220606"/>
              <a:gd name="connsiteX1" fmla="*/ 0 w 673894"/>
              <a:gd name="connsiteY1" fmla="*/ 199174 h 220606"/>
              <a:gd name="connsiteX2" fmla="*/ 476250 w 673894"/>
              <a:gd name="connsiteY2" fmla="*/ 1531 h 220606"/>
              <a:gd name="connsiteX3" fmla="*/ 597694 w 673894"/>
              <a:gd name="connsiteY3" fmla="*/ 108687 h 220606"/>
              <a:gd name="connsiteX4" fmla="*/ 614363 w 673894"/>
              <a:gd name="connsiteY4" fmla="*/ 130118 h 220606"/>
              <a:gd name="connsiteX5" fmla="*/ 621506 w 673894"/>
              <a:gd name="connsiteY5" fmla="*/ 139643 h 220606"/>
              <a:gd name="connsiteX6" fmla="*/ 638175 w 673894"/>
              <a:gd name="connsiteY6" fmla="*/ 163456 h 220606"/>
              <a:gd name="connsiteX7" fmla="*/ 642938 w 673894"/>
              <a:gd name="connsiteY7" fmla="*/ 172981 h 220606"/>
              <a:gd name="connsiteX8" fmla="*/ 650081 w 673894"/>
              <a:gd name="connsiteY8" fmla="*/ 182506 h 220606"/>
              <a:gd name="connsiteX9" fmla="*/ 664369 w 673894"/>
              <a:gd name="connsiteY9" fmla="*/ 201556 h 220606"/>
              <a:gd name="connsiteX10" fmla="*/ 666750 w 673894"/>
              <a:gd name="connsiteY10" fmla="*/ 208699 h 220606"/>
              <a:gd name="connsiteX11" fmla="*/ 671513 w 673894"/>
              <a:gd name="connsiteY11" fmla="*/ 215843 h 220606"/>
              <a:gd name="connsiteX12" fmla="*/ 673894 w 673894"/>
              <a:gd name="connsiteY12" fmla="*/ 220606 h 220606"/>
              <a:gd name="connsiteX13" fmla="*/ 673894 w 673894"/>
              <a:gd name="connsiteY13" fmla="*/ 220606 h 220606"/>
              <a:gd name="connsiteX0" fmla="*/ 0 w 673894"/>
              <a:gd name="connsiteY0" fmla="*/ 199195 h 220627"/>
              <a:gd name="connsiteX1" fmla="*/ 0 w 673894"/>
              <a:gd name="connsiteY1" fmla="*/ 199195 h 220627"/>
              <a:gd name="connsiteX2" fmla="*/ 476250 w 673894"/>
              <a:gd name="connsiteY2" fmla="*/ 1552 h 220627"/>
              <a:gd name="connsiteX3" fmla="*/ 597694 w 673894"/>
              <a:gd name="connsiteY3" fmla="*/ 108708 h 220627"/>
              <a:gd name="connsiteX4" fmla="*/ 621506 w 673894"/>
              <a:gd name="connsiteY4" fmla="*/ 139664 h 220627"/>
              <a:gd name="connsiteX5" fmla="*/ 638175 w 673894"/>
              <a:gd name="connsiteY5" fmla="*/ 163477 h 220627"/>
              <a:gd name="connsiteX6" fmla="*/ 642938 w 673894"/>
              <a:gd name="connsiteY6" fmla="*/ 173002 h 220627"/>
              <a:gd name="connsiteX7" fmla="*/ 650081 w 673894"/>
              <a:gd name="connsiteY7" fmla="*/ 182527 h 220627"/>
              <a:gd name="connsiteX8" fmla="*/ 664369 w 673894"/>
              <a:gd name="connsiteY8" fmla="*/ 201577 h 220627"/>
              <a:gd name="connsiteX9" fmla="*/ 666750 w 673894"/>
              <a:gd name="connsiteY9" fmla="*/ 208720 h 220627"/>
              <a:gd name="connsiteX10" fmla="*/ 671513 w 673894"/>
              <a:gd name="connsiteY10" fmla="*/ 215864 h 220627"/>
              <a:gd name="connsiteX11" fmla="*/ 673894 w 673894"/>
              <a:gd name="connsiteY11" fmla="*/ 220627 h 220627"/>
              <a:gd name="connsiteX12" fmla="*/ 673894 w 673894"/>
              <a:gd name="connsiteY12" fmla="*/ 220627 h 220627"/>
              <a:gd name="connsiteX0" fmla="*/ 0 w 673894"/>
              <a:gd name="connsiteY0" fmla="*/ 198220 h 219652"/>
              <a:gd name="connsiteX1" fmla="*/ 0 w 673894"/>
              <a:gd name="connsiteY1" fmla="*/ 198220 h 219652"/>
              <a:gd name="connsiteX2" fmla="*/ 476250 w 673894"/>
              <a:gd name="connsiteY2" fmla="*/ 577 h 219652"/>
              <a:gd name="connsiteX3" fmla="*/ 621506 w 673894"/>
              <a:gd name="connsiteY3" fmla="*/ 138689 h 219652"/>
              <a:gd name="connsiteX4" fmla="*/ 638175 w 673894"/>
              <a:gd name="connsiteY4" fmla="*/ 162502 h 219652"/>
              <a:gd name="connsiteX5" fmla="*/ 642938 w 673894"/>
              <a:gd name="connsiteY5" fmla="*/ 172027 h 219652"/>
              <a:gd name="connsiteX6" fmla="*/ 650081 w 673894"/>
              <a:gd name="connsiteY6" fmla="*/ 181552 h 219652"/>
              <a:gd name="connsiteX7" fmla="*/ 664369 w 673894"/>
              <a:gd name="connsiteY7" fmla="*/ 200602 h 219652"/>
              <a:gd name="connsiteX8" fmla="*/ 666750 w 673894"/>
              <a:gd name="connsiteY8" fmla="*/ 207745 h 219652"/>
              <a:gd name="connsiteX9" fmla="*/ 671513 w 673894"/>
              <a:gd name="connsiteY9" fmla="*/ 214889 h 219652"/>
              <a:gd name="connsiteX10" fmla="*/ 673894 w 673894"/>
              <a:gd name="connsiteY10" fmla="*/ 219652 h 219652"/>
              <a:gd name="connsiteX11" fmla="*/ 673894 w 673894"/>
              <a:gd name="connsiteY11" fmla="*/ 219652 h 219652"/>
              <a:gd name="connsiteX0" fmla="*/ 0 w 673894"/>
              <a:gd name="connsiteY0" fmla="*/ 197829 h 219261"/>
              <a:gd name="connsiteX1" fmla="*/ 0 w 673894"/>
              <a:gd name="connsiteY1" fmla="*/ 197829 h 219261"/>
              <a:gd name="connsiteX2" fmla="*/ 476250 w 673894"/>
              <a:gd name="connsiteY2" fmla="*/ 186 h 219261"/>
              <a:gd name="connsiteX3" fmla="*/ 638175 w 673894"/>
              <a:gd name="connsiteY3" fmla="*/ 162111 h 219261"/>
              <a:gd name="connsiteX4" fmla="*/ 642938 w 673894"/>
              <a:gd name="connsiteY4" fmla="*/ 171636 h 219261"/>
              <a:gd name="connsiteX5" fmla="*/ 650081 w 673894"/>
              <a:gd name="connsiteY5" fmla="*/ 181161 h 219261"/>
              <a:gd name="connsiteX6" fmla="*/ 664369 w 673894"/>
              <a:gd name="connsiteY6" fmla="*/ 200211 h 219261"/>
              <a:gd name="connsiteX7" fmla="*/ 666750 w 673894"/>
              <a:gd name="connsiteY7" fmla="*/ 207354 h 219261"/>
              <a:gd name="connsiteX8" fmla="*/ 671513 w 673894"/>
              <a:gd name="connsiteY8" fmla="*/ 214498 h 219261"/>
              <a:gd name="connsiteX9" fmla="*/ 673894 w 673894"/>
              <a:gd name="connsiteY9" fmla="*/ 219261 h 219261"/>
              <a:gd name="connsiteX10" fmla="*/ 673894 w 673894"/>
              <a:gd name="connsiteY10" fmla="*/ 219261 h 219261"/>
              <a:gd name="connsiteX0" fmla="*/ 0 w 673894"/>
              <a:gd name="connsiteY0" fmla="*/ 197740 h 219172"/>
              <a:gd name="connsiteX1" fmla="*/ 0 w 673894"/>
              <a:gd name="connsiteY1" fmla="*/ 197740 h 219172"/>
              <a:gd name="connsiteX2" fmla="*/ 476250 w 673894"/>
              <a:gd name="connsiteY2" fmla="*/ 97 h 219172"/>
              <a:gd name="connsiteX3" fmla="*/ 642938 w 673894"/>
              <a:gd name="connsiteY3" fmla="*/ 171547 h 219172"/>
              <a:gd name="connsiteX4" fmla="*/ 650081 w 673894"/>
              <a:gd name="connsiteY4" fmla="*/ 181072 h 219172"/>
              <a:gd name="connsiteX5" fmla="*/ 664369 w 673894"/>
              <a:gd name="connsiteY5" fmla="*/ 200122 h 219172"/>
              <a:gd name="connsiteX6" fmla="*/ 666750 w 673894"/>
              <a:gd name="connsiteY6" fmla="*/ 207265 h 219172"/>
              <a:gd name="connsiteX7" fmla="*/ 671513 w 673894"/>
              <a:gd name="connsiteY7" fmla="*/ 214409 h 219172"/>
              <a:gd name="connsiteX8" fmla="*/ 673894 w 673894"/>
              <a:gd name="connsiteY8" fmla="*/ 219172 h 219172"/>
              <a:gd name="connsiteX9" fmla="*/ 673894 w 673894"/>
              <a:gd name="connsiteY9" fmla="*/ 219172 h 219172"/>
              <a:gd name="connsiteX0" fmla="*/ 0 w 673894"/>
              <a:gd name="connsiteY0" fmla="*/ 197681 h 219113"/>
              <a:gd name="connsiteX1" fmla="*/ 0 w 673894"/>
              <a:gd name="connsiteY1" fmla="*/ 197681 h 219113"/>
              <a:gd name="connsiteX2" fmla="*/ 476250 w 673894"/>
              <a:gd name="connsiteY2" fmla="*/ 38 h 219113"/>
              <a:gd name="connsiteX3" fmla="*/ 650081 w 673894"/>
              <a:gd name="connsiteY3" fmla="*/ 181013 h 219113"/>
              <a:gd name="connsiteX4" fmla="*/ 664369 w 673894"/>
              <a:gd name="connsiteY4" fmla="*/ 200063 h 219113"/>
              <a:gd name="connsiteX5" fmla="*/ 666750 w 673894"/>
              <a:gd name="connsiteY5" fmla="*/ 207206 h 219113"/>
              <a:gd name="connsiteX6" fmla="*/ 671513 w 673894"/>
              <a:gd name="connsiteY6" fmla="*/ 214350 h 219113"/>
              <a:gd name="connsiteX7" fmla="*/ 673894 w 673894"/>
              <a:gd name="connsiteY7" fmla="*/ 219113 h 219113"/>
              <a:gd name="connsiteX8" fmla="*/ 673894 w 673894"/>
              <a:gd name="connsiteY8" fmla="*/ 219113 h 219113"/>
              <a:gd name="connsiteX0" fmla="*/ 0 w 673894"/>
              <a:gd name="connsiteY0" fmla="*/ 197644 h 219076"/>
              <a:gd name="connsiteX1" fmla="*/ 0 w 673894"/>
              <a:gd name="connsiteY1" fmla="*/ 197644 h 219076"/>
              <a:gd name="connsiteX2" fmla="*/ 476250 w 673894"/>
              <a:gd name="connsiteY2" fmla="*/ 1 h 219076"/>
              <a:gd name="connsiteX3" fmla="*/ 664369 w 673894"/>
              <a:gd name="connsiteY3" fmla="*/ 200026 h 219076"/>
              <a:gd name="connsiteX4" fmla="*/ 666750 w 673894"/>
              <a:gd name="connsiteY4" fmla="*/ 207169 h 219076"/>
              <a:gd name="connsiteX5" fmla="*/ 671513 w 673894"/>
              <a:gd name="connsiteY5" fmla="*/ 214313 h 219076"/>
              <a:gd name="connsiteX6" fmla="*/ 673894 w 673894"/>
              <a:gd name="connsiteY6" fmla="*/ 219076 h 219076"/>
              <a:gd name="connsiteX7" fmla="*/ 673894 w 673894"/>
              <a:gd name="connsiteY7" fmla="*/ 219076 h 219076"/>
              <a:gd name="connsiteX0" fmla="*/ 0 w 680514"/>
              <a:gd name="connsiteY0" fmla="*/ 197644 h 219646"/>
              <a:gd name="connsiteX1" fmla="*/ 0 w 680514"/>
              <a:gd name="connsiteY1" fmla="*/ 197644 h 219646"/>
              <a:gd name="connsiteX2" fmla="*/ 476250 w 680514"/>
              <a:gd name="connsiteY2" fmla="*/ 1 h 219646"/>
              <a:gd name="connsiteX3" fmla="*/ 664369 w 680514"/>
              <a:gd name="connsiteY3" fmla="*/ 200026 h 219646"/>
              <a:gd name="connsiteX4" fmla="*/ 671513 w 680514"/>
              <a:gd name="connsiteY4" fmla="*/ 214313 h 219646"/>
              <a:gd name="connsiteX5" fmla="*/ 673894 w 680514"/>
              <a:gd name="connsiteY5" fmla="*/ 219076 h 219646"/>
              <a:gd name="connsiteX6" fmla="*/ 673894 w 680514"/>
              <a:gd name="connsiteY6" fmla="*/ 219076 h 219646"/>
              <a:gd name="connsiteX0" fmla="*/ 0 w 686609"/>
              <a:gd name="connsiteY0" fmla="*/ 197685 h 231518"/>
              <a:gd name="connsiteX1" fmla="*/ 0 w 686609"/>
              <a:gd name="connsiteY1" fmla="*/ 197685 h 231518"/>
              <a:gd name="connsiteX2" fmla="*/ 476250 w 686609"/>
              <a:gd name="connsiteY2" fmla="*/ 42 h 231518"/>
              <a:gd name="connsiteX3" fmla="*/ 671513 w 686609"/>
              <a:gd name="connsiteY3" fmla="*/ 214354 h 231518"/>
              <a:gd name="connsiteX4" fmla="*/ 673894 w 686609"/>
              <a:gd name="connsiteY4" fmla="*/ 219117 h 231518"/>
              <a:gd name="connsiteX5" fmla="*/ 673894 w 686609"/>
              <a:gd name="connsiteY5" fmla="*/ 219117 h 231518"/>
              <a:gd name="connsiteX0" fmla="*/ 0 w 686609"/>
              <a:gd name="connsiteY0" fmla="*/ 197685 h 231518"/>
              <a:gd name="connsiteX1" fmla="*/ 0 w 686609"/>
              <a:gd name="connsiteY1" fmla="*/ 197685 h 231518"/>
              <a:gd name="connsiteX2" fmla="*/ 476250 w 686609"/>
              <a:gd name="connsiteY2" fmla="*/ 42 h 231518"/>
              <a:gd name="connsiteX3" fmla="*/ 671513 w 686609"/>
              <a:gd name="connsiteY3" fmla="*/ 214354 h 231518"/>
              <a:gd name="connsiteX4" fmla="*/ 673894 w 686609"/>
              <a:gd name="connsiteY4" fmla="*/ 219117 h 231518"/>
              <a:gd name="connsiteX0" fmla="*/ 0 w 671513"/>
              <a:gd name="connsiteY0" fmla="*/ 197685 h 214354"/>
              <a:gd name="connsiteX1" fmla="*/ 0 w 671513"/>
              <a:gd name="connsiteY1" fmla="*/ 197685 h 214354"/>
              <a:gd name="connsiteX2" fmla="*/ 476250 w 671513"/>
              <a:gd name="connsiteY2" fmla="*/ 42 h 214354"/>
              <a:gd name="connsiteX3" fmla="*/ 671513 w 671513"/>
              <a:gd name="connsiteY3" fmla="*/ 214354 h 214354"/>
              <a:gd name="connsiteX0" fmla="*/ 219075 w 890588"/>
              <a:gd name="connsiteY0" fmla="*/ 203703 h 220372"/>
              <a:gd name="connsiteX1" fmla="*/ 0 w 890588"/>
              <a:gd name="connsiteY1" fmla="*/ 89403 h 220372"/>
              <a:gd name="connsiteX2" fmla="*/ 695325 w 890588"/>
              <a:gd name="connsiteY2" fmla="*/ 6060 h 220372"/>
              <a:gd name="connsiteX3" fmla="*/ 890588 w 890588"/>
              <a:gd name="connsiteY3" fmla="*/ 220372 h 220372"/>
              <a:gd name="connsiteX0" fmla="*/ 0 w 890588"/>
              <a:gd name="connsiteY0" fmla="*/ 89403 h 220372"/>
              <a:gd name="connsiteX1" fmla="*/ 695325 w 890588"/>
              <a:gd name="connsiteY1" fmla="*/ 6060 h 220372"/>
              <a:gd name="connsiteX2" fmla="*/ 890588 w 890588"/>
              <a:gd name="connsiteY2" fmla="*/ 220372 h 220372"/>
              <a:gd name="connsiteX0" fmla="*/ 0 w 890588"/>
              <a:gd name="connsiteY0" fmla="*/ 113167 h 244136"/>
              <a:gd name="connsiteX1" fmla="*/ 695325 w 890588"/>
              <a:gd name="connsiteY1" fmla="*/ 29824 h 244136"/>
              <a:gd name="connsiteX2" fmla="*/ 890588 w 890588"/>
              <a:gd name="connsiteY2" fmla="*/ 244136 h 244136"/>
              <a:gd name="connsiteX0" fmla="*/ 0 w 890588"/>
              <a:gd name="connsiteY0" fmla="*/ 0 h 130969"/>
              <a:gd name="connsiteX1" fmla="*/ 890588 w 890588"/>
              <a:gd name="connsiteY1" fmla="*/ 130969 h 130969"/>
              <a:gd name="connsiteX0" fmla="*/ 0 w 890588"/>
              <a:gd name="connsiteY0" fmla="*/ 14559 h 145528"/>
              <a:gd name="connsiteX1" fmla="*/ 890588 w 890588"/>
              <a:gd name="connsiteY1" fmla="*/ 145528 h 145528"/>
              <a:gd name="connsiteX0" fmla="*/ 0 w 890588"/>
              <a:gd name="connsiteY0" fmla="*/ 70603 h 201572"/>
              <a:gd name="connsiteX1" fmla="*/ 890588 w 890588"/>
              <a:gd name="connsiteY1" fmla="*/ 201572 h 201572"/>
              <a:gd name="connsiteX0" fmla="*/ 0 w 890588"/>
              <a:gd name="connsiteY0" fmla="*/ 25077 h 156046"/>
              <a:gd name="connsiteX1" fmla="*/ 890588 w 890588"/>
              <a:gd name="connsiteY1" fmla="*/ 156046 h 156046"/>
              <a:gd name="connsiteX0" fmla="*/ 0 w 890588"/>
              <a:gd name="connsiteY0" fmla="*/ 16026 h 189849"/>
              <a:gd name="connsiteX1" fmla="*/ 890588 w 890588"/>
              <a:gd name="connsiteY1" fmla="*/ 146995 h 189849"/>
              <a:gd name="connsiteX0" fmla="*/ 0 w 933450"/>
              <a:gd name="connsiteY0" fmla="*/ 22269 h 84332"/>
              <a:gd name="connsiteX1" fmla="*/ 933450 w 933450"/>
              <a:gd name="connsiteY1" fmla="*/ 27031 h 84332"/>
              <a:gd name="connsiteX0" fmla="*/ 0 w 1042987"/>
              <a:gd name="connsiteY0" fmla="*/ 23311 h 73385"/>
              <a:gd name="connsiteX1" fmla="*/ 1042987 w 1042987"/>
              <a:gd name="connsiteY1" fmla="*/ 13786 h 73385"/>
              <a:gd name="connsiteX0" fmla="*/ 0 w 1031081"/>
              <a:gd name="connsiteY0" fmla="*/ 23871 h 68024"/>
              <a:gd name="connsiteX1" fmla="*/ 1031081 w 1031081"/>
              <a:gd name="connsiteY1" fmla="*/ 7202 h 68024"/>
              <a:gd name="connsiteX0" fmla="*/ 0 w 1031081"/>
              <a:gd name="connsiteY0" fmla="*/ 16669 h 125318"/>
              <a:gd name="connsiteX1" fmla="*/ 1031081 w 1031081"/>
              <a:gd name="connsiteY1" fmla="*/ 0 h 125318"/>
              <a:gd name="connsiteX0" fmla="*/ 0 w 1596231"/>
              <a:gd name="connsiteY0" fmla="*/ 0 h 726569"/>
              <a:gd name="connsiteX1" fmla="*/ 1596231 w 1596231"/>
              <a:gd name="connsiteY1" fmla="*/ 700881 h 726569"/>
              <a:gd name="connsiteX0" fmla="*/ 0 w 1596231"/>
              <a:gd name="connsiteY0" fmla="*/ 0 h 700881"/>
              <a:gd name="connsiteX1" fmla="*/ 1596231 w 1596231"/>
              <a:gd name="connsiteY1" fmla="*/ 700881 h 700881"/>
              <a:gd name="connsiteX0" fmla="*/ 0 w 1596231"/>
              <a:gd name="connsiteY0" fmla="*/ 0 h 700980"/>
              <a:gd name="connsiteX1" fmla="*/ 1596231 w 1596231"/>
              <a:gd name="connsiteY1" fmla="*/ 700881 h 700980"/>
              <a:gd name="connsiteX0" fmla="*/ 0 w 1596231"/>
              <a:gd name="connsiteY0" fmla="*/ 0 h 701002"/>
              <a:gd name="connsiteX1" fmla="*/ 1596231 w 1596231"/>
              <a:gd name="connsiteY1" fmla="*/ 700881 h 701002"/>
              <a:gd name="connsiteX0" fmla="*/ 0 w 1596231"/>
              <a:gd name="connsiteY0" fmla="*/ 0 h 700881"/>
              <a:gd name="connsiteX1" fmla="*/ 1596231 w 1596231"/>
              <a:gd name="connsiteY1" fmla="*/ 700881 h 700881"/>
              <a:gd name="connsiteX0" fmla="*/ 0 w 1596231"/>
              <a:gd name="connsiteY0" fmla="*/ 0 h 700881"/>
              <a:gd name="connsiteX1" fmla="*/ 1596231 w 1596231"/>
              <a:gd name="connsiteY1" fmla="*/ 700881 h 700881"/>
              <a:gd name="connsiteX0" fmla="*/ 0 w 1596231"/>
              <a:gd name="connsiteY0" fmla="*/ 0 h 700881"/>
              <a:gd name="connsiteX1" fmla="*/ 1596231 w 1596231"/>
              <a:gd name="connsiteY1" fmla="*/ 700881 h 700881"/>
              <a:gd name="connsiteX0" fmla="*/ 0 w 1524793"/>
              <a:gd name="connsiteY0" fmla="*/ 0 h 793"/>
              <a:gd name="connsiteX1" fmla="*/ 1524793 w 1524793"/>
              <a:gd name="connsiteY1" fmla="*/ 793 h 793"/>
              <a:gd name="connsiteX0" fmla="*/ 0 w 10937"/>
              <a:gd name="connsiteY0" fmla="*/ 0 h 17546570"/>
              <a:gd name="connsiteX1" fmla="*/ 10937 w 10937"/>
              <a:gd name="connsiteY1" fmla="*/ 17546570 h 17546570"/>
              <a:gd name="connsiteX0" fmla="*/ 0 w 10937"/>
              <a:gd name="connsiteY0" fmla="*/ 0 h 17546570"/>
              <a:gd name="connsiteX1" fmla="*/ 10937 w 10937"/>
              <a:gd name="connsiteY1" fmla="*/ 17546570 h 17546570"/>
              <a:gd name="connsiteX0" fmla="*/ 0 w 9781"/>
              <a:gd name="connsiteY0" fmla="*/ 1256469 h 3003392"/>
              <a:gd name="connsiteX1" fmla="*/ 9781 w 9781"/>
              <a:gd name="connsiteY1" fmla="*/ 1746923 h 3003392"/>
              <a:gd name="connsiteX0" fmla="*/ 0 w 10000"/>
              <a:gd name="connsiteY0" fmla="*/ 0 h 1634"/>
              <a:gd name="connsiteX1" fmla="*/ 10000 w 10000"/>
              <a:gd name="connsiteY1" fmla="*/ 1634 h 1634"/>
              <a:gd name="connsiteX0" fmla="*/ 0 w 10128"/>
              <a:gd name="connsiteY0" fmla="*/ 1014 h 1014"/>
              <a:gd name="connsiteX1" fmla="*/ 10128 w 10128"/>
              <a:gd name="connsiteY1" fmla="*/ 0 h 1014"/>
              <a:gd name="connsiteX0" fmla="*/ 0 w 9779"/>
              <a:gd name="connsiteY0" fmla="*/ 0 h 2070"/>
              <a:gd name="connsiteX1" fmla="*/ 9779 w 9779"/>
              <a:gd name="connsiteY1" fmla="*/ 2070 h 2070"/>
              <a:gd name="connsiteX0" fmla="*/ 0 w 17386"/>
              <a:gd name="connsiteY0" fmla="*/ 0 h 22977258"/>
              <a:gd name="connsiteX1" fmla="*/ 17386 w 17386"/>
              <a:gd name="connsiteY1" fmla="*/ 22977258 h 22977258"/>
              <a:gd name="connsiteX0" fmla="*/ 0 w 17386"/>
              <a:gd name="connsiteY0" fmla="*/ 0 h 22977258"/>
              <a:gd name="connsiteX1" fmla="*/ 17386 w 17386"/>
              <a:gd name="connsiteY1" fmla="*/ 22977258 h 22977258"/>
              <a:gd name="connsiteX0" fmla="*/ 0 w 17386"/>
              <a:gd name="connsiteY0" fmla="*/ 0 h 22977258"/>
              <a:gd name="connsiteX1" fmla="*/ 17386 w 17386"/>
              <a:gd name="connsiteY1" fmla="*/ 22977258 h 22977258"/>
              <a:gd name="connsiteX0" fmla="*/ 0 w 25198"/>
              <a:gd name="connsiteY0" fmla="*/ 0 h 22860673"/>
              <a:gd name="connsiteX1" fmla="*/ 25198 w 25198"/>
              <a:gd name="connsiteY1" fmla="*/ 22860673 h 22860673"/>
              <a:gd name="connsiteX0" fmla="*/ 0 w 26531"/>
              <a:gd name="connsiteY0" fmla="*/ 713917 h 23574590"/>
              <a:gd name="connsiteX1" fmla="*/ 25198 w 26531"/>
              <a:gd name="connsiteY1" fmla="*/ 23574590 h 23574590"/>
              <a:gd name="connsiteX0" fmla="*/ 0 w 26864"/>
              <a:gd name="connsiteY0" fmla="*/ 5377050 h 28237723"/>
              <a:gd name="connsiteX1" fmla="*/ 25198 w 26864"/>
              <a:gd name="connsiteY1" fmla="*/ 28237723 h 28237723"/>
              <a:gd name="connsiteX0" fmla="*/ 0 w 26996"/>
              <a:gd name="connsiteY0" fmla="*/ 1980673 h 24841371"/>
              <a:gd name="connsiteX1" fmla="*/ 25198 w 26996"/>
              <a:gd name="connsiteY1" fmla="*/ 24841346 h 24841371"/>
              <a:gd name="connsiteX0" fmla="*/ 0 w 27567"/>
              <a:gd name="connsiteY0" fmla="*/ 4446928 h 27307626"/>
              <a:gd name="connsiteX1" fmla="*/ 25198 w 27567"/>
              <a:gd name="connsiteY1" fmla="*/ 27307601 h 27307626"/>
              <a:gd name="connsiteX0" fmla="*/ 0 w 27194"/>
              <a:gd name="connsiteY0" fmla="*/ 4456793 h 27200906"/>
              <a:gd name="connsiteX1" fmla="*/ 24772 w 27194"/>
              <a:gd name="connsiteY1" fmla="*/ 27200881 h 27200906"/>
              <a:gd name="connsiteX0" fmla="*/ 0 w 24772"/>
              <a:gd name="connsiteY0" fmla="*/ 4484590 h 27228678"/>
              <a:gd name="connsiteX1" fmla="*/ 24772 w 24772"/>
              <a:gd name="connsiteY1" fmla="*/ 27228678 h 27228678"/>
              <a:gd name="connsiteX0" fmla="*/ 0 w 17338"/>
              <a:gd name="connsiteY0" fmla="*/ 4464676 h 27441934"/>
              <a:gd name="connsiteX1" fmla="*/ 17338 w 17338"/>
              <a:gd name="connsiteY1" fmla="*/ 27441934 h 27441934"/>
              <a:gd name="connsiteX0" fmla="*/ 0 w 17338"/>
              <a:gd name="connsiteY0" fmla="*/ 4427993 h 27405679"/>
              <a:gd name="connsiteX1" fmla="*/ 17338 w 17338"/>
              <a:gd name="connsiteY1" fmla="*/ 27405251 h 27405679"/>
              <a:gd name="connsiteX0" fmla="*/ 0 w 17338"/>
              <a:gd name="connsiteY0" fmla="*/ 4447589 h 27192105"/>
              <a:gd name="connsiteX1" fmla="*/ 17338 w 17338"/>
              <a:gd name="connsiteY1" fmla="*/ 27191676 h 27192105"/>
              <a:gd name="connsiteX0" fmla="*/ 0 w 17338"/>
              <a:gd name="connsiteY0" fmla="*/ 344615 h 23089351"/>
              <a:gd name="connsiteX1" fmla="*/ 17338 w 17338"/>
              <a:gd name="connsiteY1" fmla="*/ 23088702 h 23089351"/>
              <a:gd name="connsiteX0" fmla="*/ 0 w 8741"/>
              <a:gd name="connsiteY0" fmla="*/ 1503575 h 1867417"/>
              <a:gd name="connsiteX1" fmla="*/ 8010 w 8741"/>
              <a:gd name="connsiteY1" fmla="*/ 1863330 h 1867417"/>
              <a:gd name="connsiteX0" fmla="*/ 0 w 11726"/>
              <a:gd name="connsiteY0" fmla="*/ 14495 h 16421"/>
              <a:gd name="connsiteX1" fmla="*/ 9164 w 11726"/>
              <a:gd name="connsiteY1" fmla="*/ 16421 h 16421"/>
              <a:gd name="connsiteX0" fmla="*/ 0 w 9164"/>
              <a:gd name="connsiteY0" fmla="*/ 13554 h 15480"/>
              <a:gd name="connsiteX1" fmla="*/ 9164 w 9164"/>
              <a:gd name="connsiteY1" fmla="*/ 15480 h 15480"/>
              <a:gd name="connsiteX0" fmla="*/ 0 w 10000"/>
              <a:gd name="connsiteY0" fmla="*/ 10170 h 11414"/>
              <a:gd name="connsiteX1" fmla="*/ 10000 w 10000"/>
              <a:gd name="connsiteY1" fmla="*/ 11414 h 11414"/>
              <a:gd name="connsiteX0" fmla="*/ 0 w 10000"/>
              <a:gd name="connsiteY0" fmla="*/ 4731 h 5975"/>
              <a:gd name="connsiteX1" fmla="*/ 10000 w 10000"/>
              <a:gd name="connsiteY1" fmla="*/ 5975 h 5975"/>
              <a:gd name="connsiteX0" fmla="*/ 0 w 10000"/>
              <a:gd name="connsiteY0" fmla="*/ 17510 h 19592"/>
              <a:gd name="connsiteX1" fmla="*/ 10000 w 10000"/>
              <a:gd name="connsiteY1" fmla="*/ 19592 h 19592"/>
              <a:gd name="connsiteX0" fmla="*/ 0 w 8463"/>
              <a:gd name="connsiteY0" fmla="*/ 66799 h 66799"/>
              <a:gd name="connsiteX1" fmla="*/ 8463 w 8463"/>
              <a:gd name="connsiteY1" fmla="*/ 33 h 66799"/>
              <a:gd name="connsiteX0" fmla="*/ 0 w 10000"/>
              <a:gd name="connsiteY0" fmla="*/ 9998 h 9998"/>
              <a:gd name="connsiteX1" fmla="*/ 10000 w 10000"/>
              <a:gd name="connsiteY1" fmla="*/ 3 h 9998"/>
              <a:gd name="connsiteX0" fmla="*/ 0 w 10000"/>
              <a:gd name="connsiteY0" fmla="*/ 10002 h 10002"/>
              <a:gd name="connsiteX1" fmla="*/ 10000 w 10000"/>
              <a:gd name="connsiteY1" fmla="*/ 5 h 10002"/>
              <a:gd name="connsiteX0" fmla="*/ 0 w 10140"/>
              <a:gd name="connsiteY0" fmla="*/ 9599 h 9599"/>
              <a:gd name="connsiteX1" fmla="*/ 10140 w 10140"/>
              <a:gd name="connsiteY1" fmla="*/ 6 h 9599"/>
              <a:gd name="connsiteX0" fmla="*/ 0 w 10238"/>
              <a:gd name="connsiteY0" fmla="*/ 10000 h 10000"/>
              <a:gd name="connsiteX1" fmla="*/ 10238 w 10238"/>
              <a:gd name="connsiteY1" fmla="*/ 6 h 10000"/>
            </a:gdLst>
            <a:ahLst/>
            <a:cxnLst>
              <a:cxn ang="0">
                <a:pos x="connsiteX0" y="connsiteY0"/>
              </a:cxn>
              <a:cxn ang="0">
                <a:pos x="connsiteX1" y="connsiteY1"/>
              </a:cxn>
            </a:cxnLst>
            <a:rect l="l" t="t" r="r" b="b"/>
            <a:pathLst>
              <a:path w="10238" h="10000">
                <a:moveTo>
                  <a:pt x="0" y="10000"/>
                </a:moveTo>
                <a:cubicBezTo>
                  <a:pt x="4985" y="9968"/>
                  <a:pt x="1533" y="-277"/>
                  <a:pt x="10238" y="6"/>
                </a:cubicBezTo>
              </a:path>
            </a:pathLst>
          </a:custGeom>
          <a:noFill/>
          <a:ln w="38100" cap="flat" cmpd="sng" algn="ctr">
            <a:solidFill>
              <a:srgbClr val="FFC000"/>
            </a:solidFill>
            <a:prstDash val="solid"/>
            <a:headEnd type="oval"/>
            <a:tailEnd type="triangle" w="lg" len="lg"/>
          </a:ln>
          <a:effectLst>
            <a:outerShdw blurRad="50800" dist="38100" dir="2700000" algn="tl" rotWithShape="0">
              <a:prstClr val="black">
                <a:alpha val="40000"/>
              </a:prstClr>
            </a:outerShdw>
          </a:effectLst>
        </p:spPr>
        <p:txBody>
          <a:bodyPr rtlCol="0" anchor="ctr"/>
          <a:lstStyle/>
          <a:p>
            <a:pPr algn="ctr" defTabSz="914400">
              <a:defRPr/>
            </a:pPr>
            <a:endParaRPr lang="en-US" kern="0" dirty="0" smtClean="0">
              <a:solidFill>
                <a:prstClr val="white"/>
              </a:solidFill>
              <a:latin typeface="Segoe UI Light"/>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0376" y="4553712"/>
            <a:ext cx="2825496" cy="1589341"/>
          </a:xfrm>
          <a:prstGeom prst="rect">
            <a:avLst/>
          </a:prstGeom>
        </p:spPr>
      </p:pic>
    </p:spTree>
    <p:extLst>
      <p:ext uri="{BB962C8B-B14F-4D97-AF65-F5344CB8AC3E}">
        <p14:creationId xmlns:p14="http://schemas.microsoft.com/office/powerpoint/2010/main" val="358871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500"/>
                                        <p:tgtEl>
                                          <p:spTgt spid="128"/>
                                        </p:tgtEl>
                                      </p:cBhvr>
                                    </p:animEffect>
                                  </p:childTnLst>
                                </p:cTn>
                              </p:par>
                              <p:par>
                                <p:cTn id="8" presetID="10" presetClass="entr" presetSubtype="0" fill="hold" nodeType="withEffect">
                                  <p:stCondLst>
                                    <p:cond delay="0"/>
                                  </p:stCondLst>
                                  <p:childTnLst>
                                    <p:set>
                                      <p:cBhvr>
                                        <p:cTn id="9" dur="1" fill="hold">
                                          <p:stCondLst>
                                            <p:cond delay="0"/>
                                          </p:stCondLst>
                                        </p:cTn>
                                        <p:tgtEl>
                                          <p:spTgt spid="131"/>
                                        </p:tgtEl>
                                        <p:attrNameLst>
                                          <p:attrName>style.visibility</p:attrName>
                                        </p:attrNameLst>
                                      </p:cBhvr>
                                      <p:to>
                                        <p:strVal val="visible"/>
                                      </p:to>
                                    </p:set>
                                    <p:animEffect transition="in" filter="fade">
                                      <p:cBhvr>
                                        <p:cTn id="10" dur="500"/>
                                        <p:tgtEl>
                                          <p:spTgt spid="1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9"/>
                                        </p:tgtEl>
                                        <p:attrNameLst>
                                          <p:attrName>style.visibility</p:attrName>
                                        </p:attrNameLst>
                                      </p:cBhvr>
                                      <p:to>
                                        <p:strVal val="visible"/>
                                      </p:to>
                                    </p:set>
                                    <p:animEffect transition="in" filter="fade">
                                      <p:cBhvr>
                                        <p:cTn id="15" dur="500"/>
                                        <p:tgtEl>
                                          <p:spTgt spid="129"/>
                                        </p:tgtEl>
                                      </p:cBhvr>
                                    </p:animEffect>
                                  </p:childTnLst>
                                </p:cTn>
                              </p:par>
                              <p:par>
                                <p:cTn id="16" presetID="10" presetClass="entr" presetSubtype="0" fill="hold" nodeType="withEffect">
                                  <p:stCondLst>
                                    <p:cond delay="0"/>
                                  </p:stCondLst>
                                  <p:childTnLst>
                                    <p:set>
                                      <p:cBhvr>
                                        <p:cTn id="17" dur="1" fill="hold">
                                          <p:stCondLst>
                                            <p:cond delay="0"/>
                                          </p:stCondLst>
                                        </p:cTn>
                                        <p:tgtEl>
                                          <p:spTgt spid="132"/>
                                        </p:tgtEl>
                                        <p:attrNameLst>
                                          <p:attrName>style.visibility</p:attrName>
                                        </p:attrNameLst>
                                      </p:cBhvr>
                                      <p:to>
                                        <p:strVal val="visible"/>
                                      </p:to>
                                    </p:set>
                                    <p:animEffect transition="in" filter="fade">
                                      <p:cBhvr>
                                        <p:cTn id="18" dur="500"/>
                                        <p:tgtEl>
                                          <p:spTgt spid="1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500"/>
                                        <p:tgtEl>
                                          <p:spTgt spid="68"/>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29" grpId="0" animBg="1"/>
      <p:bldP spid="6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505050"/>
                </a:solidFill>
              </a:rPr>
              <a:t>Android</a:t>
            </a:r>
            <a:r>
              <a:rPr lang="en-US" dirty="0" smtClean="0">
                <a:solidFill>
                  <a:srgbClr val="505050"/>
                </a:solidFill>
              </a:rPr>
              <a:t> – data </a:t>
            </a:r>
            <a:r>
              <a:rPr lang="en-US" dirty="0">
                <a:solidFill>
                  <a:srgbClr val="505050"/>
                </a:solidFill>
              </a:rPr>
              <a:t>d</a:t>
            </a:r>
            <a:r>
              <a:rPr lang="en-US" dirty="0" smtClean="0">
                <a:solidFill>
                  <a:srgbClr val="505050"/>
                </a:solidFill>
              </a:rPr>
              <a:t>isplay</a:t>
            </a:r>
            <a:endParaRPr lang="en-US" dirty="0">
              <a:solidFill>
                <a:srgbClr val="505050"/>
              </a:solidFill>
            </a:endParaRPr>
          </a:p>
        </p:txBody>
      </p:sp>
      <p:sp>
        <p:nvSpPr>
          <p:cNvPr id="3" name="Rectangle 2"/>
          <p:cNvSpPr/>
          <p:nvPr/>
        </p:nvSpPr>
        <p:spPr bwMode="auto">
          <a:xfrm>
            <a:off x="8123237" y="1902896"/>
            <a:ext cx="2743200" cy="524268"/>
          </a:xfrm>
          <a:prstGeom prst="rect">
            <a:avLst/>
          </a:prstGeom>
          <a:solidFill>
            <a:schemeClr val="tx1">
              <a:lumMod val="75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2800" spc="-102" smtClean="0">
                <a:solidFill>
                  <a:srgbClr val="000000"/>
                </a:solidFill>
                <a:ea typeface="Segoe UI" pitchFamily="34" charset="0"/>
                <a:cs typeface="Segoe UI" pitchFamily="34" charset="0"/>
              </a:rPr>
              <a:t>LearningSubject</a:t>
            </a:r>
            <a:endParaRPr lang="en-US" sz="2800" spc="-102">
              <a:solidFill>
                <a:srgbClr val="000000"/>
              </a:solidFill>
              <a:ea typeface="Segoe UI" pitchFamily="34" charset="0"/>
              <a:cs typeface="Segoe UI" pitchFamily="34" charset="0"/>
            </a:endParaRPr>
          </a:p>
        </p:txBody>
      </p:sp>
      <p:sp>
        <p:nvSpPr>
          <p:cNvPr id="7" name="Rectangle 6"/>
          <p:cNvSpPr/>
          <p:nvPr/>
        </p:nvSpPr>
        <p:spPr bwMode="auto">
          <a:xfrm>
            <a:off x="8123237" y="2426116"/>
            <a:ext cx="2743200" cy="1680746"/>
          </a:xfrm>
          <a:prstGeom prst="rect">
            <a:avLst/>
          </a:prstGeom>
          <a:solidFill>
            <a:schemeClr val="tx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marL="285750" indent="-285750" defTabSz="932406">
              <a:buFont typeface="Arial" panose="020B0604020202020204" pitchFamily="34" charset="0"/>
              <a:buChar char="•"/>
            </a:pPr>
            <a:r>
              <a:rPr lang="en-US" sz="2400" spc="-102" smtClean="0">
                <a:solidFill>
                  <a:srgbClr val="000000"/>
                </a:solidFill>
                <a:ea typeface="Segoe UI" pitchFamily="34" charset="0"/>
                <a:cs typeface="Segoe UI" pitchFamily="34" charset="0"/>
              </a:rPr>
              <a:t>Name</a:t>
            </a:r>
          </a:p>
          <a:p>
            <a:pPr marL="285750" indent="-285750" defTabSz="932406">
              <a:buFont typeface="Arial" panose="020B0604020202020204" pitchFamily="34" charset="0"/>
              <a:buChar char="•"/>
            </a:pPr>
            <a:r>
              <a:rPr lang="en-US" sz="2400" spc="-102" err="1" smtClean="0">
                <a:solidFill>
                  <a:srgbClr val="000000"/>
                </a:solidFill>
                <a:ea typeface="Segoe UI" pitchFamily="34" charset="0"/>
                <a:cs typeface="Segoe UI" pitchFamily="34" charset="0"/>
              </a:rPr>
              <a:t>SubjectArea</a:t>
            </a:r>
            <a:endParaRPr lang="en-US" sz="2400" spc="-102" smtClean="0">
              <a:solidFill>
                <a:srgbClr val="000000"/>
              </a:solidFill>
              <a:ea typeface="Segoe UI" pitchFamily="34" charset="0"/>
              <a:cs typeface="Segoe UI" pitchFamily="34" charset="0"/>
            </a:endParaRPr>
          </a:p>
          <a:p>
            <a:pPr marL="285750" indent="-285750" defTabSz="932406">
              <a:buFont typeface="Arial" panose="020B0604020202020204" pitchFamily="34" charset="0"/>
              <a:buChar char="•"/>
            </a:pPr>
            <a:r>
              <a:rPr lang="en-US" sz="2400" spc="-102" smtClean="0">
                <a:solidFill>
                  <a:srgbClr val="000000"/>
                </a:solidFill>
                <a:ea typeface="Segoe UI" pitchFamily="34" charset="0"/>
                <a:cs typeface="Segoe UI" pitchFamily="34" charset="0"/>
              </a:rPr>
              <a:t>Description</a:t>
            </a:r>
          </a:p>
          <a:p>
            <a:pPr marL="285750" indent="-285750" defTabSz="932406">
              <a:buFont typeface="Arial" panose="020B0604020202020204" pitchFamily="34" charset="0"/>
              <a:buChar char="•"/>
            </a:pPr>
            <a:r>
              <a:rPr lang="en-US" sz="2400" spc="-102" err="1" smtClean="0">
                <a:solidFill>
                  <a:srgbClr val="000000"/>
                </a:solidFill>
                <a:ea typeface="Segoe UI" pitchFamily="34" charset="0"/>
                <a:cs typeface="Segoe UI" pitchFamily="34" charset="0"/>
              </a:rPr>
              <a:t>TasksComplete</a:t>
            </a:r>
            <a:endParaRPr lang="en-US" sz="2400" spc="-102">
              <a:solidFill>
                <a:srgbClr val="000000"/>
              </a:solidFill>
              <a:ea typeface="Segoe UI" pitchFamily="34" charset="0"/>
              <a:cs typeface="Segoe UI" pitchFamily="34" charset="0"/>
            </a:endParaRPr>
          </a:p>
        </p:txBody>
      </p:sp>
      <p:grpSp>
        <p:nvGrpSpPr>
          <p:cNvPr id="45" name="Group 44"/>
          <p:cNvGrpSpPr/>
          <p:nvPr/>
        </p:nvGrpSpPr>
        <p:grpSpPr>
          <a:xfrm>
            <a:off x="622230" y="1751452"/>
            <a:ext cx="2705548" cy="2529884"/>
            <a:chOff x="622230" y="1751452"/>
            <a:chExt cx="2705548" cy="2529884"/>
          </a:xfrm>
        </p:grpSpPr>
        <p:sp>
          <p:nvSpPr>
            <p:cNvPr id="10" name="Rectangle 9"/>
            <p:cNvSpPr/>
            <p:nvPr/>
          </p:nvSpPr>
          <p:spPr bwMode="auto">
            <a:xfrm>
              <a:off x="980794" y="1751452"/>
              <a:ext cx="1988420" cy="568209"/>
            </a:xfrm>
            <a:prstGeom prst="rect">
              <a:avLst/>
            </a:prstGeom>
            <a:solidFill>
              <a:schemeClr val="tx1">
                <a:lumMod val="75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2400" spc="-102" err="1">
                  <a:solidFill>
                    <a:srgbClr val="000000"/>
                  </a:solidFill>
                  <a:ea typeface="Segoe UI" pitchFamily="34" charset="0"/>
                  <a:cs typeface="Segoe UI" pitchFamily="34" charset="0"/>
                </a:rPr>
                <a:t>ListActivity</a:t>
              </a:r>
              <a:endParaRPr lang="en-US" sz="2400" spc="-102">
                <a:solidFill>
                  <a:srgbClr val="000000"/>
                </a:solidFill>
                <a:ea typeface="Segoe UI" pitchFamily="34" charset="0"/>
                <a:cs typeface="Segoe UI" pitchFamily="34" charset="0"/>
              </a:endParaRPr>
            </a:p>
          </p:txBody>
        </p:sp>
        <p:sp>
          <p:nvSpPr>
            <p:cNvPr id="11" name="Rectangle 10"/>
            <p:cNvSpPr/>
            <p:nvPr/>
          </p:nvSpPr>
          <p:spPr bwMode="auto">
            <a:xfrm>
              <a:off x="622230" y="3062234"/>
              <a:ext cx="2705548" cy="609502"/>
            </a:xfrm>
            <a:prstGeom prst="rect">
              <a:avLst/>
            </a:prstGeom>
            <a:solidFill>
              <a:schemeClr val="tx1">
                <a:lumMod val="75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2400" spc="-102" err="1">
                  <a:solidFill>
                    <a:srgbClr val="000000"/>
                  </a:solidFill>
                  <a:ea typeface="Segoe UI" pitchFamily="34" charset="0"/>
                  <a:cs typeface="Segoe UI" pitchFamily="34" charset="0"/>
                </a:rPr>
                <a:t>SubjectListActivity</a:t>
              </a:r>
              <a:endParaRPr lang="en-US" sz="2400" spc="-102">
                <a:solidFill>
                  <a:srgbClr val="000000"/>
                </a:solidFill>
                <a:ea typeface="Segoe UI" pitchFamily="34" charset="0"/>
                <a:cs typeface="Segoe UI" pitchFamily="34" charset="0"/>
              </a:endParaRPr>
            </a:p>
          </p:txBody>
        </p:sp>
        <p:cxnSp>
          <p:nvCxnSpPr>
            <p:cNvPr id="13" name="Straight Arrow Connector 12"/>
            <p:cNvCxnSpPr>
              <a:stCxn id="11" idx="0"/>
              <a:endCxn id="10" idx="2"/>
            </p:cNvCxnSpPr>
            <p:nvPr/>
          </p:nvCxnSpPr>
          <p:spPr>
            <a:xfrm flipV="1">
              <a:off x="1975004" y="2319661"/>
              <a:ext cx="0" cy="7425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312143" y="2516527"/>
              <a:ext cx="1447800" cy="461665"/>
            </a:xfrm>
            <a:prstGeom prst="rect">
              <a:avLst/>
            </a:prstGeom>
            <a:noFill/>
          </p:spPr>
          <p:txBody>
            <a:bodyPr wrap="square" rtlCol="0">
              <a:spAutoFit/>
            </a:bodyPr>
            <a:lstStyle/>
            <a:p>
              <a:pPr algn="ctr"/>
              <a:r>
                <a:rPr lang="en-US" sz="2400" smtClean="0">
                  <a:solidFill>
                    <a:srgbClr val="000000"/>
                  </a:solidFill>
                </a:rPr>
                <a:t>Inherits</a:t>
              </a:r>
            </a:p>
          </p:txBody>
        </p:sp>
        <p:sp>
          <p:nvSpPr>
            <p:cNvPr id="33" name="Rectangle 32"/>
            <p:cNvSpPr/>
            <p:nvPr/>
          </p:nvSpPr>
          <p:spPr bwMode="auto">
            <a:xfrm>
              <a:off x="622230" y="3671736"/>
              <a:ext cx="2705548" cy="609600"/>
            </a:xfrm>
            <a:prstGeom prst="rect">
              <a:avLst/>
            </a:prstGeom>
            <a:solidFill>
              <a:schemeClr val="tx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marL="285750" indent="-285750" defTabSz="932406">
                <a:buFont typeface="Arial" panose="020B0604020202020204" pitchFamily="34" charset="0"/>
                <a:buChar char="•"/>
              </a:pPr>
              <a:r>
                <a:rPr lang="en-US" sz="2400" spc="-102" err="1">
                  <a:solidFill>
                    <a:srgbClr val="000000"/>
                  </a:solidFill>
                  <a:ea typeface="Segoe UI" pitchFamily="34" charset="0"/>
                  <a:cs typeface="Segoe UI" pitchFamily="34" charset="0"/>
                </a:rPr>
                <a:t>setListAdapter</a:t>
              </a:r>
              <a:r>
                <a:rPr lang="en-US" sz="2400" spc="-102">
                  <a:solidFill>
                    <a:srgbClr val="000000"/>
                  </a:solidFill>
                  <a:ea typeface="Segoe UI" pitchFamily="34" charset="0"/>
                  <a:cs typeface="Segoe UI" pitchFamily="34" charset="0"/>
                </a:rPr>
                <a:t>()</a:t>
              </a:r>
            </a:p>
          </p:txBody>
        </p:sp>
      </p:grpSp>
      <p:grpSp>
        <p:nvGrpSpPr>
          <p:cNvPr id="16" name="Group 15"/>
          <p:cNvGrpSpPr/>
          <p:nvPr/>
        </p:nvGrpSpPr>
        <p:grpSpPr>
          <a:xfrm>
            <a:off x="4999037" y="1351260"/>
            <a:ext cx="3115060" cy="1967835"/>
            <a:chOff x="4999037" y="1351260"/>
            <a:chExt cx="3115060" cy="1967835"/>
          </a:xfrm>
        </p:grpSpPr>
        <p:sp>
          <p:nvSpPr>
            <p:cNvPr id="4" name="Rectangle 3"/>
            <p:cNvSpPr/>
            <p:nvPr/>
          </p:nvSpPr>
          <p:spPr bwMode="auto">
            <a:xfrm>
              <a:off x="4999037" y="2620961"/>
              <a:ext cx="2438400" cy="698134"/>
            </a:xfrm>
            <a:prstGeom prst="rect">
              <a:avLst/>
            </a:prstGeom>
            <a:solidFill>
              <a:schemeClr val="bg2">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2800" spc="-102" smtClean="0">
                  <a:gradFill>
                    <a:gsLst>
                      <a:gs pos="0">
                        <a:srgbClr val="FFFFFF"/>
                      </a:gs>
                      <a:gs pos="100000">
                        <a:srgbClr val="FFFFFF"/>
                      </a:gs>
                    </a:gsLst>
                    <a:lin ang="5400000" scaled="0"/>
                  </a:gradFill>
                  <a:ea typeface="Segoe UI" pitchFamily="34" charset="0"/>
                  <a:cs typeface="Segoe UI" pitchFamily="34" charset="0"/>
                </a:rPr>
                <a:t>Create ArrayList</a:t>
              </a:r>
              <a:endParaRPr lang="en-US" sz="2800" spc="-102">
                <a:gradFill>
                  <a:gsLst>
                    <a:gs pos="0">
                      <a:srgbClr val="FFFFFF"/>
                    </a:gs>
                    <a:gs pos="100000">
                      <a:srgbClr val="FFFFFF"/>
                    </a:gs>
                  </a:gsLst>
                  <a:lin ang="5400000" scaled="0"/>
                </a:gradFill>
                <a:ea typeface="Segoe UI" pitchFamily="34" charset="0"/>
                <a:cs typeface="Segoe UI" pitchFamily="34" charset="0"/>
              </a:endParaRPr>
            </a:p>
          </p:txBody>
        </p:sp>
        <p:sp>
          <p:nvSpPr>
            <p:cNvPr id="36" name="Freeform 35"/>
            <p:cNvSpPr/>
            <p:nvPr/>
          </p:nvSpPr>
          <p:spPr bwMode="auto">
            <a:xfrm>
              <a:off x="6766560" y="1743624"/>
              <a:ext cx="1347537" cy="884073"/>
            </a:xfrm>
            <a:custGeom>
              <a:avLst/>
              <a:gdLst>
                <a:gd name="connsiteX0" fmla="*/ 1347537 w 1347537"/>
                <a:gd name="connsiteY0" fmla="*/ 383559 h 884073"/>
                <a:gd name="connsiteX1" fmla="*/ 519764 w 1347537"/>
                <a:gd name="connsiteY1" fmla="*/ 17799 h 884073"/>
                <a:gd name="connsiteX2" fmla="*/ 0 w 1347537"/>
                <a:gd name="connsiteY2" fmla="*/ 884073 h 884073"/>
              </a:gdLst>
              <a:ahLst/>
              <a:cxnLst>
                <a:cxn ang="0">
                  <a:pos x="connsiteX0" y="connsiteY0"/>
                </a:cxn>
                <a:cxn ang="0">
                  <a:pos x="connsiteX1" y="connsiteY1"/>
                </a:cxn>
                <a:cxn ang="0">
                  <a:pos x="connsiteX2" y="connsiteY2"/>
                </a:cxn>
              </a:cxnLst>
              <a:rect l="l" t="t" r="r" b="b"/>
              <a:pathLst>
                <a:path w="1347537" h="884073">
                  <a:moveTo>
                    <a:pt x="1347537" y="383559"/>
                  </a:moveTo>
                  <a:cubicBezTo>
                    <a:pt x="1045945" y="158969"/>
                    <a:pt x="744353" y="-65620"/>
                    <a:pt x="519764" y="17799"/>
                  </a:cubicBezTo>
                  <a:cubicBezTo>
                    <a:pt x="295174" y="101218"/>
                    <a:pt x="147587" y="492645"/>
                    <a:pt x="0" y="884073"/>
                  </a:cubicBezTo>
                </a:path>
              </a:pathLst>
            </a:cu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37" name="TextBox 36"/>
            <p:cNvSpPr txBox="1"/>
            <p:nvPr/>
          </p:nvSpPr>
          <p:spPr>
            <a:xfrm>
              <a:off x="7140173" y="1351260"/>
              <a:ext cx="304800" cy="461665"/>
            </a:xfrm>
            <a:prstGeom prst="rect">
              <a:avLst/>
            </a:prstGeom>
            <a:noFill/>
          </p:spPr>
          <p:txBody>
            <a:bodyPr wrap="square" rtlCol="0">
              <a:spAutoFit/>
            </a:bodyPr>
            <a:lstStyle/>
            <a:p>
              <a:r>
                <a:rPr lang="en-US" sz="2400" smtClean="0">
                  <a:solidFill>
                    <a:srgbClr val="000000"/>
                  </a:solidFill>
                </a:rPr>
                <a:t>1</a:t>
              </a:r>
            </a:p>
          </p:txBody>
        </p:sp>
      </p:grpSp>
      <p:grpSp>
        <p:nvGrpSpPr>
          <p:cNvPr id="17" name="Group 16"/>
          <p:cNvGrpSpPr/>
          <p:nvPr/>
        </p:nvGrpSpPr>
        <p:grpSpPr>
          <a:xfrm>
            <a:off x="4322377" y="2964581"/>
            <a:ext cx="3115060" cy="1904281"/>
            <a:chOff x="4322377" y="2964581"/>
            <a:chExt cx="3115060" cy="1904281"/>
          </a:xfrm>
        </p:grpSpPr>
        <p:sp>
          <p:nvSpPr>
            <p:cNvPr id="5" name="Rectangle 4"/>
            <p:cNvSpPr/>
            <p:nvPr/>
          </p:nvSpPr>
          <p:spPr bwMode="auto">
            <a:xfrm>
              <a:off x="4999037" y="3831022"/>
              <a:ext cx="2438400" cy="1037840"/>
            </a:xfrm>
            <a:prstGeom prst="rect">
              <a:avLst/>
            </a:prstGeom>
            <a:solidFill>
              <a:schemeClr val="accent6">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2800" spc="-102" dirty="0" smtClean="0">
                  <a:solidFill>
                    <a:srgbClr val="000000"/>
                  </a:solidFill>
                  <a:ea typeface="Segoe UI" pitchFamily="34" charset="0"/>
                  <a:cs typeface="Segoe UI" pitchFamily="34" charset="0"/>
                </a:rPr>
                <a:t>Customized </a:t>
              </a:r>
              <a:r>
                <a:rPr lang="en-US" sz="2800" spc="-102" dirty="0" err="1" smtClean="0">
                  <a:solidFill>
                    <a:srgbClr val="000000"/>
                  </a:solidFill>
                  <a:ea typeface="Segoe UI" pitchFamily="34" charset="0"/>
                  <a:cs typeface="Segoe UI" pitchFamily="34" charset="0"/>
                </a:rPr>
                <a:t>ArrayAdapter</a:t>
              </a:r>
              <a:endParaRPr lang="en-US" sz="2800" spc="-102" dirty="0">
                <a:solidFill>
                  <a:srgbClr val="000000"/>
                </a:solidFill>
                <a:ea typeface="Segoe UI" pitchFamily="34" charset="0"/>
                <a:cs typeface="Segoe UI" pitchFamily="34" charset="0"/>
              </a:endParaRPr>
            </a:p>
          </p:txBody>
        </p:sp>
        <p:sp>
          <p:nvSpPr>
            <p:cNvPr id="32" name="Freeform 31"/>
            <p:cNvSpPr/>
            <p:nvPr/>
          </p:nvSpPr>
          <p:spPr bwMode="auto">
            <a:xfrm>
              <a:off x="4658616" y="2964581"/>
              <a:ext cx="327270" cy="1029903"/>
            </a:xfrm>
            <a:custGeom>
              <a:avLst/>
              <a:gdLst>
                <a:gd name="connsiteX0" fmla="*/ 317645 w 327270"/>
                <a:gd name="connsiteY0" fmla="*/ 0 h 1029903"/>
                <a:gd name="connsiteX1" fmla="*/ 11 w 327270"/>
                <a:gd name="connsiteY1" fmla="*/ 423512 h 1029903"/>
                <a:gd name="connsiteX2" fmla="*/ 327270 w 327270"/>
                <a:gd name="connsiteY2" fmla="*/ 1029903 h 1029903"/>
              </a:gdLst>
              <a:ahLst/>
              <a:cxnLst>
                <a:cxn ang="0">
                  <a:pos x="connsiteX0" y="connsiteY0"/>
                </a:cxn>
                <a:cxn ang="0">
                  <a:pos x="connsiteX1" y="connsiteY1"/>
                </a:cxn>
                <a:cxn ang="0">
                  <a:pos x="connsiteX2" y="connsiteY2"/>
                </a:cxn>
              </a:cxnLst>
              <a:rect l="l" t="t" r="r" b="b"/>
              <a:pathLst>
                <a:path w="327270" h="1029903">
                  <a:moveTo>
                    <a:pt x="317645" y="0"/>
                  </a:moveTo>
                  <a:cubicBezTo>
                    <a:pt x="158026" y="125931"/>
                    <a:pt x="-1593" y="251862"/>
                    <a:pt x="11" y="423512"/>
                  </a:cubicBezTo>
                  <a:cubicBezTo>
                    <a:pt x="1615" y="595162"/>
                    <a:pt x="164442" y="812532"/>
                    <a:pt x="327270" y="1029903"/>
                  </a:cubicBezTo>
                </a:path>
              </a:pathLst>
            </a:cu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38" name="TextBox 37"/>
            <p:cNvSpPr txBox="1"/>
            <p:nvPr/>
          </p:nvSpPr>
          <p:spPr>
            <a:xfrm>
              <a:off x="4322377" y="3133722"/>
              <a:ext cx="304800" cy="461665"/>
            </a:xfrm>
            <a:prstGeom prst="rect">
              <a:avLst/>
            </a:prstGeom>
            <a:noFill/>
          </p:spPr>
          <p:txBody>
            <a:bodyPr wrap="square" rtlCol="0">
              <a:spAutoFit/>
            </a:bodyPr>
            <a:lstStyle/>
            <a:p>
              <a:r>
                <a:rPr lang="en-US" sz="2400" smtClean="0">
                  <a:solidFill>
                    <a:srgbClr val="000000"/>
                  </a:solidFill>
                </a:rPr>
                <a:t>2</a:t>
              </a:r>
            </a:p>
          </p:txBody>
        </p:sp>
      </p:grpSp>
      <p:grpSp>
        <p:nvGrpSpPr>
          <p:cNvPr id="46" name="Group 45"/>
          <p:cNvGrpSpPr/>
          <p:nvPr/>
        </p:nvGrpSpPr>
        <p:grpSpPr>
          <a:xfrm>
            <a:off x="3346315" y="3732953"/>
            <a:ext cx="1643974" cy="566673"/>
            <a:chOff x="3346315" y="3732953"/>
            <a:chExt cx="1643974" cy="566673"/>
          </a:xfrm>
        </p:grpSpPr>
        <p:sp>
          <p:nvSpPr>
            <p:cNvPr id="39" name="TextBox 38"/>
            <p:cNvSpPr txBox="1"/>
            <p:nvPr/>
          </p:nvSpPr>
          <p:spPr>
            <a:xfrm>
              <a:off x="3989669" y="3732953"/>
              <a:ext cx="399767" cy="461665"/>
            </a:xfrm>
            <a:prstGeom prst="rect">
              <a:avLst/>
            </a:prstGeom>
            <a:noFill/>
            <a:ln w="38100">
              <a:solidFill>
                <a:schemeClr val="tx1"/>
              </a:solidFill>
            </a:ln>
          </p:spPr>
          <p:txBody>
            <a:bodyPr wrap="square" rtlCol="0">
              <a:spAutoFit/>
            </a:bodyPr>
            <a:lstStyle/>
            <a:p>
              <a:r>
                <a:rPr lang="en-US" sz="2400" smtClean="0">
                  <a:solidFill>
                    <a:srgbClr val="000000"/>
                  </a:solidFill>
                </a:rPr>
                <a:t>3</a:t>
              </a:r>
            </a:p>
          </p:txBody>
        </p:sp>
        <p:sp>
          <p:nvSpPr>
            <p:cNvPr id="21" name="Freeform 20"/>
            <p:cNvSpPr/>
            <p:nvPr/>
          </p:nvSpPr>
          <p:spPr bwMode="auto">
            <a:xfrm>
              <a:off x="3346315" y="4007796"/>
              <a:ext cx="1643974" cy="291830"/>
            </a:xfrm>
            <a:custGeom>
              <a:avLst/>
              <a:gdLst>
                <a:gd name="connsiteX0" fmla="*/ 1643974 w 1643974"/>
                <a:gd name="connsiteY0" fmla="*/ 291830 h 291830"/>
                <a:gd name="connsiteX1" fmla="*/ 0 w 1643974"/>
                <a:gd name="connsiteY1" fmla="*/ 0 h 291830"/>
              </a:gdLst>
              <a:ahLst/>
              <a:cxnLst>
                <a:cxn ang="0">
                  <a:pos x="connsiteX0" y="connsiteY0"/>
                </a:cxn>
                <a:cxn ang="0">
                  <a:pos x="connsiteX1" y="connsiteY1"/>
                </a:cxn>
              </a:cxnLst>
              <a:rect l="l" t="t" r="r" b="b"/>
              <a:pathLst>
                <a:path w="1643974" h="291830">
                  <a:moveTo>
                    <a:pt x="1643974" y="291830"/>
                  </a:moveTo>
                  <a:lnTo>
                    <a:pt x="0" y="0"/>
                  </a:lnTo>
                </a:path>
              </a:pathLst>
            </a:custGeom>
            <a:ln w="38100">
              <a:headEnd type="none" w="med" len="med"/>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grpSp>
        <p:nvGrpSpPr>
          <p:cNvPr id="48" name="Group 47"/>
          <p:cNvGrpSpPr/>
          <p:nvPr/>
        </p:nvGrpSpPr>
        <p:grpSpPr>
          <a:xfrm>
            <a:off x="18998" y="4206783"/>
            <a:ext cx="4903839" cy="2638827"/>
            <a:chOff x="329092" y="4281336"/>
            <a:chExt cx="3116612" cy="2638827"/>
          </a:xfrm>
        </p:grpSpPr>
        <p:grpSp>
          <p:nvGrpSpPr>
            <p:cNvPr id="22" name="Group 21"/>
            <p:cNvGrpSpPr/>
            <p:nvPr/>
          </p:nvGrpSpPr>
          <p:grpSpPr>
            <a:xfrm>
              <a:off x="329092" y="5051208"/>
              <a:ext cx="3116612" cy="1868955"/>
              <a:chOff x="416616" y="3766699"/>
              <a:chExt cx="3116612" cy="1868955"/>
            </a:xfrm>
          </p:grpSpPr>
          <p:sp>
            <p:nvSpPr>
              <p:cNvPr id="23" name="Rectangle 22"/>
              <p:cNvSpPr/>
              <p:nvPr/>
            </p:nvSpPr>
            <p:spPr>
              <a:xfrm>
                <a:off x="416616" y="3766699"/>
                <a:ext cx="902683" cy="366755"/>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0000"/>
                    </a:solidFill>
                  </a:rPr>
                  <a:t>Category</a:t>
                </a:r>
                <a:endParaRPr lang="en-US" sz="1400" b="1" dirty="0">
                  <a:solidFill>
                    <a:srgbClr val="000000"/>
                  </a:solidFill>
                </a:endParaRPr>
              </a:p>
            </p:txBody>
          </p:sp>
          <p:sp>
            <p:nvSpPr>
              <p:cNvPr id="24" name="TextBox 23"/>
              <p:cNvSpPr txBox="1"/>
              <p:nvPr/>
            </p:nvSpPr>
            <p:spPr>
              <a:xfrm>
                <a:off x="1647852" y="5173989"/>
                <a:ext cx="1537167" cy="461665"/>
              </a:xfrm>
              <a:prstGeom prst="rect">
                <a:avLst/>
              </a:prstGeom>
              <a:noFill/>
            </p:spPr>
            <p:txBody>
              <a:bodyPr wrap="square" rtlCol="0">
                <a:spAutoFit/>
              </a:bodyPr>
              <a:lstStyle/>
              <a:p>
                <a:r>
                  <a:rPr lang="en-US" sz="2400" smtClean="0">
                    <a:solidFill>
                      <a:srgbClr val="000000"/>
                    </a:solidFill>
                  </a:rPr>
                  <a:t>ListView</a:t>
                </a:r>
                <a:endParaRPr lang="en-US" sz="2400">
                  <a:solidFill>
                    <a:srgbClr val="000000"/>
                  </a:solidFill>
                </a:endParaRPr>
              </a:p>
            </p:txBody>
          </p:sp>
          <p:sp>
            <p:nvSpPr>
              <p:cNvPr id="25" name="Rectangle 24"/>
              <p:cNvSpPr/>
              <p:nvPr/>
            </p:nvSpPr>
            <p:spPr>
              <a:xfrm>
                <a:off x="1319299" y="3766699"/>
                <a:ext cx="1486459" cy="366755"/>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0000"/>
                    </a:solidFill>
                  </a:rPr>
                  <a:t>Subject Name</a:t>
                </a:r>
                <a:endParaRPr lang="en-US" sz="1400" b="1" dirty="0">
                  <a:solidFill>
                    <a:srgbClr val="000000"/>
                  </a:solidFill>
                </a:endParaRPr>
              </a:p>
            </p:txBody>
          </p:sp>
          <p:sp>
            <p:nvSpPr>
              <p:cNvPr id="26" name="Rectangle 25"/>
              <p:cNvSpPr/>
              <p:nvPr/>
            </p:nvSpPr>
            <p:spPr>
              <a:xfrm>
                <a:off x="2805757" y="3766699"/>
                <a:ext cx="727471" cy="366755"/>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0000"/>
                    </a:solidFill>
                  </a:rPr>
                  <a:t>Tasks Done</a:t>
                </a:r>
                <a:endParaRPr lang="en-US" sz="1400" b="1" dirty="0">
                  <a:solidFill>
                    <a:srgbClr val="000000"/>
                  </a:solidFill>
                </a:endParaRPr>
              </a:p>
            </p:txBody>
          </p:sp>
          <p:sp>
            <p:nvSpPr>
              <p:cNvPr id="27" name="Rectangle 26"/>
              <p:cNvSpPr/>
              <p:nvPr/>
            </p:nvSpPr>
            <p:spPr>
              <a:xfrm>
                <a:off x="416616" y="4128488"/>
                <a:ext cx="902683" cy="366755"/>
              </a:xfrm>
              <a:prstGeom prst="rect">
                <a:avLst/>
              </a:prstGeom>
              <a:solidFill>
                <a:schemeClr val="tx1">
                  <a:lumMod val="9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Physics</a:t>
                </a:r>
                <a:endParaRPr lang="en-US" sz="1600" dirty="0">
                  <a:solidFill>
                    <a:srgbClr val="000000"/>
                  </a:solidFill>
                </a:endParaRPr>
              </a:p>
            </p:txBody>
          </p:sp>
          <p:sp>
            <p:nvSpPr>
              <p:cNvPr id="28" name="Rectangle 27"/>
              <p:cNvSpPr/>
              <p:nvPr/>
            </p:nvSpPr>
            <p:spPr>
              <a:xfrm>
                <a:off x="1319299" y="4128488"/>
                <a:ext cx="1486459" cy="366755"/>
              </a:xfrm>
              <a:prstGeom prst="rect">
                <a:avLst/>
              </a:prstGeom>
              <a:solidFill>
                <a:schemeClr val="tx1">
                  <a:lumMod val="9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Quantum Mechanics</a:t>
                </a:r>
                <a:endParaRPr lang="en-US" sz="1600" dirty="0">
                  <a:solidFill>
                    <a:srgbClr val="000000"/>
                  </a:solidFill>
                </a:endParaRPr>
              </a:p>
            </p:txBody>
          </p:sp>
          <p:sp>
            <p:nvSpPr>
              <p:cNvPr id="29" name="Rectangle 28"/>
              <p:cNvSpPr/>
              <p:nvPr/>
            </p:nvSpPr>
            <p:spPr>
              <a:xfrm>
                <a:off x="2805757" y="4128488"/>
                <a:ext cx="727471" cy="366755"/>
              </a:xfrm>
              <a:prstGeom prst="rect">
                <a:avLst/>
              </a:prstGeom>
              <a:solidFill>
                <a:schemeClr val="tx1">
                  <a:lumMod val="9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5</a:t>
                </a:r>
                <a:endParaRPr lang="en-US" sz="1600" dirty="0">
                  <a:solidFill>
                    <a:srgbClr val="000000"/>
                  </a:solidFill>
                </a:endParaRPr>
              </a:p>
            </p:txBody>
          </p:sp>
          <p:sp>
            <p:nvSpPr>
              <p:cNvPr id="30" name="Rectangle 29"/>
              <p:cNvSpPr/>
              <p:nvPr/>
            </p:nvSpPr>
            <p:spPr>
              <a:xfrm>
                <a:off x="416616" y="4489407"/>
                <a:ext cx="902683" cy="366755"/>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Comp </a:t>
                </a:r>
                <a:r>
                  <a:rPr lang="en-US" sz="1600" dirty="0" err="1" smtClean="0">
                    <a:solidFill>
                      <a:srgbClr val="000000"/>
                    </a:solidFill>
                  </a:rPr>
                  <a:t>Sci</a:t>
                </a:r>
                <a:endParaRPr lang="en-US" sz="1600" dirty="0">
                  <a:solidFill>
                    <a:srgbClr val="000000"/>
                  </a:solidFill>
                </a:endParaRPr>
              </a:p>
            </p:txBody>
          </p:sp>
          <p:sp>
            <p:nvSpPr>
              <p:cNvPr id="31" name="Rectangle 30"/>
              <p:cNvSpPr/>
              <p:nvPr/>
            </p:nvSpPr>
            <p:spPr>
              <a:xfrm>
                <a:off x="1319299" y="4489407"/>
                <a:ext cx="1486459" cy="366755"/>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Algorithms</a:t>
                </a:r>
                <a:endParaRPr lang="en-US" sz="1600" dirty="0">
                  <a:solidFill>
                    <a:srgbClr val="000000"/>
                  </a:solidFill>
                </a:endParaRPr>
              </a:p>
            </p:txBody>
          </p:sp>
          <p:sp>
            <p:nvSpPr>
              <p:cNvPr id="34" name="Rectangle 33"/>
              <p:cNvSpPr/>
              <p:nvPr/>
            </p:nvSpPr>
            <p:spPr>
              <a:xfrm>
                <a:off x="2805757" y="4489407"/>
                <a:ext cx="727471" cy="366755"/>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7</a:t>
                </a:r>
                <a:endParaRPr lang="en-US" sz="1600" dirty="0">
                  <a:solidFill>
                    <a:srgbClr val="000000"/>
                  </a:solidFill>
                </a:endParaRPr>
              </a:p>
            </p:txBody>
          </p:sp>
          <p:sp>
            <p:nvSpPr>
              <p:cNvPr id="40" name="Rectangle 39"/>
              <p:cNvSpPr/>
              <p:nvPr/>
            </p:nvSpPr>
            <p:spPr>
              <a:xfrm>
                <a:off x="416616" y="4858831"/>
                <a:ext cx="902683" cy="366755"/>
              </a:xfrm>
              <a:prstGeom prst="rect">
                <a:avLst/>
              </a:prstGeom>
              <a:solidFill>
                <a:schemeClr val="tx1">
                  <a:lumMod val="9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Development</a:t>
                </a:r>
                <a:endParaRPr lang="en-US" sz="1600" dirty="0">
                  <a:solidFill>
                    <a:srgbClr val="000000"/>
                  </a:solidFill>
                </a:endParaRPr>
              </a:p>
            </p:txBody>
          </p:sp>
          <p:sp>
            <p:nvSpPr>
              <p:cNvPr id="41" name="Rectangle 40"/>
              <p:cNvSpPr/>
              <p:nvPr/>
            </p:nvSpPr>
            <p:spPr>
              <a:xfrm>
                <a:off x="1319299" y="4858831"/>
                <a:ext cx="1486459" cy="366755"/>
              </a:xfrm>
              <a:prstGeom prst="rect">
                <a:avLst/>
              </a:prstGeom>
              <a:solidFill>
                <a:schemeClr val="tx1">
                  <a:lumMod val="9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Big Data</a:t>
                </a:r>
                <a:endParaRPr lang="en-US" sz="1600" dirty="0">
                  <a:solidFill>
                    <a:srgbClr val="000000"/>
                  </a:solidFill>
                </a:endParaRPr>
              </a:p>
            </p:txBody>
          </p:sp>
          <p:sp>
            <p:nvSpPr>
              <p:cNvPr id="42" name="Rectangle 41"/>
              <p:cNvSpPr/>
              <p:nvPr/>
            </p:nvSpPr>
            <p:spPr>
              <a:xfrm>
                <a:off x="2805757" y="4858831"/>
                <a:ext cx="727471" cy="366755"/>
              </a:xfrm>
              <a:prstGeom prst="rect">
                <a:avLst/>
              </a:prstGeom>
              <a:solidFill>
                <a:schemeClr val="tx1">
                  <a:lumMod val="9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4</a:t>
                </a:r>
                <a:endParaRPr lang="en-US" sz="1600" dirty="0">
                  <a:solidFill>
                    <a:srgbClr val="000000"/>
                  </a:solidFill>
                </a:endParaRPr>
              </a:p>
            </p:txBody>
          </p:sp>
        </p:grpSp>
        <p:cxnSp>
          <p:nvCxnSpPr>
            <p:cNvPr id="44" name="Straight Arrow Connector 43"/>
            <p:cNvCxnSpPr>
              <a:stCxn id="33" idx="2"/>
            </p:cNvCxnSpPr>
            <p:nvPr/>
          </p:nvCxnSpPr>
          <p:spPr>
            <a:xfrm>
              <a:off x="1975004" y="4281336"/>
              <a:ext cx="0" cy="769872"/>
            </a:xfrm>
            <a:prstGeom prst="straightConnector1">
              <a:avLst/>
            </a:prstGeom>
            <a:ln w="38100">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946851" y="4368287"/>
              <a:ext cx="399767" cy="461665"/>
            </a:xfrm>
            <a:prstGeom prst="rect">
              <a:avLst/>
            </a:prstGeom>
            <a:noFill/>
          </p:spPr>
          <p:txBody>
            <a:bodyPr wrap="square" rtlCol="0">
              <a:spAutoFit/>
            </a:bodyPr>
            <a:lstStyle/>
            <a:p>
              <a:r>
                <a:rPr lang="en-US" sz="2400" smtClean="0">
                  <a:solidFill>
                    <a:srgbClr val="000000"/>
                  </a:solidFill>
                </a:rPr>
                <a:t>4</a:t>
              </a:r>
            </a:p>
          </p:txBody>
        </p:sp>
      </p:grpSp>
    </p:spTree>
    <p:extLst>
      <p:ext uri="{BB962C8B-B14F-4D97-AF65-F5344CB8AC3E}">
        <p14:creationId xmlns:p14="http://schemas.microsoft.com/office/powerpoint/2010/main" val="162361994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8 - data </a:t>
            </a:r>
            <a:r>
              <a:rPr lang="en-US" dirty="0"/>
              <a:t>d</a:t>
            </a:r>
            <a:r>
              <a:rPr lang="en-US" dirty="0" smtClean="0"/>
              <a:t>isplay</a:t>
            </a:r>
            <a:endParaRPr lang="en-US" dirty="0"/>
          </a:p>
        </p:txBody>
      </p:sp>
      <p:grpSp>
        <p:nvGrpSpPr>
          <p:cNvPr id="24" name="Group 23"/>
          <p:cNvGrpSpPr/>
          <p:nvPr/>
        </p:nvGrpSpPr>
        <p:grpSpPr>
          <a:xfrm>
            <a:off x="9590949" y="2444024"/>
            <a:ext cx="2438400" cy="2203966"/>
            <a:chOff x="7699967" y="4609748"/>
            <a:chExt cx="2743200" cy="2203966"/>
          </a:xfrm>
        </p:grpSpPr>
        <p:sp>
          <p:nvSpPr>
            <p:cNvPr id="37" name="Rectangle 36"/>
            <p:cNvSpPr/>
            <p:nvPr/>
          </p:nvSpPr>
          <p:spPr bwMode="auto">
            <a:xfrm>
              <a:off x="7699967" y="4609748"/>
              <a:ext cx="2743200" cy="524268"/>
            </a:xfrm>
            <a:prstGeom prst="rect">
              <a:avLst/>
            </a:prstGeom>
            <a:solidFill>
              <a:schemeClr val="tx1">
                <a:lumMod val="75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r>
                <a:rPr lang="en-US" sz="2800" spc="-102" smtClean="0">
                  <a:solidFill>
                    <a:srgbClr val="000000"/>
                  </a:solidFill>
                  <a:ea typeface="Segoe UI" pitchFamily="34" charset="0"/>
                  <a:cs typeface="Segoe UI" pitchFamily="34" charset="0"/>
                </a:rPr>
                <a:t>LearningSubject</a:t>
              </a:r>
              <a:endParaRPr lang="en-US" sz="2800" spc="-102">
                <a:solidFill>
                  <a:srgbClr val="000000"/>
                </a:solidFill>
                <a:ea typeface="Segoe UI" pitchFamily="34" charset="0"/>
                <a:cs typeface="Segoe UI" pitchFamily="34" charset="0"/>
              </a:endParaRPr>
            </a:p>
          </p:txBody>
        </p:sp>
        <p:sp>
          <p:nvSpPr>
            <p:cNvPr id="40" name="Rectangle 39"/>
            <p:cNvSpPr/>
            <p:nvPr/>
          </p:nvSpPr>
          <p:spPr bwMode="auto">
            <a:xfrm>
              <a:off x="7699967" y="5132968"/>
              <a:ext cx="2743200" cy="1680746"/>
            </a:xfrm>
            <a:prstGeom prst="rect">
              <a:avLst/>
            </a:prstGeom>
            <a:solidFill>
              <a:schemeClr val="tx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marL="285750" indent="-285750" defTabSz="932406">
                <a:buFont typeface="Arial" panose="020B0604020202020204" pitchFamily="34" charset="0"/>
                <a:buChar char="•"/>
              </a:pPr>
              <a:r>
                <a:rPr lang="en-US" sz="2400" spc="-102" smtClean="0">
                  <a:solidFill>
                    <a:srgbClr val="000000"/>
                  </a:solidFill>
                  <a:ea typeface="Segoe UI" pitchFamily="34" charset="0"/>
                  <a:cs typeface="Segoe UI" pitchFamily="34" charset="0"/>
                </a:rPr>
                <a:t>Name</a:t>
              </a:r>
            </a:p>
            <a:p>
              <a:pPr marL="285750" indent="-285750" defTabSz="932406">
                <a:buFont typeface="Arial" panose="020B0604020202020204" pitchFamily="34" charset="0"/>
                <a:buChar char="•"/>
              </a:pPr>
              <a:r>
                <a:rPr lang="en-US" sz="2400" spc="-102" err="1" smtClean="0">
                  <a:solidFill>
                    <a:srgbClr val="000000"/>
                  </a:solidFill>
                  <a:ea typeface="Segoe UI" pitchFamily="34" charset="0"/>
                  <a:cs typeface="Segoe UI" pitchFamily="34" charset="0"/>
                </a:rPr>
                <a:t>SubjectArea</a:t>
              </a:r>
              <a:endParaRPr lang="en-US" sz="2400" spc="-102" smtClean="0">
                <a:solidFill>
                  <a:srgbClr val="000000"/>
                </a:solidFill>
                <a:ea typeface="Segoe UI" pitchFamily="34" charset="0"/>
                <a:cs typeface="Segoe UI" pitchFamily="34" charset="0"/>
              </a:endParaRPr>
            </a:p>
            <a:p>
              <a:pPr marL="285750" indent="-285750" defTabSz="932406">
                <a:buFont typeface="Arial" panose="020B0604020202020204" pitchFamily="34" charset="0"/>
                <a:buChar char="•"/>
              </a:pPr>
              <a:r>
                <a:rPr lang="en-US" sz="2400" spc="-102" smtClean="0">
                  <a:solidFill>
                    <a:srgbClr val="000000"/>
                  </a:solidFill>
                  <a:ea typeface="Segoe UI" pitchFamily="34" charset="0"/>
                  <a:cs typeface="Segoe UI" pitchFamily="34" charset="0"/>
                </a:rPr>
                <a:t>Description</a:t>
              </a:r>
            </a:p>
            <a:p>
              <a:pPr marL="285750" indent="-285750" defTabSz="932406">
                <a:buFont typeface="Arial" panose="020B0604020202020204" pitchFamily="34" charset="0"/>
                <a:buChar char="•"/>
              </a:pPr>
              <a:r>
                <a:rPr lang="en-US" sz="2400" spc="-102" err="1" smtClean="0">
                  <a:solidFill>
                    <a:srgbClr val="000000"/>
                  </a:solidFill>
                  <a:ea typeface="Segoe UI" pitchFamily="34" charset="0"/>
                  <a:cs typeface="Segoe UI" pitchFamily="34" charset="0"/>
                </a:rPr>
                <a:t>TasksComplete</a:t>
              </a:r>
              <a:endParaRPr lang="en-US" sz="2400" spc="-102">
                <a:solidFill>
                  <a:srgbClr val="000000"/>
                </a:solidFill>
                <a:ea typeface="Segoe UI" pitchFamily="34" charset="0"/>
                <a:cs typeface="Segoe UI" pitchFamily="34" charset="0"/>
              </a:endParaRPr>
            </a:p>
          </p:txBody>
        </p:sp>
      </p:grpSp>
      <p:grpSp>
        <p:nvGrpSpPr>
          <p:cNvPr id="4" name="Group 3"/>
          <p:cNvGrpSpPr/>
          <p:nvPr/>
        </p:nvGrpSpPr>
        <p:grpSpPr>
          <a:xfrm>
            <a:off x="6687325" y="3222936"/>
            <a:ext cx="2893055" cy="701120"/>
            <a:chOff x="6126269" y="3100727"/>
            <a:chExt cx="2987568" cy="701120"/>
          </a:xfrm>
        </p:grpSpPr>
        <p:sp>
          <p:nvSpPr>
            <p:cNvPr id="3" name="Rectangle 2"/>
            <p:cNvSpPr/>
            <p:nvPr/>
          </p:nvSpPr>
          <p:spPr>
            <a:xfrm>
              <a:off x="6126269" y="3100727"/>
              <a:ext cx="2522359" cy="701120"/>
            </a:xfrm>
            <a:prstGeom prst="rect">
              <a:avLst/>
            </a:prstGeom>
            <a:solidFill>
              <a:schemeClr val="bg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FFFFFF"/>
                  </a:solidFill>
                </a:rPr>
                <a:t>Create ArrayList</a:t>
              </a:r>
              <a:endParaRPr lang="en-US" sz="2400">
                <a:solidFill>
                  <a:srgbClr val="FFFFFF"/>
                </a:solidFill>
              </a:endParaRPr>
            </a:p>
          </p:txBody>
        </p:sp>
        <p:cxnSp>
          <p:nvCxnSpPr>
            <p:cNvPr id="34" name="Straight Arrow Connector 33"/>
            <p:cNvCxnSpPr/>
            <p:nvPr/>
          </p:nvCxnSpPr>
          <p:spPr>
            <a:xfrm flipH="1">
              <a:off x="8641702" y="3432186"/>
              <a:ext cx="472135" cy="0"/>
            </a:xfrm>
            <a:prstGeom prst="straightConnector1">
              <a:avLst/>
            </a:prstGeom>
            <a:ln w="38100">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294549" y="2430462"/>
            <a:ext cx="6565088" cy="1863018"/>
            <a:chOff x="122237" y="2317712"/>
            <a:chExt cx="6565088" cy="1863018"/>
          </a:xfrm>
        </p:grpSpPr>
        <p:sp>
          <p:nvSpPr>
            <p:cNvPr id="16" name="TextBox 15"/>
            <p:cNvSpPr txBox="1"/>
            <p:nvPr/>
          </p:nvSpPr>
          <p:spPr>
            <a:xfrm>
              <a:off x="1951037" y="2317712"/>
              <a:ext cx="1390558" cy="400110"/>
            </a:xfrm>
            <a:prstGeom prst="rect">
              <a:avLst/>
            </a:prstGeom>
            <a:noFill/>
          </p:spPr>
          <p:txBody>
            <a:bodyPr wrap="square" rtlCol="0">
              <a:spAutoFit/>
            </a:bodyPr>
            <a:lstStyle/>
            <a:p>
              <a:r>
                <a:rPr lang="en-US" sz="2000" dirty="0" err="1" smtClean="0">
                  <a:solidFill>
                    <a:srgbClr val="000000"/>
                  </a:solidFill>
                </a:rPr>
                <a:t>ListView</a:t>
              </a:r>
              <a:endParaRPr lang="en-US" sz="2000" dirty="0">
                <a:solidFill>
                  <a:srgbClr val="000000"/>
                </a:solidFill>
              </a:endParaRPr>
            </a:p>
          </p:txBody>
        </p:sp>
        <p:cxnSp>
          <p:nvCxnSpPr>
            <p:cNvPr id="46" name="Straight Arrow Connector 45"/>
            <p:cNvCxnSpPr>
              <a:stCxn id="3" idx="1"/>
            </p:cNvCxnSpPr>
            <p:nvPr/>
          </p:nvCxnSpPr>
          <p:spPr>
            <a:xfrm flipH="1">
              <a:off x="4973848" y="3573496"/>
              <a:ext cx="1713477" cy="0"/>
            </a:xfrm>
            <a:prstGeom prst="straightConnector1">
              <a:avLst/>
            </a:prstGeom>
            <a:ln w="38100">
              <a:tailEnd type="triangle" w="lg"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835624" y="3099568"/>
              <a:ext cx="1702963" cy="338554"/>
            </a:xfrm>
            <a:prstGeom prst="rect">
              <a:avLst/>
            </a:prstGeom>
            <a:noFill/>
          </p:spPr>
          <p:txBody>
            <a:bodyPr wrap="square" rtlCol="0">
              <a:spAutoFit/>
            </a:bodyPr>
            <a:lstStyle/>
            <a:p>
              <a:r>
                <a:rPr lang="en-US" sz="1600" dirty="0" smtClean="0">
                  <a:solidFill>
                    <a:srgbClr val="000000"/>
                  </a:solidFill>
                </a:rPr>
                <a:t>Set </a:t>
              </a:r>
              <a:r>
                <a:rPr lang="en-US" sz="1600" dirty="0" err="1" smtClean="0">
                  <a:solidFill>
                    <a:srgbClr val="000000"/>
                  </a:solidFill>
                </a:rPr>
                <a:t>ItemsSource</a:t>
              </a:r>
              <a:endParaRPr lang="en-US" sz="1600" dirty="0" smtClean="0">
                <a:solidFill>
                  <a:srgbClr val="000000"/>
                </a:solidFill>
              </a:endParaRPr>
            </a:p>
          </p:txBody>
        </p:sp>
        <p:grpSp>
          <p:nvGrpSpPr>
            <p:cNvPr id="10" name="Group 9"/>
            <p:cNvGrpSpPr/>
            <p:nvPr/>
          </p:nvGrpSpPr>
          <p:grpSpPr>
            <a:xfrm>
              <a:off x="122237" y="2721843"/>
              <a:ext cx="4679299" cy="1458887"/>
              <a:chOff x="-289862" y="4976655"/>
              <a:chExt cx="4679299" cy="1458887"/>
            </a:xfrm>
          </p:grpSpPr>
          <p:sp>
            <p:nvSpPr>
              <p:cNvPr id="35" name="Rectangle 34"/>
              <p:cNvSpPr/>
              <p:nvPr/>
            </p:nvSpPr>
            <p:spPr>
              <a:xfrm>
                <a:off x="-289862" y="4976655"/>
                <a:ext cx="1447800" cy="366755"/>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0000"/>
                    </a:solidFill>
                  </a:rPr>
                  <a:t>Category</a:t>
                </a:r>
                <a:endParaRPr lang="en-US" sz="1400" b="1" dirty="0">
                  <a:solidFill>
                    <a:srgbClr val="000000"/>
                  </a:solidFill>
                </a:endParaRPr>
              </a:p>
            </p:txBody>
          </p:sp>
          <p:sp>
            <p:nvSpPr>
              <p:cNvPr id="36" name="Rectangle 35"/>
              <p:cNvSpPr/>
              <p:nvPr/>
            </p:nvSpPr>
            <p:spPr>
              <a:xfrm>
                <a:off x="1170896" y="4976655"/>
                <a:ext cx="2075542" cy="366755"/>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0000"/>
                    </a:solidFill>
                  </a:rPr>
                  <a:t>Subject Name</a:t>
                </a:r>
                <a:endParaRPr lang="en-US" sz="1400" b="1" dirty="0">
                  <a:solidFill>
                    <a:srgbClr val="000000"/>
                  </a:solidFill>
                </a:endParaRPr>
              </a:p>
            </p:txBody>
          </p:sp>
          <p:sp>
            <p:nvSpPr>
              <p:cNvPr id="38" name="Rectangle 37"/>
              <p:cNvSpPr/>
              <p:nvPr/>
            </p:nvSpPr>
            <p:spPr>
              <a:xfrm>
                <a:off x="3246437" y="4976655"/>
                <a:ext cx="1143000" cy="366755"/>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0000"/>
                    </a:solidFill>
                  </a:rPr>
                  <a:t>Tasks Done</a:t>
                </a:r>
                <a:endParaRPr lang="en-US" sz="1400" b="1" dirty="0">
                  <a:solidFill>
                    <a:srgbClr val="000000"/>
                  </a:solidFill>
                </a:endParaRPr>
              </a:p>
            </p:txBody>
          </p:sp>
          <p:sp>
            <p:nvSpPr>
              <p:cNvPr id="39" name="Rectangle 38"/>
              <p:cNvSpPr/>
              <p:nvPr/>
            </p:nvSpPr>
            <p:spPr>
              <a:xfrm>
                <a:off x="-289862" y="5338444"/>
                <a:ext cx="1447800" cy="366755"/>
              </a:xfrm>
              <a:prstGeom prst="rect">
                <a:avLst/>
              </a:prstGeom>
              <a:solidFill>
                <a:schemeClr val="tx1">
                  <a:lumMod val="9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Physics</a:t>
                </a:r>
                <a:endParaRPr lang="en-US" sz="1600" dirty="0">
                  <a:solidFill>
                    <a:srgbClr val="000000"/>
                  </a:solidFill>
                </a:endParaRPr>
              </a:p>
            </p:txBody>
          </p:sp>
          <p:sp>
            <p:nvSpPr>
              <p:cNvPr id="41" name="Rectangle 40"/>
              <p:cNvSpPr/>
              <p:nvPr/>
            </p:nvSpPr>
            <p:spPr>
              <a:xfrm>
                <a:off x="1170896" y="5338444"/>
                <a:ext cx="2075542" cy="366755"/>
              </a:xfrm>
              <a:prstGeom prst="rect">
                <a:avLst/>
              </a:prstGeom>
              <a:solidFill>
                <a:schemeClr val="tx1">
                  <a:lumMod val="9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Quantum Mechanics</a:t>
                </a:r>
                <a:endParaRPr lang="en-US" sz="1600" dirty="0">
                  <a:solidFill>
                    <a:srgbClr val="000000"/>
                  </a:solidFill>
                </a:endParaRPr>
              </a:p>
            </p:txBody>
          </p:sp>
          <p:sp>
            <p:nvSpPr>
              <p:cNvPr id="42" name="Rectangle 41"/>
              <p:cNvSpPr/>
              <p:nvPr/>
            </p:nvSpPr>
            <p:spPr>
              <a:xfrm>
                <a:off x="3246437" y="5338444"/>
                <a:ext cx="1143000" cy="366755"/>
              </a:xfrm>
              <a:prstGeom prst="rect">
                <a:avLst/>
              </a:prstGeom>
              <a:solidFill>
                <a:schemeClr val="tx1">
                  <a:lumMod val="9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5</a:t>
                </a:r>
                <a:endParaRPr lang="en-US" sz="1600" dirty="0">
                  <a:solidFill>
                    <a:srgbClr val="000000"/>
                  </a:solidFill>
                </a:endParaRPr>
              </a:p>
            </p:txBody>
          </p:sp>
          <p:sp>
            <p:nvSpPr>
              <p:cNvPr id="43" name="Rectangle 42"/>
              <p:cNvSpPr/>
              <p:nvPr/>
            </p:nvSpPr>
            <p:spPr>
              <a:xfrm>
                <a:off x="-289862" y="5699363"/>
                <a:ext cx="1447800" cy="366755"/>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Comp </a:t>
                </a:r>
                <a:r>
                  <a:rPr lang="en-US" sz="1600" dirty="0" err="1" smtClean="0">
                    <a:solidFill>
                      <a:srgbClr val="000000"/>
                    </a:solidFill>
                  </a:rPr>
                  <a:t>Sci</a:t>
                </a:r>
                <a:endParaRPr lang="en-US" sz="1600" dirty="0">
                  <a:solidFill>
                    <a:srgbClr val="000000"/>
                  </a:solidFill>
                </a:endParaRPr>
              </a:p>
            </p:txBody>
          </p:sp>
          <p:sp>
            <p:nvSpPr>
              <p:cNvPr id="44" name="Rectangle 43"/>
              <p:cNvSpPr/>
              <p:nvPr/>
            </p:nvSpPr>
            <p:spPr>
              <a:xfrm>
                <a:off x="1170896" y="5699363"/>
                <a:ext cx="2075542" cy="366755"/>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Algorithms</a:t>
                </a:r>
                <a:endParaRPr lang="en-US" sz="1600" dirty="0">
                  <a:solidFill>
                    <a:srgbClr val="000000"/>
                  </a:solidFill>
                </a:endParaRPr>
              </a:p>
            </p:txBody>
          </p:sp>
          <p:sp>
            <p:nvSpPr>
              <p:cNvPr id="45" name="Rectangle 44"/>
              <p:cNvSpPr/>
              <p:nvPr/>
            </p:nvSpPr>
            <p:spPr>
              <a:xfrm>
                <a:off x="3246437" y="5699363"/>
                <a:ext cx="1143000" cy="366755"/>
              </a:xfrm>
              <a:prstGeom prst="rect">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7</a:t>
                </a:r>
                <a:endParaRPr lang="en-US" sz="1600" dirty="0">
                  <a:solidFill>
                    <a:srgbClr val="000000"/>
                  </a:solidFill>
                </a:endParaRPr>
              </a:p>
            </p:txBody>
          </p:sp>
          <p:sp>
            <p:nvSpPr>
              <p:cNvPr id="47" name="Rectangle 46"/>
              <p:cNvSpPr/>
              <p:nvPr/>
            </p:nvSpPr>
            <p:spPr>
              <a:xfrm>
                <a:off x="-289862" y="6068787"/>
                <a:ext cx="1447800" cy="366755"/>
              </a:xfrm>
              <a:prstGeom prst="rect">
                <a:avLst/>
              </a:prstGeom>
              <a:solidFill>
                <a:schemeClr val="tx1">
                  <a:lumMod val="9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Development</a:t>
                </a:r>
                <a:endParaRPr lang="en-US" sz="1600" dirty="0">
                  <a:solidFill>
                    <a:srgbClr val="000000"/>
                  </a:solidFill>
                </a:endParaRPr>
              </a:p>
            </p:txBody>
          </p:sp>
          <p:sp>
            <p:nvSpPr>
              <p:cNvPr id="48" name="Rectangle 47"/>
              <p:cNvSpPr/>
              <p:nvPr/>
            </p:nvSpPr>
            <p:spPr>
              <a:xfrm>
                <a:off x="1170896" y="6068787"/>
                <a:ext cx="2075542" cy="366755"/>
              </a:xfrm>
              <a:prstGeom prst="rect">
                <a:avLst/>
              </a:prstGeom>
              <a:solidFill>
                <a:schemeClr val="tx1">
                  <a:lumMod val="9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Big Data</a:t>
                </a:r>
                <a:endParaRPr lang="en-US" sz="1600" dirty="0">
                  <a:solidFill>
                    <a:srgbClr val="000000"/>
                  </a:solidFill>
                </a:endParaRPr>
              </a:p>
            </p:txBody>
          </p:sp>
          <p:sp>
            <p:nvSpPr>
              <p:cNvPr id="49" name="Rectangle 48"/>
              <p:cNvSpPr/>
              <p:nvPr/>
            </p:nvSpPr>
            <p:spPr>
              <a:xfrm>
                <a:off x="3246437" y="6068787"/>
                <a:ext cx="1143000" cy="366755"/>
              </a:xfrm>
              <a:prstGeom prst="rect">
                <a:avLst/>
              </a:prstGeom>
              <a:solidFill>
                <a:schemeClr val="tx1">
                  <a:lumMod val="9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4</a:t>
                </a:r>
                <a:endParaRPr lang="en-US" sz="1600" dirty="0">
                  <a:solidFill>
                    <a:srgbClr val="000000"/>
                  </a:solidFill>
                </a:endParaRPr>
              </a:p>
            </p:txBody>
          </p:sp>
        </p:grpSp>
      </p:grpSp>
    </p:spTree>
    <p:extLst>
      <p:ext uri="{BB962C8B-B14F-4D97-AF65-F5344CB8AC3E}">
        <p14:creationId xmlns:p14="http://schemas.microsoft.com/office/powerpoint/2010/main" val="2638626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119"/>
              <a:t>Demo</a:t>
            </a:r>
          </a:p>
        </p:txBody>
      </p:sp>
      <p:sp>
        <p:nvSpPr>
          <p:cNvPr id="4" name="TextBox 3"/>
          <p:cNvSpPr txBox="1"/>
          <p:nvPr/>
        </p:nvSpPr>
        <p:spPr>
          <a:xfrm>
            <a:off x="1189039" y="3421062"/>
            <a:ext cx="7924800" cy="461665"/>
          </a:xfrm>
          <a:prstGeom prst="rect">
            <a:avLst/>
          </a:prstGeom>
          <a:noFill/>
        </p:spPr>
        <p:txBody>
          <a:bodyPr wrap="square" rtlCol="0">
            <a:spAutoFit/>
          </a:bodyPr>
          <a:lstStyle/>
          <a:p>
            <a:r>
              <a:rPr lang="en-US" sz="2400" dirty="0" smtClean="0">
                <a:solidFill>
                  <a:srgbClr val="FFFFFF"/>
                </a:solidFill>
              </a:rPr>
              <a:t>Data binding</a:t>
            </a:r>
            <a:endParaRPr lang="en-US" sz="2400" dirty="0">
              <a:solidFill>
                <a:srgbClr val="FFFFFF"/>
              </a:solidFill>
            </a:endParaRPr>
          </a:p>
        </p:txBody>
      </p:sp>
    </p:spTree>
    <p:extLst>
      <p:ext uri="{BB962C8B-B14F-4D97-AF65-F5344CB8AC3E}">
        <p14:creationId xmlns:p14="http://schemas.microsoft.com/office/powerpoint/2010/main" val="2364283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Android: </a:t>
            </a:r>
            <a:r>
              <a:rPr lang="en-US" dirty="0" err="1"/>
              <a:t>a</a:t>
            </a:r>
            <a:r>
              <a:rPr lang="en-US" dirty="0" err="1" smtClean="0"/>
              <a:t>sync</a:t>
            </a:r>
            <a:r>
              <a:rPr lang="en-US" dirty="0" smtClean="0"/>
              <a:t> </a:t>
            </a:r>
            <a:r>
              <a:rPr lang="en-US" dirty="0"/>
              <a:t>e</a:t>
            </a:r>
            <a:r>
              <a:rPr lang="en-US" dirty="0" smtClean="0"/>
              <a:t>xecution (pseudo code)</a:t>
            </a:r>
            <a:endParaRPr lang="en-US" dirty="0"/>
          </a:p>
        </p:txBody>
      </p:sp>
      <p:sp>
        <p:nvSpPr>
          <p:cNvPr id="6" name="Rectangle 5"/>
          <p:cNvSpPr/>
          <p:nvPr/>
        </p:nvSpPr>
        <p:spPr>
          <a:xfrm>
            <a:off x="251563" y="1439862"/>
            <a:ext cx="5966674" cy="5447645"/>
          </a:xfrm>
          <a:prstGeom prst="rect">
            <a:avLst/>
          </a:prstGeom>
        </p:spPr>
        <p:txBody>
          <a:bodyPr wrap="square">
            <a:spAutoFit/>
          </a:bodyPr>
          <a:lstStyle/>
          <a:p>
            <a:r>
              <a:rPr lang="en-US" sz="1200" b="1" dirty="0">
                <a:solidFill>
                  <a:srgbClr val="7F0055"/>
                </a:solidFill>
                <a:latin typeface="Courier New" panose="02070309020205020404" pitchFamily="49" charset="0"/>
              </a:rPr>
              <a:t>public</a:t>
            </a:r>
            <a:r>
              <a:rPr lang="en-US" sz="1200" b="1" dirty="0">
                <a:solidFill>
                  <a:srgbClr val="000000"/>
                </a:solidFill>
                <a:latin typeface="Courier New" panose="02070309020205020404" pitchFamily="49" charset="0"/>
              </a:rPr>
              <a:t> </a:t>
            </a:r>
            <a:r>
              <a:rPr lang="en-US" sz="1200" b="1" dirty="0">
                <a:solidFill>
                  <a:srgbClr val="7F0055"/>
                </a:solidFill>
                <a:latin typeface="Courier New" panose="02070309020205020404" pitchFamily="49" charset="0"/>
              </a:rPr>
              <a:t>class</a:t>
            </a:r>
            <a:r>
              <a:rPr lang="en-US" sz="1200" b="1" dirty="0">
                <a:solidFill>
                  <a:srgbClr val="000000"/>
                </a:solidFill>
                <a:latin typeface="Courier New" panose="02070309020205020404" pitchFamily="49" charset="0"/>
              </a:rPr>
              <a:t> </a:t>
            </a:r>
            <a:r>
              <a:rPr lang="en-US" sz="1200" b="1" dirty="0" err="1" smtClean="0">
                <a:solidFill>
                  <a:srgbClr val="000000"/>
                </a:solidFill>
                <a:latin typeface="Courier New" panose="02070309020205020404" pitchFamily="49" charset="0"/>
              </a:rPr>
              <a:t>FileDownloadTask</a:t>
            </a:r>
            <a:r>
              <a:rPr lang="en-US" sz="1200" b="1" dirty="0" smtClean="0">
                <a:solidFill>
                  <a:srgbClr val="000000"/>
                </a:solidFill>
                <a:latin typeface="Courier New" panose="02070309020205020404" pitchFamily="49" charset="0"/>
              </a:rPr>
              <a:t> </a:t>
            </a:r>
            <a:r>
              <a:rPr lang="en-US" sz="1200" b="1" dirty="0">
                <a:solidFill>
                  <a:srgbClr val="7F0055"/>
                </a:solidFill>
                <a:latin typeface="Courier New" panose="02070309020205020404" pitchFamily="49" charset="0"/>
              </a:rPr>
              <a:t>extends</a:t>
            </a:r>
            <a:r>
              <a:rPr lang="en-US" sz="1200" b="1" dirty="0">
                <a:solidFill>
                  <a:srgbClr val="000000"/>
                </a:solidFill>
                <a:latin typeface="Courier New" panose="02070309020205020404" pitchFamily="49" charset="0"/>
              </a:rPr>
              <a:t> </a:t>
            </a:r>
            <a:endParaRPr lang="en-US" sz="1200" b="1" dirty="0" smtClean="0">
              <a:solidFill>
                <a:srgbClr val="000000"/>
              </a:solidFill>
              <a:latin typeface="Courier New" panose="02070309020205020404" pitchFamily="49" charset="0"/>
            </a:endParaRPr>
          </a:p>
          <a:p>
            <a:r>
              <a:rPr lang="en-US" sz="1200" b="1" dirty="0">
                <a:solidFill>
                  <a:srgbClr val="000000"/>
                </a:solidFill>
                <a:latin typeface="Courier New" panose="02070309020205020404" pitchFamily="49" charset="0"/>
              </a:rPr>
              <a:t> </a:t>
            </a:r>
            <a:r>
              <a:rPr lang="en-US" sz="1200" b="1" dirty="0" smtClean="0">
                <a:solidFill>
                  <a:srgbClr val="000000"/>
                </a:solidFill>
                <a:latin typeface="Courier New" panose="02070309020205020404" pitchFamily="49" charset="0"/>
              </a:rPr>
              <a:t>   </a:t>
            </a:r>
            <a:r>
              <a:rPr lang="en-US" sz="1200" b="1" dirty="0" err="1" smtClean="0">
                <a:solidFill>
                  <a:srgbClr val="000000"/>
                </a:solidFill>
                <a:latin typeface="Courier New" panose="02070309020205020404" pitchFamily="49" charset="0"/>
              </a:rPr>
              <a:t>AsyncTask</a:t>
            </a:r>
            <a:r>
              <a:rPr lang="en-US" sz="1200" b="1" dirty="0" smtClean="0">
                <a:solidFill>
                  <a:srgbClr val="000000"/>
                </a:solidFill>
                <a:latin typeface="Courier New" panose="02070309020205020404" pitchFamily="49" charset="0"/>
              </a:rPr>
              <a:t>&lt;String</a:t>
            </a:r>
            <a:r>
              <a:rPr lang="en-US" sz="1200" b="1" dirty="0">
                <a:solidFill>
                  <a:srgbClr val="000000"/>
                </a:solidFill>
                <a:latin typeface="Courier New" panose="02070309020205020404" pitchFamily="49" charset="0"/>
              </a:rPr>
              <a:t>, Integer, </a:t>
            </a:r>
            <a:r>
              <a:rPr lang="en-US" sz="1200" b="1" dirty="0" smtClean="0">
                <a:solidFill>
                  <a:srgbClr val="000000"/>
                </a:solidFill>
                <a:latin typeface="Courier New" panose="02070309020205020404" pitchFamily="49" charset="0"/>
              </a:rPr>
              <a:t>String&gt; </a:t>
            </a:r>
            <a:r>
              <a:rPr lang="en-US" sz="1200" b="1" dirty="0">
                <a:solidFill>
                  <a:srgbClr val="000000"/>
                </a:solidFill>
                <a:latin typeface="Courier New" panose="02070309020205020404" pitchFamily="49" charset="0"/>
              </a:rPr>
              <a:t>{</a:t>
            </a:r>
          </a:p>
          <a:p>
            <a:r>
              <a:rPr lang="en-US" sz="1200" dirty="0">
                <a:solidFill>
                  <a:srgbClr val="000000"/>
                </a:solidFill>
                <a:latin typeface="Courier New" panose="02070309020205020404" pitchFamily="49" charset="0"/>
              </a:rPr>
              <a:t>    </a:t>
            </a:r>
            <a:r>
              <a:rPr lang="en-US" sz="1200" b="1" dirty="0">
                <a:solidFill>
                  <a:srgbClr val="7F0055"/>
                </a:solidFill>
                <a:latin typeface="Courier New" panose="02070309020205020404" pitchFamily="49" charset="0"/>
              </a:rPr>
              <a:t>private</a:t>
            </a:r>
            <a:r>
              <a:rPr lang="en-US" sz="1200" b="1" dirty="0">
                <a:solidFill>
                  <a:srgbClr val="000000"/>
                </a:solidFill>
                <a:latin typeface="Courier New" panose="02070309020205020404" pitchFamily="49" charset="0"/>
              </a:rPr>
              <a:t> Context </a:t>
            </a:r>
            <a:r>
              <a:rPr lang="en-US" sz="1200" b="1" dirty="0" smtClean="0">
                <a:solidFill>
                  <a:srgbClr val="0000C0"/>
                </a:solidFill>
                <a:latin typeface="Courier New" panose="02070309020205020404" pitchFamily="49" charset="0"/>
              </a:rPr>
              <a:t>_context</a:t>
            </a:r>
            <a:r>
              <a:rPr lang="en-US" sz="1200" b="1" dirty="0" smtClean="0">
                <a:solidFill>
                  <a:srgbClr val="000000"/>
                </a:solidFill>
                <a:latin typeface="Courier New" panose="02070309020205020404" pitchFamily="49" charset="0"/>
              </a:rPr>
              <a:t>;</a:t>
            </a:r>
            <a:endParaRPr lang="en-US" sz="1200" b="1" dirty="0">
              <a:solidFill>
                <a:srgbClr val="000000"/>
              </a:solidFill>
              <a:latin typeface="Courier New" panose="02070309020205020404" pitchFamily="49" charset="0"/>
            </a:endParaRPr>
          </a:p>
          <a:p>
            <a:endParaRPr lang="en-US" sz="1200" dirty="0">
              <a:solidFill>
                <a:srgbClr val="FFFFFF"/>
              </a:solidFill>
              <a:latin typeface="Courier New" panose="02070309020205020404" pitchFamily="49" charset="0"/>
            </a:endParaRPr>
          </a:p>
          <a:p>
            <a:r>
              <a:rPr lang="en-US" sz="1200" dirty="0">
                <a:solidFill>
                  <a:srgbClr val="000000"/>
                </a:solidFill>
                <a:latin typeface="Courier New" panose="02070309020205020404" pitchFamily="49" charset="0"/>
              </a:rPr>
              <a:t> </a:t>
            </a:r>
            <a:r>
              <a:rPr lang="en-US" sz="1200" dirty="0" smtClean="0">
                <a:solidFill>
                  <a:srgbClr val="000000"/>
                </a:solidFill>
                <a:latin typeface="Courier New" panose="02070309020205020404" pitchFamily="49" charset="0"/>
              </a:rPr>
              <a:t>   </a:t>
            </a:r>
            <a:r>
              <a:rPr lang="en-US" sz="1200" b="1" dirty="0" err="1" smtClean="0">
                <a:solidFill>
                  <a:srgbClr val="000000"/>
                </a:solidFill>
                <a:latin typeface="Courier New" panose="02070309020205020404" pitchFamily="49" charset="0"/>
              </a:rPr>
              <a:t>FileDownloadTask</a:t>
            </a:r>
            <a:r>
              <a:rPr lang="en-US" sz="1200" dirty="0" smtClean="0">
                <a:solidFill>
                  <a:srgbClr val="000000"/>
                </a:solidFill>
                <a:latin typeface="Courier New" panose="02070309020205020404" pitchFamily="49" charset="0"/>
              </a:rPr>
              <a:t>(Context </a:t>
            </a:r>
            <a:r>
              <a:rPr lang="en-US" sz="1200" dirty="0">
                <a:solidFill>
                  <a:srgbClr val="000000"/>
                </a:solidFill>
                <a:latin typeface="Courier New" panose="02070309020205020404" pitchFamily="49" charset="0"/>
              </a:rPr>
              <a:t>context) {</a:t>
            </a:r>
          </a:p>
          <a:p>
            <a:r>
              <a:rPr lang="en-US" sz="1200" dirty="0">
                <a:solidFill>
                  <a:srgbClr val="000000"/>
                </a:solidFill>
                <a:latin typeface="Courier New" panose="02070309020205020404" pitchFamily="49" charset="0"/>
              </a:rPr>
              <a:t> </a:t>
            </a:r>
            <a:r>
              <a:rPr lang="en-US" sz="1200" dirty="0" smtClean="0">
                <a:solidFill>
                  <a:srgbClr val="000000"/>
                </a:solidFill>
                <a:latin typeface="Courier New" panose="02070309020205020404" pitchFamily="49" charset="0"/>
              </a:rPr>
              <a:t>        </a:t>
            </a:r>
            <a:r>
              <a:rPr lang="en-US" sz="1200" b="1" dirty="0" smtClean="0">
                <a:solidFill>
                  <a:srgbClr val="0000C0"/>
                </a:solidFill>
                <a:latin typeface="Courier New" panose="02070309020205020404" pitchFamily="49" charset="0"/>
              </a:rPr>
              <a:t>_</a:t>
            </a:r>
            <a:r>
              <a:rPr lang="en-US" sz="1200" b="1" dirty="0">
                <a:solidFill>
                  <a:srgbClr val="0000C0"/>
                </a:solidFill>
                <a:latin typeface="Courier New" panose="02070309020205020404" pitchFamily="49" charset="0"/>
              </a:rPr>
              <a:t>context </a:t>
            </a:r>
            <a:r>
              <a:rPr lang="en-US" sz="1200" dirty="0" smtClean="0">
                <a:solidFill>
                  <a:srgbClr val="000000"/>
                </a:solidFill>
                <a:latin typeface="Courier New" panose="02070309020205020404" pitchFamily="49" charset="0"/>
              </a:rPr>
              <a:t>= </a:t>
            </a:r>
            <a:r>
              <a:rPr lang="en-US" sz="1200" dirty="0">
                <a:solidFill>
                  <a:srgbClr val="000000"/>
                </a:solidFill>
                <a:latin typeface="Courier New" panose="02070309020205020404" pitchFamily="49" charset="0"/>
              </a:rPr>
              <a:t>context;</a:t>
            </a:r>
          </a:p>
          <a:p>
            <a:r>
              <a:rPr lang="en-US" sz="1200" dirty="0">
                <a:solidFill>
                  <a:srgbClr val="000000"/>
                </a:solidFill>
                <a:latin typeface="Courier New" panose="02070309020205020404" pitchFamily="49" charset="0"/>
              </a:rPr>
              <a:t> </a:t>
            </a:r>
            <a:r>
              <a:rPr lang="en-US" sz="1200" dirty="0" smtClean="0">
                <a:solidFill>
                  <a:srgbClr val="000000"/>
                </a:solidFill>
                <a:latin typeface="Courier New" panose="02070309020205020404" pitchFamily="49" charset="0"/>
              </a:rPr>
              <a:t>    </a:t>
            </a:r>
            <a:r>
              <a:rPr lang="en-US" sz="1200" dirty="0">
                <a:solidFill>
                  <a:srgbClr val="000000"/>
                </a:solidFill>
                <a:latin typeface="Courier New" panose="02070309020205020404" pitchFamily="49" charset="0"/>
              </a:rPr>
              <a:t>}</a:t>
            </a:r>
          </a:p>
          <a:p>
            <a:r>
              <a:rPr lang="en-US" sz="1200" dirty="0">
                <a:solidFill>
                  <a:srgbClr val="000000"/>
                </a:solidFill>
                <a:latin typeface="Courier New" panose="02070309020205020404" pitchFamily="49" charset="0"/>
              </a:rPr>
              <a:t>    @Override</a:t>
            </a:r>
            <a:endParaRPr lang="en-US" sz="1200" dirty="0" smtClean="0">
              <a:solidFill>
                <a:srgbClr val="000000"/>
              </a:solidFill>
              <a:latin typeface="Courier New" panose="02070309020205020404" pitchFamily="49" charset="0"/>
            </a:endParaRPr>
          </a:p>
          <a:p>
            <a:r>
              <a:rPr lang="en-US" sz="1200" b="1" dirty="0">
                <a:solidFill>
                  <a:srgbClr val="000000"/>
                </a:solidFill>
                <a:latin typeface="Courier New" panose="02070309020205020404" pitchFamily="49" charset="0"/>
              </a:rPr>
              <a:t> </a:t>
            </a:r>
            <a:r>
              <a:rPr lang="en-US" sz="1200" b="1" dirty="0" smtClean="0">
                <a:solidFill>
                  <a:srgbClr val="000000"/>
                </a:solidFill>
                <a:latin typeface="Courier New" panose="02070309020205020404" pitchFamily="49" charset="0"/>
              </a:rPr>
              <a:t>   </a:t>
            </a:r>
            <a:r>
              <a:rPr lang="en-US" sz="1200" b="1" dirty="0" smtClean="0">
                <a:solidFill>
                  <a:srgbClr val="7F0055"/>
                </a:solidFill>
                <a:latin typeface="Courier New" panose="02070309020205020404" pitchFamily="49" charset="0"/>
              </a:rPr>
              <a:t>protected</a:t>
            </a:r>
            <a:r>
              <a:rPr lang="en-US" sz="1200" b="1" dirty="0" smtClean="0">
                <a:solidFill>
                  <a:srgbClr val="000000"/>
                </a:solidFill>
                <a:latin typeface="Courier New" panose="02070309020205020404" pitchFamily="49" charset="0"/>
              </a:rPr>
              <a:t> </a:t>
            </a:r>
            <a:r>
              <a:rPr lang="en-US" sz="1200" b="1" dirty="0">
                <a:solidFill>
                  <a:srgbClr val="7F0055"/>
                </a:solidFill>
                <a:latin typeface="Courier New" panose="02070309020205020404" pitchFamily="49" charset="0"/>
              </a:rPr>
              <a:t>void</a:t>
            </a:r>
            <a:r>
              <a:rPr lang="en-US" sz="1200" b="1" dirty="0">
                <a:solidFill>
                  <a:srgbClr val="000000"/>
                </a:solidFill>
                <a:latin typeface="Courier New" panose="02070309020205020404" pitchFamily="49" charset="0"/>
              </a:rPr>
              <a:t> </a:t>
            </a:r>
            <a:r>
              <a:rPr lang="en-US" sz="1200" b="1" dirty="0" err="1">
                <a:solidFill>
                  <a:srgbClr val="000000"/>
                </a:solidFill>
                <a:latin typeface="Courier New" panose="02070309020205020404" pitchFamily="49" charset="0"/>
              </a:rPr>
              <a:t>onPreExecute</a:t>
            </a:r>
            <a:r>
              <a:rPr lang="en-US" sz="1200" b="1" dirty="0">
                <a:solidFill>
                  <a:srgbClr val="000000"/>
                </a:solidFill>
                <a:latin typeface="Courier New" panose="02070309020205020404" pitchFamily="49" charset="0"/>
              </a:rPr>
              <a:t>() {</a:t>
            </a:r>
          </a:p>
          <a:p>
            <a:r>
              <a:rPr lang="en-US" sz="1200" dirty="0">
                <a:solidFill>
                  <a:srgbClr val="000000"/>
                </a:solidFill>
                <a:latin typeface="Courier New" panose="02070309020205020404" pitchFamily="49" charset="0"/>
              </a:rPr>
              <a:t>        </a:t>
            </a:r>
            <a:r>
              <a:rPr lang="en-US" sz="1200" dirty="0" smtClean="0">
                <a:solidFill>
                  <a:srgbClr val="3F7F5F"/>
                </a:solidFill>
                <a:latin typeface="Courier New" panose="02070309020205020404" pitchFamily="49" charset="0"/>
              </a:rPr>
              <a:t>//prepare the state for </a:t>
            </a:r>
            <a:r>
              <a:rPr lang="en-US" sz="1200" dirty="0" err="1" smtClean="0">
                <a:solidFill>
                  <a:srgbClr val="3F7F5F"/>
                </a:solidFill>
                <a:latin typeface="Courier New" panose="02070309020205020404" pitchFamily="49" charset="0"/>
              </a:rPr>
              <a:t>doInBackground</a:t>
            </a:r>
            <a:r>
              <a:rPr lang="en-US" sz="1200" dirty="0" smtClean="0">
                <a:solidFill>
                  <a:srgbClr val="3F7F5F"/>
                </a:solidFill>
                <a:latin typeface="Courier New" panose="02070309020205020404" pitchFamily="49" charset="0"/>
              </a:rPr>
              <a:t>()</a:t>
            </a:r>
            <a:endParaRPr lang="en-US" sz="1200" dirty="0">
              <a:solidFill>
                <a:srgbClr val="3F7F5F"/>
              </a:solidFill>
              <a:latin typeface="Courier New" panose="02070309020205020404" pitchFamily="49" charset="0"/>
            </a:endParaRPr>
          </a:p>
          <a:p>
            <a:r>
              <a:rPr lang="en-US" sz="1200" dirty="0">
                <a:solidFill>
                  <a:srgbClr val="000000"/>
                </a:solidFill>
                <a:latin typeface="Courier New" panose="02070309020205020404" pitchFamily="49" charset="0"/>
              </a:rPr>
              <a:t>    }</a:t>
            </a:r>
          </a:p>
          <a:p>
            <a:r>
              <a:rPr lang="en-US" sz="1200" dirty="0">
                <a:solidFill>
                  <a:srgbClr val="FFFFFF"/>
                </a:solidFill>
                <a:latin typeface="Courier New" panose="02070309020205020404" pitchFamily="49" charset="0"/>
              </a:rPr>
              <a:t>    </a:t>
            </a:r>
            <a:r>
              <a:rPr lang="en-US" sz="1200" dirty="0">
                <a:solidFill>
                  <a:srgbClr val="000000"/>
                </a:solidFill>
                <a:latin typeface="Courier New" panose="02070309020205020404" pitchFamily="49" charset="0"/>
              </a:rPr>
              <a:t>@Override</a:t>
            </a:r>
          </a:p>
          <a:p>
            <a:r>
              <a:rPr lang="en-US" sz="1200" dirty="0">
                <a:solidFill>
                  <a:srgbClr val="000000"/>
                </a:solidFill>
                <a:latin typeface="Courier New" panose="02070309020205020404" pitchFamily="49" charset="0"/>
              </a:rPr>
              <a:t>    </a:t>
            </a:r>
            <a:r>
              <a:rPr lang="en-US" sz="1200" b="1" dirty="0">
                <a:solidFill>
                  <a:srgbClr val="7F0055"/>
                </a:solidFill>
                <a:latin typeface="Courier New" panose="02070309020205020404" pitchFamily="49" charset="0"/>
              </a:rPr>
              <a:t>protected</a:t>
            </a:r>
            <a:r>
              <a:rPr lang="en-US" sz="1200" b="1" dirty="0">
                <a:solidFill>
                  <a:srgbClr val="000000"/>
                </a:solidFill>
                <a:latin typeface="Courier New" panose="02070309020205020404" pitchFamily="49" charset="0"/>
              </a:rPr>
              <a:t> </a:t>
            </a:r>
            <a:r>
              <a:rPr lang="en-US" sz="1200" b="1" dirty="0" smtClean="0">
                <a:solidFill>
                  <a:srgbClr val="000000"/>
                </a:solidFill>
                <a:latin typeface="Courier New" panose="02070309020205020404" pitchFamily="49" charset="0"/>
              </a:rPr>
              <a:t>String </a:t>
            </a:r>
            <a:r>
              <a:rPr lang="en-US" sz="1200" b="1" dirty="0" err="1" smtClean="0">
                <a:solidFill>
                  <a:srgbClr val="000000"/>
                </a:solidFill>
                <a:latin typeface="Courier New" panose="02070309020205020404" pitchFamily="49" charset="0"/>
              </a:rPr>
              <a:t>doInBackground</a:t>
            </a:r>
            <a:r>
              <a:rPr lang="en-US" sz="1200" b="1" dirty="0" smtClean="0">
                <a:solidFill>
                  <a:srgbClr val="000000"/>
                </a:solidFill>
                <a:latin typeface="Courier New" panose="02070309020205020404" pitchFamily="49" charset="0"/>
              </a:rPr>
              <a:t>(String</a:t>
            </a:r>
            <a:r>
              <a:rPr lang="en-US" sz="1200" b="1" dirty="0">
                <a:solidFill>
                  <a:srgbClr val="000000"/>
                </a:solidFill>
                <a:latin typeface="Courier New" panose="02070309020205020404" pitchFamily="49" charset="0"/>
              </a:rPr>
              <a:t>... </a:t>
            </a:r>
            <a:r>
              <a:rPr lang="en-US" sz="1200" b="1" dirty="0" err="1" smtClean="0">
                <a:solidFill>
                  <a:srgbClr val="000000"/>
                </a:solidFill>
                <a:latin typeface="Courier New" panose="02070309020205020404" pitchFamily="49" charset="0"/>
              </a:rPr>
              <a:t>fileNames</a:t>
            </a:r>
            <a:r>
              <a:rPr lang="en-US" sz="1200" b="1" dirty="0" smtClean="0">
                <a:solidFill>
                  <a:srgbClr val="000000"/>
                </a:solidFill>
                <a:latin typeface="Courier New" panose="02070309020205020404" pitchFamily="49" charset="0"/>
              </a:rPr>
              <a:t>) </a:t>
            </a:r>
            <a:r>
              <a:rPr lang="en-US" sz="1200" b="1" dirty="0">
                <a:solidFill>
                  <a:srgbClr val="000000"/>
                </a:solidFill>
                <a:latin typeface="Courier New" panose="02070309020205020404" pitchFamily="49" charset="0"/>
              </a:rPr>
              <a:t>{</a:t>
            </a:r>
          </a:p>
          <a:p>
            <a:r>
              <a:rPr lang="en-US" sz="1200" b="1" dirty="0" smtClean="0">
                <a:solidFill>
                  <a:srgbClr val="7F0055"/>
                </a:solidFill>
                <a:latin typeface="Courier New" panose="02070309020205020404" pitchFamily="49" charset="0"/>
              </a:rPr>
              <a:t>          return</a:t>
            </a:r>
            <a:r>
              <a:rPr lang="en-US" sz="1200" b="1" dirty="0" smtClean="0">
                <a:solidFill>
                  <a:srgbClr val="000000"/>
                </a:solidFill>
                <a:latin typeface="Courier New" panose="02070309020205020404" pitchFamily="49" charset="0"/>
              </a:rPr>
              <a:t> </a:t>
            </a:r>
            <a:r>
              <a:rPr lang="en-US" sz="1200" b="1" dirty="0" err="1" smtClean="0">
                <a:solidFill>
                  <a:srgbClr val="000000"/>
                </a:solidFill>
                <a:latin typeface="Courier New" panose="02070309020205020404" pitchFamily="49" charset="0"/>
              </a:rPr>
              <a:t>downloadFile</a:t>
            </a:r>
            <a:r>
              <a:rPr lang="en-US" sz="1200" b="1" dirty="0" smtClean="0">
                <a:solidFill>
                  <a:srgbClr val="000000"/>
                </a:solidFill>
                <a:latin typeface="Courier New" panose="02070309020205020404" pitchFamily="49" charset="0"/>
              </a:rPr>
              <a:t>(</a:t>
            </a:r>
            <a:r>
              <a:rPr lang="en-US" sz="1200" b="1" dirty="0" err="1" smtClean="0">
                <a:solidFill>
                  <a:srgbClr val="000000"/>
                </a:solidFill>
                <a:latin typeface="Courier New" panose="02070309020205020404" pitchFamily="49" charset="0"/>
              </a:rPr>
              <a:t>fileNames</a:t>
            </a:r>
            <a:r>
              <a:rPr lang="en-US" sz="1200" b="1" dirty="0" smtClean="0">
                <a:solidFill>
                  <a:srgbClr val="000000"/>
                </a:solidFill>
                <a:latin typeface="Courier New" panose="02070309020205020404" pitchFamily="49" charset="0"/>
              </a:rPr>
              <a:t>);</a:t>
            </a:r>
            <a:endParaRPr lang="en-US" sz="1200" b="1" dirty="0">
              <a:solidFill>
                <a:srgbClr val="000000"/>
              </a:solidFill>
              <a:latin typeface="Courier New" panose="02070309020205020404" pitchFamily="49" charset="0"/>
            </a:endParaRPr>
          </a:p>
          <a:p>
            <a:r>
              <a:rPr lang="en-US" sz="1200" dirty="0">
                <a:solidFill>
                  <a:srgbClr val="000000"/>
                </a:solidFill>
                <a:latin typeface="Courier New" panose="02070309020205020404" pitchFamily="49" charset="0"/>
              </a:rPr>
              <a:t>    }</a:t>
            </a:r>
          </a:p>
          <a:p>
            <a:r>
              <a:rPr lang="en-US" sz="1200" dirty="0">
                <a:solidFill>
                  <a:srgbClr val="000000"/>
                </a:solidFill>
                <a:latin typeface="Courier New" panose="02070309020205020404" pitchFamily="49" charset="0"/>
              </a:rPr>
              <a:t>    @Override</a:t>
            </a:r>
          </a:p>
          <a:p>
            <a:r>
              <a:rPr lang="en-US" sz="1200" dirty="0">
                <a:solidFill>
                  <a:srgbClr val="000000"/>
                </a:solidFill>
                <a:latin typeface="Courier New" panose="02070309020205020404" pitchFamily="49" charset="0"/>
              </a:rPr>
              <a:t>    </a:t>
            </a:r>
            <a:r>
              <a:rPr lang="en-US" sz="1200" b="1" dirty="0">
                <a:solidFill>
                  <a:srgbClr val="7F0055"/>
                </a:solidFill>
                <a:latin typeface="Courier New" panose="02070309020205020404" pitchFamily="49" charset="0"/>
              </a:rPr>
              <a:t>protected</a:t>
            </a:r>
            <a:r>
              <a:rPr lang="en-US" sz="1200" b="1" dirty="0">
                <a:solidFill>
                  <a:srgbClr val="000000"/>
                </a:solidFill>
                <a:latin typeface="Courier New" panose="02070309020205020404" pitchFamily="49" charset="0"/>
              </a:rPr>
              <a:t> </a:t>
            </a:r>
            <a:r>
              <a:rPr lang="en-US" sz="1200" b="1" dirty="0">
                <a:solidFill>
                  <a:srgbClr val="7F0055"/>
                </a:solidFill>
                <a:latin typeface="Courier New" panose="02070309020205020404" pitchFamily="49" charset="0"/>
              </a:rPr>
              <a:t>void</a:t>
            </a:r>
            <a:r>
              <a:rPr lang="en-US" sz="1200" b="1" dirty="0">
                <a:solidFill>
                  <a:srgbClr val="000000"/>
                </a:solidFill>
                <a:latin typeface="Courier New" panose="02070309020205020404" pitchFamily="49" charset="0"/>
              </a:rPr>
              <a:t> </a:t>
            </a:r>
            <a:r>
              <a:rPr lang="en-US" sz="1200" b="1" dirty="0" err="1">
                <a:solidFill>
                  <a:srgbClr val="000000"/>
                </a:solidFill>
                <a:latin typeface="Courier New" panose="02070309020205020404" pitchFamily="49" charset="0"/>
              </a:rPr>
              <a:t>onProgressUpdate</a:t>
            </a:r>
            <a:r>
              <a:rPr lang="en-US" sz="1200" b="1" dirty="0">
                <a:solidFill>
                  <a:srgbClr val="000000"/>
                </a:solidFill>
                <a:latin typeface="Courier New" panose="02070309020205020404" pitchFamily="49" charset="0"/>
              </a:rPr>
              <a:t>(Integer... progress) {</a:t>
            </a:r>
          </a:p>
          <a:p>
            <a:r>
              <a:rPr lang="en-US" sz="1200" dirty="0" smtClean="0">
                <a:solidFill>
                  <a:srgbClr val="000000"/>
                </a:solidFill>
                <a:latin typeface="Courier New" panose="02070309020205020404" pitchFamily="49" charset="0"/>
              </a:rPr>
              <a:t>          //using the _context update the UI of the progress   </a:t>
            </a:r>
          </a:p>
          <a:p>
            <a:r>
              <a:rPr lang="en-US" sz="1200" dirty="0" smtClean="0">
                <a:solidFill>
                  <a:srgbClr val="000000"/>
                </a:solidFill>
                <a:latin typeface="Courier New" panose="02070309020205020404" pitchFamily="49" charset="0"/>
              </a:rPr>
              <a:t>    }</a:t>
            </a:r>
            <a:endParaRPr lang="en-US" sz="1200" dirty="0">
              <a:solidFill>
                <a:srgbClr val="000000"/>
              </a:solidFill>
              <a:latin typeface="Courier New" panose="02070309020205020404" pitchFamily="49" charset="0"/>
            </a:endParaRPr>
          </a:p>
          <a:p>
            <a:r>
              <a:rPr lang="en-US" sz="1200" dirty="0">
                <a:solidFill>
                  <a:srgbClr val="000000"/>
                </a:solidFill>
                <a:latin typeface="Courier New" panose="02070309020205020404" pitchFamily="49" charset="0"/>
              </a:rPr>
              <a:t>    @Override</a:t>
            </a:r>
          </a:p>
          <a:p>
            <a:r>
              <a:rPr lang="en-US" sz="1200" dirty="0">
                <a:solidFill>
                  <a:srgbClr val="000000"/>
                </a:solidFill>
                <a:latin typeface="Courier New" panose="02070309020205020404" pitchFamily="49" charset="0"/>
              </a:rPr>
              <a:t>    </a:t>
            </a:r>
            <a:r>
              <a:rPr lang="en-US" sz="1200" b="1" dirty="0">
                <a:solidFill>
                  <a:srgbClr val="7F0055"/>
                </a:solidFill>
                <a:latin typeface="Courier New" panose="02070309020205020404" pitchFamily="49" charset="0"/>
              </a:rPr>
              <a:t>protected</a:t>
            </a:r>
            <a:r>
              <a:rPr lang="en-US" sz="1200" b="1" dirty="0">
                <a:solidFill>
                  <a:srgbClr val="000000"/>
                </a:solidFill>
                <a:latin typeface="Courier New" panose="02070309020205020404" pitchFamily="49" charset="0"/>
              </a:rPr>
              <a:t> </a:t>
            </a:r>
            <a:r>
              <a:rPr lang="en-US" sz="1200" b="1" dirty="0">
                <a:solidFill>
                  <a:srgbClr val="7F0055"/>
                </a:solidFill>
                <a:latin typeface="Courier New" panose="02070309020205020404" pitchFamily="49" charset="0"/>
              </a:rPr>
              <a:t>void</a:t>
            </a:r>
            <a:r>
              <a:rPr lang="en-US" sz="1200" b="1" dirty="0">
                <a:solidFill>
                  <a:srgbClr val="000000"/>
                </a:solidFill>
                <a:latin typeface="Courier New" panose="02070309020205020404" pitchFamily="49" charset="0"/>
              </a:rPr>
              <a:t> </a:t>
            </a:r>
            <a:r>
              <a:rPr lang="en-US" sz="1200" b="1" dirty="0" err="1" smtClean="0">
                <a:solidFill>
                  <a:srgbClr val="000000"/>
                </a:solidFill>
                <a:latin typeface="Courier New" panose="02070309020205020404" pitchFamily="49" charset="0"/>
              </a:rPr>
              <a:t>onPostExecute</a:t>
            </a:r>
            <a:r>
              <a:rPr lang="en-US" sz="1200" b="1" dirty="0" smtClean="0">
                <a:solidFill>
                  <a:srgbClr val="000000"/>
                </a:solidFill>
                <a:latin typeface="Courier New" panose="02070309020205020404" pitchFamily="49" charset="0"/>
              </a:rPr>
              <a:t>(String </a:t>
            </a:r>
            <a:r>
              <a:rPr lang="en-US" sz="1200" b="1" dirty="0" err="1" smtClean="0">
                <a:solidFill>
                  <a:srgbClr val="000000"/>
                </a:solidFill>
                <a:latin typeface="Courier New" panose="02070309020205020404" pitchFamily="49" charset="0"/>
              </a:rPr>
              <a:t>fileName</a:t>
            </a:r>
            <a:r>
              <a:rPr lang="en-US" sz="1200" b="1" dirty="0" smtClean="0">
                <a:solidFill>
                  <a:srgbClr val="000000"/>
                </a:solidFill>
                <a:latin typeface="Courier New" panose="02070309020205020404" pitchFamily="49" charset="0"/>
              </a:rPr>
              <a:t>) </a:t>
            </a:r>
            <a:r>
              <a:rPr lang="en-US" sz="1200" b="1" dirty="0">
                <a:solidFill>
                  <a:srgbClr val="000000"/>
                </a:solidFill>
                <a:latin typeface="Courier New" panose="02070309020205020404" pitchFamily="49" charset="0"/>
              </a:rPr>
              <a:t>{</a:t>
            </a:r>
          </a:p>
          <a:p>
            <a:r>
              <a:rPr lang="en-US" sz="1200" dirty="0">
                <a:solidFill>
                  <a:srgbClr val="000000"/>
                </a:solidFill>
                <a:latin typeface="Courier New" panose="02070309020205020404" pitchFamily="49" charset="0"/>
              </a:rPr>
              <a:t>         </a:t>
            </a:r>
            <a:r>
              <a:rPr lang="en-US" sz="1200" b="1" dirty="0">
                <a:solidFill>
                  <a:srgbClr val="7F0055"/>
                </a:solidFill>
                <a:latin typeface="Courier New" panose="02070309020205020404" pitchFamily="49" charset="0"/>
              </a:rPr>
              <a:t>if</a:t>
            </a:r>
            <a:r>
              <a:rPr lang="en-US" sz="1200" b="1" dirty="0">
                <a:solidFill>
                  <a:srgbClr val="000000"/>
                </a:solidFill>
                <a:latin typeface="Courier New" panose="02070309020205020404" pitchFamily="49" charset="0"/>
              </a:rPr>
              <a:t>(result != </a:t>
            </a:r>
            <a:r>
              <a:rPr lang="en-US" sz="1200" b="1" dirty="0">
                <a:solidFill>
                  <a:srgbClr val="7F0055"/>
                </a:solidFill>
                <a:latin typeface="Courier New" panose="02070309020205020404" pitchFamily="49" charset="0"/>
              </a:rPr>
              <a:t>null</a:t>
            </a:r>
            <a:r>
              <a:rPr lang="en-US" sz="1200" b="1" dirty="0">
                <a:solidFill>
                  <a:srgbClr val="000000"/>
                </a:solidFill>
                <a:latin typeface="Courier New" panose="02070309020205020404" pitchFamily="49" charset="0"/>
              </a:rPr>
              <a:t>) </a:t>
            </a:r>
            <a:r>
              <a:rPr lang="en-US" sz="1200" b="1" dirty="0" smtClean="0">
                <a:solidFill>
                  <a:srgbClr val="000000"/>
                </a:solidFill>
                <a:latin typeface="Courier New" panose="02070309020205020404" pitchFamily="49" charset="0"/>
              </a:rPr>
              <a:t>{</a:t>
            </a:r>
          </a:p>
          <a:p>
            <a:r>
              <a:rPr lang="en-US" sz="1200" b="1" dirty="0">
                <a:solidFill>
                  <a:srgbClr val="000000"/>
                </a:solidFill>
                <a:latin typeface="Courier New" panose="02070309020205020404" pitchFamily="49" charset="0"/>
              </a:rPr>
              <a:t> </a:t>
            </a:r>
            <a:r>
              <a:rPr lang="en-US" sz="1200" b="1" dirty="0" smtClean="0">
                <a:solidFill>
                  <a:srgbClr val="000000"/>
                </a:solidFill>
                <a:latin typeface="Courier New" panose="02070309020205020404" pitchFamily="49" charset="0"/>
              </a:rPr>
              <a:t>           //display the file name in the UI using _context</a:t>
            </a:r>
          </a:p>
          <a:p>
            <a:r>
              <a:rPr lang="en-US" sz="1200" b="1" dirty="0">
                <a:solidFill>
                  <a:srgbClr val="000000"/>
                </a:solidFill>
                <a:latin typeface="Courier New" panose="02070309020205020404" pitchFamily="49" charset="0"/>
              </a:rPr>
              <a:t> </a:t>
            </a:r>
            <a:r>
              <a:rPr lang="en-US" sz="1200" b="1" dirty="0" smtClean="0">
                <a:solidFill>
                  <a:srgbClr val="000000"/>
                </a:solidFill>
                <a:latin typeface="Courier New" panose="02070309020205020404" pitchFamily="49" charset="0"/>
              </a:rPr>
              <a:t>        </a:t>
            </a:r>
            <a:r>
              <a:rPr lang="en-US" sz="1200" dirty="0" smtClean="0">
                <a:solidFill>
                  <a:srgbClr val="000000"/>
                </a:solidFill>
                <a:latin typeface="Courier New" panose="02070309020205020404" pitchFamily="49" charset="0"/>
              </a:rPr>
              <a:t>}</a:t>
            </a:r>
            <a:endParaRPr lang="en-US" sz="1200" dirty="0">
              <a:solidFill>
                <a:srgbClr val="000000"/>
              </a:solidFill>
              <a:latin typeface="Courier New" panose="02070309020205020404" pitchFamily="49" charset="0"/>
            </a:endParaRPr>
          </a:p>
          <a:p>
            <a:r>
              <a:rPr lang="en-US" sz="1200" dirty="0">
                <a:solidFill>
                  <a:srgbClr val="000000"/>
                </a:solidFill>
                <a:latin typeface="Courier New" panose="02070309020205020404" pitchFamily="49" charset="0"/>
              </a:rPr>
              <a:t>        </a:t>
            </a:r>
            <a:r>
              <a:rPr lang="en-US" sz="1200" b="1" dirty="0">
                <a:solidFill>
                  <a:srgbClr val="7F0055"/>
                </a:solidFill>
                <a:latin typeface="Courier New" panose="02070309020205020404" pitchFamily="49" charset="0"/>
              </a:rPr>
              <a:t>else</a:t>
            </a:r>
            <a:r>
              <a:rPr lang="en-US" sz="1200" b="1" dirty="0">
                <a:solidFill>
                  <a:srgbClr val="000000"/>
                </a:solidFill>
                <a:latin typeface="Courier New" panose="02070309020205020404" pitchFamily="49" charset="0"/>
              </a:rPr>
              <a:t> </a:t>
            </a:r>
            <a:r>
              <a:rPr lang="en-US" sz="1200" b="1" dirty="0" smtClean="0">
                <a:solidFill>
                  <a:srgbClr val="000000"/>
                </a:solidFill>
                <a:latin typeface="Courier New" panose="02070309020205020404" pitchFamily="49" charset="0"/>
              </a:rPr>
              <a:t>{</a:t>
            </a:r>
          </a:p>
          <a:p>
            <a:r>
              <a:rPr lang="en-US" sz="1200" b="1" dirty="0">
                <a:solidFill>
                  <a:srgbClr val="000000"/>
                </a:solidFill>
                <a:latin typeface="Courier New" panose="02070309020205020404" pitchFamily="49" charset="0"/>
              </a:rPr>
              <a:t> </a:t>
            </a:r>
            <a:r>
              <a:rPr lang="en-US" sz="1200" b="1" dirty="0" smtClean="0">
                <a:solidFill>
                  <a:srgbClr val="000000"/>
                </a:solidFill>
                <a:latin typeface="Courier New" panose="02070309020205020404" pitchFamily="49" charset="0"/>
              </a:rPr>
              <a:t>           //display error using _context</a:t>
            </a:r>
            <a:endParaRPr lang="en-US" sz="1200" b="1" dirty="0">
              <a:solidFill>
                <a:srgbClr val="000000"/>
              </a:solidFill>
              <a:latin typeface="Courier New" panose="02070309020205020404" pitchFamily="49" charset="0"/>
            </a:endParaRPr>
          </a:p>
          <a:p>
            <a:r>
              <a:rPr lang="en-US" sz="1200" dirty="0" smtClean="0">
                <a:solidFill>
                  <a:srgbClr val="000000"/>
                </a:solidFill>
                <a:latin typeface="Courier New" panose="02070309020205020404" pitchFamily="49" charset="0"/>
              </a:rPr>
              <a:t>        }</a:t>
            </a:r>
            <a:endParaRPr lang="en-US" sz="1200" dirty="0">
              <a:solidFill>
                <a:srgbClr val="000000"/>
              </a:solidFill>
              <a:latin typeface="Courier New" panose="02070309020205020404" pitchFamily="49" charset="0"/>
            </a:endParaRPr>
          </a:p>
          <a:p>
            <a:r>
              <a:rPr lang="en-US" sz="1200" dirty="0">
                <a:solidFill>
                  <a:srgbClr val="000000"/>
                </a:solidFill>
                <a:latin typeface="Courier New" panose="02070309020205020404" pitchFamily="49" charset="0"/>
              </a:rPr>
              <a:t>     }</a:t>
            </a:r>
          </a:p>
          <a:p>
            <a:r>
              <a:rPr lang="en-US" sz="1200" dirty="0" smtClean="0">
                <a:solidFill>
                  <a:srgbClr val="000000"/>
                </a:solidFill>
                <a:latin typeface="Courier New" panose="02070309020205020404" pitchFamily="49" charset="0"/>
              </a:rPr>
              <a:t>}</a:t>
            </a:r>
            <a:endParaRPr lang="en-US" sz="1200" dirty="0">
              <a:solidFill>
                <a:srgbClr val="FFFFFF"/>
              </a:solidFill>
            </a:endParaRPr>
          </a:p>
        </p:txBody>
      </p:sp>
      <p:sp>
        <p:nvSpPr>
          <p:cNvPr id="7" name="Rectangle 6"/>
          <p:cNvSpPr/>
          <p:nvPr/>
        </p:nvSpPr>
        <p:spPr>
          <a:xfrm>
            <a:off x="6218237" y="1592262"/>
            <a:ext cx="6172200" cy="4524315"/>
          </a:xfrm>
          <a:prstGeom prst="rect">
            <a:avLst/>
          </a:prstGeom>
        </p:spPr>
        <p:txBody>
          <a:bodyPr wrap="square">
            <a:spAutoFit/>
          </a:bodyPr>
          <a:lstStyle/>
          <a:p>
            <a:endParaRPr lang="en-US" sz="1200" b="1" dirty="0">
              <a:solidFill>
                <a:srgbClr val="7F0055"/>
              </a:solidFill>
              <a:latin typeface="Courier New" panose="02070309020205020404" pitchFamily="49" charset="0"/>
            </a:endParaRPr>
          </a:p>
          <a:p>
            <a:r>
              <a:rPr lang="en-US" sz="1200" b="1" dirty="0" smtClean="0">
                <a:solidFill>
                  <a:srgbClr val="7F0055"/>
                </a:solidFill>
                <a:latin typeface="Courier New" panose="02070309020205020404" pitchFamily="49" charset="0"/>
              </a:rPr>
              <a:t>private filename downloadFile(URL </a:t>
            </a:r>
            <a:r>
              <a:rPr lang="en-US" sz="1200" b="1" dirty="0" err="1" smtClean="0">
                <a:solidFill>
                  <a:srgbClr val="7F0055"/>
                </a:solidFill>
                <a:latin typeface="Courier New" panose="02070309020205020404" pitchFamily="49" charset="0"/>
              </a:rPr>
              <a:t>url</a:t>
            </a:r>
            <a:r>
              <a:rPr lang="en-US" sz="1200" b="1" dirty="0" smtClean="0">
                <a:solidFill>
                  <a:srgbClr val="7F0055"/>
                </a:solidFill>
                <a:latin typeface="Courier New" panose="02070309020205020404" pitchFamily="49" charset="0"/>
              </a:rPr>
              <a:t>, </a:t>
            </a:r>
            <a:r>
              <a:rPr lang="en-US" sz="1200" b="1" dirty="0" err="1" smtClean="0">
                <a:solidFill>
                  <a:srgbClr val="7F0055"/>
                </a:solidFill>
                <a:latin typeface="Courier New" panose="02070309020205020404" pitchFamily="49" charset="0"/>
              </a:rPr>
              <a:t>saveFileName</a:t>
            </a:r>
            <a:r>
              <a:rPr lang="en-US" sz="1200" b="1" dirty="0" smtClean="0">
                <a:solidFill>
                  <a:srgbClr val="7F0055"/>
                </a:solidFill>
                <a:latin typeface="Courier New" panose="02070309020205020404" pitchFamily="49" charset="0"/>
              </a:rPr>
              <a:t>) {     </a:t>
            </a:r>
          </a:p>
          <a:p>
            <a:r>
              <a:rPr lang="en-US" sz="1200" b="1" dirty="0">
                <a:solidFill>
                  <a:srgbClr val="7F0055"/>
                </a:solidFill>
                <a:latin typeface="Courier New" panose="02070309020205020404" pitchFamily="49" charset="0"/>
              </a:rPr>
              <a:t>   try</a:t>
            </a:r>
            <a:r>
              <a:rPr lang="en-US" sz="1200" b="1" dirty="0">
                <a:solidFill>
                  <a:srgbClr val="000000"/>
                </a:solidFill>
                <a:latin typeface="Courier New" panose="02070309020205020404" pitchFamily="49" charset="0"/>
              </a:rPr>
              <a:t> {</a:t>
            </a:r>
          </a:p>
          <a:p>
            <a:r>
              <a:rPr lang="en-US" sz="1200" dirty="0">
                <a:solidFill>
                  <a:srgbClr val="000000"/>
                </a:solidFill>
                <a:latin typeface="Courier New" panose="02070309020205020404" pitchFamily="49" charset="0"/>
              </a:rPr>
              <a:t>    </a:t>
            </a:r>
            <a:r>
              <a:rPr lang="en-US" sz="1200" dirty="0" err="1">
                <a:solidFill>
                  <a:srgbClr val="000000"/>
                </a:solidFill>
                <a:latin typeface="Courier New" panose="02070309020205020404" pitchFamily="49" charset="0"/>
              </a:rPr>
              <a:t>HttpURLConnection</a:t>
            </a:r>
            <a:r>
              <a:rPr lang="en-US" sz="1200" dirty="0">
                <a:solidFill>
                  <a:srgbClr val="000000"/>
                </a:solidFill>
                <a:latin typeface="Courier New" panose="02070309020205020404" pitchFamily="49" charset="0"/>
              </a:rPr>
              <a:t> con = </a:t>
            </a:r>
            <a:endParaRPr lang="en-US" sz="1200" dirty="0" smtClean="0">
              <a:solidFill>
                <a:srgbClr val="000000"/>
              </a:solidFill>
              <a:latin typeface="Courier New" panose="02070309020205020404" pitchFamily="49" charset="0"/>
            </a:endParaRPr>
          </a:p>
          <a:p>
            <a:r>
              <a:rPr lang="en-US" sz="1200" dirty="0">
                <a:solidFill>
                  <a:srgbClr val="000000"/>
                </a:solidFill>
                <a:latin typeface="Courier New" panose="02070309020205020404" pitchFamily="49" charset="0"/>
              </a:rPr>
              <a:t> </a:t>
            </a:r>
            <a:r>
              <a:rPr lang="en-US" sz="1200" dirty="0" smtClean="0">
                <a:solidFill>
                  <a:srgbClr val="000000"/>
                </a:solidFill>
                <a:latin typeface="Courier New" panose="02070309020205020404" pitchFamily="49" charset="0"/>
              </a:rPr>
              <a:t>             (</a:t>
            </a:r>
            <a:r>
              <a:rPr lang="en-US" sz="1200" dirty="0" err="1">
                <a:solidFill>
                  <a:srgbClr val="000000"/>
                </a:solidFill>
                <a:latin typeface="Courier New" panose="02070309020205020404" pitchFamily="49" charset="0"/>
              </a:rPr>
              <a:t>HttpURLConnection</a:t>
            </a:r>
            <a:r>
              <a:rPr lang="en-US" sz="1200" dirty="0">
                <a:solidFill>
                  <a:srgbClr val="000000"/>
                </a:solidFill>
                <a:latin typeface="Courier New" panose="02070309020205020404" pitchFamily="49" charset="0"/>
              </a:rPr>
              <a:t>)</a:t>
            </a:r>
            <a:r>
              <a:rPr lang="en-US" sz="1200" dirty="0" err="1">
                <a:solidFill>
                  <a:srgbClr val="000000"/>
                </a:solidFill>
                <a:latin typeface="Courier New" panose="02070309020205020404" pitchFamily="49" charset="0"/>
              </a:rPr>
              <a:t>url.openConnection</a:t>
            </a:r>
            <a:r>
              <a:rPr lang="en-US" sz="1200" dirty="0">
                <a:solidFill>
                  <a:srgbClr val="000000"/>
                </a:solidFill>
                <a:latin typeface="Courier New" panose="02070309020205020404" pitchFamily="49" charset="0"/>
              </a:rPr>
              <a:t>();</a:t>
            </a:r>
          </a:p>
          <a:p>
            <a:r>
              <a:rPr lang="en-US" sz="1200" dirty="0">
                <a:solidFill>
                  <a:srgbClr val="000000"/>
                </a:solidFill>
                <a:latin typeface="Courier New" panose="02070309020205020404" pitchFamily="49" charset="0"/>
              </a:rPr>
              <a:t>    </a:t>
            </a:r>
            <a:r>
              <a:rPr lang="en-US" sz="1200" dirty="0" err="1" smtClean="0">
                <a:solidFill>
                  <a:srgbClr val="000000"/>
                </a:solidFill>
                <a:latin typeface="Courier New" panose="02070309020205020404" pitchFamily="49" charset="0"/>
              </a:rPr>
              <a:t>InputStream</a:t>
            </a:r>
            <a:r>
              <a:rPr lang="en-US" sz="1200" dirty="0" smtClean="0">
                <a:solidFill>
                  <a:srgbClr val="000000"/>
                </a:solidFill>
                <a:latin typeface="Courier New" panose="02070309020205020404" pitchFamily="49" charset="0"/>
              </a:rPr>
              <a:t> </a:t>
            </a:r>
            <a:r>
              <a:rPr lang="en-US" sz="1200" dirty="0" err="1" smtClean="0">
                <a:solidFill>
                  <a:srgbClr val="000000"/>
                </a:solidFill>
                <a:latin typeface="Courier New" panose="02070309020205020404" pitchFamily="49" charset="0"/>
              </a:rPr>
              <a:t>inStream</a:t>
            </a:r>
            <a:r>
              <a:rPr lang="en-US" sz="1200" dirty="0" smtClean="0">
                <a:solidFill>
                  <a:srgbClr val="000000"/>
                </a:solidFill>
                <a:latin typeface="Courier New" panose="02070309020205020404" pitchFamily="49" charset="0"/>
              </a:rPr>
              <a:t> </a:t>
            </a:r>
            <a:r>
              <a:rPr lang="en-US" sz="1200" dirty="0">
                <a:solidFill>
                  <a:srgbClr val="000000"/>
                </a:solidFill>
                <a:latin typeface="Courier New" panose="02070309020205020404" pitchFamily="49" charset="0"/>
              </a:rPr>
              <a:t>= </a:t>
            </a:r>
            <a:r>
              <a:rPr lang="en-US" sz="1200" dirty="0" err="1">
                <a:solidFill>
                  <a:srgbClr val="000000"/>
                </a:solidFill>
                <a:latin typeface="Courier New" panose="02070309020205020404" pitchFamily="49" charset="0"/>
              </a:rPr>
              <a:t>con.getInputStream</a:t>
            </a:r>
            <a:r>
              <a:rPr lang="en-US" sz="1200" dirty="0">
                <a:solidFill>
                  <a:srgbClr val="000000"/>
                </a:solidFill>
                <a:latin typeface="Courier New" panose="02070309020205020404" pitchFamily="49" charset="0"/>
              </a:rPr>
              <a:t>();</a:t>
            </a:r>
          </a:p>
          <a:p>
            <a:r>
              <a:rPr lang="en-US" sz="1200" dirty="0">
                <a:solidFill>
                  <a:srgbClr val="000000"/>
                </a:solidFill>
                <a:latin typeface="Courier New" panose="02070309020205020404" pitchFamily="49" charset="0"/>
              </a:rPr>
              <a:t>    </a:t>
            </a:r>
            <a:r>
              <a:rPr lang="en-US" sz="1200" dirty="0" err="1">
                <a:solidFill>
                  <a:srgbClr val="000000"/>
                </a:solidFill>
                <a:latin typeface="Courier New" panose="02070309020205020404" pitchFamily="49" charset="0"/>
              </a:rPr>
              <a:t>BufferedInputStream</a:t>
            </a:r>
            <a:r>
              <a:rPr lang="en-US" sz="1200" dirty="0">
                <a:solidFill>
                  <a:srgbClr val="000000"/>
                </a:solidFill>
                <a:latin typeface="Courier New" panose="02070309020205020404" pitchFamily="49" charset="0"/>
              </a:rPr>
              <a:t> </a:t>
            </a:r>
            <a:r>
              <a:rPr lang="en-US" sz="1200" dirty="0" err="1" smtClean="0">
                <a:solidFill>
                  <a:srgbClr val="000000"/>
                </a:solidFill>
                <a:latin typeface="Courier New" panose="02070309020205020404" pitchFamily="49" charset="0"/>
              </a:rPr>
              <a:t>bInstream</a:t>
            </a:r>
            <a:r>
              <a:rPr lang="en-US" sz="1200" dirty="0" smtClean="0">
                <a:solidFill>
                  <a:srgbClr val="000000"/>
                </a:solidFill>
                <a:latin typeface="Courier New" panose="02070309020205020404" pitchFamily="49" charset="0"/>
              </a:rPr>
              <a:t> </a:t>
            </a:r>
            <a:r>
              <a:rPr lang="en-US" sz="1200" dirty="0">
                <a:solidFill>
                  <a:srgbClr val="000000"/>
                </a:solidFill>
                <a:latin typeface="Courier New" panose="02070309020205020404" pitchFamily="49" charset="0"/>
              </a:rPr>
              <a:t>= </a:t>
            </a:r>
            <a:r>
              <a:rPr lang="en-US" sz="1200" b="1" dirty="0">
                <a:solidFill>
                  <a:srgbClr val="7F0055"/>
                </a:solidFill>
                <a:latin typeface="Courier New" panose="02070309020205020404" pitchFamily="49" charset="0"/>
              </a:rPr>
              <a:t>new</a:t>
            </a:r>
            <a:r>
              <a:rPr lang="en-US" sz="1200" b="1" dirty="0">
                <a:solidFill>
                  <a:srgbClr val="000000"/>
                </a:solidFill>
                <a:latin typeface="Courier New" panose="02070309020205020404" pitchFamily="49" charset="0"/>
              </a:rPr>
              <a:t> </a:t>
            </a:r>
            <a:endParaRPr lang="en-US" sz="1200" b="1" dirty="0" smtClean="0">
              <a:solidFill>
                <a:srgbClr val="000000"/>
              </a:solidFill>
              <a:latin typeface="Courier New" panose="02070309020205020404" pitchFamily="49" charset="0"/>
            </a:endParaRPr>
          </a:p>
          <a:p>
            <a:r>
              <a:rPr lang="en-US" sz="1200" b="1" dirty="0">
                <a:solidFill>
                  <a:srgbClr val="000000"/>
                </a:solidFill>
                <a:latin typeface="Courier New" panose="02070309020205020404" pitchFamily="49" charset="0"/>
              </a:rPr>
              <a:t> </a:t>
            </a:r>
            <a:r>
              <a:rPr lang="en-US" sz="1200" b="1" dirty="0" smtClean="0">
                <a:solidFill>
                  <a:srgbClr val="000000"/>
                </a:solidFill>
                <a:latin typeface="Courier New" panose="02070309020205020404" pitchFamily="49" charset="0"/>
              </a:rPr>
              <a:t>                                 </a:t>
            </a:r>
            <a:r>
              <a:rPr lang="en-US" sz="1200" b="1" dirty="0" err="1" smtClean="0">
                <a:solidFill>
                  <a:srgbClr val="000000"/>
                </a:solidFill>
                <a:latin typeface="Courier New" panose="02070309020205020404" pitchFamily="49" charset="0"/>
              </a:rPr>
              <a:t>BufferedInputStream</a:t>
            </a:r>
            <a:r>
              <a:rPr lang="en-US" sz="1200" b="1" dirty="0" smtClean="0">
                <a:solidFill>
                  <a:srgbClr val="000000"/>
                </a:solidFill>
                <a:latin typeface="Courier New" panose="02070309020205020404" pitchFamily="49" charset="0"/>
              </a:rPr>
              <a:t>(</a:t>
            </a:r>
            <a:r>
              <a:rPr lang="en-US" sz="1200" dirty="0" err="1" smtClean="0">
                <a:solidFill>
                  <a:srgbClr val="000000"/>
                </a:solidFill>
                <a:latin typeface="Courier New" panose="02070309020205020404" pitchFamily="49" charset="0"/>
              </a:rPr>
              <a:t>inStream</a:t>
            </a:r>
            <a:r>
              <a:rPr lang="en-US" sz="1200" dirty="0" smtClean="0">
                <a:solidFill>
                  <a:srgbClr val="000000"/>
                </a:solidFill>
                <a:latin typeface="Courier New" panose="02070309020205020404" pitchFamily="49" charset="0"/>
              </a:rPr>
              <a:t> </a:t>
            </a:r>
            <a:r>
              <a:rPr lang="en-US" sz="1200" b="1" dirty="0" smtClean="0">
                <a:solidFill>
                  <a:srgbClr val="000000"/>
                </a:solidFill>
                <a:latin typeface="Courier New" panose="02070309020205020404" pitchFamily="49" charset="0"/>
              </a:rPr>
              <a:t>);</a:t>
            </a:r>
            <a:endParaRPr lang="en-US" sz="1200" b="1" dirty="0">
              <a:solidFill>
                <a:srgbClr val="000000"/>
              </a:solidFill>
              <a:latin typeface="Courier New" panose="02070309020205020404" pitchFamily="49" charset="0"/>
            </a:endParaRPr>
          </a:p>
          <a:p>
            <a:r>
              <a:rPr lang="en-US" sz="1200" dirty="0">
                <a:solidFill>
                  <a:srgbClr val="000000"/>
                </a:solidFill>
                <a:latin typeface="Courier New" panose="02070309020205020404" pitchFamily="49" charset="0"/>
              </a:rPr>
              <a:t>    </a:t>
            </a:r>
            <a:r>
              <a:rPr lang="en-US" sz="1200" dirty="0" err="1">
                <a:solidFill>
                  <a:srgbClr val="000000"/>
                </a:solidFill>
                <a:latin typeface="Courier New" panose="02070309020205020404" pitchFamily="49" charset="0"/>
              </a:rPr>
              <a:t>ByteArrayBuffer</a:t>
            </a:r>
            <a:r>
              <a:rPr lang="en-US" sz="1200" dirty="0">
                <a:solidFill>
                  <a:srgbClr val="000000"/>
                </a:solidFill>
                <a:latin typeface="Courier New" panose="02070309020205020404" pitchFamily="49" charset="0"/>
              </a:rPr>
              <a:t> </a:t>
            </a:r>
            <a:r>
              <a:rPr lang="en-US" sz="1200" dirty="0" smtClean="0">
                <a:solidFill>
                  <a:srgbClr val="000000"/>
                </a:solidFill>
                <a:latin typeface="Courier New" panose="02070309020205020404" pitchFamily="49" charset="0"/>
              </a:rPr>
              <a:t>buff = </a:t>
            </a:r>
            <a:r>
              <a:rPr lang="en-US" sz="1200" b="1" dirty="0">
                <a:solidFill>
                  <a:srgbClr val="7F0055"/>
                </a:solidFill>
                <a:latin typeface="Courier New" panose="02070309020205020404" pitchFamily="49" charset="0"/>
              </a:rPr>
              <a:t>new</a:t>
            </a:r>
            <a:r>
              <a:rPr lang="en-US" sz="1200" b="1" dirty="0">
                <a:solidFill>
                  <a:srgbClr val="000000"/>
                </a:solidFill>
                <a:latin typeface="Courier New" panose="02070309020205020404" pitchFamily="49" charset="0"/>
              </a:rPr>
              <a:t> </a:t>
            </a:r>
            <a:r>
              <a:rPr lang="en-US" sz="1200" b="1" dirty="0" err="1">
                <a:solidFill>
                  <a:srgbClr val="000000"/>
                </a:solidFill>
                <a:latin typeface="Courier New" panose="02070309020205020404" pitchFamily="49" charset="0"/>
              </a:rPr>
              <a:t>ByteArrayBuffer</a:t>
            </a:r>
            <a:r>
              <a:rPr lang="en-US" sz="1200" b="1" dirty="0">
                <a:solidFill>
                  <a:srgbClr val="000000"/>
                </a:solidFill>
                <a:latin typeface="Courier New" panose="02070309020205020404" pitchFamily="49" charset="0"/>
              </a:rPr>
              <a:t>(2000);</a:t>
            </a:r>
          </a:p>
          <a:p>
            <a:r>
              <a:rPr lang="en-US" sz="1200" dirty="0">
                <a:solidFill>
                  <a:srgbClr val="000000"/>
                </a:solidFill>
                <a:latin typeface="Courier New" panose="02070309020205020404" pitchFamily="49" charset="0"/>
              </a:rPr>
              <a:t>    </a:t>
            </a:r>
            <a:r>
              <a:rPr lang="en-US" sz="1200" b="1" dirty="0" err="1">
                <a:solidFill>
                  <a:srgbClr val="7F0055"/>
                </a:solidFill>
                <a:latin typeface="Courier New" panose="02070309020205020404" pitchFamily="49" charset="0"/>
              </a:rPr>
              <a:t>int</a:t>
            </a:r>
            <a:r>
              <a:rPr lang="en-US" sz="1200" b="1" dirty="0">
                <a:solidFill>
                  <a:srgbClr val="000000"/>
                </a:solidFill>
                <a:latin typeface="Courier New" panose="02070309020205020404" pitchFamily="49" charset="0"/>
              </a:rPr>
              <a:t> current = 0;</a:t>
            </a:r>
          </a:p>
          <a:p>
            <a:r>
              <a:rPr lang="en-US" sz="1200" dirty="0">
                <a:solidFill>
                  <a:srgbClr val="000000"/>
                </a:solidFill>
                <a:latin typeface="Courier New" panose="02070309020205020404" pitchFamily="49" charset="0"/>
              </a:rPr>
              <a:t>    </a:t>
            </a:r>
            <a:r>
              <a:rPr lang="en-US" sz="1200" b="1" dirty="0">
                <a:solidFill>
                  <a:srgbClr val="7F0055"/>
                </a:solidFill>
                <a:latin typeface="Courier New" panose="02070309020205020404" pitchFamily="49" charset="0"/>
              </a:rPr>
              <a:t>while</a:t>
            </a:r>
            <a:r>
              <a:rPr lang="en-US" sz="1200" b="1" dirty="0">
                <a:solidFill>
                  <a:srgbClr val="000000"/>
                </a:solidFill>
                <a:latin typeface="Courier New" panose="02070309020205020404" pitchFamily="49" charset="0"/>
              </a:rPr>
              <a:t> ((current = </a:t>
            </a:r>
            <a:r>
              <a:rPr lang="en-US" sz="1200" dirty="0" err="1" smtClean="0">
                <a:solidFill>
                  <a:srgbClr val="000000"/>
                </a:solidFill>
                <a:latin typeface="Courier New" panose="02070309020205020404" pitchFamily="49" charset="0"/>
              </a:rPr>
              <a:t>bInstream</a:t>
            </a:r>
            <a:r>
              <a:rPr lang="en-US" sz="1200" b="1" dirty="0" err="1" smtClean="0">
                <a:solidFill>
                  <a:srgbClr val="000000"/>
                </a:solidFill>
                <a:latin typeface="Courier New" panose="02070309020205020404" pitchFamily="49" charset="0"/>
              </a:rPr>
              <a:t>.read</a:t>
            </a:r>
            <a:r>
              <a:rPr lang="en-US" sz="1200" b="1" dirty="0">
                <a:solidFill>
                  <a:srgbClr val="000000"/>
                </a:solidFill>
                <a:latin typeface="Courier New" panose="02070309020205020404" pitchFamily="49" charset="0"/>
              </a:rPr>
              <a:t>()) != -1){</a:t>
            </a:r>
          </a:p>
          <a:p>
            <a:r>
              <a:rPr lang="en-US" sz="1200" dirty="0">
                <a:solidFill>
                  <a:srgbClr val="000000"/>
                </a:solidFill>
                <a:latin typeface="Courier New" panose="02070309020205020404" pitchFamily="49" charset="0"/>
              </a:rPr>
              <a:t>       </a:t>
            </a:r>
            <a:r>
              <a:rPr lang="en-US" sz="1200" dirty="0" err="1" smtClean="0">
                <a:solidFill>
                  <a:srgbClr val="000000"/>
                </a:solidFill>
                <a:latin typeface="Courier New" panose="02070309020205020404" pitchFamily="49" charset="0"/>
              </a:rPr>
              <a:t>buff.append</a:t>
            </a:r>
            <a:r>
              <a:rPr lang="en-US" sz="1200" dirty="0">
                <a:solidFill>
                  <a:srgbClr val="000000"/>
                </a:solidFill>
                <a:latin typeface="Courier New" panose="02070309020205020404" pitchFamily="49" charset="0"/>
              </a:rPr>
              <a:t>((</a:t>
            </a:r>
            <a:r>
              <a:rPr lang="en-US" sz="1200" b="1" dirty="0">
                <a:solidFill>
                  <a:srgbClr val="7F0055"/>
                </a:solidFill>
                <a:latin typeface="Courier New" panose="02070309020205020404" pitchFamily="49" charset="0"/>
              </a:rPr>
              <a:t>byte</a:t>
            </a:r>
            <a:r>
              <a:rPr lang="en-US" sz="1200" b="1" dirty="0">
                <a:solidFill>
                  <a:srgbClr val="000000"/>
                </a:solidFill>
                <a:latin typeface="Courier New" panose="02070309020205020404" pitchFamily="49" charset="0"/>
              </a:rPr>
              <a:t>)current);</a:t>
            </a:r>
          </a:p>
          <a:p>
            <a:r>
              <a:rPr lang="en-US" sz="1200" dirty="0">
                <a:solidFill>
                  <a:srgbClr val="000000"/>
                </a:solidFill>
                <a:latin typeface="Courier New" panose="02070309020205020404" pitchFamily="49" charset="0"/>
              </a:rPr>
              <a:t>    }</a:t>
            </a:r>
          </a:p>
          <a:p>
            <a:r>
              <a:rPr lang="en-US" sz="1200" dirty="0">
                <a:solidFill>
                  <a:srgbClr val="000000"/>
                </a:solidFill>
                <a:latin typeface="Courier New" panose="02070309020205020404" pitchFamily="49" charset="0"/>
              </a:rPr>
              <a:t>      File </a:t>
            </a:r>
            <a:r>
              <a:rPr lang="en-US" sz="1200" dirty="0" err="1">
                <a:solidFill>
                  <a:srgbClr val="000000"/>
                </a:solidFill>
                <a:latin typeface="Courier New" panose="02070309020205020404" pitchFamily="49" charset="0"/>
              </a:rPr>
              <a:t>file</a:t>
            </a:r>
            <a:r>
              <a:rPr lang="en-US" sz="1200" dirty="0">
                <a:solidFill>
                  <a:srgbClr val="000000"/>
                </a:solidFill>
                <a:latin typeface="Courier New" panose="02070309020205020404" pitchFamily="49" charset="0"/>
              </a:rPr>
              <a:t> = </a:t>
            </a:r>
            <a:r>
              <a:rPr lang="en-US" sz="1200" b="1" dirty="0">
                <a:solidFill>
                  <a:srgbClr val="7F0055"/>
                </a:solidFill>
                <a:latin typeface="Courier New" panose="02070309020205020404" pitchFamily="49" charset="0"/>
              </a:rPr>
              <a:t>new</a:t>
            </a:r>
            <a:r>
              <a:rPr lang="en-US" sz="1200" b="1" dirty="0">
                <a:solidFill>
                  <a:srgbClr val="000000"/>
                </a:solidFill>
                <a:latin typeface="Courier New" panose="02070309020205020404" pitchFamily="49" charset="0"/>
              </a:rPr>
              <a:t> File(</a:t>
            </a:r>
            <a:r>
              <a:rPr lang="en-US" sz="1200" b="1" dirty="0">
                <a:solidFill>
                  <a:srgbClr val="0000C0"/>
                </a:solidFill>
                <a:latin typeface="Courier New" panose="02070309020205020404" pitchFamily="49" charset="0"/>
              </a:rPr>
              <a:t>_</a:t>
            </a:r>
            <a:r>
              <a:rPr lang="en-US" sz="1200" b="1" dirty="0" err="1">
                <a:solidFill>
                  <a:srgbClr val="0000C0"/>
                </a:solidFill>
                <a:latin typeface="Courier New" panose="02070309020205020404" pitchFamily="49" charset="0"/>
              </a:rPr>
              <a:t>context</a:t>
            </a:r>
            <a:r>
              <a:rPr lang="en-US" sz="1200" b="1" dirty="0" err="1">
                <a:solidFill>
                  <a:srgbClr val="000000"/>
                </a:solidFill>
                <a:latin typeface="Courier New" panose="02070309020205020404" pitchFamily="49" charset="0"/>
              </a:rPr>
              <a:t>.getExternalCacheDir</a:t>
            </a:r>
            <a:r>
              <a:rPr lang="en-US" sz="1200" b="1" dirty="0">
                <a:solidFill>
                  <a:srgbClr val="000000"/>
                </a:solidFill>
                <a:latin typeface="Courier New" panose="02070309020205020404" pitchFamily="49" charset="0"/>
              </a:rPr>
              <a:t>(), </a:t>
            </a:r>
            <a:endParaRPr lang="en-US" sz="1200" b="1" dirty="0" smtClean="0">
              <a:solidFill>
                <a:srgbClr val="000000"/>
              </a:solidFill>
              <a:latin typeface="Courier New" panose="02070309020205020404" pitchFamily="49" charset="0"/>
            </a:endParaRPr>
          </a:p>
          <a:p>
            <a:r>
              <a:rPr lang="en-US" sz="1200" b="1" dirty="0">
                <a:solidFill>
                  <a:srgbClr val="000000"/>
                </a:solidFill>
                <a:latin typeface="Courier New" panose="02070309020205020404" pitchFamily="49" charset="0"/>
              </a:rPr>
              <a:t> </a:t>
            </a:r>
            <a:r>
              <a:rPr lang="en-US" sz="1200" b="1" dirty="0" smtClean="0">
                <a:solidFill>
                  <a:srgbClr val="000000"/>
                </a:solidFill>
                <a:latin typeface="Courier New" panose="02070309020205020404" pitchFamily="49" charset="0"/>
              </a:rPr>
              <a:t>                                            </a:t>
            </a:r>
            <a:r>
              <a:rPr lang="en-US" sz="1200" b="1" dirty="0" err="1" smtClean="0">
                <a:solidFill>
                  <a:srgbClr val="000000"/>
                </a:solidFill>
                <a:latin typeface="Courier New" panose="02070309020205020404" pitchFamily="49" charset="0"/>
              </a:rPr>
              <a:t>saveFileName</a:t>
            </a:r>
            <a:r>
              <a:rPr lang="en-US" sz="1200" b="1" dirty="0">
                <a:solidFill>
                  <a:srgbClr val="000000"/>
                </a:solidFill>
                <a:latin typeface="Courier New" panose="02070309020205020404" pitchFamily="49" charset="0"/>
              </a:rPr>
              <a:t>);</a:t>
            </a:r>
          </a:p>
          <a:p>
            <a:r>
              <a:rPr lang="en-US" sz="1200" dirty="0">
                <a:solidFill>
                  <a:srgbClr val="000000"/>
                </a:solidFill>
                <a:latin typeface="Courier New" panose="02070309020205020404" pitchFamily="49" charset="0"/>
              </a:rPr>
              <a:t>      </a:t>
            </a:r>
            <a:r>
              <a:rPr lang="en-US" sz="1200" dirty="0" err="1">
                <a:solidFill>
                  <a:srgbClr val="000000"/>
                </a:solidFill>
                <a:latin typeface="Courier New" panose="02070309020205020404" pitchFamily="49" charset="0"/>
              </a:rPr>
              <a:t>FileOutputStream</a:t>
            </a:r>
            <a:r>
              <a:rPr lang="en-US" sz="1200" dirty="0">
                <a:solidFill>
                  <a:srgbClr val="000000"/>
                </a:solidFill>
                <a:latin typeface="Courier New" panose="02070309020205020404" pitchFamily="49" charset="0"/>
              </a:rPr>
              <a:t> </a:t>
            </a:r>
            <a:r>
              <a:rPr lang="en-US" sz="1200" dirty="0" err="1" smtClean="0">
                <a:solidFill>
                  <a:srgbClr val="000000"/>
                </a:solidFill>
                <a:latin typeface="Courier New" panose="02070309020205020404" pitchFamily="49" charset="0"/>
              </a:rPr>
              <a:t>oStrea</a:t>
            </a:r>
            <a:r>
              <a:rPr lang="en-US" sz="1200" dirty="0" err="1">
                <a:solidFill>
                  <a:srgbClr val="000000"/>
                </a:solidFill>
                <a:latin typeface="Courier New" panose="02070309020205020404" pitchFamily="49" charset="0"/>
              </a:rPr>
              <a:t>m</a:t>
            </a:r>
            <a:r>
              <a:rPr lang="en-US" sz="1200" dirty="0" smtClean="0">
                <a:solidFill>
                  <a:srgbClr val="000000"/>
                </a:solidFill>
                <a:latin typeface="Courier New" panose="02070309020205020404" pitchFamily="49" charset="0"/>
              </a:rPr>
              <a:t> </a:t>
            </a:r>
            <a:r>
              <a:rPr lang="en-US" sz="1200" dirty="0">
                <a:solidFill>
                  <a:srgbClr val="000000"/>
                </a:solidFill>
                <a:latin typeface="Courier New" panose="02070309020205020404" pitchFamily="49" charset="0"/>
              </a:rPr>
              <a:t>= </a:t>
            </a:r>
            <a:r>
              <a:rPr lang="en-US" sz="1200" b="1" dirty="0">
                <a:solidFill>
                  <a:srgbClr val="7F0055"/>
                </a:solidFill>
                <a:latin typeface="Courier New" panose="02070309020205020404" pitchFamily="49" charset="0"/>
              </a:rPr>
              <a:t>new</a:t>
            </a:r>
            <a:r>
              <a:rPr lang="en-US" sz="1200" b="1" dirty="0">
                <a:solidFill>
                  <a:srgbClr val="000000"/>
                </a:solidFill>
                <a:latin typeface="Courier New" panose="02070309020205020404" pitchFamily="49" charset="0"/>
              </a:rPr>
              <a:t> </a:t>
            </a:r>
            <a:r>
              <a:rPr lang="en-US" sz="1200" b="1" dirty="0" err="1">
                <a:solidFill>
                  <a:srgbClr val="000000"/>
                </a:solidFill>
                <a:latin typeface="Courier New" panose="02070309020205020404" pitchFamily="49" charset="0"/>
              </a:rPr>
              <a:t>FileOutputStream</a:t>
            </a:r>
            <a:r>
              <a:rPr lang="en-US" sz="1200" b="1" dirty="0">
                <a:solidFill>
                  <a:srgbClr val="000000"/>
                </a:solidFill>
                <a:latin typeface="Courier New" panose="02070309020205020404" pitchFamily="49" charset="0"/>
              </a:rPr>
              <a:t>(file);</a:t>
            </a:r>
          </a:p>
          <a:p>
            <a:r>
              <a:rPr lang="en-US" sz="1200" dirty="0">
                <a:solidFill>
                  <a:srgbClr val="000000"/>
                </a:solidFill>
                <a:latin typeface="Courier New" panose="02070309020205020404" pitchFamily="49" charset="0"/>
              </a:rPr>
              <a:t>      </a:t>
            </a:r>
            <a:r>
              <a:rPr lang="en-US" sz="1200" dirty="0" err="1" smtClean="0">
                <a:solidFill>
                  <a:srgbClr val="000000"/>
                </a:solidFill>
                <a:latin typeface="Courier New" panose="02070309020205020404" pitchFamily="49" charset="0"/>
              </a:rPr>
              <a:t>oStream.write</a:t>
            </a:r>
            <a:r>
              <a:rPr lang="en-US" sz="1200" dirty="0" smtClean="0">
                <a:solidFill>
                  <a:srgbClr val="000000"/>
                </a:solidFill>
                <a:latin typeface="Courier New" panose="02070309020205020404" pitchFamily="49" charset="0"/>
              </a:rPr>
              <a:t>(</a:t>
            </a:r>
            <a:r>
              <a:rPr lang="en-US" sz="1200" dirty="0" err="1" smtClean="0">
                <a:solidFill>
                  <a:srgbClr val="000000"/>
                </a:solidFill>
                <a:latin typeface="Courier New" panose="02070309020205020404" pitchFamily="49" charset="0"/>
              </a:rPr>
              <a:t>buff.buffer</a:t>
            </a:r>
            <a:r>
              <a:rPr lang="en-US" sz="1200" dirty="0">
                <a:solidFill>
                  <a:srgbClr val="000000"/>
                </a:solidFill>
                <a:latin typeface="Courier New" panose="02070309020205020404" pitchFamily="49" charset="0"/>
              </a:rPr>
              <a:t>());</a:t>
            </a:r>
          </a:p>
          <a:p>
            <a:r>
              <a:rPr lang="en-US" sz="1200" dirty="0">
                <a:solidFill>
                  <a:srgbClr val="000000"/>
                </a:solidFill>
                <a:latin typeface="Courier New" panose="02070309020205020404" pitchFamily="49" charset="0"/>
              </a:rPr>
              <a:t>      </a:t>
            </a:r>
            <a:r>
              <a:rPr lang="en-US" sz="1200" dirty="0" err="1">
                <a:solidFill>
                  <a:srgbClr val="000000"/>
                </a:solidFill>
                <a:latin typeface="Courier New" panose="02070309020205020404" pitchFamily="49" charset="0"/>
              </a:rPr>
              <a:t>oStream.close</a:t>
            </a:r>
            <a:r>
              <a:rPr lang="en-US" sz="1200" dirty="0">
                <a:solidFill>
                  <a:srgbClr val="000000"/>
                </a:solidFill>
                <a:latin typeface="Courier New" panose="02070309020205020404" pitchFamily="49" charset="0"/>
              </a:rPr>
              <a:t>();</a:t>
            </a:r>
          </a:p>
          <a:p>
            <a:r>
              <a:rPr lang="en-US" sz="1200" dirty="0">
                <a:solidFill>
                  <a:srgbClr val="000000"/>
                </a:solidFill>
                <a:latin typeface="Courier New" panose="02070309020205020404" pitchFamily="49" charset="0"/>
              </a:rPr>
              <a:t>      </a:t>
            </a:r>
            <a:r>
              <a:rPr lang="en-US" sz="1200" b="1" dirty="0">
                <a:solidFill>
                  <a:srgbClr val="7F0055"/>
                </a:solidFill>
                <a:latin typeface="Courier New" panose="02070309020205020404" pitchFamily="49" charset="0"/>
              </a:rPr>
              <a:t>return</a:t>
            </a:r>
            <a:r>
              <a:rPr lang="en-US" sz="1200" b="1" dirty="0">
                <a:solidFill>
                  <a:srgbClr val="000000"/>
                </a:solidFill>
                <a:latin typeface="Courier New" panose="02070309020205020404" pitchFamily="49" charset="0"/>
              </a:rPr>
              <a:t> </a:t>
            </a:r>
            <a:r>
              <a:rPr lang="en-US" sz="1200" b="1" dirty="0" err="1">
                <a:solidFill>
                  <a:srgbClr val="000000"/>
                </a:solidFill>
                <a:latin typeface="Courier New" panose="02070309020205020404" pitchFamily="49" charset="0"/>
              </a:rPr>
              <a:t>file.getAbsolutePath</a:t>
            </a:r>
            <a:r>
              <a:rPr lang="en-US" sz="1200" b="1" dirty="0">
                <a:solidFill>
                  <a:srgbClr val="000000"/>
                </a:solidFill>
                <a:latin typeface="Courier New" panose="02070309020205020404" pitchFamily="49" charset="0"/>
              </a:rPr>
              <a:t>();</a:t>
            </a:r>
          </a:p>
          <a:p>
            <a:r>
              <a:rPr lang="en-US" sz="1200" dirty="0" smtClean="0">
                <a:solidFill>
                  <a:srgbClr val="000000"/>
                </a:solidFill>
                <a:latin typeface="Courier New" panose="02070309020205020404" pitchFamily="49" charset="0"/>
              </a:rPr>
              <a:t>   }</a:t>
            </a:r>
            <a:endParaRPr lang="en-US" sz="1200" dirty="0">
              <a:solidFill>
                <a:srgbClr val="000000"/>
              </a:solidFill>
              <a:latin typeface="Courier New" panose="02070309020205020404" pitchFamily="49" charset="0"/>
            </a:endParaRPr>
          </a:p>
          <a:p>
            <a:r>
              <a:rPr lang="en-US" sz="1200" b="1" dirty="0" smtClean="0">
                <a:solidFill>
                  <a:srgbClr val="7F0055"/>
                </a:solidFill>
                <a:latin typeface="Courier New" panose="02070309020205020404" pitchFamily="49" charset="0"/>
              </a:rPr>
              <a:t>   catch</a:t>
            </a:r>
            <a:r>
              <a:rPr lang="en-US" sz="1200" b="1" dirty="0" smtClean="0">
                <a:solidFill>
                  <a:srgbClr val="000000"/>
                </a:solidFill>
                <a:latin typeface="Courier New" panose="02070309020205020404" pitchFamily="49" charset="0"/>
              </a:rPr>
              <a:t> </a:t>
            </a:r>
            <a:r>
              <a:rPr lang="en-US" sz="1200" b="1" dirty="0">
                <a:solidFill>
                  <a:srgbClr val="000000"/>
                </a:solidFill>
                <a:latin typeface="Courier New" panose="02070309020205020404" pitchFamily="49" charset="0"/>
              </a:rPr>
              <a:t>(Exception e) {</a:t>
            </a:r>
          </a:p>
          <a:p>
            <a:r>
              <a:rPr lang="en-US" sz="1200" dirty="0" smtClean="0">
                <a:solidFill>
                  <a:srgbClr val="3F7F5F"/>
                </a:solidFill>
                <a:latin typeface="Courier New" panose="02070309020205020404" pitchFamily="49" charset="0"/>
              </a:rPr>
              <a:t>     //</a:t>
            </a:r>
            <a:r>
              <a:rPr lang="en-US" sz="1200" dirty="0">
                <a:solidFill>
                  <a:srgbClr val="3F7F5F"/>
                </a:solidFill>
                <a:latin typeface="Courier New" panose="02070309020205020404" pitchFamily="49" charset="0"/>
              </a:rPr>
              <a:t>update UI with error</a:t>
            </a:r>
          </a:p>
          <a:p>
            <a:r>
              <a:rPr lang="en-US" sz="1200" dirty="0" smtClean="0">
                <a:solidFill>
                  <a:srgbClr val="000000"/>
                </a:solidFill>
                <a:latin typeface="Courier New" panose="02070309020205020404" pitchFamily="49" charset="0"/>
              </a:rPr>
              <a:t>   }</a:t>
            </a:r>
            <a:endParaRPr lang="en-US" sz="1200" b="1" dirty="0" smtClean="0">
              <a:solidFill>
                <a:srgbClr val="7F0055"/>
              </a:solidFill>
              <a:latin typeface="Courier New" panose="02070309020205020404" pitchFamily="49" charset="0"/>
            </a:endParaRPr>
          </a:p>
          <a:p>
            <a:r>
              <a:rPr lang="en-US" sz="1200" b="1" dirty="0" smtClean="0">
                <a:solidFill>
                  <a:srgbClr val="7F0055"/>
                </a:solidFill>
                <a:latin typeface="Courier New" panose="02070309020205020404" pitchFamily="49" charset="0"/>
              </a:rPr>
              <a:t> }</a:t>
            </a:r>
            <a:endParaRPr lang="en-US" sz="1200" b="1" dirty="0">
              <a:solidFill>
                <a:srgbClr val="7F0055"/>
              </a:solidFill>
              <a:latin typeface="Courier New" panose="02070309020205020404" pitchFamily="49" charset="0"/>
            </a:endParaRPr>
          </a:p>
        </p:txBody>
      </p:sp>
    </p:spTree>
    <p:extLst>
      <p:ext uri="{BB962C8B-B14F-4D97-AF65-F5344CB8AC3E}">
        <p14:creationId xmlns:p14="http://schemas.microsoft.com/office/powerpoint/2010/main" val="2285576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Windows 8 – </a:t>
            </a:r>
            <a:r>
              <a:rPr lang="en-US" dirty="0" err="1" smtClean="0"/>
              <a:t>async</a:t>
            </a:r>
            <a:r>
              <a:rPr lang="en-US" dirty="0" smtClean="0"/>
              <a:t> execution (pseudo code)</a:t>
            </a:r>
            <a:endParaRPr lang="en-US" dirty="0"/>
          </a:p>
        </p:txBody>
      </p:sp>
      <p:sp>
        <p:nvSpPr>
          <p:cNvPr id="6" name="Text Placeholder 5"/>
          <p:cNvSpPr>
            <a:spLocks noGrp="1"/>
          </p:cNvSpPr>
          <p:nvPr>
            <p:ph type="body" sz="quarter" idx="10"/>
          </p:nvPr>
        </p:nvSpPr>
        <p:spPr>
          <a:xfrm>
            <a:off x="3475037" y="1668463"/>
            <a:ext cx="8686800" cy="5105399"/>
          </a:xfrm>
        </p:spPr>
        <p:txBody>
          <a:bodyPr/>
          <a:lstStyle/>
          <a:p>
            <a:r>
              <a:rPr lang="en-US" sz="1400" dirty="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err="1">
                <a:solidFill>
                  <a:srgbClr val="0000FF"/>
                </a:solidFill>
                <a:highlight>
                  <a:srgbClr val="FFFFFF"/>
                </a:highlight>
                <a:latin typeface="Courier New" panose="02070309020205020404" pitchFamily="49" charset="0"/>
                <a:cs typeface="Courier New" panose="02070309020205020404" pitchFamily="49" charset="0"/>
              </a:rPr>
              <a:t>async</a:t>
            </a:r>
            <a:r>
              <a:rPr lang="en-US" sz="1400" dirty="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a:solidFill>
                  <a:srgbClr val="2B91AF"/>
                </a:solidFill>
                <a:highlight>
                  <a:srgbClr val="FFFFFF"/>
                </a:highlight>
                <a:latin typeface="Courier New" panose="02070309020205020404" pitchFamily="49" charset="0"/>
                <a:cs typeface="Courier New" panose="02070309020205020404" pitchFamily="49" charset="0"/>
              </a:rPr>
              <a:t>Task</a:t>
            </a:r>
            <a:r>
              <a:rPr lang="en-US" sz="1400" dirty="0">
                <a:solidFill>
                  <a:srgbClr val="000000"/>
                </a:solidFill>
                <a:highlight>
                  <a:srgbClr val="FFFFFF"/>
                </a:highlight>
                <a:latin typeface="Courier New" panose="02070309020205020404" pitchFamily="49" charset="0"/>
                <a:cs typeface="Courier New" panose="02070309020205020404" pitchFamily="49" charset="0"/>
              </a:rPr>
              <a:t>&lt;</a:t>
            </a:r>
            <a:r>
              <a:rPr lang="en-US" sz="1400" dirty="0">
                <a:solidFill>
                  <a:srgbClr val="0000FF"/>
                </a:solidFill>
                <a:highlight>
                  <a:srgbClr val="FFFFFF"/>
                </a:highlight>
                <a:latin typeface="Courier New" panose="02070309020205020404" pitchFamily="49" charset="0"/>
                <a:cs typeface="Courier New" panose="02070309020205020404" pitchFamily="49" charset="0"/>
              </a:rPr>
              <a:t>string</a:t>
            </a:r>
            <a:r>
              <a:rPr lang="en-US" sz="1400" dirty="0">
                <a:solidFill>
                  <a:srgbClr val="000000"/>
                </a:solidFill>
                <a:highlight>
                  <a:srgbClr val="FFFFFF"/>
                </a:highlight>
                <a:latin typeface="Courier New" panose="02070309020205020404" pitchFamily="49" charset="0"/>
                <a:cs typeface="Courier New" panose="02070309020205020404" pitchFamily="49" charset="0"/>
              </a:rPr>
              <a:t>&gt; DownloadFile(</a:t>
            </a:r>
            <a:r>
              <a:rPr lang="en-US" sz="1400" dirty="0">
                <a:solidFill>
                  <a:srgbClr val="2B91AF"/>
                </a:solidFill>
                <a:highlight>
                  <a:srgbClr val="FFFFFF"/>
                </a:highlight>
                <a:latin typeface="Courier New" panose="02070309020205020404" pitchFamily="49" charset="0"/>
                <a:cs typeface="Courier New" panose="02070309020205020404" pitchFamily="49" charset="0"/>
              </a:rPr>
              <a:t>Uri</a:t>
            </a:r>
            <a:r>
              <a:rPr lang="en-US" sz="1400" dirty="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err="1">
                <a:solidFill>
                  <a:srgbClr val="000000"/>
                </a:solidFill>
                <a:highlight>
                  <a:srgbClr val="FFFFFF"/>
                </a:highlight>
                <a:latin typeface="Courier New" panose="02070309020205020404" pitchFamily="49" charset="0"/>
                <a:cs typeface="Courier New" panose="02070309020205020404" pitchFamily="49" charset="0"/>
              </a:rPr>
              <a:t>uri</a:t>
            </a:r>
            <a:r>
              <a:rPr lang="en-US" sz="1400" dirty="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a:solidFill>
                  <a:srgbClr val="0000FF"/>
                </a:solidFill>
                <a:highlight>
                  <a:srgbClr val="FFFFFF"/>
                </a:highlight>
                <a:latin typeface="Courier New" panose="02070309020205020404" pitchFamily="49" charset="0"/>
                <a:cs typeface="Courier New" panose="02070309020205020404" pitchFamily="49" charset="0"/>
              </a:rPr>
              <a:t>string</a:t>
            </a:r>
            <a:r>
              <a:rPr lang="en-US" sz="1400" dirty="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err="1">
                <a:solidFill>
                  <a:srgbClr val="000000"/>
                </a:solidFill>
                <a:highlight>
                  <a:srgbClr val="FFFFFF"/>
                </a:highlight>
                <a:latin typeface="Courier New" panose="02070309020205020404" pitchFamily="49" charset="0"/>
                <a:cs typeface="Courier New" panose="02070309020205020404" pitchFamily="49" charset="0"/>
              </a:rPr>
              <a:t>destFileName</a:t>
            </a:r>
            <a:r>
              <a:rPr lang="en-US" sz="1400" dirty="0" smtClean="0">
                <a:solidFill>
                  <a:srgbClr val="000000"/>
                </a:solidFill>
                <a:highlight>
                  <a:srgbClr val="FFFFFF"/>
                </a:highlight>
                <a:latin typeface="Courier New" panose="02070309020205020404" pitchFamily="49" charset="0"/>
                <a:cs typeface="Courier New" panose="02070309020205020404" pitchFamily="49" charset="0"/>
              </a:rPr>
              <a:t>) {</a:t>
            </a:r>
            <a:endParaRPr lang="en-US" sz="1400" dirty="0">
              <a:solidFill>
                <a:srgbClr val="000000"/>
              </a:solidFill>
              <a:highlight>
                <a:srgbClr val="FFFFFF"/>
              </a:highlight>
              <a:latin typeface="Courier New" panose="02070309020205020404" pitchFamily="49" charset="0"/>
              <a:cs typeface="Courier New" panose="02070309020205020404" pitchFamily="49" charset="0"/>
            </a:endParaRPr>
          </a:p>
          <a:p>
            <a:r>
              <a:rPr lang="en-US" sz="1400" dirty="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smtClean="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err="1">
                <a:solidFill>
                  <a:srgbClr val="2B91AF"/>
                </a:solidFill>
                <a:highlight>
                  <a:srgbClr val="FFFFFF"/>
                </a:highlight>
                <a:latin typeface="Courier New" panose="02070309020205020404" pitchFamily="49" charset="0"/>
                <a:cs typeface="Courier New" panose="02070309020205020404" pitchFamily="49" charset="0"/>
              </a:rPr>
              <a:t>HttpClient</a:t>
            </a:r>
            <a:r>
              <a:rPr lang="en-US" sz="1400" dirty="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err="1">
                <a:solidFill>
                  <a:srgbClr val="000000"/>
                </a:solidFill>
                <a:highlight>
                  <a:srgbClr val="FFFFFF"/>
                </a:highlight>
                <a:latin typeface="Courier New" panose="02070309020205020404" pitchFamily="49" charset="0"/>
                <a:cs typeface="Courier New" panose="02070309020205020404" pitchFamily="49" charset="0"/>
              </a:rPr>
              <a:t>hc</a:t>
            </a:r>
            <a:r>
              <a:rPr lang="en-US" sz="1400" dirty="0">
                <a:solidFill>
                  <a:srgbClr val="000000"/>
                </a:solidFill>
                <a:highlight>
                  <a:srgbClr val="FFFFFF"/>
                </a:highlight>
                <a:latin typeface="Courier New" panose="02070309020205020404" pitchFamily="49" charset="0"/>
                <a:cs typeface="Courier New" panose="02070309020205020404" pitchFamily="49" charset="0"/>
              </a:rPr>
              <a:t> = </a:t>
            </a:r>
            <a:r>
              <a:rPr lang="en-US" sz="1400" dirty="0">
                <a:solidFill>
                  <a:srgbClr val="0000FF"/>
                </a:solidFill>
                <a:highlight>
                  <a:srgbClr val="FFFFFF"/>
                </a:highlight>
                <a:latin typeface="Courier New" panose="02070309020205020404" pitchFamily="49" charset="0"/>
                <a:cs typeface="Courier New" panose="02070309020205020404" pitchFamily="49" charset="0"/>
              </a:rPr>
              <a:t>new</a:t>
            </a:r>
            <a:r>
              <a:rPr lang="en-US" sz="1400" dirty="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err="1">
                <a:solidFill>
                  <a:srgbClr val="2B91AF"/>
                </a:solidFill>
                <a:highlight>
                  <a:srgbClr val="FFFFFF"/>
                </a:highlight>
                <a:latin typeface="Courier New" panose="02070309020205020404" pitchFamily="49" charset="0"/>
                <a:cs typeface="Courier New" panose="02070309020205020404" pitchFamily="49" charset="0"/>
              </a:rPr>
              <a:t>HttpClient</a:t>
            </a:r>
            <a:r>
              <a:rPr lang="en-US" sz="1400" dirty="0" smtClean="0">
                <a:solidFill>
                  <a:srgbClr val="000000"/>
                </a:solidFill>
                <a:highlight>
                  <a:srgbClr val="FFFFFF"/>
                </a:highlight>
                <a:latin typeface="Courier New" panose="02070309020205020404" pitchFamily="49" charset="0"/>
                <a:cs typeface="Courier New" panose="02070309020205020404" pitchFamily="49" charset="0"/>
              </a:rPr>
              <a:t>(); </a:t>
            </a:r>
          </a:p>
          <a:p>
            <a:r>
              <a:rPr lang="en-US" sz="1400" dirty="0" smtClean="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smtClean="0">
                <a:solidFill>
                  <a:srgbClr val="0000FF"/>
                </a:solidFill>
                <a:highlight>
                  <a:srgbClr val="FFFFFF"/>
                </a:highlight>
                <a:latin typeface="Courier New" panose="02070309020205020404" pitchFamily="49" charset="0"/>
                <a:cs typeface="Courier New" panose="02070309020205020404" pitchFamily="49" charset="0"/>
              </a:rPr>
              <a:t>try </a:t>
            </a:r>
            <a:r>
              <a:rPr lang="en-US" sz="1400" dirty="0" smtClean="0">
                <a:solidFill>
                  <a:srgbClr val="000000"/>
                </a:solidFill>
                <a:highlight>
                  <a:srgbClr val="FFFFFF"/>
                </a:highlight>
                <a:latin typeface="Courier New" panose="02070309020205020404" pitchFamily="49" charset="0"/>
                <a:cs typeface="Courier New" panose="02070309020205020404" pitchFamily="49" charset="0"/>
              </a:rPr>
              <a:t>{</a:t>
            </a:r>
            <a:endParaRPr lang="en-US" sz="1400" dirty="0">
              <a:solidFill>
                <a:srgbClr val="000000"/>
              </a:solidFill>
              <a:highlight>
                <a:srgbClr val="FFFFFF"/>
              </a:highlight>
              <a:latin typeface="Courier New" panose="02070309020205020404" pitchFamily="49" charset="0"/>
              <a:cs typeface="Courier New" panose="02070309020205020404" pitchFamily="49" charset="0"/>
            </a:endParaRPr>
          </a:p>
          <a:p>
            <a:r>
              <a:rPr lang="en-US" sz="1400" dirty="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smtClean="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smtClean="0">
                <a:solidFill>
                  <a:srgbClr val="0000FF"/>
                </a:solidFill>
                <a:highlight>
                  <a:srgbClr val="FFFFFF"/>
                </a:highlight>
                <a:latin typeface="Courier New" panose="02070309020205020404" pitchFamily="49" charset="0"/>
                <a:cs typeface="Courier New" panose="02070309020205020404" pitchFamily="49" charset="0"/>
              </a:rPr>
              <a:t>using</a:t>
            </a:r>
            <a:r>
              <a:rPr lang="en-US" sz="1400" dirty="0" smtClean="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a:solidFill>
                  <a:srgbClr val="000000"/>
                </a:solidFill>
                <a:highlight>
                  <a:srgbClr val="FFFFFF"/>
                </a:highlight>
                <a:latin typeface="Courier New" panose="02070309020205020404" pitchFamily="49" charset="0"/>
                <a:cs typeface="Courier New" panose="02070309020205020404" pitchFamily="49" charset="0"/>
              </a:rPr>
              <a:t>(</a:t>
            </a:r>
            <a:r>
              <a:rPr lang="en-US" sz="1400" dirty="0">
                <a:solidFill>
                  <a:srgbClr val="2B91AF"/>
                </a:solidFill>
                <a:highlight>
                  <a:srgbClr val="FFFFFF"/>
                </a:highlight>
                <a:latin typeface="Courier New" panose="02070309020205020404" pitchFamily="49" charset="0"/>
                <a:cs typeface="Courier New" panose="02070309020205020404" pitchFamily="49" charset="0"/>
              </a:rPr>
              <a:t>Stream</a:t>
            </a:r>
            <a:r>
              <a:rPr lang="en-US" sz="1400" dirty="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err="1">
                <a:solidFill>
                  <a:srgbClr val="000000"/>
                </a:solidFill>
                <a:highlight>
                  <a:srgbClr val="FFFFFF"/>
                </a:highlight>
                <a:latin typeface="Courier New" panose="02070309020205020404" pitchFamily="49" charset="0"/>
                <a:cs typeface="Courier New" panose="02070309020205020404" pitchFamily="49" charset="0"/>
              </a:rPr>
              <a:t>src</a:t>
            </a:r>
            <a:r>
              <a:rPr lang="en-US" sz="1400" dirty="0">
                <a:solidFill>
                  <a:srgbClr val="000000"/>
                </a:solidFill>
                <a:highlight>
                  <a:srgbClr val="FFFFFF"/>
                </a:highlight>
                <a:latin typeface="Courier New" panose="02070309020205020404" pitchFamily="49" charset="0"/>
                <a:cs typeface="Courier New" panose="02070309020205020404" pitchFamily="49" charset="0"/>
              </a:rPr>
              <a:t> = </a:t>
            </a:r>
            <a:r>
              <a:rPr lang="en-US" sz="1400" dirty="0">
                <a:solidFill>
                  <a:srgbClr val="0000FF"/>
                </a:solidFill>
                <a:highlight>
                  <a:srgbClr val="FFFFFF"/>
                </a:highlight>
                <a:latin typeface="Courier New" panose="02070309020205020404" pitchFamily="49" charset="0"/>
                <a:cs typeface="Courier New" panose="02070309020205020404" pitchFamily="49" charset="0"/>
              </a:rPr>
              <a:t>await</a:t>
            </a:r>
            <a:r>
              <a:rPr lang="en-US" sz="1400" dirty="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err="1">
                <a:solidFill>
                  <a:srgbClr val="000000"/>
                </a:solidFill>
                <a:highlight>
                  <a:srgbClr val="FFFFFF"/>
                </a:highlight>
                <a:latin typeface="Courier New" panose="02070309020205020404" pitchFamily="49" charset="0"/>
                <a:cs typeface="Courier New" panose="02070309020205020404" pitchFamily="49" charset="0"/>
              </a:rPr>
              <a:t>hc.GetStreamAsync</a:t>
            </a:r>
            <a:r>
              <a:rPr lang="en-US" sz="1400" dirty="0">
                <a:solidFill>
                  <a:srgbClr val="000000"/>
                </a:solidFill>
                <a:highlight>
                  <a:srgbClr val="FFFFFF"/>
                </a:highlight>
                <a:latin typeface="Courier New" panose="02070309020205020404" pitchFamily="49" charset="0"/>
                <a:cs typeface="Courier New" panose="02070309020205020404" pitchFamily="49" charset="0"/>
              </a:rPr>
              <a:t>(</a:t>
            </a:r>
            <a:r>
              <a:rPr lang="en-US" sz="1400" dirty="0" err="1">
                <a:solidFill>
                  <a:srgbClr val="000000"/>
                </a:solidFill>
                <a:highlight>
                  <a:srgbClr val="FFFFFF"/>
                </a:highlight>
                <a:latin typeface="Courier New" panose="02070309020205020404" pitchFamily="49" charset="0"/>
                <a:cs typeface="Courier New" panose="02070309020205020404" pitchFamily="49" charset="0"/>
              </a:rPr>
              <a:t>uri</a:t>
            </a:r>
            <a:r>
              <a:rPr lang="en-US" sz="1400" dirty="0" smtClean="0">
                <a:solidFill>
                  <a:srgbClr val="000000"/>
                </a:solidFill>
                <a:highlight>
                  <a:srgbClr val="FFFFFF"/>
                </a:highlight>
                <a:latin typeface="Courier New" panose="02070309020205020404" pitchFamily="49" charset="0"/>
                <a:cs typeface="Courier New" panose="02070309020205020404" pitchFamily="49" charset="0"/>
              </a:rPr>
              <a:t>)) {</a:t>
            </a:r>
            <a:endParaRPr lang="en-US" sz="1400" dirty="0">
              <a:solidFill>
                <a:srgbClr val="000000"/>
              </a:solidFill>
              <a:highlight>
                <a:srgbClr val="FFFFFF"/>
              </a:highlight>
              <a:latin typeface="Courier New" panose="02070309020205020404" pitchFamily="49" charset="0"/>
              <a:cs typeface="Courier New" panose="02070309020205020404" pitchFamily="49" charset="0"/>
            </a:endParaRPr>
          </a:p>
          <a:p>
            <a:r>
              <a:rPr lang="en-US" sz="1400" dirty="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smtClean="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err="1" smtClean="0">
                <a:solidFill>
                  <a:srgbClr val="2B91AF"/>
                </a:solidFill>
                <a:highlight>
                  <a:srgbClr val="FFFFFF"/>
                </a:highlight>
                <a:latin typeface="Courier New" panose="02070309020205020404" pitchFamily="49" charset="0"/>
                <a:cs typeface="Courier New" panose="02070309020205020404" pitchFamily="49" charset="0"/>
              </a:rPr>
              <a:t>StorageFile</a:t>
            </a:r>
            <a:r>
              <a:rPr lang="en-US" sz="1400" dirty="0" smtClean="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a:solidFill>
                  <a:srgbClr val="000000"/>
                </a:solidFill>
                <a:highlight>
                  <a:srgbClr val="FFFFFF"/>
                </a:highlight>
                <a:latin typeface="Courier New" panose="02070309020205020404" pitchFamily="49" charset="0"/>
                <a:cs typeface="Courier New" panose="02070309020205020404" pitchFamily="49" charset="0"/>
              </a:rPr>
              <a:t>file = </a:t>
            </a:r>
            <a:r>
              <a:rPr lang="en-US" sz="1400" dirty="0">
                <a:solidFill>
                  <a:srgbClr val="0000FF"/>
                </a:solidFill>
                <a:highlight>
                  <a:srgbClr val="FFFFFF"/>
                </a:highlight>
                <a:latin typeface="Courier New" panose="02070309020205020404" pitchFamily="49" charset="0"/>
                <a:cs typeface="Courier New" panose="02070309020205020404" pitchFamily="49" charset="0"/>
              </a:rPr>
              <a:t>await</a:t>
            </a:r>
            <a:r>
              <a:rPr lang="en-US" sz="1400" dirty="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err="1" smtClean="0">
                <a:solidFill>
                  <a:srgbClr val="2B91AF"/>
                </a:solidFill>
                <a:highlight>
                  <a:srgbClr val="FFFFFF"/>
                </a:highlight>
                <a:latin typeface="Courier New" panose="02070309020205020404" pitchFamily="49" charset="0"/>
                <a:cs typeface="Courier New" panose="02070309020205020404" pitchFamily="49" charset="0"/>
              </a:rPr>
              <a:t>DownloadsFolder</a:t>
            </a:r>
            <a:r>
              <a:rPr lang="en-US" sz="1400" dirty="0" err="1" smtClean="0">
                <a:solidFill>
                  <a:srgbClr val="000000"/>
                </a:solidFill>
                <a:highlight>
                  <a:srgbClr val="FFFFFF"/>
                </a:highlight>
                <a:latin typeface="Courier New" panose="02070309020205020404" pitchFamily="49" charset="0"/>
                <a:cs typeface="Courier New" panose="02070309020205020404" pitchFamily="49" charset="0"/>
              </a:rPr>
              <a:t>.CreateFileAsync</a:t>
            </a:r>
            <a:r>
              <a:rPr lang="en-US" sz="1400" dirty="0" smtClean="0">
                <a:solidFill>
                  <a:srgbClr val="000000"/>
                </a:solidFill>
                <a:highlight>
                  <a:srgbClr val="FFFFFF"/>
                </a:highlight>
                <a:latin typeface="Courier New" panose="02070309020205020404" pitchFamily="49" charset="0"/>
                <a:cs typeface="Courier New" panose="02070309020205020404" pitchFamily="49" charset="0"/>
              </a:rPr>
              <a:t>(</a:t>
            </a:r>
            <a:r>
              <a:rPr lang="en-US" sz="1400" dirty="0" err="1" smtClean="0">
                <a:solidFill>
                  <a:srgbClr val="000000"/>
                </a:solidFill>
                <a:highlight>
                  <a:srgbClr val="FFFFFF"/>
                </a:highlight>
                <a:latin typeface="Courier New" panose="02070309020205020404" pitchFamily="49" charset="0"/>
                <a:cs typeface="Courier New" panose="02070309020205020404" pitchFamily="49" charset="0"/>
              </a:rPr>
              <a:t>destFileName</a:t>
            </a:r>
            <a:r>
              <a:rPr lang="en-US" sz="1400" dirty="0" smtClean="0">
                <a:solidFill>
                  <a:srgbClr val="000000"/>
                </a:solidFill>
                <a:highlight>
                  <a:srgbClr val="FFFFFF"/>
                </a:highlight>
                <a:latin typeface="Courier New" panose="02070309020205020404" pitchFamily="49" charset="0"/>
                <a:cs typeface="Courier New" panose="02070309020205020404" pitchFamily="49" charset="0"/>
              </a:rPr>
              <a:t>);</a:t>
            </a:r>
            <a:endParaRPr lang="en-US" sz="1400" dirty="0">
              <a:solidFill>
                <a:srgbClr val="000000"/>
              </a:solidFill>
              <a:highlight>
                <a:srgbClr val="FFFFFF"/>
              </a:highlight>
              <a:latin typeface="Courier New" panose="02070309020205020404" pitchFamily="49" charset="0"/>
              <a:cs typeface="Courier New" panose="02070309020205020404" pitchFamily="49" charset="0"/>
            </a:endParaRPr>
          </a:p>
          <a:p>
            <a:r>
              <a:rPr lang="en-US" sz="1400" dirty="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smtClean="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smtClean="0">
                <a:solidFill>
                  <a:srgbClr val="0000FF"/>
                </a:solidFill>
                <a:highlight>
                  <a:srgbClr val="FFFFFF"/>
                </a:highlight>
                <a:latin typeface="Courier New" panose="02070309020205020404" pitchFamily="49" charset="0"/>
                <a:cs typeface="Courier New" panose="02070309020205020404" pitchFamily="49" charset="0"/>
              </a:rPr>
              <a:t>using</a:t>
            </a:r>
            <a:r>
              <a:rPr lang="en-US" sz="1400" dirty="0" smtClean="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a:solidFill>
                  <a:srgbClr val="000000"/>
                </a:solidFill>
                <a:highlight>
                  <a:srgbClr val="FFFFFF"/>
                </a:highlight>
                <a:latin typeface="Courier New" panose="02070309020205020404" pitchFamily="49" charset="0"/>
                <a:cs typeface="Courier New" panose="02070309020205020404" pitchFamily="49" charset="0"/>
              </a:rPr>
              <a:t>(</a:t>
            </a:r>
            <a:r>
              <a:rPr lang="en-US" sz="1400" dirty="0">
                <a:solidFill>
                  <a:srgbClr val="2B91AF"/>
                </a:solidFill>
                <a:highlight>
                  <a:srgbClr val="FFFFFF"/>
                </a:highlight>
                <a:latin typeface="Courier New" panose="02070309020205020404" pitchFamily="49" charset="0"/>
                <a:cs typeface="Courier New" panose="02070309020205020404" pitchFamily="49" charset="0"/>
              </a:rPr>
              <a:t>Stream</a:t>
            </a:r>
            <a:r>
              <a:rPr lang="en-US" sz="1400" dirty="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err="1">
                <a:solidFill>
                  <a:srgbClr val="000000"/>
                </a:solidFill>
                <a:highlight>
                  <a:srgbClr val="FFFFFF"/>
                </a:highlight>
                <a:latin typeface="Courier New" panose="02070309020205020404" pitchFamily="49" charset="0"/>
                <a:cs typeface="Courier New" panose="02070309020205020404" pitchFamily="49" charset="0"/>
              </a:rPr>
              <a:t>dest</a:t>
            </a:r>
            <a:r>
              <a:rPr lang="en-US" sz="1400" dirty="0">
                <a:solidFill>
                  <a:srgbClr val="000000"/>
                </a:solidFill>
                <a:highlight>
                  <a:srgbClr val="FFFFFF"/>
                </a:highlight>
                <a:latin typeface="Courier New" panose="02070309020205020404" pitchFamily="49" charset="0"/>
                <a:cs typeface="Courier New" panose="02070309020205020404" pitchFamily="49" charset="0"/>
              </a:rPr>
              <a:t> = </a:t>
            </a:r>
            <a:r>
              <a:rPr lang="en-US" sz="1400" dirty="0">
                <a:solidFill>
                  <a:srgbClr val="0000FF"/>
                </a:solidFill>
                <a:highlight>
                  <a:srgbClr val="FFFFFF"/>
                </a:highlight>
                <a:latin typeface="Courier New" panose="02070309020205020404" pitchFamily="49" charset="0"/>
                <a:cs typeface="Courier New" panose="02070309020205020404" pitchFamily="49" charset="0"/>
              </a:rPr>
              <a:t>await</a:t>
            </a:r>
            <a:r>
              <a:rPr lang="en-US" sz="1400" dirty="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err="1">
                <a:solidFill>
                  <a:srgbClr val="000000"/>
                </a:solidFill>
                <a:highlight>
                  <a:srgbClr val="FFFFFF"/>
                </a:highlight>
                <a:latin typeface="Courier New" panose="02070309020205020404" pitchFamily="49" charset="0"/>
                <a:cs typeface="Courier New" panose="02070309020205020404" pitchFamily="49" charset="0"/>
              </a:rPr>
              <a:t>file.OpenStreamForWriteAsync</a:t>
            </a:r>
            <a:r>
              <a:rPr lang="en-US" sz="1400" dirty="0" smtClean="0">
                <a:solidFill>
                  <a:srgbClr val="000000"/>
                </a:solidFill>
                <a:highlight>
                  <a:srgbClr val="FFFFFF"/>
                </a:highlight>
                <a:latin typeface="Courier New" panose="02070309020205020404" pitchFamily="49" charset="0"/>
                <a:cs typeface="Courier New" panose="02070309020205020404" pitchFamily="49" charset="0"/>
              </a:rPr>
              <a:t>()) {</a:t>
            </a:r>
            <a:endParaRPr lang="en-US" sz="1400" dirty="0">
              <a:solidFill>
                <a:srgbClr val="000000"/>
              </a:solidFill>
              <a:highlight>
                <a:srgbClr val="FFFFFF"/>
              </a:highlight>
              <a:latin typeface="Courier New" panose="02070309020205020404" pitchFamily="49" charset="0"/>
              <a:cs typeface="Courier New" panose="02070309020205020404" pitchFamily="49" charset="0"/>
            </a:endParaRPr>
          </a:p>
          <a:p>
            <a:r>
              <a:rPr lang="en-US" sz="1400" dirty="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smtClean="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smtClean="0">
                <a:solidFill>
                  <a:srgbClr val="0000FF"/>
                </a:solidFill>
                <a:highlight>
                  <a:srgbClr val="FFFFFF"/>
                </a:highlight>
                <a:latin typeface="Courier New" panose="02070309020205020404" pitchFamily="49" charset="0"/>
                <a:cs typeface="Courier New" panose="02070309020205020404" pitchFamily="49" charset="0"/>
              </a:rPr>
              <a:t>await</a:t>
            </a:r>
            <a:r>
              <a:rPr lang="en-US" sz="1400" dirty="0" smtClean="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err="1">
                <a:solidFill>
                  <a:srgbClr val="000000"/>
                </a:solidFill>
                <a:highlight>
                  <a:srgbClr val="FFFFFF"/>
                </a:highlight>
                <a:latin typeface="Courier New" panose="02070309020205020404" pitchFamily="49" charset="0"/>
                <a:cs typeface="Courier New" panose="02070309020205020404" pitchFamily="49" charset="0"/>
              </a:rPr>
              <a:t>src.CopyToAsync</a:t>
            </a:r>
            <a:r>
              <a:rPr lang="en-US" sz="1400" dirty="0">
                <a:solidFill>
                  <a:srgbClr val="000000"/>
                </a:solidFill>
                <a:highlight>
                  <a:srgbClr val="FFFFFF"/>
                </a:highlight>
                <a:latin typeface="Courier New" panose="02070309020205020404" pitchFamily="49" charset="0"/>
                <a:cs typeface="Courier New" panose="02070309020205020404" pitchFamily="49" charset="0"/>
              </a:rPr>
              <a:t>(</a:t>
            </a:r>
            <a:r>
              <a:rPr lang="en-US" sz="1400" dirty="0" err="1">
                <a:solidFill>
                  <a:srgbClr val="000000"/>
                </a:solidFill>
                <a:highlight>
                  <a:srgbClr val="FFFFFF"/>
                </a:highlight>
                <a:latin typeface="Courier New" panose="02070309020205020404" pitchFamily="49" charset="0"/>
                <a:cs typeface="Courier New" panose="02070309020205020404" pitchFamily="49" charset="0"/>
              </a:rPr>
              <a:t>dest</a:t>
            </a:r>
            <a:r>
              <a:rPr lang="en-US" sz="1400" dirty="0">
                <a:solidFill>
                  <a:srgbClr val="000000"/>
                </a:solidFill>
                <a:highlight>
                  <a:srgbClr val="FFFFFF"/>
                </a:highlight>
                <a:latin typeface="Courier New" panose="02070309020205020404" pitchFamily="49" charset="0"/>
                <a:cs typeface="Courier New" panose="02070309020205020404" pitchFamily="49" charset="0"/>
              </a:rPr>
              <a:t>);</a:t>
            </a:r>
          </a:p>
          <a:p>
            <a:r>
              <a:rPr lang="en-US" sz="1400" dirty="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smtClean="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smtClean="0">
                <a:solidFill>
                  <a:srgbClr val="0000FF"/>
                </a:solidFill>
                <a:highlight>
                  <a:srgbClr val="FFFFFF"/>
                </a:highlight>
                <a:latin typeface="Courier New" panose="02070309020205020404" pitchFamily="49" charset="0"/>
                <a:cs typeface="Courier New" panose="02070309020205020404" pitchFamily="49" charset="0"/>
              </a:rPr>
              <a:t>return</a:t>
            </a:r>
            <a:r>
              <a:rPr lang="en-US" sz="1400" dirty="0" smtClean="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err="1" smtClean="0">
                <a:solidFill>
                  <a:srgbClr val="000000"/>
                </a:solidFill>
                <a:highlight>
                  <a:srgbClr val="FFFFFF"/>
                </a:highlight>
                <a:latin typeface="Courier New" panose="02070309020205020404" pitchFamily="49" charset="0"/>
                <a:cs typeface="Courier New" panose="02070309020205020404" pitchFamily="49" charset="0"/>
              </a:rPr>
              <a:t>file.Path</a:t>
            </a:r>
            <a:r>
              <a:rPr lang="en-US" sz="1400" dirty="0" smtClean="0">
                <a:solidFill>
                  <a:srgbClr val="000000"/>
                </a:solidFill>
                <a:highlight>
                  <a:srgbClr val="FFFFFF"/>
                </a:highlight>
                <a:latin typeface="Courier New" panose="02070309020205020404" pitchFamily="49" charset="0"/>
                <a:cs typeface="Courier New" panose="02070309020205020404" pitchFamily="49" charset="0"/>
              </a:rPr>
              <a:t>;</a:t>
            </a:r>
            <a:endParaRPr lang="en-US" sz="1400" dirty="0">
              <a:solidFill>
                <a:srgbClr val="000000"/>
              </a:solidFill>
              <a:highlight>
                <a:srgbClr val="FFFFFF"/>
              </a:highlight>
              <a:latin typeface="Courier New" panose="02070309020205020404" pitchFamily="49" charset="0"/>
              <a:cs typeface="Courier New" panose="02070309020205020404" pitchFamily="49" charset="0"/>
            </a:endParaRPr>
          </a:p>
          <a:p>
            <a:r>
              <a:rPr lang="en-US" sz="1400" dirty="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smtClean="0">
                <a:solidFill>
                  <a:srgbClr val="000000"/>
                </a:solidFill>
                <a:highlight>
                  <a:srgbClr val="FFFFFF"/>
                </a:highlight>
                <a:latin typeface="Courier New" panose="02070309020205020404" pitchFamily="49" charset="0"/>
                <a:cs typeface="Courier New" panose="02070309020205020404" pitchFamily="49" charset="0"/>
              </a:rPr>
              <a:t>   }</a:t>
            </a:r>
            <a:endParaRPr lang="en-US" sz="1400" dirty="0">
              <a:solidFill>
                <a:srgbClr val="000000"/>
              </a:solidFill>
              <a:highlight>
                <a:srgbClr val="FFFFFF"/>
              </a:highlight>
              <a:latin typeface="Courier New" panose="02070309020205020404" pitchFamily="49" charset="0"/>
              <a:cs typeface="Courier New" panose="02070309020205020404" pitchFamily="49" charset="0"/>
            </a:endParaRPr>
          </a:p>
          <a:p>
            <a:r>
              <a:rPr lang="en-US" sz="1400" dirty="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smtClean="0">
                <a:solidFill>
                  <a:srgbClr val="000000"/>
                </a:solidFill>
                <a:highlight>
                  <a:srgbClr val="FFFFFF"/>
                </a:highlight>
                <a:latin typeface="Courier New" panose="02070309020205020404" pitchFamily="49" charset="0"/>
                <a:cs typeface="Courier New" panose="02070309020205020404" pitchFamily="49" charset="0"/>
              </a:rPr>
              <a:t>    }</a:t>
            </a:r>
            <a:endParaRPr lang="en-US" sz="1400" dirty="0">
              <a:solidFill>
                <a:srgbClr val="000000"/>
              </a:solidFill>
              <a:highlight>
                <a:srgbClr val="FFFFFF"/>
              </a:highlight>
              <a:latin typeface="Courier New" panose="02070309020205020404" pitchFamily="49" charset="0"/>
              <a:cs typeface="Courier New" panose="02070309020205020404" pitchFamily="49" charset="0"/>
            </a:endParaRPr>
          </a:p>
          <a:p>
            <a:r>
              <a:rPr lang="en-US" sz="1400" dirty="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smtClean="0">
                <a:solidFill>
                  <a:srgbClr val="000000"/>
                </a:solidFill>
                <a:highlight>
                  <a:srgbClr val="FFFFFF"/>
                </a:highlight>
                <a:latin typeface="Courier New" panose="02070309020205020404" pitchFamily="49" charset="0"/>
                <a:cs typeface="Courier New" panose="02070309020205020404" pitchFamily="49" charset="0"/>
              </a:rPr>
              <a:t>}</a:t>
            </a:r>
            <a:endParaRPr lang="en-US" sz="1400" dirty="0">
              <a:solidFill>
                <a:srgbClr val="000000"/>
              </a:solidFill>
              <a:highlight>
                <a:srgbClr val="FFFFFF"/>
              </a:highlight>
              <a:latin typeface="Courier New" panose="02070309020205020404" pitchFamily="49" charset="0"/>
              <a:cs typeface="Courier New" panose="02070309020205020404" pitchFamily="49" charset="0"/>
            </a:endParaRPr>
          </a:p>
          <a:p>
            <a:r>
              <a:rPr lang="en-US" sz="1400" dirty="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smtClean="0">
                <a:solidFill>
                  <a:srgbClr val="0000FF"/>
                </a:solidFill>
                <a:highlight>
                  <a:srgbClr val="FFFFFF"/>
                </a:highlight>
                <a:latin typeface="Courier New" panose="02070309020205020404" pitchFamily="49" charset="0"/>
                <a:cs typeface="Courier New" panose="02070309020205020404" pitchFamily="49" charset="0"/>
              </a:rPr>
              <a:t>catch</a:t>
            </a:r>
            <a:r>
              <a:rPr lang="en-US" sz="1400" dirty="0" smtClean="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a:solidFill>
                  <a:srgbClr val="000000"/>
                </a:solidFill>
                <a:highlight>
                  <a:srgbClr val="FFFFFF"/>
                </a:highlight>
                <a:latin typeface="Courier New" panose="02070309020205020404" pitchFamily="49" charset="0"/>
                <a:cs typeface="Courier New" panose="02070309020205020404" pitchFamily="49" charset="0"/>
              </a:rPr>
              <a:t>(</a:t>
            </a:r>
            <a:r>
              <a:rPr lang="en-US" sz="1400" dirty="0">
                <a:solidFill>
                  <a:srgbClr val="2B91AF"/>
                </a:solidFill>
                <a:highlight>
                  <a:srgbClr val="FFFFFF"/>
                </a:highlight>
                <a:latin typeface="Courier New" panose="02070309020205020404" pitchFamily="49" charset="0"/>
                <a:cs typeface="Courier New" panose="02070309020205020404" pitchFamily="49" charset="0"/>
              </a:rPr>
              <a:t>Exception</a:t>
            </a:r>
            <a:r>
              <a:rPr lang="en-US" sz="1400" dirty="0">
                <a:solidFill>
                  <a:srgbClr val="000000"/>
                </a:solidFill>
                <a:highlight>
                  <a:srgbClr val="FFFFFF"/>
                </a:highlight>
                <a:latin typeface="Courier New" panose="02070309020205020404" pitchFamily="49" charset="0"/>
                <a:cs typeface="Courier New" panose="02070309020205020404" pitchFamily="49" charset="0"/>
              </a:rPr>
              <a:t> ex</a:t>
            </a:r>
            <a:r>
              <a:rPr lang="en-US" sz="1400" dirty="0" smtClean="0">
                <a:solidFill>
                  <a:srgbClr val="000000"/>
                </a:solidFill>
                <a:highlight>
                  <a:srgbClr val="FFFFFF"/>
                </a:highlight>
                <a:latin typeface="Courier New" panose="02070309020205020404" pitchFamily="49" charset="0"/>
                <a:cs typeface="Courier New" panose="02070309020205020404" pitchFamily="49" charset="0"/>
              </a:rPr>
              <a:t>) {</a:t>
            </a:r>
            <a:endParaRPr lang="en-US" sz="1400" dirty="0">
              <a:solidFill>
                <a:srgbClr val="000000"/>
              </a:solidFill>
              <a:highlight>
                <a:srgbClr val="FFFFFF"/>
              </a:highlight>
              <a:latin typeface="Courier New" panose="02070309020205020404" pitchFamily="49" charset="0"/>
              <a:cs typeface="Courier New" panose="02070309020205020404" pitchFamily="49" charset="0"/>
            </a:endParaRPr>
          </a:p>
          <a:p>
            <a:r>
              <a:rPr lang="en-US" sz="1400" dirty="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smtClean="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a:solidFill>
                  <a:srgbClr val="0000FF"/>
                </a:solidFill>
                <a:highlight>
                  <a:srgbClr val="FFFFFF"/>
                </a:highlight>
                <a:latin typeface="Courier New" panose="02070309020205020404" pitchFamily="49" charset="0"/>
                <a:cs typeface="Courier New" panose="02070309020205020404" pitchFamily="49" charset="0"/>
              </a:rPr>
              <a:t>return</a:t>
            </a:r>
            <a:r>
              <a:rPr lang="en-US" sz="1400" dirty="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err="1">
                <a:solidFill>
                  <a:srgbClr val="000000"/>
                </a:solidFill>
                <a:highlight>
                  <a:srgbClr val="FFFFFF"/>
                </a:highlight>
                <a:latin typeface="Courier New" panose="02070309020205020404" pitchFamily="49" charset="0"/>
                <a:cs typeface="Courier New" panose="02070309020205020404" pitchFamily="49" charset="0"/>
              </a:rPr>
              <a:t>ex.Message</a:t>
            </a:r>
            <a:r>
              <a:rPr lang="en-US" sz="1400" dirty="0">
                <a:solidFill>
                  <a:srgbClr val="000000"/>
                </a:solidFill>
                <a:highlight>
                  <a:srgbClr val="FFFFFF"/>
                </a:highlight>
                <a:latin typeface="Courier New" panose="02070309020205020404" pitchFamily="49" charset="0"/>
                <a:cs typeface="Courier New" panose="02070309020205020404" pitchFamily="49" charset="0"/>
              </a:rPr>
              <a:t>;</a:t>
            </a:r>
          </a:p>
          <a:p>
            <a:r>
              <a:rPr lang="en-US" sz="1400" dirty="0">
                <a:solidFill>
                  <a:srgbClr val="000000"/>
                </a:solidFill>
                <a:highlight>
                  <a:srgbClr val="FFFFFF"/>
                </a:highlight>
                <a:latin typeface="Courier New" panose="02070309020205020404" pitchFamily="49" charset="0"/>
                <a:cs typeface="Courier New" panose="02070309020205020404" pitchFamily="49" charset="0"/>
              </a:rPr>
              <a:t>   </a:t>
            </a:r>
            <a:r>
              <a:rPr lang="en-US" sz="1400" dirty="0" smtClean="0">
                <a:solidFill>
                  <a:srgbClr val="000000"/>
                </a:solidFill>
                <a:highlight>
                  <a:srgbClr val="FFFFFF"/>
                </a:highlight>
                <a:latin typeface="Courier New" panose="02070309020205020404" pitchFamily="49" charset="0"/>
                <a:cs typeface="Courier New" panose="02070309020205020404" pitchFamily="49" charset="0"/>
              </a:rPr>
              <a:t>}</a:t>
            </a:r>
            <a:endParaRPr lang="en-US" sz="1400" dirty="0">
              <a:solidFill>
                <a:srgbClr val="000000"/>
              </a:solidFill>
              <a:highlight>
                <a:srgbClr val="FFFFFF"/>
              </a:highlight>
              <a:latin typeface="Courier New" panose="02070309020205020404" pitchFamily="49" charset="0"/>
              <a:cs typeface="Courier New" panose="02070309020205020404" pitchFamily="49" charset="0"/>
            </a:endParaRPr>
          </a:p>
          <a:p>
            <a:r>
              <a:rPr lang="en-US" sz="1400">
                <a:solidFill>
                  <a:srgbClr val="000000"/>
                </a:solidFill>
                <a:highlight>
                  <a:srgbClr val="FFFFFF"/>
                </a:highlight>
                <a:latin typeface="Courier New" panose="02070309020205020404" pitchFamily="49" charset="0"/>
                <a:cs typeface="Courier New" panose="02070309020205020404" pitchFamily="49" charset="0"/>
              </a:rPr>
              <a:t> </a:t>
            </a:r>
            <a:r>
              <a:rPr lang="en-US" sz="1400" smtClean="0">
                <a:solidFill>
                  <a:srgbClr val="000000"/>
                </a:solidFill>
                <a:highlight>
                  <a:srgbClr val="FFFFFF"/>
                </a:highlight>
                <a:latin typeface="Courier New" panose="02070309020205020404" pitchFamily="49" charset="0"/>
                <a:cs typeface="Courier New" panose="02070309020205020404" pitchFamily="49" charset="0"/>
              </a:rPr>
              <a:t>}</a:t>
            </a:r>
            <a:endParaRPr lang="en-US" sz="1400" dirty="0" smtClean="0">
              <a:solidFill>
                <a:srgbClr val="000000"/>
              </a:solidFill>
              <a:highlight>
                <a:srgbClr val="FFFFFF"/>
              </a:highlight>
              <a:latin typeface="Courier New" panose="02070309020205020404" pitchFamily="49" charset="0"/>
              <a:cs typeface="Courier New" panose="02070309020205020404" pitchFamily="49"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150" y="3013076"/>
            <a:ext cx="2859087" cy="871434"/>
          </a:xfrm>
          <a:prstGeom prst="rect">
            <a:avLst/>
          </a:prstGeom>
        </p:spPr>
      </p:pic>
    </p:spTree>
    <p:extLst>
      <p:ext uri="{BB962C8B-B14F-4D97-AF65-F5344CB8AC3E}">
        <p14:creationId xmlns:p14="http://schemas.microsoft.com/office/powerpoint/2010/main" val="12263859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119"/>
              <a:t>Demo</a:t>
            </a:r>
          </a:p>
        </p:txBody>
      </p:sp>
      <p:sp>
        <p:nvSpPr>
          <p:cNvPr id="4" name="TextBox 3"/>
          <p:cNvSpPr txBox="1"/>
          <p:nvPr/>
        </p:nvSpPr>
        <p:spPr>
          <a:xfrm>
            <a:off x="1189039" y="3344862"/>
            <a:ext cx="7924800" cy="461665"/>
          </a:xfrm>
          <a:prstGeom prst="rect">
            <a:avLst/>
          </a:prstGeom>
          <a:noFill/>
        </p:spPr>
        <p:txBody>
          <a:bodyPr wrap="square" rtlCol="0">
            <a:spAutoFit/>
          </a:bodyPr>
          <a:lstStyle/>
          <a:p>
            <a:r>
              <a:rPr lang="en-US" sz="2400" dirty="0" err="1">
                <a:solidFill>
                  <a:srgbClr val="FFFFFF"/>
                </a:solidFill>
              </a:rPr>
              <a:t>A</a:t>
            </a:r>
            <a:r>
              <a:rPr lang="en-US" sz="2400" dirty="0" err="1" smtClean="0">
                <a:solidFill>
                  <a:srgbClr val="FFFFFF"/>
                </a:solidFill>
              </a:rPr>
              <a:t>sync</a:t>
            </a:r>
            <a:r>
              <a:rPr lang="en-US" sz="2400" dirty="0" smtClean="0">
                <a:solidFill>
                  <a:srgbClr val="FFFFFF"/>
                </a:solidFill>
              </a:rPr>
              <a:t> programming demo</a:t>
            </a:r>
            <a:endParaRPr lang="en-US" sz="2400" dirty="0">
              <a:solidFill>
                <a:srgbClr val="FFFFFF"/>
              </a:solidFill>
            </a:endParaRPr>
          </a:p>
        </p:txBody>
      </p:sp>
    </p:spTree>
    <p:extLst>
      <p:ext uri="{BB962C8B-B14F-4D97-AF65-F5344CB8AC3E}">
        <p14:creationId xmlns:p14="http://schemas.microsoft.com/office/powerpoint/2010/main" val="4036761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571500" indent="-571500">
              <a:buFont typeface="Arial" panose="020B0604020202020204" pitchFamily="34" charset="0"/>
              <a:buChar char="•"/>
            </a:pPr>
            <a:r>
              <a:rPr lang="en-US" sz="3200" dirty="0" smtClean="0">
                <a:solidFill>
                  <a:schemeClr val="bg1">
                    <a:lumMod val="50000"/>
                    <a:lumOff val="50000"/>
                  </a:schemeClr>
                </a:solidFill>
              </a:rPr>
              <a:t>Architecture</a:t>
            </a:r>
          </a:p>
          <a:p>
            <a:pPr marL="571500" indent="-571500">
              <a:buFont typeface="Arial" panose="020B0604020202020204" pitchFamily="34" charset="0"/>
              <a:buChar char="•"/>
            </a:pPr>
            <a:r>
              <a:rPr lang="en-US" sz="3200" dirty="0" smtClean="0">
                <a:solidFill>
                  <a:schemeClr val="bg1">
                    <a:lumMod val="50000"/>
                    <a:lumOff val="50000"/>
                  </a:schemeClr>
                </a:solidFill>
              </a:rPr>
              <a:t>User </a:t>
            </a:r>
            <a:r>
              <a:rPr lang="en-US" sz="3200" dirty="0">
                <a:solidFill>
                  <a:schemeClr val="bg1">
                    <a:lumMod val="50000"/>
                    <a:lumOff val="50000"/>
                  </a:schemeClr>
                </a:solidFill>
              </a:rPr>
              <a:t>i</a:t>
            </a:r>
            <a:r>
              <a:rPr lang="en-US" sz="3200" dirty="0" smtClean="0">
                <a:solidFill>
                  <a:schemeClr val="bg1">
                    <a:lumMod val="50000"/>
                    <a:lumOff val="50000"/>
                  </a:schemeClr>
                </a:solidFill>
              </a:rPr>
              <a:t>nterface </a:t>
            </a:r>
            <a:r>
              <a:rPr lang="en-US" sz="3200" dirty="0">
                <a:solidFill>
                  <a:schemeClr val="bg1">
                    <a:lumMod val="50000"/>
                    <a:lumOff val="50000"/>
                  </a:schemeClr>
                </a:solidFill>
              </a:rPr>
              <a:t>c</a:t>
            </a:r>
            <a:r>
              <a:rPr lang="en-US" sz="3200" dirty="0" smtClean="0">
                <a:solidFill>
                  <a:schemeClr val="bg1">
                    <a:lumMod val="50000"/>
                    <a:lumOff val="50000"/>
                  </a:schemeClr>
                </a:solidFill>
              </a:rPr>
              <a:t>oncepts</a:t>
            </a:r>
            <a:endParaRPr lang="en-US" sz="3200" dirty="0">
              <a:solidFill>
                <a:schemeClr val="bg1">
                  <a:lumMod val="50000"/>
                  <a:lumOff val="50000"/>
                </a:schemeClr>
              </a:solidFill>
            </a:endParaRPr>
          </a:p>
          <a:p>
            <a:pPr marL="571500" indent="-571500">
              <a:buFont typeface="Arial" panose="020B0604020202020204" pitchFamily="34" charset="0"/>
              <a:buChar char="•"/>
            </a:pPr>
            <a:r>
              <a:rPr lang="en-US" sz="3200" dirty="0" smtClean="0">
                <a:solidFill>
                  <a:schemeClr val="bg1">
                    <a:lumMod val="50000"/>
                    <a:lumOff val="50000"/>
                  </a:schemeClr>
                </a:solidFill>
              </a:rPr>
              <a:t>Navigation</a:t>
            </a:r>
          </a:p>
          <a:p>
            <a:pPr marL="571500" indent="-571500">
              <a:buFont typeface="Arial" panose="020B0604020202020204" pitchFamily="34" charset="0"/>
              <a:buChar char="•"/>
            </a:pPr>
            <a:r>
              <a:rPr lang="en-US" sz="3200" dirty="0" smtClean="0">
                <a:solidFill>
                  <a:schemeClr val="bg1">
                    <a:lumMod val="50000"/>
                    <a:lumOff val="50000"/>
                  </a:schemeClr>
                </a:solidFill>
              </a:rPr>
              <a:t>Data in apps</a:t>
            </a:r>
            <a:endParaRPr lang="en-US" sz="3200" dirty="0">
              <a:solidFill>
                <a:schemeClr val="bg1">
                  <a:lumMod val="50000"/>
                  <a:lumOff val="50000"/>
                </a:schemeClr>
              </a:solidFill>
            </a:endParaRPr>
          </a:p>
          <a:p>
            <a:pPr marL="571500" indent="-571500">
              <a:buFont typeface="Arial" panose="020B0604020202020204" pitchFamily="34" charset="0"/>
              <a:buChar char="•"/>
            </a:pPr>
            <a:r>
              <a:rPr lang="en-US" sz="3200" dirty="0" smtClean="0">
                <a:solidFill>
                  <a:schemeClr val="bg1">
                    <a:lumMod val="50000"/>
                    <a:lumOff val="50000"/>
                  </a:schemeClr>
                </a:solidFill>
              </a:rPr>
              <a:t>Asynchronous development</a:t>
            </a:r>
          </a:p>
          <a:p>
            <a:pPr marL="571500" indent="-571500">
              <a:buFont typeface="Arial" panose="020B0604020202020204" pitchFamily="34" charset="0"/>
              <a:buChar char="•"/>
            </a:pPr>
            <a:r>
              <a:rPr lang="en-US" sz="3200" dirty="0" smtClean="0">
                <a:solidFill>
                  <a:schemeClr val="bg1">
                    <a:lumMod val="50000"/>
                    <a:lumOff val="50000"/>
                  </a:schemeClr>
                </a:solidFill>
              </a:rPr>
              <a:t>Sharing</a:t>
            </a:r>
            <a:endParaRPr lang="en-US" sz="3200" dirty="0">
              <a:solidFill>
                <a:schemeClr val="bg1">
                  <a:lumMod val="50000"/>
                  <a:lumOff val="50000"/>
                </a:schemeClr>
              </a:solidFill>
            </a:endParaRPr>
          </a:p>
          <a:p>
            <a:pPr marL="571500" indent="-571500">
              <a:buFont typeface="Arial" panose="020B0604020202020204" pitchFamily="34" charset="0"/>
              <a:buChar char="•"/>
            </a:pPr>
            <a:r>
              <a:rPr lang="en-US" sz="3200" dirty="0" smtClean="0">
                <a:solidFill>
                  <a:schemeClr val="bg1">
                    <a:lumMod val="50000"/>
                    <a:lumOff val="50000"/>
                  </a:schemeClr>
                </a:solidFill>
              </a:rPr>
              <a:t>Certification and app store</a:t>
            </a:r>
            <a:endParaRPr lang="en-US" sz="3200" dirty="0">
              <a:solidFill>
                <a:schemeClr val="bg1">
                  <a:lumMod val="50000"/>
                  <a:lumOff val="50000"/>
                </a:schemeClr>
              </a:solidFill>
            </a:endParaRPr>
          </a:p>
        </p:txBody>
      </p:sp>
      <p:sp>
        <p:nvSpPr>
          <p:cNvPr id="5" name="Title 4"/>
          <p:cNvSpPr>
            <a:spLocks noGrp="1"/>
          </p:cNvSpPr>
          <p:nvPr>
            <p:ph type="title"/>
          </p:nvPr>
        </p:nvSpPr>
        <p:spPr/>
        <p:txBody>
          <a:bodyPr/>
          <a:lstStyle/>
          <a:p>
            <a:r>
              <a:rPr lang="en-US" dirty="0" smtClean="0"/>
              <a:t>Agenda</a:t>
            </a:r>
            <a:br>
              <a:rPr lang="en-US" dirty="0" smtClean="0"/>
            </a:br>
            <a:endParaRPr lang="en-US" dirty="0"/>
          </a:p>
        </p:txBody>
      </p:sp>
      <p:pic>
        <p:nvPicPr>
          <p:cNvPr id="7" name="Picture Placeholder 5"/>
          <p:cNvPicPr>
            <a:picLocks noGrp="1" noChangeAspect="1"/>
          </p:cNvPicPr>
          <p:nvPr>
            <p:ph type="pic" sz="quarter" idx="16"/>
          </p:nvPr>
        </p:nvPicPr>
        <p:blipFill>
          <a:blip r:embed="rId3"/>
          <a:srcRect l="132" r="132"/>
          <a:stretch>
            <a:fillRect/>
          </a:stretch>
        </p:blipFill>
        <p:spPr>
          <a:prstGeom prst="rect">
            <a:avLst/>
          </a:prstGeom>
        </p:spPr>
      </p:pic>
    </p:spTree>
    <p:extLst>
      <p:ext uri="{BB962C8B-B14F-4D97-AF65-F5344CB8AC3E}">
        <p14:creationId xmlns:p14="http://schemas.microsoft.com/office/powerpoint/2010/main" val="22581166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8 – sharing </a:t>
            </a:r>
            <a:r>
              <a:rPr lang="en-US" dirty="0"/>
              <a:t>d</a:t>
            </a:r>
            <a:r>
              <a:rPr lang="en-US" dirty="0" smtClean="0"/>
              <a:t>ata with other apps</a:t>
            </a:r>
            <a:endParaRPr lang="en-US" dirty="0"/>
          </a:p>
        </p:txBody>
      </p:sp>
      <p:sp>
        <p:nvSpPr>
          <p:cNvPr id="4" name="Rectangle 3"/>
          <p:cNvSpPr/>
          <p:nvPr/>
        </p:nvSpPr>
        <p:spPr>
          <a:xfrm>
            <a:off x="274638" y="2963862"/>
            <a:ext cx="2479995" cy="1371599"/>
          </a:xfrm>
          <a:prstGeom prst="rect">
            <a:avLst/>
          </a:prstGeom>
          <a:solidFill>
            <a:schemeClr val="tx2">
              <a:lumMod val="65000"/>
            </a:schemeClr>
          </a:solidFill>
          <a:ln w="12700" cap="flat" cmpd="sng" algn="ctr">
            <a:solidFill>
              <a:srgbClr val="5B9BD5">
                <a:shade val="50000"/>
              </a:srgbClr>
            </a:solidFill>
            <a:prstDash val="solid"/>
            <a:miter lim="800000"/>
          </a:ln>
          <a:effectLst/>
        </p:spPr>
        <p:txBody>
          <a:bodyPr rtlCol="0" anchor="ctr"/>
          <a:lstStyle/>
          <a:p>
            <a:pPr algn="ctr" defTabSz="914400">
              <a:defRPr/>
            </a:pPr>
            <a:r>
              <a:rPr lang="en-US" sz="3200" kern="0" err="1" smtClean="0">
                <a:solidFill>
                  <a:srgbClr val="000000"/>
                </a:solidFill>
                <a:latin typeface="Segoe UI Light"/>
              </a:rPr>
              <a:t>ShareSource</a:t>
            </a:r>
            <a:endParaRPr lang="en-US" sz="3200" kern="0" smtClean="0">
              <a:solidFill>
                <a:srgbClr val="000000"/>
              </a:solidFill>
              <a:latin typeface="Segoe UI Light"/>
            </a:endParaRPr>
          </a:p>
          <a:p>
            <a:pPr algn="ctr" defTabSz="914400">
              <a:defRPr/>
            </a:pPr>
            <a:r>
              <a:rPr lang="en-US" sz="3200" kern="0" smtClean="0">
                <a:solidFill>
                  <a:srgbClr val="000000"/>
                </a:solidFill>
                <a:latin typeface="Segoe UI Light"/>
              </a:rPr>
              <a:t>App</a:t>
            </a:r>
          </a:p>
        </p:txBody>
      </p:sp>
      <p:sp>
        <p:nvSpPr>
          <p:cNvPr id="16" name="Rectangle 15"/>
          <p:cNvSpPr/>
          <p:nvPr/>
        </p:nvSpPr>
        <p:spPr>
          <a:xfrm>
            <a:off x="3742842" y="2963862"/>
            <a:ext cx="2667000" cy="1371599"/>
          </a:xfrm>
          <a:prstGeom prst="rect">
            <a:avLst/>
          </a:prstGeom>
          <a:solidFill>
            <a:srgbClr val="D7D45C"/>
          </a:solidFill>
          <a:ln w="12700" cap="flat" cmpd="sng" algn="ctr">
            <a:solidFill>
              <a:srgbClr val="5B9BD5">
                <a:shade val="50000"/>
              </a:srgbClr>
            </a:solidFill>
            <a:prstDash val="solid"/>
            <a:miter lim="800000"/>
          </a:ln>
          <a:effectLst/>
        </p:spPr>
        <p:txBody>
          <a:bodyPr rtlCol="0" anchor="ctr"/>
          <a:lstStyle/>
          <a:p>
            <a:pPr algn="ctr" defTabSz="914400">
              <a:defRPr/>
            </a:pPr>
            <a:r>
              <a:rPr lang="en-US" sz="3200" kern="0" smtClean="0">
                <a:solidFill>
                  <a:srgbClr val="000000"/>
                </a:solidFill>
                <a:latin typeface="Segoe UI Light"/>
              </a:rPr>
              <a:t>Sharing Contract</a:t>
            </a:r>
          </a:p>
        </p:txBody>
      </p:sp>
      <p:sp>
        <p:nvSpPr>
          <p:cNvPr id="17" name="Rectangle 16"/>
          <p:cNvSpPr/>
          <p:nvPr/>
        </p:nvSpPr>
        <p:spPr>
          <a:xfrm>
            <a:off x="7970837" y="2073514"/>
            <a:ext cx="2715657" cy="951121"/>
          </a:xfrm>
          <a:prstGeom prst="rect">
            <a:avLst/>
          </a:prstGeom>
          <a:solidFill>
            <a:srgbClr val="D7925F"/>
          </a:solidFill>
          <a:ln w="12700" cap="flat" cmpd="sng" algn="ctr">
            <a:solidFill>
              <a:srgbClr val="5B9BD5">
                <a:shade val="50000"/>
              </a:srgbClr>
            </a:solidFill>
            <a:prstDash val="solid"/>
            <a:miter lim="800000"/>
          </a:ln>
          <a:effectLst/>
        </p:spPr>
        <p:txBody>
          <a:bodyPr rtlCol="0" anchor="ctr"/>
          <a:lstStyle/>
          <a:p>
            <a:pPr algn="ctr" defTabSz="914400">
              <a:defRPr/>
            </a:pPr>
            <a:r>
              <a:rPr lang="en-US" sz="3200" kern="0" smtClean="0">
                <a:solidFill>
                  <a:prstClr val="white"/>
                </a:solidFill>
                <a:latin typeface="Segoe UI Light"/>
              </a:rPr>
              <a:t>Mail</a:t>
            </a:r>
          </a:p>
        </p:txBody>
      </p:sp>
      <p:sp>
        <p:nvSpPr>
          <p:cNvPr id="18" name="Rectangle 17"/>
          <p:cNvSpPr/>
          <p:nvPr/>
        </p:nvSpPr>
        <p:spPr>
          <a:xfrm>
            <a:off x="7970837" y="3095925"/>
            <a:ext cx="2715657" cy="974569"/>
          </a:xfrm>
          <a:prstGeom prst="rect">
            <a:avLst/>
          </a:prstGeom>
          <a:solidFill>
            <a:srgbClr val="00BCF2"/>
          </a:solidFill>
          <a:ln w="12700" cap="flat" cmpd="sng" algn="ctr">
            <a:solidFill>
              <a:srgbClr val="5B9BD5">
                <a:shade val="50000"/>
              </a:srgbClr>
            </a:solidFill>
            <a:prstDash val="solid"/>
            <a:miter lim="800000"/>
          </a:ln>
          <a:effectLst/>
        </p:spPr>
        <p:txBody>
          <a:bodyPr rtlCol="0" anchor="ctr"/>
          <a:lstStyle/>
          <a:p>
            <a:pPr algn="ctr" defTabSz="914400">
              <a:defRPr/>
            </a:pPr>
            <a:r>
              <a:rPr lang="en-US" sz="3200" kern="0" smtClean="0">
                <a:solidFill>
                  <a:prstClr val="white"/>
                </a:solidFill>
                <a:latin typeface="Segoe UI Light"/>
              </a:rPr>
              <a:t>Twitter</a:t>
            </a:r>
          </a:p>
        </p:txBody>
      </p:sp>
      <p:cxnSp>
        <p:nvCxnSpPr>
          <p:cNvPr id="20" name="Straight Arrow Connector 19"/>
          <p:cNvCxnSpPr/>
          <p:nvPr/>
        </p:nvCxnSpPr>
        <p:spPr>
          <a:xfrm>
            <a:off x="2902347" y="3593898"/>
            <a:ext cx="692781" cy="0"/>
          </a:xfrm>
          <a:prstGeom prst="straightConnector1">
            <a:avLst/>
          </a:prstGeom>
          <a:noFill/>
          <a:ln w="38100" cap="flat" cmpd="sng" algn="ctr">
            <a:solidFill>
              <a:srgbClr val="5B9BD5"/>
            </a:solidFill>
            <a:prstDash val="solid"/>
            <a:miter lim="800000"/>
            <a:headEnd w="lg" len="lg"/>
            <a:tailEnd type="triangle" w="lg" len="lg"/>
          </a:ln>
          <a:effectLst/>
        </p:spPr>
      </p:cxnSp>
      <p:sp>
        <p:nvSpPr>
          <p:cNvPr id="34" name="Rectangle 33"/>
          <p:cNvSpPr/>
          <p:nvPr/>
        </p:nvSpPr>
        <p:spPr>
          <a:xfrm>
            <a:off x="7970837" y="4145075"/>
            <a:ext cx="2715657" cy="1143000"/>
          </a:xfrm>
          <a:prstGeom prst="rect">
            <a:avLst/>
          </a:prstGeom>
          <a:solidFill>
            <a:srgbClr val="CC9900"/>
          </a:solidFill>
          <a:ln w="12700" cap="flat" cmpd="sng" algn="ctr">
            <a:solidFill>
              <a:srgbClr val="5B9BD5">
                <a:shade val="50000"/>
              </a:srgbClr>
            </a:solidFill>
            <a:prstDash val="solid"/>
            <a:miter lim="800000"/>
          </a:ln>
          <a:effectLst/>
        </p:spPr>
        <p:txBody>
          <a:bodyPr rtlCol="0" anchor="ctr"/>
          <a:lstStyle/>
          <a:p>
            <a:pPr algn="ctr" defTabSz="914400">
              <a:defRPr/>
            </a:pPr>
            <a:r>
              <a:rPr lang="en-US" sz="3200" kern="0" smtClean="0">
                <a:solidFill>
                  <a:prstClr val="white"/>
                </a:solidFill>
                <a:latin typeface="Segoe UI Light"/>
              </a:rPr>
              <a:t>Other </a:t>
            </a:r>
            <a:r>
              <a:rPr lang="en-US" sz="3200" kern="0" err="1" smtClean="0">
                <a:solidFill>
                  <a:prstClr val="white"/>
                </a:solidFill>
                <a:latin typeface="Segoe UI Light"/>
              </a:rPr>
              <a:t>ShareTargets</a:t>
            </a:r>
            <a:endParaRPr lang="en-US" sz="3200" kern="0" smtClean="0">
              <a:solidFill>
                <a:prstClr val="white"/>
              </a:solidFill>
              <a:latin typeface="Segoe UI Light"/>
            </a:endParaRPr>
          </a:p>
        </p:txBody>
      </p:sp>
      <p:sp>
        <p:nvSpPr>
          <p:cNvPr id="41" name="Left Brace 40"/>
          <p:cNvSpPr/>
          <p:nvPr/>
        </p:nvSpPr>
        <p:spPr>
          <a:xfrm>
            <a:off x="7589837" y="1973262"/>
            <a:ext cx="152400" cy="34290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FFFF"/>
              </a:solidFill>
            </a:endParaRPr>
          </a:p>
        </p:txBody>
      </p:sp>
      <p:cxnSp>
        <p:nvCxnSpPr>
          <p:cNvPr id="46" name="Straight Arrow Connector 45"/>
          <p:cNvCxnSpPr/>
          <p:nvPr/>
        </p:nvCxnSpPr>
        <p:spPr>
          <a:xfrm>
            <a:off x="6523037" y="3687762"/>
            <a:ext cx="991705"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130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119"/>
              <a:t>Demo</a:t>
            </a:r>
          </a:p>
        </p:txBody>
      </p:sp>
      <p:sp>
        <p:nvSpPr>
          <p:cNvPr id="4" name="TextBox 3"/>
          <p:cNvSpPr txBox="1"/>
          <p:nvPr/>
        </p:nvSpPr>
        <p:spPr>
          <a:xfrm>
            <a:off x="1189039" y="3421062"/>
            <a:ext cx="7924800" cy="461665"/>
          </a:xfrm>
          <a:prstGeom prst="rect">
            <a:avLst/>
          </a:prstGeom>
          <a:noFill/>
        </p:spPr>
        <p:txBody>
          <a:bodyPr wrap="square" rtlCol="0">
            <a:spAutoFit/>
          </a:bodyPr>
          <a:lstStyle/>
          <a:p>
            <a:r>
              <a:rPr lang="en-US" sz="2400" dirty="0" smtClean="0">
                <a:solidFill>
                  <a:srgbClr val="FFFFFF"/>
                </a:solidFill>
              </a:rPr>
              <a:t>Sharing</a:t>
            </a:r>
            <a:endParaRPr lang="en-US" sz="2400" dirty="0">
              <a:solidFill>
                <a:srgbClr val="FFFFFF"/>
              </a:solidFill>
            </a:endParaRPr>
          </a:p>
        </p:txBody>
      </p:sp>
    </p:spTree>
    <p:extLst>
      <p:ext uri="{BB962C8B-B14F-4D97-AF65-F5344CB8AC3E}">
        <p14:creationId xmlns:p14="http://schemas.microsoft.com/office/powerpoint/2010/main" val="8859933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50837" y="4487862"/>
            <a:ext cx="11658600" cy="1981199"/>
          </a:xfrm>
          <a:prstGeom prst="rect">
            <a:avLst/>
          </a:prstGeom>
          <a:solidFill>
            <a:schemeClr val="bg2">
              <a:lumMod val="20000"/>
              <a:lumOff val="80000"/>
              <a:alpha val="25000"/>
            </a:schemeClr>
          </a:solidFill>
          <a:ln w="3175">
            <a:solidFill>
              <a:schemeClr val="tx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a:gradFill>
                <a:gsLst>
                  <a:gs pos="0">
                    <a:srgbClr val="FFFFFF"/>
                  </a:gs>
                  <a:gs pos="100000">
                    <a:srgbClr val="FFFFFF"/>
                  </a:gs>
                </a:gsLst>
                <a:lin ang="5400000" scaled="0"/>
              </a:gradFill>
              <a:ea typeface="Segoe UI" pitchFamily="34" charset="0"/>
              <a:cs typeface="Segoe UI" pitchFamily="34" charset="0"/>
            </a:endParaRPr>
          </a:p>
        </p:txBody>
      </p:sp>
      <p:sp>
        <p:nvSpPr>
          <p:cNvPr id="3" name="Content Placeholder 2"/>
          <p:cNvSpPr>
            <a:spLocks noGrp="1"/>
          </p:cNvSpPr>
          <p:nvPr>
            <p:ph idx="1"/>
          </p:nvPr>
        </p:nvSpPr>
        <p:spPr>
          <a:xfrm>
            <a:off x="228600" y="914399"/>
            <a:ext cx="12314237" cy="5554663"/>
          </a:xfrm>
        </p:spPr>
        <p:txBody>
          <a:bodyPr/>
          <a:lstStyle/>
          <a:p>
            <a:r>
              <a:rPr lang="en-US" sz="1800" dirty="0" smtClean="0">
                <a:solidFill>
                  <a:schemeClr val="accent5">
                    <a:lumMod val="75000"/>
                  </a:schemeClr>
                </a:solidFill>
                <a:latin typeface="Courier New" panose="02070309020205020404" pitchFamily="49" charset="0"/>
                <a:cs typeface="Courier New" panose="02070309020205020404" pitchFamily="49" charset="0"/>
              </a:rPr>
              <a:t>//SourceApp.Page1</a:t>
            </a:r>
          </a:p>
          <a:p>
            <a:r>
              <a:rPr lang="en-US" sz="1800" dirty="0" smtClean="0">
                <a:latin typeface="Courier New" panose="02070309020205020404" pitchFamily="49" charset="0"/>
                <a:cs typeface="Courier New" panose="02070309020205020404" pitchFamily="49" charset="0"/>
              </a:rPr>
              <a:t>public </a:t>
            </a:r>
            <a:r>
              <a:rPr lang="en-US" sz="1800" dirty="0">
                <a:latin typeface="Courier New" panose="02070309020205020404" pitchFamily="49" charset="0"/>
                <a:cs typeface="Courier New" panose="02070309020205020404" pitchFamily="49" charset="0"/>
              </a:rPr>
              <a:t>sealed partial class </a:t>
            </a:r>
            <a:r>
              <a:rPr lang="en-US" sz="1800" dirty="0" smtClean="0">
                <a:latin typeface="Courier New" panose="02070309020205020404" pitchFamily="49" charset="0"/>
                <a:cs typeface="Courier New" panose="02070309020205020404" pitchFamily="49" charset="0"/>
              </a:rPr>
              <a:t>Page1 </a:t>
            </a:r>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Page {</a:t>
            </a:r>
            <a:endParaRPr lang="en-US" sz="1800" dirty="0">
              <a:latin typeface="Courier New" panose="02070309020205020404" pitchFamily="49" charset="0"/>
              <a:cs typeface="Courier New" panose="02070309020205020404" pitchFamily="49" charset="0"/>
            </a:endParaRPr>
          </a:p>
          <a:p>
            <a:r>
              <a:rPr lang="en-US" sz="1800" dirty="0">
                <a:latin typeface="Courier New" panose="02070309020205020404" pitchFamily="49" charset="0"/>
                <a:cs typeface="Courier New" panose="02070309020205020404" pitchFamily="49" charset="0"/>
              </a:rPr>
              <a:t>  public </a:t>
            </a:r>
            <a:r>
              <a:rPr lang="en-US" sz="1800" dirty="0" smtClean="0">
                <a:latin typeface="Courier New" panose="02070309020205020404" pitchFamily="49" charset="0"/>
                <a:cs typeface="Courier New" panose="02070309020205020404" pitchFamily="49" charset="0"/>
              </a:rPr>
              <a:t>Page1() {</a:t>
            </a:r>
            <a:endParaRPr lang="en-US" sz="1800" dirty="0">
              <a:latin typeface="Courier New" panose="02070309020205020404" pitchFamily="49" charset="0"/>
              <a:cs typeface="Courier New" panose="02070309020205020404" pitchFamily="49" charset="0"/>
            </a:endParaRPr>
          </a:p>
          <a:p>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this.InitializeComponent</a:t>
            </a:r>
            <a:r>
              <a:rPr lang="en-US" sz="1800" dirty="0">
                <a:latin typeface="Courier New" panose="02070309020205020404" pitchFamily="49" charset="0"/>
                <a:cs typeface="Courier New" panose="02070309020205020404" pitchFamily="49" charset="0"/>
              </a:rPr>
              <a:t>();</a:t>
            </a:r>
          </a:p>
          <a:p>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RegisterForSharing</a:t>
            </a:r>
            <a:r>
              <a:rPr lang="en-US" sz="1800" dirty="0">
                <a:latin typeface="Courier New" panose="02070309020205020404" pitchFamily="49" charset="0"/>
                <a:cs typeface="Courier New" panose="02070309020205020404" pitchFamily="49" charset="0"/>
              </a:rPr>
              <a:t>();</a:t>
            </a:r>
          </a:p>
          <a:p>
            <a:r>
              <a:rPr lang="en-US" sz="1800" dirty="0">
                <a:latin typeface="Courier New" panose="02070309020205020404" pitchFamily="49" charset="0"/>
                <a:cs typeface="Courier New" panose="02070309020205020404" pitchFamily="49" charset="0"/>
              </a:rPr>
              <a:t>  }</a:t>
            </a:r>
          </a:p>
          <a:p>
            <a:r>
              <a:rPr lang="en-US" sz="1800" dirty="0">
                <a:latin typeface="Courier New" panose="02070309020205020404" pitchFamily="49" charset="0"/>
                <a:cs typeface="Courier New" panose="02070309020205020404" pitchFamily="49" charset="0"/>
              </a:rPr>
              <a:t>  private void </a:t>
            </a:r>
            <a:r>
              <a:rPr lang="en-US" sz="1800" dirty="0" err="1">
                <a:latin typeface="Courier New" panose="02070309020205020404" pitchFamily="49" charset="0"/>
                <a:cs typeface="Courier New" panose="02070309020205020404" pitchFamily="49" charset="0"/>
              </a:rPr>
              <a:t>RegisterForSharing</a:t>
            </a:r>
            <a:r>
              <a:rPr lang="en-US" sz="1800" dirty="0" smtClean="0">
                <a:latin typeface="Courier New" panose="02070309020205020404" pitchFamily="49"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DataTransferManager</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dataTransferManager</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DataTransferManager.GetForCurrentView</a:t>
            </a:r>
            <a:r>
              <a:rPr lang="en-US" sz="1800" dirty="0">
                <a:latin typeface="Courier New" panose="02070309020205020404" pitchFamily="49" charset="0"/>
                <a:cs typeface="Courier New" panose="02070309020205020404" pitchFamily="49" charset="0"/>
              </a:rPr>
              <a:t>();</a:t>
            </a:r>
          </a:p>
          <a:p>
            <a:r>
              <a:rPr lang="en-US" sz="1800" dirty="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dataTransferManager.DataRequested</a:t>
            </a:r>
            <a:r>
              <a:rPr lang="en-US" sz="1800" dirty="0" smtClean="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 new </a:t>
            </a:r>
            <a:r>
              <a:rPr lang="en-US" sz="1800" dirty="0" err="1">
                <a:latin typeface="Courier New" panose="02070309020205020404" pitchFamily="49" charset="0"/>
                <a:cs typeface="Courier New" panose="02070309020205020404" pitchFamily="49" charset="0"/>
              </a:rPr>
              <a:t>TypedEventHandler</a:t>
            </a:r>
            <a:r>
              <a:rPr lang="en-US" sz="1800" dirty="0">
                <a:latin typeface="Courier New" panose="02070309020205020404" pitchFamily="49" charset="0"/>
                <a:cs typeface="Courier New" panose="02070309020205020404" pitchFamily="49" charset="0"/>
              </a:rPr>
              <a:t>&lt;</a:t>
            </a:r>
            <a:r>
              <a:rPr lang="en-US" sz="1800" dirty="0" err="1">
                <a:latin typeface="Courier New" panose="02070309020205020404" pitchFamily="49" charset="0"/>
                <a:cs typeface="Courier New" panose="02070309020205020404" pitchFamily="49" charset="0"/>
              </a:rPr>
              <a:t>DataTransferManager</a:t>
            </a:r>
            <a:r>
              <a:rPr lang="en-US" sz="1800" dirty="0">
                <a:latin typeface="Courier New" panose="02070309020205020404" pitchFamily="49" charset="0"/>
                <a:cs typeface="Courier New" panose="02070309020205020404" pitchFamily="49" charset="0"/>
              </a:rPr>
              <a:t>, </a:t>
            </a:r>
          </a:p>
          <a:p>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DataRequestedEventArgs</a:t>
            </a:r>
            <a:r>
              <a:rPr lang="en-US" sz="1800" dirty="0">
                <a:latin typeface="Courier New" panose="02070309020205020404" pitchFamily="49" charset="0"/>
                <a:cs typeface="Courier New" panose="02070309020205020404" pitchFamily="49" charset="0"/>
              </a:rPr>
              <a:t>&gt;(</a:t>
            </a:r>
            <a:r>
              <a:rPr lang="en-US" sz="1800" dirty="0" err="1">
                <a:latin typeface="Courier New" panose="02070309020205020404" pitchFamily="49" charset="0"/>
                <a:cs typeface="Courier New" panose="02070309020205020404" pitchFamily="49" charset="0"/>
              </a:rPr>
              <a:t>this.DataRequested</a:t>
            </a:r>
            <a:r>
              <a:rPr lang="en-US" sz="1800" dirty="0">
                <a:latin typeface="Courier New" panose="02070309020205020404" pitchFamily="49" charset="0"/>
                <a:cs typeface="Courier New" panose="02070309020205020404" pitchFamily="49" charset="0"/>
              </a:rPr>
              <a:t>);</a:t>
            </a:r>
          </a:p>
          <a:p>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a:t>
            </a:r>
          </a:p>
          <a:p>
            <a:r>
              <a:rPr lang="en-US" sz="1800" dirty="0" smtClean="0">
                <a:latin typeface="Courier New" panose="02070309020205020404" pitchFamily="49" charset="0"/>
                <a:cs typeface="Courier New" panose="02070309020205020404" pitchFamily="49" charset="0"/>
              </a:rPr>
              <a:t>  private void </a:t>
            </a:r>
            <a:r>
              <a:rPr lang="en-US" sz="1800" dirty="0" err="1" smtClean="0">
                <a:latin typeface="Courier New" panose="02070309020205020404" pitchFamily="49" charset="0"/>
                <a:cs typeface="Courier New" panose="02070309020205020404" pitchFamily="49" charset="0"/>
              </a:rPr>
              <a:t>DataRequested</a:t>
            </a:r>
            <a:r>
              <a:rPr lang="en-US" sz="1800" dirty="0" smtClean="0">
                <a:latin typeface="Courier New" panose="02070309020205020404" pitchFamily="49" charset="0"/>
                <a:cs typeface="Courier New" panose="02070309020205020404" pitchFamily="49" charset="0"/>
              </a:rPr>
              <a:t>(</a:t>
            </a:r>
            <a:r>
              <a:rPr lang="en-US" sz="1800" dirty="0" err="1" smtClean="0">
                <a:latin typeface="Courier New" panose="02070309020205020404" pitchFamily="49" charset="0"/>
                <a:cs typeface="Courier New" panose="02070309020205020404" pitchFamily="49" charset="0"/>
              </a:rPr>
              <a:t>DataTransferManager</a:t>
            </a:r>
            <a:r>
              <a:rPr lang="en-US" sz="1800" dirty="0" smtClean="0">
                <a:latin typeface="Courier New" panose="02070309020205020404" pitchFamily="49" charset="0"/>
                <a:cs typeface="Courier New" panose="02070309020205020404" pitchFamily="49" charset="0"/>
              </a:rPr>
              <a:t> sender, </a:t>
            </a:r>
            <a:r>
              <a:rPr lang="en-US" sz="1800" dirty="0" err="1" smtClean="0">
                <a:latin typeface="Courier New" panose="02070309020205020404" pitchFamily="49" charset="0"/>
                <a:cs typeface="Courier New" panose="02070309020205020404" pitchFamily="49" charset="0"/>
              </a:rPr>
              <a:t>DataRequestedEventArgs</a:t>
            </a:r>
            <a:r>
              <a:rPr lang="en-US" sz="1800" dirty="0" smtClean="0">
                <a:latin typeface="Courier New" panose="02070309020205020404" pitchFamily="49" charset="0"/>
                <a:cs typeface="Courier New" panose="02070309020205020404" pitchFamily="49" charset="0"/>
              </a:rPr>
              <a:t> e) {</a:t>
            </a:r>
          </a:p>
          <a:p>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DataRequest</a:t>
            </a:r>
            <a:r>
              <a:rPr lang="en-US" sz="1800" dirty="0" smtClean="0">
                <a:latin typeface="Courier New" panose="02070309020205020404" pitchFamily="49" charset="0"/>
                <a:cs typeface="Courier New" panose="02070309020205020404" pitchFamily="49" charset="0"/>
              </a:rPr>
              <a:t> request = </a:t>
            </a:r>
            <a:r>
              <a:rPr lang="en-US" sz="1800" dirty="0" err="1" smtClean="0">
                <a:latin typeface="Courier New" panose="02070309020205020404" pitchFamily="49" charset="0"/>
                <a:cs typeface="Courier New" panose="02070309020205020404" pitchFamily="49" charset="0"/>
              </a:rPr>
              <a:t>e.Request</a:t>
            </a:r>
            <a:r>
              <a:rPr lang="en-US" sz="1800" dirty="0" smtClean="0">
                <a:latin typeface="Courier New" panose="02070309020205020404" pitchFamily="49" charset="0"/>
                <a:cs typeface="Courier New" panose="02070309020205020404" pitchFamily="49" charset="0"/>
              </a:rPr>
              <a:t>;</a:t>
            </a:r>
          </a:p>
          <a:p>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request.Data.Properties.Title</a:t>
            </a:r>
            <a:r>
              <a:rPr lang="en-US" sz="1800" dirty="0" smtClean="0">
                <a:latin typeface="Courier New" panose="02070309020205020404" pitchFamily="49" charset="0"/>
                <a:cs typeface="Courier New" panose="02070309020205020404" pitchFamily="49" charset="0"/>
              </a:rPr>
              <a:t> = "Sharing text from Source App";</a:t>
            </a:r>
          </a:p>
          <a:p>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request.Data.Properties.Description</a:t>
            </a:r>
            <a:r>
              <a:rPr lang="en-US" sz="1800" dirty="0" smtClean="0">
                <a:latin typeface="Courier New" panose="02070309020205020404" pitchFamily="49" charset="0"/>
                <a:cs typeface="Courier New" panose="02070309020205020404" pitchFamily="49" charset="0"/>
              </a:rPr>
              <a:t> = "Demo of sharing contract";</a:t>
            </a:r>
          </a:p>
          <a:p>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request.Data.SetText</a:t>
            </a:r>
            <a:r>
              <a:rPr lang="en-US" sz="1800" dirty="0" smtClean="0">
                <a:latin typeface="Courier New" panose="02070309020205020404" pitchFamily="49" charset="0"/>
                <a:cs typeface="Courier New" panose="02070309020205020404" pitchFamily="49" charset="0"/>
              </a:rPr>
              <a:t>(</a:t>
            </a:r>
            <a:r>
              <a:rPr lang="en-US" sz="1800" dirty="0" err="1" smtClean="0">
                <a:latin typeface="Courier New" panose="02070309020205020404" pitchFamily="49" charset="0"/>
                <a:cs typeface="Courier New" panose="02070309020205020404" pitchFamily="49" charset="0"/>
              </a:rPr>
              <a:t>textBox.Text</a:t>
            </a:r>
            <a:r>
              <a:rPr lang="en-US" sz="1800" dirty="0" smtClean="0">
                <a:latin typeface="Courier New" panose="02070309020205020404" pitchFamily="49" charset="0"/>
                <a:cs typeface="Courier New" panose="02070309020205020404" pitchFamily="49" charset="0"/>
              </a:rPr>
              <a:t>);</a:t>
            </a:r>
          </a:p>
          <a:p>
            <a:r>
              <a:rPr lang="en-US" sz="1800" dirty="0" smtClean="0">
                <a:latin typeface="Courier New" panose="02070309020205020404" pitchFamily="49" charset="0"/>
                <a:cs typeface="Courier New" panose="02070309020205020404" pitchFamily="49" charset="0"/>
              </a:rPr>
              <a:t>  }</a:t>
            </a:r>
          </a:p>
          <a:p>
            <a:r>
              <a:rPr lang="en-US" sz="1800" dirty="0" smtClean="0">
                <a:latin typeface="Courier New" panose="02070309020205020404" pitchFamily="49" charset="0"/>
                <a:cs typeface="Courier New" panose="02070309020205020404" pitchFamily="49" charset="0"/>
              </a:rPr>
              <a:t>}</a:t>
            </a:r>
            <a:endParaRPr lang="en-US" sz="1800" dirty="0">
              <a:effectLst/>
              <a:latin typeface="Courier New" panose="02070309020205020404" pitchFamily="49" charset="0"/>
              <a:cs typeface="Courier New" panose="02070309020205020404" pitchFamily="49" charset="0"/>
            </a:endParaRPr>
          </a:p>
        </p:txBody>
      </p:sp>
      <p:sp>
        <p:nvSpPr>
          <p:cNvPr id="2" name="Title 1"/>
          <p:cNvSpPr>
            <a:spLocks noGrp="1"/>
          </p:cNvSpPr>
          <p:nvPr>
            <p:ph type="title"/>
          </p:nvPr>
        </p:nvSpPr>
        <p:spPr>
          <a:xfrm>
            <a:off x="274637" y="9199"/>
            <a:ext cx="11887199" cy="912813"/>
          </a:xfrm>
        </p:spPr>
        <p:txBody>
          <a:bodyPr/>
          <a:lstStyle/>
          <a:p>
            <a:r>
              <a:rPr lang="en-US" dirty="0" smtClean="0"/>
              <a:t>Windows 8 – sharing data with other apps</a:t>
            </a:r>
            <a:endParaRPr lang="en-US" dirty="0"/>
          </a:p>
        </p:txBody>
      </p:sp>
    </p:spTree>
    <p:extLst>
      <p:ext uri="{BB962C8B-B14F-4D97-AF65-F5344CB8AC3E}">
        <p14:creationId xmlns:p14="http://schemas.microsoft.com/office/powerpoint/2010/main" val="34461425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9201"/>
            <a:ext cx="11887199" cy="912813"/>
          </a:xfrm>
        </p:spPr>
        <p:txBody>
          <a:bodyPr/>
          <a:lstStyle/>
          <a:p>
            <a:r>
              <a:rPr lang="en-US" dirty="0" smtClean="0"/>
              <a:t>Windows 8 – receive data from other apps</a:t>
            </a:r>
            <a:endParaRPr lang="en-US" dirty="0"/>
          </a:p>
        </p:txBody>
      </p:sp>
      <p:sp>
        <p:nvSpPr>
          <p:cNvPr id="3" name="Content Placeholder 2"/>
          <p:cNvSpPr>
            <a:spLocks noGrp="1"/>
          </p:cNvSpPr>
          <p:nvPr>
            <p:ph idx="1"/>
          </p:nvPr>
        </p:nvSpPr>
        <p:spPr>
          <a:xfrm>
            <a:off x="286464" y="908363"/>
            <a:ext cx="11875374" cy="5892443"/>
          </a:xfrm>
        </p:spPr>
        <p:txBody>
          <a:bodyPr/>
          <a:lstStyle/>
          <a:p>
            <a:r>
              <a:rPr lang="en-US" sz="1800" dirty="0" smtClean="0">
                <a:solidFill>
                  <a:schemeClr val="accent5">
                    <a:lumMod val="75000"/>
                  </a:schemeClr>
                </a:solidFill>
                <a:latin typeface="Courier New" panose="02070309020205020404" pitchFamily="49" charset="0"/>
                <a:cs typeface="Courier New" panose="02070309020205020404" pitchFamily="49" charset="0"/>
              </a:rPr>
              <a:t>//</a:t>
            </a:r>
            <a:r>
              <a:rPr lang="en-US" sz="1800" dirty="0" err="1" smtClean="0">
                <a:solidFill>
                  <a:schemeClr val="accent5">
                    <a:lumMod val="75000"/>
                  </a:schemeClr>
                </a:solidFill>
                <a:latin typeface="Courier New" panose="02070309020205020404" pitchFamily="49" charset="0"/>
                <a:cs typeface="Courier New" panose="02070309020205020404" pitchFamily="49" charset="0"/>
              </a:rPr>
              <a:t>TargetApp</a:t>
            </a:r>
            <a:r>
              <a:rPr lang="en-US" sz="1800" dirty="0" smtClean="0">
                <a:solidFill>
                  <a:schemeClr val="accent5">
                    <a:lumMod val="75000"/>
                  </a:schemeClr>
                </a:solidFill>
                <a:latin typeface="Courier New" panose="02070309020205020404" pitchFamily="49" charset="0"/>
                <a:cs typeface="Courier New" panose="02070309020205020404" pitchFamily="49" charset="0"/>
              </a:rPr>
              <a:t>: </a:t>
            </a:r>
            <a:r>
              <a:rPr lang="en-US" sz="1800" dirty="0">
                <a:solidFill>
                  <a:schemeClr val="accent5">
                    <a:lumMod val="75000"/>
                  </a:schemeClr>
                </a:solidFill>
                <a:latin typeface="Courier New" panose="02070309020205020404" pitchFamily="49" charset="0"/>
                <a:cs typeface="Courier New" panose="02070309020205020404" pitchFamily="49" charset="0"/>
              </a:rPr>
              <a:t>App class overrides </a:t>
            </a:r>
            <a:r>
              <a:rPr lang="en-US" sz="1800" dirty="0" err="1">
                <a:solidFill>
                  <a:schemeClr val="accent5">
                    <a:lumMod val="75000"/>
                  </a:schemeClr>
                </a:solidFill>
                <a:latin typeface="Courier New" panose="02070309020205020404" pitchFamily="49" charset="0"/>
                <a:cs typeface="Courier New" panose="02070309020205020404" pitchFamily="49" charset="0"/>
              </a:rPr>
              <a:t>OnShareTargetActivated</a:t>
            </a:r>
            <a:r>
              <a:rPr lang="en-US" sz="1800" dirty="0">
                <a:solidFill>
                  <a:schemeClr val="accent5">
                    <a:lumMod val="75000"/>
                  </a:schemeClr>
                </a:solidFill>
                <a:latin typeface="Courier New" panose="02070309020205020404" pitchFamily="49" charset="0"/>
                <a:cs typeface="Courier New" panose="02070309020205020404" pitchFamily="49" charset="0"/>
              </a:rPr>
              <a:t> to display the sharing page</a:t>
            </a:r>
          </a:p>
          <a:p>
            <a:r>
              <a:rPr lang="en-US" sz="1800" dirty="0" smtClean="0">
                <a:latin typeface="Courier New" panose="02070309020205020404" pitchFamily="49" charset="0"/>
                <a:cs typeface="Courier New" panose="02070309020205020404" pitchFamily="49" charset="0"/>
              </a:rPr>
              <a:t>sealed </a:t>
            </a:r>
            <a:r>
              <a:rPr lang="en-US" sz="1800" dirty="0">
                <a:latin typeface="Courier New" panose="02070309020205020404" pitchFamily="49" charset="0"/>
                <a:cs typeface="Courier New" panose="02070309020205020404" pitchFamily="49" charset="0"/>
              </a:rPr>
              <a:t>partial class </a:t>
            </a:r>
            <a:r>
              <a:rPr lang="en-US" sz="1800" dirty="0" err="1" smtClean="0">
                <a:latin typeface="Courier New" panose="02070309020205020404" pitchFamily="49" charset="0"/>
                <a:cs typeface="Courier New" panose="02070309020205020404" pitchFamily="49" charset="0"/>
              </a:rPr>
              <a:t>TargetApp</a:t>
            </a:r>
            <a:r>
              <a:rPr lang="en-US" sz="1800" dirty="0" smtClean="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Application {</a:t>
            </a:r>
            <a:endParaRPr lang="en-US" sz="1800" dirty="0">
              <a:latin typeface="Courier New" panose="02070309020205020404" pitchFamily="49" charset="0"/>
              <a:cs typeface="Courier New" panose="02070309020205020404" pitchFamily="49" charset="0"/>
            </a:endParaRPr>
          </a:p>
          <a:p>
            <a:r>
              <a:rPr lang="en-US" sz="1800" dirty="0" smtClean="0">
                <a:latin typeface="Courier New" panose="02070309020205020404" pitchFamily="49" charset="0"/>
                <a:cs typeface="Courier New" panose="02070309020205020404" pitchFamily="49" charset="0"/>
              </a:rPr>
              <a:t>  protected </a:t>
            </a:r>
            <a:r>
              <a:rPr lang="en-US" sz="1800" dirty="0">
                <a:latin typeface="Courier New" panose="02070309020205020404" pitchFamily="49" charset="0"/>
                <a:cs typeface="Courier New" panose="02070309020205020404" pitchFamily="49" charset="0"/>
              </a:rPr>
              <a:t>override void </a:t>
            </a:r>
            <a:r>
              <a:rPr lang="en-US" sz="1800" dirty="0" err="1">
                <a:latin typeface="Courier New" panose="02070309020205020404" pitchFamily="49" charset="0"/>
                <a:cs typeface="Courier New" panose="02070309020205020404" pitchFamily="49" charset="0"/>
              </a:rPr>
              <a:t>OnShareTargetActivated</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ShareTargetActivatedEventArgs</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args</a:t>
            </a:r>
            <a:r>
              <a:rPr lang="en-US" sz="1800" dirty="0" smtClean="0">
                <a:latin typeface="Courier New" panose="02070309020205020404" pitchFamily="49" charset="0"/>
                <a:cs typeface="Courier New" panose="02070309020205020404" pitchFamily="49" charset="0"/>
              </a:rPr>
              <a:t>)   </a:t>
            </a:r>
          </a:p>
          <a:p>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 {</a:t>
            </a:r>
            <a:endParaRPr lang="en-US" sz="1800" dirty="0">
              <a:latin typeface="Courier New" panose="02070309020205020404" pitchFamily="49" charset="0"/>
              <a:cs typeface="Courier New" panose="02070309020205020404" pitchFamily="49" charset="0"/>
            </a:endParaRPr>
          </a:p>
          <a:p>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ShareTargetPage1 </a:t>
            </a:r>
            <a:r>
              <a:rPr lang="en-US" sz="1800" dirty="0" err="1" smtClean="0">
                <a:latin typeface="Courier New" panose="02070309020205020404" pitchFamily="49" charset="0"/>
                <a:cs typeface="Courier New" panose="02070309020205020404" pitchFamily="49" charset="0"/>
              </a:rPr>
              <a:t>shareTargetPage</a:t>
            </a:r>
            <a:r>
              <a:rPr lang="en-US" sz="1800" dirty="0" smtClean="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 new </a:t>
            </a:r>
            <a:r>
              <a:rPr lang="en-US" sz="1800" dirty="0" smtClean="0">
                <a:latin typeface="Courier New" panose="02070309020205020404" pitchFamily="49" charset="0"/>
                <a:cs typeface="Courier New" panose="02070309020205020404" pitchFamily="49" charset="0"/>
              </a:rPr>
              <a:t>ShareTargetPage1();</a:t>
            </a:r>
            <a:endParaRPr lang="en-US" sz="1800" dirty="0">
              <a:latin typeface="Courier New" panose="02070309020205020404" pitchFamily="49" charset="0"/>
              <a:cs typeface="Courier New" panose="02070309020205020404" pitchFamily="49" charset="0"/>
            </a:endParaRPr>
          </a:p>
          <a:p>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shareTargetPage.ActivatePage</a:t>
            </a:r>
            <a:r>
              <a:rPr lang="en-US" sz="1800" dirty="0" smtClean="0">
                <a:latin typeface="Courier New" panose="02070309020205020404" pitchFamily="49" charset="0"/>
                <a:cs typeface="Courier New" panose="02070309020205020404" pitchFamily="49" charset="0"/>
              </a:rPr>
              <a:t>(</a:t>
            </a:r>
            <a:r>
              <a:rPr lang="en-US" sz="1800" dirty="0" err="1" smtClean="0">
                <a:latin typeface="Courier New" panose="02070309020205020404" pitchFamily="49" charset="0"/>
                <a:cs typeface="Courier New" panose="02070309020205020404" pitchFamily="49" charset="0"/>
              </a:rPr>
              <a:t>args</a:t>
            </a:r>
            <a:r>
              <a:rPr lang="en-US" sz="1800" dirty="0" smtClean="0">
                <a:latin typeface="Courier New" panose="02070309020205020404" pitchFamily="49" charset="0"/>
                <a:cs typeface="Courier New" panose="02070309020205020404" pitchFamily="49" charset="0"/>
              </a:rPr>
              <a:t>);</a:t>
            </a:r>
          </a:p>
          <a:p>
            <a:r>
              <a:rPr lang="en-US" sz="1800" dirty="0" smtClean="0">
                <a:latin typeface="Courier New" panose="02070309020205020404" pitchFamily="49" charset="0"/>
                <a:cs typeface="Courier New" panose="02070309020205020404" pitchFamily="49" charset="0"/>
              </a:rPr>
              <a:t>  }</a:t>
            </a:r>
          </a:p>
          <a:p>
            <a:r>
              <a:rPr lang="en-US" sz="1800" dirty="0" smtClean="0">
                <a:latin typeface="Courier New" panose="02070309020205020404" pitchFamily="49" charset="0"/>
                <a:cs typeface="Courier New" panose="02070309020205020404" pitchFamily="49" charset="0"/>
              </a:rPr>
              <a:t>}</a:t>
            </a:r>
          </a:p>
          <a:p>
            <a:r>
              <a:rPr lang="en-US" sz="1800" dirty="0" smtClean="0">
                <a:solidFill>
                  <a:schemeClr val="accent5">
                    <a:lumMod val="75000"/>
                  </a:schemeClr>
                </a:solidFill>
                <a:latin typeface="Courier New" panose="02070309020205020404" pitchFamily="49" charset="0"/>
                <a:cs typeface="Courier New" panose="02070309020205020404" pitchFamily="49" charset="0"/>
              </a:rPr>
              <a:t>//TargetApp.ShareTargetPage1 receives shared text</a:t>
            </a:r>
          </a:p>
          <a:p>
            <a:r>
              <a:rPr lang="en-US" sz="1800" dirty="0" smtClean="0">
                <a:latin typeface="Courier New" panose="02070309020205020404" pitchFamily="49" charset="0"/>
                <a:cs typeface="Courier New" panose="02070309020205020404" pitchFamily="49" charset="0"/>
              </a:rPr>
              <a:t>public sealed partial </a:t>
            </a:r>
            <a:r>
              <a:rPr lang="en-US" sz="1800" dirty="0">
                <a:latin typeface="Courier New" panose="02070309020205020404" pitchFamily="49" charset="0"/>
                <a:cs typeface="Courier New" panose="02070309020205020404" pitchFamily="49" charset="0"/>
              </a:rPr>
              <a:t>class ShareTargetPage1 </a:t>
            </a:r>
            <a:r>
              <a:rPr lang="en-US" sz="1800" dirty="0" smtClean="0">
                <a:latin typeface="Courier New" panose="02070309020205020404" pitchFamily="49" charset="0"/>
                <a:cs typeface="Courier New" panose="02070309020205020404" pitchFamily="49" charset="0"/>
              </a:rPr>
              <a:t>: Page {</a:t>
            </a:r>
          </a:p>
          <a:p>
            <a:r>
              <a:rPr lang="en-US" sz="1800" dirty="0" smtClean="0">
                <a:latin typeface="Courier New" panose="02070309020205020404" pitchFamily="49" charset="0"/>
                <a:cs typeface="Courier New" panose="02070309020205020404" pitchFamily="49" charset="0"/>
              </a:rPr>
              <a:t>  public </a:t>
            </a:r>
            <a:r>
              <a:rPr lang="en-US" sz="1800" dirty="0" err="1" smtClean="0">
                <a:latin typeface="Courier New" panose="02070309020205020404" pitchFamily="49" charset="0"/>
                <a:cs typeface="Courier New" panose="02070309020205020404" pitchFamily="49" charset="0"/>
              </a:rPr>
              <a:t>async</a:t>
            </a:r>
            <a:r>
              <a:rPr lang="en-US" sz="1800" dirty="0" smtClean="0">
                <a:latin typeface="Courier New" panose="02070309020205020404" pitchFamily="49" charset="0"/>
                <a:cs typeface="Courier New" panose="02070309020205020404" pitchFamily="49" charset="0"/>
              </a:rPr>
              <a:t> void </a:t>
            </a:r>
            <a:r>
              <a:rPr lang="en-US" sz="1800" dirty="0" err="1" smtClean="0">
                <a:latin typeface="Courier New" panose="02070309020205020404" pitchFamily="49" charset="0"/>
                <a:cs typeface="Courier New" panose="02070309020205020404" pitchFamily="49" charset="0"/>
              </a:rPr>
              <a:t>ActivatePage</a:t>
            </a:r>
            <a:r>
              <a:rPr lang="en-US" sz="1800" dirty="0" smtClean="0">
                <a:latin typeface="Courier New" panose="02070309020205020404" pitchFamily="49" charset="0"/>
                <a:cs typeface="Courier New" panose="02070309020205020404" pitchFamily="49" charset="0"/>
              </a:rPr>
              <a:t>(</a:t>
            </a:r>
            <a:r>
              <a:rPr lang="en-US" sz="1800" dirty="0" err="1" smtClean="0">
                <a:latin typeface="Courier New" panose="02070309020205020404" pitchFamily="49" charset="0"/>
                <a:cs typeface="Courier New" panose="02070309020205020404" pitchFamily="49" charset="0"/>
              </a:rPr>
              <a:t>ShareTargetActivatedEventArgs</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args</a:t>
            </a:r>
            <a:r>
              <a:rPr lang="en-US" sz="1800" dirty="0" smtClean="0">
                <a:latin typeface="Courier New" panose="02070309020205020404" pitchFamily="49" charset="0"/>
                <a:cs typeface="Courier New" panose="02070309020205020404" pitchFamily="49" charset="0"/>
              </a:rPr>
              <a:t>)</a:t>
            </a:r>
          </a:p>
          <a:p>
            <a:r>
              <a:rPr lang="en-US" sz="1800" dirty="0" smtClean="0">
                <a:latin typeface="Courier New" panose="02070309020205020404" pitchFamily="49" charset="0"/>
                <a:cs typeface="Courier New" panose="02070309020205020404" pitchFamily="49" charset="0"/>
              </a:rPr>
              <a:t>  {</a:t>
            </a:r>
          </a:p>
          <a:p>
            <a:r>
              <a:rPr lang="en-US" sz="1800" dirty="0" smtClean="0">
                <a:latin typeface="Courier New" panose="02070309020205020404" pitchFamily="49" charset="0"/>
                <a:cs typeface="Courier New" panose="02070309020205020404" pitchFamily="49" charset="0"/>
              </a:rPr>
              <a:t>    string data = await </a:t>
            </a:r>
            <a:r>
              <a:rPr lang="en-US" sz="1800" dirty="0" err="1" smtClean="0">
                <a:latin typeface="Courier New" panose="02070309020205020404" pitchFamily="49" charset="0"/>
                <a:cs typeface="Courier New" panose="02070309020205020404" pitchFamily="49" charset="0"/>
              </a:rPr>
              <a:t>args.shareOperation.Data.GetTextAsync</a:t>
            </a:r>
            <a:r>
              <a:rPr lang="en-US" sz="1800" dirty="0" smtClean="0">
                <a:latin typeface="Courier New" panose="02070309020205020404" pitchFamily="49" charset="0"/>
                <a:cs typeface="Courier New" panose="02070309020205020404" pitchFamily="49" charset="0"/>
              </a:rPr>
              <a:t>();</a:t>
            </a:r>
          </a:p>
          <a:p>
            <a:r>
              <a:rPr lang="en-US" sz="1800" dirty="0" smtClean="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Window.Current.Content</a:t>
            </a:r>
            <a:r>
              <a:rPr lang="en-US" sz="1800" dirty="0">
                <a:latin typeface="Courier New" panose="02070309020205020404" pitchFamily="49" charset="0"/>
                <a:cs typeface="Courier New" panose="02070309020205020404" pitchFamily="49" charset="0"/>
              </a:rPr>
              <a:t> = this;</a:t>
            </a:r>
          </a:p>
          <a:p>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Window.Current.Activate</a:t>
            </a:r>
            <a:r>
              <a:rPr lang="en-US" sz="1800" dirty="0">
                <a:latin typeface="Courier New" panose="02070309020205020404" pitchFamily="49" charset="0"/>
                <a:cs typeface="Courier New" panose="02070309020205020404" pitchFamily="49" charset="0"/>
              </a:rPr>
              <a:t>();</a:t>
            </a:r>
          </a:p>
          <a:p>
            <a:r>
              <a:rPr lang="en-US" sz="1800" dirty="0">
                <a:latin typeface="Courier New" panose="02070309020205020404" pitchFamily="49" charset="0"/>
                <a:cs typeface="Courier New" panose="02070309020205020404" pitchFamily="49" charset="0"/>
              </a:rPr>
              <a:t>    await </a:t>
            </a:r>
            <a:r>
              <a:rPr lang="en-US" sz="1800" dirty="0" err="1">
                <a:latin typeface="Courier New" panose="02070309020205020404" pitchFamily="49" charset="0"/>
                <a:cs typeface="Courier New" panose="02070309020205020404" pitchFamily="49" charset="0"/>
              </a:rPr>
              <a:t>Dispatcher.RunAsync</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CoreDispatcherPriority.Normal</a:t>
            </a:r>
            <a:r>
              <a:rPr lang="en-US" sz="1800" dirty="0">
                <a:latin typeface="Courier New" panose="02070309020205020404" pitchFamily="49" charset="0"/>
                <a:cs typeface="Courier New" panose="02070309020205020404" pitchFamily="49" charset="0"/>
              </a:rPr>
              <a:t>, () </a:t>
            </a:r>
            <a:r>
              <a:rPr lang="en-US" sz="1800" dirty="0" smtClean="0">
                <a:latin typeface="Courier New" panose="02070309020205020404" pitchFamily="49" charset="0"/>
                <a:cs typeface="Courier New" panose="02070309020205020404" pitchFamily="49" charset="0"/>
              </a:rPr>
              <a:t>=&gt; </a:t>
            </a:r>
          </a:p>
          <a:p>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                                { </a:t>
            </a:r>
            <a:r>
              <a:rPr lang="en-US" sz="1800" dirty="0" err="1" smtClean="0">
                <a:latin typeface="Courier New" panose="02070309020205020404" pitchFamily="49" charset="0"/>
                <a:cs typeface="Courier New" panose="02070309020205020404" pitchFamily="49" charset="0"/>
              </a:rPr>
              <a:t>this.tbShareResult.Text</a:t>
            </a:r>
            <a:r>
              <a:rPr lang="en-US" sz="1800" dirty="0" smtClean="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data;});</a:t>
            </a:r>
            <a:endParaRPr lang="en-US" sz="1800" dirty="0">
              <a:latin typeface="Courier New" panose="02070309020205020404" pitchFamily="49" charset="0"/>
              <a:cs typeface="Courier New" panose="02070309020205020404" pitchFamily="49" charset="0"/>
            </a:endParaRPr>
          </a:p>
          <a:p>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a:t>
            </a:r>
            <a:endParaRPr lang="en-US" sz="1800" dirty="0">
              <a:latin typeface="Courier New" panose="02070309020205020404" pitchFamily="49" charset="0"/>
              <a:cs typeface="Courier New" panose="02070309020205020404" pitchFamily="49" charset="0"/>
            </a:endParaRPr>
          </a:p>
          <a:p>
            <a:r>
              <a:rPr lang="en-US" sz="1800" dirty="0">
                <a:latin typeface="Courier New" panose="02070309020205020404" pitchFamily="49" charset="0"/>
                <a:cs typeface="Courier New" panose="02070309020205020404" pitchFamily="49" charset="0"/>
              </a:rPr>
              <a:t>}</a:t>
            </a:r>
          </a:p>
          <a:p>
            <a:endParaRPr lang="en-US" sz="4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562626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Store – app </a:t>
            </a:r>
            <a:r>
              <a:rPr lang="en-US" dirty="0"/>
              <a:t>p</a:t>
            </a:r>
            <a:r>
              <a:rPr lang="en-US" dirty="0" smtClean="0"/>
              <a:t>ublication </a:t>
            </a:r>
            <a:r>
              <a:rPr lang="en-US" dirty="0"/>
              <a:t>p</a:t>
            </a:r>
            <a:r>
              <a:rPr lang="en-US" dirty="0" smtClean="0"/>
              <a:t>rocess</a:t>
            </a:r>
            <a:endParaRPr lang="en-US" dirty="0"/>
          </a:p>
        </p:txBody>
      </p:sp>
      <p:sp>
        <p:nvSpPr>
          <p:cNvPr id="3" name="Rectangle 2"/>
          <p:cNvSpPr/>
          <p:nvPr/>
        </p:nvSpPr>
        <p:spPr>
          <a:xfrm>
            <a:off x="1315323" y="1667703"/>
            <a:ext cx="3471808" cy="796134"/>
          </a:xfrm>
          <a:prstGeom prst="rect">
            <a:avLst/>
          </a:prstGeom>
          <a:solidFill>
            <a:srgbClr val="00BC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FFFFFF"/>
                </a:solidFill>
              </a:rPr>
              <a:t>Acquire Microsoft Account</a:t>
            </a:r>
            <a:endParaRPr lang="en-US" sz="2400">
              <a:solidFill>
                <a:srgbClr val="FFFFFF"/>
              </a:solidFill>
            </a:endParaRPr>
          </a:p>
        </p:txBody>
      </p:sp>
      <p:sp>
        <p:nvSpPr>
          <p:cNvPr id="4" name="Rectangle 3"/>
          <p:cNvSpPr/>
          <p:nvPr/>
        </p:nvSpPr>
        <p:spPr>
          <a:xfrm>
            <a:off x="1315323" y="2618532"/>
            <a:ext cx="3471808" cy="796134"/>
          </a:xfrm>
          <a:prstGeom prst="rect">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FFFFFF"/>
                </a:solidFill>
              </a:rPr>
              <a:t>Register for Windows Store</a:t>
            </a:r>
            <a:endParaRPr lang="en-US" sz="2400">
              <a:solidFill>
                <a:srgbClr val="FFFFFF"/>
              </a:solidFill>
            </a:endParaRPr>
          </a:p>
        </p:txBody>
      </p:sp>
      <p:sp>
        <p:nvSpPr>
          <p:cNvPr id="5" name="Rectangle 4"/>
          <p:cNvSpPr/>
          <p:nvPr/>
        </p:nvSpPr>
        <p:spPr>
          <a:xfrm>
            <a:off x="1315323" y="3583597"/>
            <a:ext cx="3471808" cy="796134"/>
          </a:xfrm>
          <a:prstGeom prst="rect">
            <a:avLst/>
          </a:prstGeom>
          <a:solidFill>
            <a:srgbClr val="9696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FFFFFF"/>
                </a:solidFill>
              </a:rPr>
              <a:t>Reserve the App Name</a:t>
            </a:r>
            <a:endParaRPr lang="en-US" sz="2400">
              <a:solidFill>
                <a:srgbClr val="FFFFFF"/>
              </a:solidFill>
            </a:endParaRPr>
          </a:p>
        </p:txBody>
      </p:sp>
      <p:sp>
        <p:nvSpPr>
          <p:cNvPr id="6" name="Rectangle 5"/>
          <p:cNvSpPr/>
          <p:nvPr/>
        </p:nvSpPr>
        <p:spPr>
          <a:xfrm>
            <a:off x="1315323" y="4539057"/>
            <a:ext cx="3471808" cy="79613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0000"/>
                </a:solidFill>
              </a:rPr>
              <a:t>Implement the App</a:t>
            </a:r>
            <a:endParaRPr lang="en-US" sz="2400">
              <a:solidFill>
                <a:srgbClr val="000000"/>
              </a:solidFill>
            </a:endParaRPr>
          </a:p>
        </p:txBody>
      </p:sp>
      <p:sp>
        <p:nvSpPr>
          <p:cNvPr id="7" name="Rectangle 6"/>
          <p:cNvSpPr/>
          <p:nvPr/>
        </p:nvSpPr>
        <p:spPr>
          <a:xfrm>
            <a:off x="5989637" y="1667704"/>
            <a:ext cx="2328808" cy="950828"/>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Package and Submit the App to the Store</a:t>
            </a:r>
            <a:endParaRPr lang="en-US" sz="2000">
              <a:solidFill>
                <a:srgbClr val="000000"/>
              </a:solidFill>
            </a:endParaRPr>
          </a:p>
        </p:txBody>
      </p:sp>
      <p:cxnSp>
        <p:nvCxnSpPr>
          <p:cNvPr id="8" name="Elbow Connector 7"/>
          <p:cNvCxnSpPr/>
          <p:nvPr/>
        </p:nvCxnSpPr>
        <p:spPr>
          <a:xfrm rot="10800000" flipV="1">
            <a:off x="1309749" y="2065769"/>
            <a:ext cx="12700" cy="950829"/>
          </a:xfrm>
          <a:prstGeom prst="bentConnector3">
            <a:avLst>
              <a:gd name="adj1" fmla="val 180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6" idx="3"/>
            <a:endCxn id="7" idx="1"/>
          </p:cNvCxnSpPr>
          <p:nvPr/>
        </p:nvCxnSpPr>
        <p:spPr>
          <a:xfrm flipV="1">
            <a:off x="4787131" y="2143118"/>
            <a:ext cx="1202506" cy="2794006"/>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7" idx="3"/>
            <a:endCxn id="20" idx="0"/>
          </p:cNvCxnSpPr>
          <p:nvPr/>
        </p:nvCxnSpPr>
        <p:spPr>
          <a:xfrm flipV="1">
            <a:off x="8318445" y="2065769"/>
            <a:ext cx="2203019" cy="77349"/>
          </a:xfrm>
          <a:prstGeom prst="bentConnector4">
            <a:avLst>
              <a:gd name="adj1" fmla="val 17958"/>
              <a:gd name="adj2" fmla="val 910179"/>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9125994" y="3377175"/>
            <a:ext cx="2807240" cy="565489"/>
          </a:xfrm>
          <a:prstGeom prst="rect">
            <a:avLst/>
          </a:prstGeom>
          <a:solidFill>
            <a:schemeClr val="accent6">
              <a:lumMod val="40000"/>
              <a:lumOff val="6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0000"/>
                </a:solidFill>
              </a:rPr>
              <a:t>Review for UX, Crashes, Input Devices, and </a:t>
            </a:r>
            <a:r>
              <a:rPr lang="en-US" err="1" smtClean="0">
                <a:solidFill>
                  <a:srgbClr val="000000"/>
                </a:solidFill>
              </a:rPr>
              <a:t>Perf</a:t>
            </a:r>
            <a:endParaRPr lang="en-US">
              <a:solidFill>
                <a:srgbClr val="000000"/>
              </a:solidFill>
            </a:endParaRPr>
          </a:p>
        </p:txBody>
      </p:sp>
      <p:sp>
        <p:nvSpPr>
          <p:cNvPr id="20" name="Rectangle 19"/>
          <p:cNvSpPr/>
          <p:nvPr/>
        </p:nvSpPr>
        <p:spPr>
          <a:xfrm>
            <a:off x="9109693" y="2065769"/>
            <a:ext cx="2823541" cy="590252"/>
          </a:xfrm>
          <a:prstGeom prst="rect">
            <a:avLst/>
          </a:prstGeom>
          <a:solidFill>
            <a:schemeClr val="accent6">
              <a:lumMod val="40000"/>
              <a:lumOff val="6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0000"/>
                </a:solidFill>
              </a:rPr>
              <a:t>Review for Correct Behavior</a:t>
            </a:r>
            <a:endParaRPr lang="en-US">
              <a:solidFill>
                <a:srgbClr val="000000"/>
              </a:solidFill>
            </a:endParaRPr>
          </a:p>
        </p:txBody>
      </p:sp>
      <p:sp>
        <p:nvSpPr>
          <p:cNvPr id="21" name="Rectangle 20"/>
          <p:cNvSpPr/>
          <p:nvPr/>
        </p:nvSpPr>
        <p:spPr>
          <a:xfrm>
            <a:off x="9109694" y="2721472"/>
            <a:ext cx="2823540" cy="590252"/>
          </a:xfrm>
          <a:prstGeom prst="rect">
            <a:avLst/>
          </a:prstGeom>
          <a:solidFill>
            <a:schemeClr val="accent6">
              <a:lumMod val="40000"/>
              <a:lumOff val="6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0000"/>
                </a:solidFill>
              </a:rPr>
              <a:t>Review for Proper Use of Advertising</a:t>
            </a:r>
            <a:endParaRPr lang="en-US">
              <a:solidFill>
                <a:srgbClr val="000000"/>
              </a:solidFill>
            </a:endParaRPr>
          </a:p>
        </p:txBody>
      </p:sp>
      <p:sp>
        <p:nvSpPr>
          <p:cNvPr id="30" name="Rectangle 29"/>
          <p:cNvSpPr/>
          <p:nvPr/>
        </p:nvSpPr>
        <p:spPr>
          <a:xfrm>
            <a:off x="9127425" y="4008115"/>
            <a:ext cx="2805809" cy="565489"/>
          </a:xfrm>
          <a:prstGeom prst="rect">
            <a:avLst/>
          </a:prstGeom>
          <a:solidFill>
            <a:schemeClr val="accent6">
              <a:lumMod val="40000"/>
              <a:lumOff val="6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0000"/>
                </a:solidFill>
              </a:rPr>
              <a:t>Review for Privacy and User Protection</a:t>
            </a:r>
            <a:endParaRPr lang="en-US">
              <a:solidFill>
                <a:srgbClr val="000000"/>
              </a:solidFill>
            </a:endParaRPr>
          </a:p>
        </p:txBody>
      </p:sp>
      <p:sp>
        <p:nvSpPr>
          <p:cNvPr id="31" name="Rectangle 30"/>
          <p:cNvSpPr/>
          <p:nvPr/>
        </p:nvSpPr>
        <p:spPr>
          <a:xfrm>
            <a:off x="9131568" y="4639055"/>
            <a:ext cx="2801667" cy="565489"/>
          </a:xfrm>
          <a:prstGeom prst="rect">
            <a:avLst/>
          </a:prstGeom>
          <a:solidFill>
            <a:schemeClr val="accent6">
              <a:lumMod val="40000"/>
              <a:lumOff val="6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0000"/>
                </a:solidFill>
              </a:rPr>
              <a:t>Review for Offensive Content</a:t>
            </a:r>
            <a:endParaRPr lang="en-US">
              <a:solidFill>
                <a:srgbClr val="000000"/>
              </a:solidFill>
            </a:endParaRPr>
          </a:p>
        </p:txBody>
      </p:sp>
      <p:sp>
        <p:nvSpPr>
          <p:cNvPr id="32" name="Rectangle 31"/>
          <p:cNvSpPr/>
          <p:nvPr/>
        </p:nvSpPr>
        <p:spPr>
          <a:xfrm>
            <a:off x="9125993" y="5269995"/>
            <a:ext cx="2807243" cy="630940"/>
          </a:xfrm>
          <a:prstGeom prst="rect">
            <a:avLst/>
          </a:prstGeom>
          <a:solidFill>
            <a:schemeClr val="accent6">
              <a:lumMod val="40000"/>
              <a:lumOff val="6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0000"/>
                </a:solidFill>
              </a:rPr>
              <a:t>Review for Localization &amp; Accessibility</a:t>
            </a:r>
            <a:endParaRPr lang="en-US">
              <a:solidFill>
                <a:srgbClr val="000000"/>
              </a:solidFill>
            </a:endParaRPr>
          </a:p>
        </p:txBody>
      </p:sp>
      <p:cxnSp>
        <p:nvCxnSpPr>
          <p:cNvPr id="36" name="Elbow Connector 35"/>
          <p:cNvCxnSpPr>
            <a:stCxn id="32" idx="1"/>
            <a:endCxn id="7" idx="2"/>
          </p:cNvCxnSpPr>
          <p:nvPr/>
        </p:nvCxnSpPr>
        <p:spPr>
          <a:xfrm rot="10800000">
            <a:off x="7154041" y="2618533"/>
            <a:ext cx="1971952" cy="2966933"/>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611307" y="3942664"/>
            <a:ext cx="1528711" cy="461665"/>
          </a:xfrm>
          <a:prstGeom prst="rect">
            <a:avLst/>
          </a:prstGeom>
          <a:noFill/>
        </p:spPr>
        <p:txBody>
          <a:bodyPr wrap="square" rtlCol="0">
            <a:spAutoFit/>
          </a:bodyPr>
          <a:lstStyle/>
          <a:p>
            <a:pPr algn="ctr"/>
            <a:r>
              <a:rPr lang="en-US" sz="2400" smtClean="0">
                <a:solidFill>
                  <a:srgbClr val="E81123"/>
                </a:solidFill>
              </a:rPr>
              <a:t>Fix Errors</a:t>
            </a:r>
          </a:p>
        </p:txBody>
      </p:sp>
      <p:sp>
        <p:nvSpPr>
          <p:cNvPr id="38" name="Flowchart: Terminator 37"/>
          <p:cNvSpPr/>
          <p:nvPr/>
        </p:nvSpPr>
        <p:spPr bwMode="auto">
          <a:xfrm>
            <a:off x="6175498" y="6060881"/>
            <a:ext cx="2122077" cy="609600"/>
          </a:xfrm>
          <a:prstGeom prst="flowChartTerminator">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App Approved</a:t>
            </a:r>
            <a:endParaRPr lang="en-US" sz="2000">
              <a:solidFill>
                <a:srgbClr val="000000"/>
              </a:solidFill>
            </a:endParaRPr>
          </a:p>
        </p:txBody>
      </p:sp>
      <p:cxnSp>
        <p:nvCxnSpPr>
          <p:cNvPr id="40" name="Elbow Connector 39"/>
          <p:cNvCxnSpPr>
            <a:stCxn id="32" idx="2"/>
            <a:endCxn id="38" idx="3"/>
          </p:cNvCxnSpPr>
          <p:nvPr/>
        </p:nvCxnSpPr>
        <p:spPr>
          <a:xfrm rot="5400000">
            <a:off x="9181222" y="5017288"/>
            <a:ext cx="464746" cy="2232040"/>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651926" y="6388397"/>
            <a:ext cx="1528711" cy="461665"/>
          </a:xfrm>
          <a:prstGeom prst="rect">
            <a:avLst/>
          </a:prstGeom>
          <a:noFill/>
        </p:spPr>
        <p:txBody>
          <a:bodyPr wrap="square" rtlCol="0">
            <a:spAutoFit/>
          </a:bodyPr>
          <a:lstStyle/>
          <a:p>
            <a:pPr algn="ctr"/>
            <a:r>
              <a:rPr lang="en-US" sz="2400" smtClean="0">
                <a:solidFill>
                  <a:srgbClr val="7FBA00">
                    <a:lumMod val="75000"/>
                  </a:srgbClr>
                </a:solidFill>
              </a:rPr>
              <a:t>No Errors</a:t>
            </a:r>
          </a:p>
        </p:txBody>
      </p:sp>
      <p:cxnSp>
        <p:nvCxnSpPr>
          <p:cNvPr id="24" name="Elbow Connector 23"/>
          <p:cNvCxnSpPr/>
          <p:nvPr/>
        </p:nvCxnSpPr>
        <p:spPr>
          <a:xfrm rot="10800000" flipV="1">
            <a:off x="1322449" y="3171293"/>
            <a:ext cx="12700" cy="950829"/>
          </a:xfrm>
          <a:prstGeom prst="bentConnector3">
            <a:avLst>
              <a:gd name="adj1" fmla="val 180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87131" y="3942664"/>
            <a:ext cx="6096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1110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certification </a:t>
            </a:r>
            <a:r>
              <a:rPr lang="en-US" dirty="0"/>
              <a:t>t</a:t>
            </a:r>
            <a:r>
              <a:rPr lang="en-US" dirty="0" smtClean="0"/>
              <a:t>ips</a:t>
            </a:r>
            <a:endParaRPr lang="en-US" dirty="0"/>
          </a:p>
        </p:txBody>
      </p:sp>
      <p:sp>
        <p:nvSpPr>
          <p:cNvPr id="3" name="Text Placeholder 2"/>
          <p:cNvSpPr>
            <a:spLocks noGrp="1"/>
          </p:cNvSpPr>
          <p:nvPr>
            <p:ph type="body" sz="quarter" idx="10"/>
          </p:nvPr>
        </p:nvSpPr>
        <p:spPr/>
        <p:txBody>
          <a:bodyPr/>
          <a:lstStyle/>
          <a:p>
            <a:pPr marL="571500" indent="-571500">
              <a:buFont typeface="Arial" panose="020B0604020202020204" pitchFamily="34" charset="0"/>
              <a:buChar char="•"/>
            </a:pPr>
            <a:r>
              <a:rPr lang="en-US" dirty="0" smtClean="0"/>
              <a:t>Run the Windows App Certification Kit (WACK)</a:t>
            </a:r>
          </a:p>
          <a:p>
            <a:pPr marL="571500" indent="-571500">
              <a:buFont typeface="Arial" panose="020B0604020202020204" pitchFamily="34" charset="0"/>
              <a:buChar char="•"/>
            </a:pPr>
            <a:r>
              <a:rPr lang="en-US" dirty="0" smtClean="0"/>
              <a:t>Read the documentation</a:t>
            </a:r>
          </a:p>
          <a:p>
            <a:pPr marL="571500" indent="-571500">
              <a:buFont typeface="Arial" panose="020B0604020202020204" pitchFamily="34" charset="0"/>
              <a:buChar char="•"/>
            </a:pPr>
            <a:r>
              <a:rPr lang="en-US" dirty="0" smtClean="0"/>
              <a:t>Use the Visual Studio simulator for testing touch, different screen sizes, resolutions, orientations, etc.  </a:t>
            </a:r>
          </a:p>
          <a:p>
            <a:pPr marL="571500" indent="-571500">
              <a:buFont typeface="Arial" panose="020B0604020202020204" pitchFamily="34" charset="0"/>
              <a:buChar char="•"/>
            </a:pPr>
            <a:r>
              <a:rPr lang="en-US" dirty="0" smtClean="0"/>
              <a:t>Test for performance</a:t>
            </a:r>
          </a:p>
          <a:p>
            <a:pPr marL="571500" indent="-571500">
              <a:buFont typeface="Arial" panose="020B0604020202020204" pitchFamily="34" charset="0"/>
              <a:buChar char="•"/>
            </a:pPr>
            <a:r>
              <a:rPr lang="en-US" dirty="0" smtClean="0"/>
              <a:t>Provide a privacy policy if your app connects to the internet</a:t>
            </a:r>
            <a:endParaRPr lang="en-US" dirty="0"/>
          </a:p>
          <a:p>
            <a:pPr algn="ctr"/>
            <a:r>
              <a:rPr lang="en-US" dirty="0">
                <a:hlinkClick r:id="rId2"/>
              </a:rPr>
              <a:t>http://</a:t>
            </a:r>
            <a:r>
              <a:rPr lang="en-US" dirty="0" smtClean="0">
                <a:hlinkClick r:id="rId2"/>
              </a:rPr>
              <a:t>aka.ms/CertTips</a:t>
            </a:r>
            <a:r>
              <a:rPr lang="en-US" dirty="0" smtClean="0"/>
              <a:t> </a:t>
            </a:r>
            <a:endParaRPr lang="en-US" dirty="0"/>
          </a:p>
        </p:txBody>
      </p:sp>
    </p:spTree>
    <p:extLst>
      <p:ext uri="{BB962C8B-B14F-4D97-AF65-F5344CB8AC3E}">
        <p14:creationId xmlns:p14="http://schemas.microsoft.com/office/powerpoint/2010/main" val="32461888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Store vs. Google Play</a:t>
            </a:r>
            <a:endParaRPr lang="en-US"/>
          </a:p>
        </p:txBody>
      </p:sp>
      <p:graphicFrame>
        <p:nvGraphicFramePr>
          <p:cNvPr id="4" name="Table 3"/>
          <p:cNvGraphicFramePr>
            <a:graphicFrameLocks noGrp="1"/>
          </p:cNvGraphicFramePr>
          <p:nvPr>
            <p:extLst/>
          </p:nvPr>
        </p:nvGraphicFramePr>
        <p:xfrm>
          <a:off x="274637" y="1211262"/>
          <a:ext cx="11734800" cy="4792980"/>
        </p:xfrm>
        <a:graphic>
          <a:graphicData uri="http://schemas.openxmlformats.org/drawingml/2006/table">
            <a:tbl>
              <a:tblPr firstRow="1" bandRow="1">
                <a:tableStyleId>{5C22544A-7EE6-4342-B048-85BDC9FD1C3A}</a:tableStyleId>
              </a:tblPr>
              <a:tblGrid>
                <a:gridCol w="5867400"/>
                <a:gridCol w="5867400"/>
              </a:tblGrid>
              <a:tr h="197979">
                <a:tc>
                  <a:txBody>
                    <a:bodyPr/>
                    <a:lstStyle/>
                    <a:p>
                      <a:r>
                        <a:rPr lang="en-US" sz="2400" dirty="0" smtClean="0"/>
                        <a:t>Windows Store</a:t>
                      </a:r>
                      <a:endParaRPr lang="en-US" sz="2400" dirty="0"/>
                    </a:p>
                  </a:txBody>
                  <a:tcPr/>
                </a:tc>
                <a:tc>
                  <a:txBody>
                    <a:bodyPr/>
                    <a:lstStyle/>
                    <a:p>
                      <a:r>
                        <a:rPr lang="en-US" sz="2400" smtClean="0"/>
                        <a:t>Google Play</a:t>
                      </a:r>
                      <a:endParaRPr lang="en-US" sz="2400"/>
                    </a:p>
                  </a:txBody>
                  <a:tcPr/>
                </a:tc>
              </a:tr>
              <a:tr h="370840">
                <a:tc>
                  <a:txBody>
                    <a:bodyPr/>
                    <a:lstStyle/>
                    <a:p>
                      <a:r>
                        <a:rPr lang="en-US" sz="2400" smtClean="0"/>
                        <a:t>70% revenue share</a:t>
                      </a:r>
                      <a:r>
                        <a:rPr lang="en-US" sz="2400" baseline="0" smtClean="0"/>
                        <a:t> </a:t>
                      </a:r>
                      <a:r>
                        <a:rPr lang="en-US" sz="2400" smtClean="0"/>
                        <a:t>for the first $25K USD; then 80%</a:t>
                      </a:r>
                      <a:endParaRPr lang="en-US" sz="2400"/>
                    </a:p>
                  </a:txBody>
                  <a:tcPr marL="19050" marR="19050" marT="19050" marB="19050"/>
                </a:tc>
                <a:tc>
                  <a:txBody>
                    <a:bodyPr/>
                    <a:lstStyle/>
                    <a:p>
                      <a:r>
                        <a:rPr lang="en-US" sz="2400"/>
                        <a:t>70% </a:t>
                      </a:r>
                      <a:r>
                        <a:rPr lang="en-US" sz="2400" smtClean="0"/>
                        <a:t>revenue</a:t>
                      </a:r>
                      <a:r>
                        <a:rPr lang="en-US" sz="2400" baseline="0" smtClean="0"/>
                        <a:t> share</a:t>
                      </a:r>
                      <a:endParaRPr lang="en-US" sz="2400"/>
                    </a:p>
                  </a:txBody>
                  <a:tcPr marL="19050" marR="19050" marT="19050" marB="19050"/>
                </a:tc>
              </a:tr>
              <a:tr h="370840">
                <a:tc>
                  <a:txBody>
                    <a:bodyPr/>
                    <a:lstStyle/>
                    <a:p>
                      <a:r>
                        <a:rPr lang="en-US" sz="2400" dirty="0" smtClean="0"/>
                        <a:t>In-app purchases allowed outside of Store</a:t>
                      </a:r>
                      <a:endParaRPr lang="en-US" sz="2400" dirty="0"/>
                    </a:p>
                  </a:txBody>
                  <a:tcPr/>
                </a:tc>
                <a:tc>
                  <a:txBody>
                    <a:bodyPr/>
                    <a:lstStyle/>
                    <a:p>
                      <a:r>
                        <a:rPr lang="en-US" sz="2400" dirty="0" smtClean="0"/>
                        <a:t>Must use Google Play for payment</a:t>
                      </a:r>
                    </a:p>
                  </a:txBody>
                  <a:tcPr/>
                </a:tc>
              </a:tr>
              <a:tr h="370840">
                <a:tc>
                  <a:txBody>
                    <a:bodyPr/>
                    <a:lstStyle/>
                    <a:p>
                      <a:r>
                        <a:rPr lang="en-US" sz="2400" dirty="0" smtClean="0"/>
                        <a:t>Can sell</a:t>
                      </a:r>
                      <a:r>
                        <a:rPr lang="en-US" sz="2400" baseline="0" dirty="0" smtClean="0"/>
                        <a:t> apps for $1.49-$999.99 USD</a:t>
                      </a:r>
                      <a:endParaRPr lang="en-US" sz="2400" dirty="0"/>
                    </a:p>
                  </a:txBody>
                  <a:tcPr/>
                </a:tc>
                <a:tc>
                  <a:txBody>
                    <a:bodyPr/>
                    <a:lstStyle/>
                    <a:p>
                      <a:r>
                        <a:rPr lang="en-US" sz="2400" dirty="0" smtClean="0"/>
                        <a:t>Can sell apps for $0.99-$200 USD</a:t>
                      </a:r>
                      <a:endParaRPr lang="en-US" sz="2400" dirty="0"/>
                    </a:p>
                  </a:txBody>
                  <a:tcPr/>
                </a:tc>
              </a:tr>
              <a:tr h="370840">
                <a:tc>
                  <a:txBody>
                    <a:bodyPr/>
                    <a:lstStyle/>
                    <a:p>
                      <a:r>
                        <a:rPr lang="en-US" sz="2400" smtClean="0"/>
                        <a:t>$49 or $99 annual </a:t>
                      </a:r>
                      <a:r>
                        <a:rPr lang="en-US" sz="2400" err="1" smtClean="0"/>
                        <a:t>dev</a:t>
                      </a:r>
                      <a:r>
                        <a:rPr lang="en-US" sz="2400" smtClean="0"/>
                        <a:t> registration</a:t>
                      </a:r>
                      <a:endParaRPr lang="en-US" sz="2400"/>
                    </a:p>
                  </a:txBody>
                  <a:tcPr/>
                </a:tc>
                <a:tc>
                  <a:txBody>
                    <a:bodyPr/>
                    <a:lstStyle/>
                    <a:p>
                      <a:r>
                        <a:rPr lang="en-US" sz="2400" smtClean="0"/>
                        <a:t>$25 one-time </a:t>
                      </a:r>
                      <a:r>
                        <a:rPr lang="en-US" sz="2400" err="1" smtClean="0"/>
                        <a:t>dev</a:t>
                      </a:r>
                      <a:r>
                        <a:rPr lang="en-US" sz="2400" smtClean="0"/>
                        <a:t> registration</a:t>
                      </a:r>
                      <a:endParaRPr lang="en-US" sz="2400"/>
                    </a:p>
                  </a:txBody>
                  <a:tcPr/>
                </a:tc>
              </a:tr>
              <a:tr h="370840">
                <a:tc>
                  <a:txBody>
                    <a:bodyPr/>
                    <a:lstStyle/>
                    <a:p>
                      <a:r>
                        <a:rPr lang="en-US" sz="2400" smtClean="0"/>
                        <a:t>Can</a:t>
                      </a:r>
                      <a:r>
                        <a:rPr lang="en-US" sz="2400" baseline="0" smtClean="0"/>
                        <a:t> buy apps in 231 countries and sell from 121 countries</a:t>
                      </a:r>
                      <a:endParaRPr lang="en-US" sz="2400" smtClean="0"/>
                    </a:p>
                  </a:txBody>
                  <a:tcPr/>
                </a:tc>
                <a:tc>
                  <a:txBody>
                    <a:bodyPr/>
                    <a:lstStyle/>
                    <a:p>
                      <a:r>
                        <a:rPr lang="en-US" sz="2400" smtClean="0"/>
                        <a:t>Can buy</a:t>
                      </a:r>
                      <a:r>
                        <a:rPr lang="en-US" sz="2400" baseline="0" smtClean="0"/>
                        <a:t> apps in 136 countries and sell from 32 countries</a:t>
                      </a:r>
                      <a:endParaRPr lang="en-US" sz="2400"/>
                    </a:p>
                  </a:txBody>
                  <a:tcPr/>
                </a:tc>
              </a:tr>
              <a:tr h="370840">
                <a:tc>
                  <a:txBody>
                    <a:bodyPr/>
                    <a:lstStyle/>
                    <a:p>
                      <a:r>
                        <a:rPr lang="en-US" sz="2400" smtClean="0"/>
                        <a:t>Certification process</a:t>
                      </a:r>
                      <a:endParaRPr lang="en-US" sz="2400"/>
                    </a:p>
                  </a:txBody>
                  <a:tcPr/>
                </a:tc>
                <a:tc>
                  <a:txBody>
                    <a:bodyPr/>
                    <a:lstStyle/>
                    <a:p>
                      <a:r>
                        <a:rPr lang="en-US" sz="2400" smtClean="0"/>
                        <a:t>Direct publish</a:t>
                      </a:r>
                      <a:endParaRPr lang="en-US" sz="2400"/>
                    </a:p>
                  </a:txBody>
                  <a:tcPr/>
                </a:tc>
              </a:tr>
              <a:tr h="370840">
                <a:tc>
                  <a:txBody>
                    <a:bodyPr/>
                    <a:lstStyle/>
                    <a:p>
                      <a:r>
                        <a:rPr lang="en-US" sz="2400" smtClean="0"/>
                        <a:t>Time and feature-based trials</a:t>
                      </a:r>
                      <a:endParaRPr lang="en-US" sz="2400"/>
                    </a:p>
                  </a:txBody>
                  <a:tcPr/>
                </a:tc>
                <a:tc>
                  <a:txBody>
                    <a:bodyPr/>
                    <a:lstStyle/>
                    <a:p>
                      <a:r>
                        <a:rPr lang="en-US" sz="2400" baseline="0" smtClean="0"/>
                        <a:t>Trials for in-app purchase subscriptions</a:t>
                      </a:r>
                      <a:endParaRPr lang="en-US" sz="2400"/>
                    </a:p>
                  </a:txBody>
                  <a:tcPr/>
                </a:tc>
              </a:tr>
              <a:tr h="370840">
                <a:tc>
                  <a:txBody>
                    <a:bodyPr/>
                    <a:lstStyle/>
                    <a:p>
                      <a:r>
                        <a:rPr lang="en-US" sz="2400" dirty="0" smtClean="0"/>
                        <a:t>Simulator</a:t>
                      </a:r>
                      <a:r>
                        <a:rPr lang="en-US" sz="2400" baseline="0" dirty="0" smtClean="0"/>
                        <a:t> to test licensing and purchasing</a:t>
                      </a:r>
                      <a:endParaRPr lang="en-US" sz="2400" dirty="0"/>
                    </a:p>
                  </a:txBody>
                  <a:tcPr/>
                </a:tc>
                <a:tc>
                  <a:txBody>
                    <a:bodyPr/>
                    <a:lstStyle/>
                    <a:p>
                      <a:r>
                        <a:rPr lang="en-US" sz="2400" dirty="0" smtClean="0"/>
                        <a:t>Must test billing from a device</a:t>
                      </a:r>
                    </a:p>
                  </a:txBody>
                  <a:tcPr/>
                </a:tc>
              </a:tr>
            </a:tbl>
          </a:graphicData>
        </a:graphic>
      </p:graphicFrame>
      <p:sp>
        <p:nvSpPr>
          <p:cNvPr id="5" name="TextBox 4"/>
          <p:cNvSpPr txBox="1"/>
          <p:nvPr/>
        </p:nvSpPr>
        <p:spPr>
          <a:xfrm>
            <a:off x="274638" y="6088062"/>
            <a:ext cx="11734799" cy="523220"/>
          </a:xfrm>
          <a:prstGeom prst="rect">
            <a:avLst/>
          </a:prstGeom>
          <a:noFill/>
        </p:spPr>
        <p:txBody>
          <a:bodyPr wrap="square" rtlCol="0">
            <a:spAutoFit/>
          </a:bodyPr>
          <a:lstStyle/>
          <a:p>
            <a:pPr algn="ctr"/>
            <a:r>
              <a:rPr lang="en-US" sz="2800" dirty="0">
                <a:solidFill>
                  <a:srgbClr val="000000">
                    <a:lumMod val="85000"/>
                    <a:lumOff val="15000"/>
                  </a:srgbClr>
                </a:solidFill>
              </a:rPr>
              <a:t>http://</a:t>
            </a:r>
            <a:r>
              <a:rPr lang="en-US" sz="2800" dirty="0" smtClean="0">
                <a:solidFill>
                  <a:srgbClr val="000000">
                    <a:lumMod val="85000"/>
                    <a:lumOff val="15000"/>
                  </a:srgbClr>
                </a:solidFill>
              </a:rPr>
              <a:t>aka.ms/WinStoreVsGooglePlay </a:t>
            </a:r>
          </a:p>
        </p:txBody>
      </p:sp>
    </p:spTree>
    <p:extLst>
      <p:ext uri="{BB962C8B-B14F-4D97-AF65-F5344CB8AC3E}">
        <p14:creationId xmlns:p14="http://schemas.microsoft.com/office/powerpoint/2010/main" val="10650162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do I get started?  </a:t>
            </a:r>
            <a:endParaRPr lang="en-US"/>
          </a:p>
        </p:txBody>
      </p:sp>
      <p:sp>
        <p:nvSpPr>
          <p:cNvPr id="3" name="Text Placeholder 2"/>
          <p:cNvSpPr>
            <a:spLocks noGrp="1"/>
          </p:cNvSpPr>
          <p:nvPr>
            <p:ph type="body" sz="quarter" idx="10"/>
          </p:nvPr>
        </p:nvSpPr>
        <p:spPr/>
        <p:txBody>
          <a:bodyPr/>
          <a:lstStyle/>
          <a:p>
            <a:pPr marL="571500" indent="-571500">
              <a:buFont typeface="Arial" panose="020B0604020202020204" pitchFamily="34" charset="0"/>
              <a:buChar char="•"/>
            </a:pPr>
            <a:r>
              <a:rPr lang="en-US" dirty="0" smtClean="0"/>
              <a:t>Download Windows 8 (evaluation </a:t>
            </a:r>
            <a:r>
              <a:rPr lang="en-US" dirty="0"/>
              <a:t>copy at </a:t>
            </a:r>
            <a:r>
              <a:rPr lang="en-US" dirty="0">
                <a:hlinkClick r:id="rId2"/>
              </a:rPr>
              <a:t>http://</a:t>
            </a:r>
            <a:r>
              <a:rPr lang="en-US" dirty="0" smtClean="0">
                <a:hlinkClick r:id="rId2"/>
              </a:rPr>
              <a:t>aka.ms/Win8EvalForDevs</a:t>
            </a:r>
            <a:r>
              <a:rPr lang="en-US" dirty="0" smtClean="0"/>
              <a:t>)</a:t>
            </a:r>
          </a:p>
          <a:p>
            <a:pPr marL="571500" indent="-571500">
              <a:buFont typeface="Arial" panose="020B0604020202020204" pitchFamily="34" charset="0"/>
              <a:buChar char="•"/>
            </a:pPr>
            <a:r>
              <a:rPr lang="en-US" dirty="0" smtClean="0"/>
              <a:t>Download </a:t>
            </a:r>
            <a:r>
              <a:rPr lang="en-US" b="1" dirty="0" smtClean="0"/>
              <a:t>Visual Studio Express 2012 </a:t>
            </a:r>
            <a:r>
              <a:rPr lang="en-US" b="1" dirty="0"/>
              <a:t>for Windows 8</a:t>
            </a:r>
            <a:r>
              <a:rPr lang="en-US" dirty="0"/>
              <a:t>: </a:t>
            </a:r>
            <a:r>
              <a:rPr lang="en-US" dirty="0">
                <a:hlinkClick r:id="rId3"/>
              </a:rPr>
              <a:t>http://</a:t>
            </a:r>
            <a:r>
              <a:rPr lang="en-US" dirty="0" smtClean="0">
                <a:hlinkClick r:id="rId3"/>
              </a:rPr>
              <a:t>aka.ms/JenVS2012</a:t>
            </a:r>
            <a:r>
              <a:rPr lang="en-US" dirty="0" smtClean="0"/>
              <a:t>  </a:t>
            </a:r>
          </a:p>
          <a:p>
            <a:pPr marL="571500" indent="-571500">
              <a:buFont typeface="Arial" panose="020B0604020202020204" pitchFamily="34" charset="0"/>
              <a:buChar char="•"/>
            </a:pPr>
            <a:r>
              <a:rPr lang="en-US" dirty="0" smtClean="0"/>
              <a:t>Register for a Windows Store developer account:</a:t>
            </a:r>
            <a:r>
              <a:rPr lang="en-US" dirty="0"/>
              <a:t> </a:t>
            </a:r>
            <a:r>
              <a:rPr lang="en-US" dirty="0">
                <a:hlinkClick r:id="rId4"/>
              </a:rPr>
              <a:t>https://appdev.microsoft.com/storeportals</a:t>
            </a:r>
            <a:r>
              <a:rPr lang="en-US" dirty="0" smtClean="0">
                <a:hlinkClick r:id="rId4"/>
              </a:rPr>
              <a:t>/</a:t>
            </a:r>
            <a:r>
              <a:rPr lang="en-US" dirty="0" smtClean="0"/>
              <a:t> </a:t>
            </a:r>
          </a:p>
          <a:p>
            <a:pPr marL="571500" indent="-571500">
              <a:buFont typeface="Arial" panose="020B0604020202020204" pitchFamily="34" charset="0"/>
              <a:buChar char="•"/>
            </a:pPr>
            <a:r>
              <a:rPr lang="en-US" dirty="0" smtClean="0"/>
              <a:t>Use the portal (reference, samples, forums): </a:t>
            </a:r>
            <a:r>
              <a:rPr lang="en-US" dirty="0" smtClean="0">
                <a:hlinkClick r:id="rId5"/>
              </a:rPr>
              <a:t>http://dev.windows.com</a:t>
            </a:r>
            <a:r>
              <a:rPr lang="en-US" dirty="0" smtClean="0"/>
              <a:t> </a:t>
            </a:r>
          </a:p>
        </p:txBody>
      </p:sp>
    </p:spTree>
    <p:extLst>
      <p:ext uri="{BB962C8B-B14F-4D97-AF65-F5344CB8AC3E}">
        <p14:creationId xmlns:p14="http://schemas.microsoft.com/office/powerpoint/2010/main" val="42293670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a:p>
        </p:txBody>
      </p:sp>
      <p:sp>
        <p:nvSpPr>
          <p:cNvPr id="3" name="Text Placeholder 2"/>
          <p:cNvSpPr>
            <a:spLocks noGrp="1"/>
          </p:cNvSpPr>
          <p:nvPr>
            <p:ph type="body" sz="quarter" idx="10"/>
          </p:nvPr>
        </p:nvSpPr>
        <p:spPr/>
        <p:txBody>
          <a:bodyPr/>
          <a:lstStyle/>
          <a:p>
            <a:pPr marL="571500" indent="-571500">
              <a:buFont typeface="Arial" panose="020B0604020202020204" pitchFamily="34" charset="0"/>
              <a:buChar char="•"/>
            </a:pPr>
            <a:r>
              <a:rPr lang="en-US" dirty="0" smtClean="0"/>
              <a:t>Windows 8 </a:t>
            </a:r>
            <a:r>
              <a:rPr lang="en-US" dirty="0" err="1" smtClean="0"/>
              <a:t>Dev</a:t>
            </a:r>
            <a:r>
              <a:rPr lang="en-US" dirty="0" smtClean="0"/>
              <a:t> Center: </a:t>
            </a:r>
            <a:r>
              <a:rPr lang="en-US" dirty="0" smtClean="0">
                <a:hlinkClick r:id="rId3"/>
              </a:rPr>
              <a:t>http://dev.windows.com</a:t>
            </a:r>
            <a:r>
              <a:rPr lang="en-US" dirty="0" smtClean="0"/>
              <a:t> </a:t>
            </a:r>
          </a:p>
          <a:p>
            <a:pPr marL="571500" indent="-571500">
              <a:buFont typeface="Arial" panose="020B0604020202020204" pitchFamily="34" charset="0"/>
              <a:buChar char="•"/>
            </a:pPr>
            <a:r>
              <a:rPr lang="en-US" dirty="0"/>
              <a:t>Samples: </a:t>
            </a:r>
            <a:r>
              <a:rPr lang="en-US" dirty="0">
                <a:hlinkClick r:id="rId4"/>
              </a:rPr>
              <a:t>http://</a:t>
            </a:r>
            <a:r>
              <a:rPr lang="en-US" dirty="0" smtClean="0">
                <a:hlinkClick r:id="rId4"/>
              </a:rPr>
              <a:t>code.msdn.microsoft.com/windowsapps</a:t>
            </a:r>
            <a:r>
              <a:rPr lang="en-US" dirty="0" smtClean="0"/>
              <a:t> </a:t>
            </a:r>
          </a:p>
          <a:p>
            <a:pPr marL="571500" indent="-571500">
              <a:buFont typeface="Arial" panose="020B0604020202020204" pitchFamily="34" charset="0"/>
              <a:buChar char="•"/>
            </a:pPr>
            <a:r>
              <a:rPr lang="en-US" dirty="0" smtClean="0"/>
              <a:t>Cookbook hands-on lab (in XAML/CS or HTML/JS): </a:t>
            </a:r>
            <a:r>
              <a:rPr lang="en-US" dirty="0" smtClean="0">
                <a:hlinkClick r:id="rId5"/>
              </a:rPr>
              <a:t>http://aka.ms/ContosoCookbook</a:t>
            </a:r>
            <a:r>
              <a:rPr lang="en-US" dirty="0" smtClean="0"/>
              <a:t> </a:t>
            </a:r>
          </a:p>
          <a:p>
            <a:pPr marL="571500" indent="-571500">
              <a:buFont typeface="Arial" panose="020B0604020202020204" pitchFamily="34" charset="0"/>
              <a:buChar char="•"/>
            </a:pPr>
            <a:r>
              <a:rPr lang="en-US" dirty="0" smtClean="0"/>
              <a:t>Resources for Android developers</a:t>
            </a:r>
            <a:r>
              <a:rPr lang="en-US" dirty="0"/>
              <a:t>: </a:t>
            </a:r>
            <a:r>
              <a:rPr lang="en-US" dirty="0">
                <a:hlinkClick r:id="rId6"/>
              </a:rPr>
              <a:t>http://</a:t>
            </a:r>
            <a:r>
              <a:rPr lang="en-US" dirty="0" smtClean="0">
                <a:hlinkClick r:id="rId6"/>
              </a:rPr>
              <a:t>aka.ms/Android</a:t>
            </a:r>
            <a:r>
              <a:rPr lang="en-US" dirty="0" smtClean="0"/>
              <a:t> </a:t>
            </a:r>
          </a:p>
          <a:p>
            <a:pPr marL="571500" indent="-571500">
              <a:buFont typeface="Arial" panose="020B0604020202020204" pitchFamily="34" charset="0"/>
              <a:buChar char="•"/>
            </a:pPr>
            <a:r>
              <a:rPr lang="en-US" dirty="0" smtClean="0"/>
              <a:t>Resources for </a:t>
            </a:r>
            <a:r>
              <a:rPr lang="en-US" dirty="0" err="1" smtClean="0"/>
              <a:t>iOS</a:t>
            </a:r>
            <a:r>
              <a:rPr lang="en-US" dirty="0" smtClean="0"/>
              <a:t> developers: </a:t>
            </a:r>
            <a:r>
              <a:rPr lang="en-US" dirty="0" smtClean="0">
                <a:hlinkClick r:id="rId7"/>
              </a:rPr>
              <a:t>http://aka.ms/iOS</a:t>
            </a:r>
            <a:r>
              <a:rPr lang="en-US" dirty="0" smtClean="0"/>
              <a:t> </a:t>
            </a:r>
          </a:p>
          <a:p>
            <a:pPr marL="571500" indent="-571500">
              <a:buFont typeface="Arial" panose="020B0604020202020204" pitchFamily="34" charset="0"/>
              <a:buChar char="•"/>
            </a:pPr>
            <a:r>
              <a:rPr lang="en-US" dirty="0" smtClean="0"/>
              <a:t>Office hours: </a:t>
            </a:r>
            <a:r>
              <a:rPr lang="en-US" dirty="0" smtClean="0">
                <a:hlinkClick r:id="rId8"/>
              </a:rPr>
              <a:t>http://usdpe.ohours.org</a:t>
            </a:r>
            <a:endParaRPr lang="en-US" dirty="0" smtClean="0"/>
          </a:p>
          <a:p>
            <a:pPr marL="571500" indent="-571500">
              <a:buFont typeface="Arial" panose="020B0604020202020204" pitchFamily="34" charset="0"/>
              <a:buChar char="•"/>
            </a:pPr>
            <a:r>
              <a:rPr lang="en-US" dirty="0"/>
              <a:t>Online training: </a:t>
            </a:r>
            <a:r>
              <a:rPr lang="en-US" dirty="0">
                <a:hlinkClick r:id="rId9"/>
              </a:rPr>
              <a:t>http://</a:t>
            </a:r>
            <a:r>
              <a:rPr lang="en-US" dirty="0" smtClean="0">
                <a:hlinkClick r:id="rId9"/>
              </a:rPr>
              <a:t>aka.ms/AppBuilderCR</a:t>
            </a:r>
            <a:r>
              <a:rPr lang="en-US" dirty="0" smtClean="0"/>
              <a:t> </a:t>
            </a:r>
          </a:p>
          <a:p>
            <a:pPr marL="571500" indent="-571500">
              <a:buFont typeface="Arial" panose="020B0604020202020204" pitchFamily="34" charset="0"/>
              <a:buChar char="•"/>
            </a:pPr>
            <a:endParaRPr lang="en-US" sz="2800" dirty="0" smtClean="0"/>
          </a:p>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39446504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66049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3" name="Text Placeholder 2"/>
          <p:cNvSpPr>
            <a:spLocks noGrp="1"/>
          </p:cNvSpPr>
          <p:nvPr>
            <p:ph type="body" sz="quarter" idx="10"/>
          </p:nvPr>
        </p:nvSpPr>
        <p:spPr>
          <a:xfrm>
            <a:off x="274638" y="1834961"/>
            <a:ext cx="4445652" cy="4861113"/>
          </a:xfrm>
        </p:spPr>
        <p:txBody>
          <a:bodyPr/>
          <a:lstStyle/>
          <a:p>
            <a:r>
              <a:rPr lang="en-US" b="1" dirty="0">
                <a:gradFill>
                  <a:gsLst>
                    <a:gs pos="1250">
                      <a:srgbClr val="FFFFFF"/>
                    </a:gs>
                    <a:gs pos="100000">
                      <a:srgbClr val="FFFFFF"/>
                    </a:gs>
                  </a:gsLst>
                  <a:lin ang="5400000" scaled="0"/>
                </a:gradFill>
                <a:latin typeface="+mn-lt"/>
              </a:rPr>
              <a:t>Scan this QR code</a:t>
            </a:r>
            <a:r>
              <a:rPr lang="en-US" b="1" dirty="0">
                <a:gradFill>
                  <a:gsLst>
                    <a:gs pos="1250">
                      <a:srgbClr val="FFFFFF"/>
                    </a:gs>
                    <a:gs pos="100000">
                      <a:srgbClr val="FFFFFF"/>
                    </a:gs>
                  </a:gsLst>
                  <a:lin ang="5400000" scaled="0"/>
                </a:gradFill>
              </a:rPr>
              <a:t> </a:t>
            </a:r>
            <a:r>
              <a:rPr lang="en-US" dirty="0">
                <a:gradFill>
                  <a:gsLst>
                    <a:gs pos="1250">
                      <a:srgbClr val="FFFFFF"/>
                    </a:gs>
                    <a:gs pos="100000">
                      <a:srgbClr val="FFFFFF"/>
                    </a:gs>
                  </a:gsLst>
                  <a:lin ang="5400000" scaled="0"/>
                </a:gradFill>
              </a:rPr>
              <a:t>to evaluate this session and be automatically entered in a </a:t>
            </a:r>
            <a:r>
              <a:rPr lang="en-US" dirty="0" smtClean="0">
                <a:gradFill>
                  <a:gsLst>
                    <a:gs pos="1250">
                      <a:srgbClr val="FFFFFF"/>
                    </a:gs>
                    <a:gs pos="100000">
                      <a:srgbClr val="FFFFFF"/>
                    </a:gs>
                  </a:gsLst>
                  <a:lin ang="5400000" scaled="0"/>
                </a:gradFill>
              </a:rPr>
              <a:t>drawing </a:t>
            </a:r>
            <a:r>
              <a:rPr lang="en-US" dirty="0">
                <a:gradFill>
                  <a:gsLst>
                    <a:gs pos="1250">
                      <a:srgbClr val="FFFFFF"/>
                    </a:gs>
                    <a:gs pos="100000">
                      <a:srgbClr val="FFFFFF"/>
                    </a:gs>
                  </a:gsLst>
                  <a:lin ang="5400000" scaled="0"/>
                </a:gradFill>
              </a:rPr>
              <a:t>to </a:t>
            </a:r>
            <a:r>
              <a:rPr lang="en-US" dirty="0" smtClean="0">
                <a:gradFill>
                  <a:gsLst>
                    <a:gs pos="1250">
                      <a:srgbClr val="FFFFFF"/>
                    </a:gs>
                    <a:gs pos="100000">
                      <a:srgbClr val="FFFFFF"/>
                    </a:gs>
                  </a:gsLst>
                  <a:lin ang="5400000" scaled="0"/>
                </a:gradFill>
              </a:rPr>
              <a:t>win </a:t>
            </a:r>
            <a:r>
              <a:rPr lang="en-US" dirty="0">
                <a:gradFill>
                  <a:gsLst>
                    <a:gs pos="1250">
                      <a:srgbClr val="FFFFFF"/>
                    </a:gs>
                    <a:gs pos="100000">
                      <a:srgbClr val="FFFFFF"/>
                    </a:gs>
                  </a:gsLst>
                  <a:lin ang="5400000" scaled="0"/>
                </a:gradFill>
              </a:rPr>
              <a:t>a </a:t>
            </a:r>
            <a:r>
              <a:rPr lang="en-US" dirty="0" smtClean="0">
                <a:gradFill>
                  <a:gsLst>
                    <a:gs pos="1250">
                      <a:srgbClr val="FFFFFF"/>
                    </a:gs>
                    <a:gs pos="100000">
                      <a:srgbClr val="FFFFFF"/>
                    </a:gs>
                  </a:gsLst>
                  <a:lin ang="5400000" scaled="0"/>
                </a:gradFill>
              </a:rPr>
              <a:t>prize!</a:t>
            </a:r>
            <a:endParaRPr lang="en-US" b="1" dirty="0">
              <a:gradFill>
                <a:gsLst>
                  <a:gs pos="1250">
                    <a:srgbClr val="FFFFFF"/>
                  </a:gs>
                  <a:gs pos="100000">
                    <a:srgbClr val="FFFFFF"/>
                  </a:gs>
                </a:gsLst>
                <a:lin ang="5400000" scaled="0"/>
              </a:gra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834962"/>
            <a:ext cx="4572000" cy="4572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9943129" y="217960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pPr defTabSz="932742"/>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3116494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Store apps… lots of choices  </a:t>
            </a:r>
            <a:endParaRPr lang="en-US"/>
          </a:p>
        </p:txBody>
      </p:sp>
      <p:sp>
        <p:nvSpPr>
          <p:cNvPr id="26" name="Rectangle 25"/>
          <p:cNvSpPr/>
          <p:nvPr/>
        </p:nvSpPr>
        <p:spPr>
          <a:xfrm>
            <a:off x="2255837" y="1439862"/>
            <a:ext cx="6478739" cy="644349"/>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lIns="124148" tIns="62074" rIns="124148" bIns="62074" rtlCol="0" anchor="ctr"/>
          <a:lstStyle/>
          <a:p>
            <a:pPr algn="ctr" defTabSz="932559"/>
            <a:r>
              <a:rPr lang="en-US" sz="2856">
                <a:solidFill>
                  <a:srgbClr val="FFFFFF">
                    <a:alpha val="99000"/>
                  </a:srgbClr>
                </a:solidFill>
              </a:rPr>
              <a:t>Windows Store Apps</a:t>
            </a:r>
          </a:p>
        </p:txBody>
      </p:sp>
      <p:grpSp>
        <p:nvGrpSpPr>
          <p:cNvPr id="3" name="Group 2"/>
          <p:cNvGrpSpPr/>
          <p:nvPr/>
        </p:nvGrpSpPr>
        <p:grpSpPr>
          <a:xfrm>
            <a:off x="2255706" y="3870214"/>
            <a:ext cx="6478871" cy="1886624"/>
            <a:chOff x="1828225" y="3839230"/>
            <a:chExt cx="6352411" cy="1849799"/>
          </a:xfrm>
        </p:grpSpPr>
        <p:sp>
          <p:nvSpPr>
            <p:cNvPr id="24" name="Rectangle 23"/>
            <p:cNvSpPr/>
            <p:nvPr/>
          </p:nvSpPr>
          <p:spPr>
            <a:xfrm>
              <a:off x="1828225" y="3839230"/>
              <a:ext cx="6352411" cy="1849799"/>
            </a:xfrm>
            <a:prstGeom prst="rect">
              <a:avLst/>
            </a:prstGeom>
            <a:solidFill>
              <a:schemeClr val="accent5"/>
            </a:solidFill>
            <a:ln>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59"/>
              <a:endParaRPr lang="en-US" sz="2448">
                <a:solidFill>
                  <a:srgbClr val="FFFFFF">
                    <a:alpha val="99000"/>
                  </a:srgbClr>
                </a:solidFill>
              </a:endParaRPr>
            </a:p>
          </p:txBody>
        </p:sp>
        <p:sp>
          <p:nvSpPr>
            <p:cNvPr id="16" name="Rectangle 15"/>
            <p:cNvSpPr/>
            <p:nvPr/>
          </p:nvSpPr>
          <p:spPr>
            <a:xfrm>
              <a:off x="1943530" y="4361730"/>
              <a:ext cx="2036218" cy="623531"/>
            </a:xfrm>
            <a:prstGeom prst="rect">
              <a:avLst/>
            </a:prstGeom>
            <a:solidFill>
              <a:schemeClr val="accent6"/>
            </a:solidFill>
            <a:ln w="28575">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59"/>
              <a:r>
                <a:rPr lang="en-US" sz="1836">
                  <a:solidFill>
                    <a:srgbClr val="FFFFFF">
                      <a:alpha val="99000"/>
                    </a:srgbClr>
                  </a:solidFill>
                </a:rPr>
                <a:t>Communication</a:t>
              </a:r>
            </a:p>
            <a:p>
              <a:pPr algn="ctr" defTabSz="932559"/>
              <a:r>
                <a:rPr lang="en-US" sz="1836">
                  <a:solidFill>
                    <a:srgbClr val="FFFFFF">
                      <a:alpha val="99000"/>
                    </a:srgbClr>
                  </a:solidFill>
                </a:rPr>
                <a:t> &amp; Data</a:t>
              </a:r>
            </a:p>
          </p:txBody>
        </p:sp>
        <p:sp>
          <p:nvSpPr>
            <p:cNvPr id="17" name="Rectangle 16"/>
            <p:cNvSpPr/>
            <p:nvPr/>
          </p:nvSpPr>
          <p:spPr>
            <a:xfrm>
              <a:off x="1943530" y="5101154"/>
              <a:ext cx="6122220" cy="476034"/>
            </a:xfrm>
            <a:prstGeom prst="rect">
              <a:avLst/>
            </a:prstGeom>
            <a:solidFill>
              <a:schemeClr val="accent6"/>
            </a:solidFill>
            <a:ln w="28575">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59"/>
              <a:r>
                <a:rPr lang="en-US" sz="1836">
                  <a:solidFill>
                    <a:srgbClr val="FFFFFF">
                      <a:alpha val="99000"/>
                    </a:srgbClr>
                  </a:solidFill>
                </a:rPr>
                <a:t>Application Model</a:t>
              </a:r>
            </a:p>
          </p:txBody>
        </p:sp>
        <p:sp>
          <p:nvSpPr>
            <p:cNvPr id="18" name="Rectangle 17"/>
            <p:cNvSpPr/>
            <p:nvPr/>
          </p:nvSpPr>
          <p:spPr>
            <a:xfrm>
              <a:off x="6145509" y="4361729"/>
              <a:ext cx="1920240" cy="623532"/>
            </a:xfrm>
            <a:prstGeom prst="rect">
              <a:avLst/>
            </a:prstGeom>
            <a:solidFill>
              <a:schemeClr val="accent6"/>
            </a:solidFill>
            <a:ln w="28575">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59"/>
              <a:r>
                <a:rPr lang="en-US" sz="1836">
                  <a:solidFill>
                    <a:srgbClr val="FFFFFF">
                      <a:alpha val="99000"/>
                    </a:srgbClr>
                  </a:solidFill>
                </a:rPr>
                <a:t>Devices &amp; Printing</a:t>
              </a:r>
            </a:p>
          </p:txBody>
        </p:sp>
        <p:sp>
          <p:nvSpPr>
            <p:cNvPr id="4" name="Rectangle 3"/>
            <p:cNvSpPr/>
            <p:nvPr/>
          </p:nvSpPr>
          <p:spPr>
            <a:xfrm>
              <a:off x="2940615" y="3841580"/>
              <a:ext cx="3944958" cy="469039"/>
            </a:xfrm>
            <a:prstGeom prst="rect">
              <a:avLst/>
            </a:prstGeom>
          </p:spPr>
          <p:txBody>
            <a:bodyPr wrap="square">
              <a:spAutoFit/>
            </a:bodyPr>
            <a:lstStyle/>
            <a:p>
              <a:pPr algn="ctr" defTabSz="932559"/>
              <a:r>
                <a:rPr lang="en-US" sz="2448" err="1">
                  <a:solidFill>
                    <a:srgbClr val="FFFFFF">
                      <a:alpha val="99000"/>
                    </a:srgbClr>
                  </a:solidFill>
                </a:rPr>
                <a:t>WinRT</a:t>
              </a:r>
              <a:r>
                <a:rPr lang="en-US" sz="2448">
                  <a:solidFill>
                    <a:srgbClr val="FFFFFF">
                      <a:alpha val="99000"/>
                    </a:srgbClr>
                  </a:solidFill>
                </a:rPr>
                <a:t> APIs</a:t>
              </a:r>
            </a:p>
          </p:txBody>
        </p:sp>
        <p:sp>
          <p:nvSpPr>
            <p:cNvPr id="23" name="Rectangle 22"/>
            <p:cNvSpPr/>
            <p:nvPr/>
          </p:nvSpPr>
          <p:spPr>
            <a:xfrm>
              <a:off x="4098081" y="4361730"/>
              <a:ext cx="1922623" cy="623531"/>
            </a:xfrm>
            <a:prstGeom prst="rect">
              <a:avLst/>
            </a:prstGeom>
            <a:solidFill>
              <a:schemeClr val="accent6"/>
            </a:solidFill>
            <a:ln w="28575">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59"/>
              <a:r>
                <a:rPr lang="en-US" sz="1836">
                  <a:solidFill>
                    <a:srgbClr val="FFFFFF">
                      <a:alpha val="99000"/>
                    </a:srgbClr>
                  </a:solidFill>
                </a:rPr>
                <a:t>Graphics &amp; Media </a:t>
              </a:r>
            </a:p>
          </p:txBody>
        </p:sp>
      </p:grpSp>
      <p:grpSp>
        <p:nvGrpSpPr>
          <p:cNvPr id="5" name="Group 4"/>
          <p:cNvGrpSpPr/>
          <p:nvPr/>
        </p:nvGrpSpPr>
        <p:grpSpPr>
          <a:xfrm>
            <a:off x="2255706" y="2173646"/>
            <a:ext cx="6483795" cy="1616809"/>
            <a:chOff x="1828225" y="2175777"/>
            <a:chExt cx="6357239" cy="1585251"/>
          </a:xfrm>
        </p:grpSpPr>
        <p:sp>
          <p:nvSpPr>
            <p:cNvPr id="41" name="Rectangle 40"/>
            <p:cNvSpPr/>
            <p:nvPr/>
          </p:nvSpPr>
          <p:spPr>
            <a:xfrm>
              <a:off x="5901351" y="2975039"/>
              <a:ext cx="2284113" cy="784727"/>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59"/>
              <a:r>
                <a:rPr lang="en-US" sz="2448" dirty="0" smtClean="0">
                  <a:solidFill>
                    <a:srgbClr val="FFFFFF">
                      <a:alpha val="99000"/>
                    </a:srgbClr>
                  </a:solidFill>
                </a:rPr>
                <a:t>JavaScript</a:t>
              </a:r>
              <a:endParaRPr lang="en-US" sz="2448" dirty="0">
                <a:solidFill>
                  <a:srgbClr val="FFFFFF">
                    <a:alpha val="99000"/>
                  </a:srgbClr>
                </a:solidFill>
              </a:endParaRPr>
            </a:p>
          </p:txBody>
        </p:sp>
        <p:sp>
          <p:nvSpPr>
            <p:cNvPr id="46" name="Rectangle 45"/>
            <p:cNvSpPr/>
            <p:nvPr/>
          </p:nvSpPr>
          <p:spPr>
            <a:xfrm>
              <a:off x="1828225" y="2975145"/>
              <a:ext cx="2048595" cy="78588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59"/>
              <a:r>
                <a:rPr lang="en-US" sz="2448" dirty="0" smtClean="0">
                  <a:solidFill>
                    <a:srgbClr val="FFFFFF">
                      <a:alpha val="99000"/>
                    </a:srgbClr>
                  </a:solidFill>
                </a:rPr>
                <a:t>C</a:t>
              </a:r>
              <a:r>
                <a:rPr lang="en-US" sz="2448" dirty="0">
                  <a:solidFill>
                    <a:srgbClr val="FFFFFF">
                      <a:alpha val="99000"/>
                    </a:srgbClr>
                  </a:solidFill>
                </a:rPr>
                <a:t>++</a:t>
              </a:r>
            </a:p>
          </p:txBody>
        </p:sp>
        <p:sp>
          <p:nvSpPr>
            <p:cNvPr id="47" name="Rectangle 46"/>
            <p:cNvSpPr/>
            <p:nvPr/>
          </p:nvSpPr>
          <p:spPr>
            <a:xfrm>
              <a:off x="3952448" y="2975145"/>
              <a:ext cx="1876939" cy="78588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59"/>
              <a:r>
                <a:rPr lang="en-US" sz="2448">
                  <a:solidFill>
                    <a:srgbClr val="FFFFFF">
                      <a:alpha val="99000"/>
                    </a:srgbClr>
                  </a:solidFill>
                </a:rPr>
                <a:t>C#</a:t>
              </a:r>
            </a:p>
            <a:p>
              <a:pPr algn="ctr" defTabSz="932559"/>
              <a:r>
                <a:rPr lang="en-US" sz="2448">
                  <a:solidFill>
                    <a:srgbClr val="FFFFFF">
                      <a:alpha val="99000"/>
                    </a:srgbClr>
                  </a:solidFill>
                </a:rPr>
                <a:t>VB</a:t>
              </a:r>
            </a:p>
          </p:txBody>
        </p:sp>
        <p:sp>
          <p:nvSpPr>
            <p:cNvPr id="30" name="Rectangle 29"/>
            <p:cNvSpPr/>
            <p:nvPr/>
          </p:nvSpPr>
          <p:spPr>
            <a:xfrm>
              <a:off x="2400330" y="2175778"/>
              <a:ext cx="2952980" cy="719190"/>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59"/>
              <a:r>
                <a:rPr lang="en-US" sz="2448">
                  <a:solidFill>
                    <a:srgbClr val="FFFFFF">
                      <a:alpha val="99000"/>
                    </a:srgbClr>
                  </a:solidFill>
                </a:rPr>
                <a:t>XAML</a:t>
              </a:r>
            </a:p>
          </p:txBody>
        </p:sp>
        <p:sp>
          <p:nvSpPr>
            <p:cNvPr id="32" name="Rectangle 31"/>
            <p:cNvSpPr/>
            <p:nvPr/>
          </p:nvSpPr>
          <p:spPr>
            <a:xfrm>
              <a:off x="5901479" y="2175777"/>
              <a:ext cx="2281602" cy="719191"/>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59"/>
              <a:r>
                <a:rPr lang="en-US" sz="2448">
                  <a:solidFill>
                    <a:srgbClr val="FFFFFF">
                      <a:alpha val="99000"/>
                    </a:srgbClr>
                  </a:solidFill>
                </a:rPr>
                <a:t>HTML / CSS</a:t>
              </a:r>
            </a:p>
          </p:txBody>
        </p:sp>
        <p:sp>
          <p:nvSpPr>
            <p:cNvPr id="36" name="Rectangle 35"/>
            <p:cNvSpPr/>
            <p:nvPr/>
          </p:nvSpPr>
          <p:spPr>
            <a:xfrm>
              <a:off x="1828225" y="2175778"/>
              <a:ext cx="486953" cy="801935"/>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59"/>
              <a:endParaRPr lang="en-US" sz="2448">
                <a:solidFill>
                  <a:srgbClr val="FFFFFF">
                    <a:alpha val="99000"/>
                  </a:srgbClr>
                </a:solidFill>
              </a:endParaRPr>
            </a:p>
          </p:txBody>
        </p:sp>
        <p:sp>
          <p:nvSpPr>
            <p:cNvPr id="37" name="Rectangle 36"/>
            <p:cNvSpPr/>
            <p:nvPr/>
          </p:nvSpPr>
          <p:spPr>
            <a:xfrm>
              <a:off x="5436658" y="2175778"/>
              <a:ext cx="392730" cy="814442"/>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4148" tIns="62074" rIns="124148" bIns="62074" rtlCol="0" anchor="ctr"/>
            <a:lstStyle/>
            <a:p>
              <a:pPr algn="ctr" defTabSz="932559"/>
              <a:endParaRPr lang="en-US" sz="2448">
                <a:solidFill>
                  <a:srgbClr val="FFFFFF">
                    <a:alpha val="99000"/>
                  </a:srgbClr>
                </a:solidFill>
              </a:endParaRPr>
            </a:p>
          </p:txBody>
        </p:sp>
      </p:grpSp>
      <p:sp>
        <p:nvSpPr>
          <p:cNvPr id="28" name="Rectangle 27"/>
          <p:cNvSpPr/>
          <p:nvPr/>
        </p:nvSpPr>
        <p:spPr>
          <a:xfrm>
            <a:off x="2255706" y="5842165"/>
            <a:ext cx="6478871" cy="658308"/>
          </a:xfrm>
          <a:prstGeom prst="rect">
            <a:avLst/>
          </a:prstGeom>
          <a:solidFill>
            <a:schemeClr val="accent2"/>
          </a:solidFill>
          <a:ln>
            <a:noFill/>
          </a:ln>
          <a:effectLst/>
        </p:spPr>
        <p:style>
          <a:lnRef idx="1">
            <a:schemeClr val="accent3"/>
          </a:lnRef>
          <a:fillRef idx="2">
            <a:schemeClr val="accent3"/>
          </a:fillRef>
          <a:effectRef idx="1">
            <a:schemeClr val="accent3"/>
          </a:effectRef>
          <a:fontRef idx="minor">
            <a:schemeClr val="dk1"/>
          </a:fontRef>
        </p:style>
        <p:txBody>
          <a:bodyPr lIns="124148" tIns="62074" rIns="124148" bIns="62074" rtlCol="0" anchor="ctr"/>
          <a:lstStyle/>
          <a:p>
            <a:pPr algn="ctr" defTabSz="932559"/>
            <a:r>
              <a:rPr lang="en-US" sz="2856">
                <a:solidFill>
                  <a:srgbClr val="FFFFFF">
                    <a:alpha val="99000"/>
                  </a:srgbClr>
                </a:solidFill>
              </a:rPr>
              <a:t>Windows Core OS Services</a:t>
            </a:r>
          </a:p>
        </p:txBody>
      </p:sp>
    </p:spTree>
    <p:extLst>
      <p:ext uri="{BB962C8B-B14F-4D97-AF65-F5344CB8AC3E}">
        <p14:creationId xmlns:p14="http://schemas.microsoft.com/office/powerpoint/2010/main" val="1234051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717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 map</a:t>
            </a:r>
            <a:endParaRPr lang="en-US" dirty="0"/>
          </a:p>
        </p:txBody>
      </p:sp>
      <p:sp>
        <p:nvSpPr>
          <p:cNvPr id="73" name="Rectangle 72"/>
          <p:cNvSpPr/>
          <p:nvPr/>
        </p:nvSpPr>
        <p:spPr>
          <a:xfrm>
            <a:off x="1116907" y="3376148"/>
            <a:ext cx="3238501" cy="472318"/>
          </a:xfrm>
          <a:prstGeom prst="rect">
            <a:avLst/>
          </a:prstGeom>
          <a:solidFill>
            <a:srgbClr val="92D050"/>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rgbClr val="000000"/>
                </a:solidFill>
              </a:rPr>
              <a:t>Eclipse, </a:t>
            </a:r>
            <a:r>
              <a:rPr lang="en-US" dirty="0" err="1" smtClean="0">
                <a:solidFill>
                  <a:srgbClr val="000000"/>
                </a:solidFill>
              </a:rPr>
              <a:t>IntelliJ</a:t>
            </a:r>
            <a:r>
              <a:rPr lang="en-US" dirty="0" smtClean="0">
                <a:solidFill>
                  <a:srgbClr val="000000"/>
                </a:solidFill>
              </a:rPr>
              <a:t>, and </a:t>
            </a:r>
            <a:r>
              <a:rPr lang="en-US" dirty="0" err="1" smtClean="0">
                <a:solidFill>
                  <a:srgbClr val="000000"/>
                </a:solidFill>
              </a:rPr>
              <a:t>NetBeans</a:t>
            </a:r>
            <a:endParaRPr lang="en-US" dirty="0">
              <a:solidFill>
                <a:srgbClr val="000000"/>
              </a:solidFill>
            </a:endParaRPr>
          </a:p>
        </p:txBody>
      </p:sp>
      <p:sp>
        <p:nvSpPr>
          <p:cNvPr id="74" name="Rectangle 73"/>
          <p:cNvSpPr/>
          <p:nvPr/>
        </p:nvSpPr>
        <p:spPr>
          <a:xfrm>
            <a:off x="1116908" y="2794364"/>
            <a:ext cx="3238500" cy="479956"/>
          </a:xfrm>
          <a:prstGeom prst="rect">
            <a:avLst/>
          </a:prstGeom>
          <a:solidFill>
            <a:schemeClr val="accent6"/>
          </a:solidFill>
          <a:ln w="9525">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mtClean="0">
                <a:solidFill>
                  <a:srgbClr val="000000"/>
                </a:solidFill>
              </a:rPr>
              <a:t>Android</a:t>
            </a:r>
            <a:endParaRPr lang="en-US">
              <a:solidFill>
                <a:srgbClr val="000000"/>
              </a:solidFill>
            </a:endParaRPr>
          </a:p>
        </p:txBody>
      </p:sp>
      <p:sp>
        <p:nvSpPr>
          <p:cNvPr id="75" name="Rectangle 74"/>
          <p:cNvSpPr/>
          <p:nvPr/>
        </p:nvSpPr>
        <p:spPr>
          <a:xfrm>
            <a:off x="1116909" y="2264100"/>
            <a:ext cx="3238500" cy="428436"/>
          </a:xfrm>
          <a:prstGeom prst="rect">
            <a:avLst/>
          </a:prstGeom>
          <a:solidFill>
            <a:srgbClr val="00B0F0"/>
          </a:solidFill>
          <a:ln w="9525">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solidFill>
                  <a:srgbClr val="FFFFFF"/>
                </a:solidFill>
              </a:rPr>
              <a:t>Windows, </a:t>
            </a:r>
            <a:r>
              <a:rPr lang="en-US" dirty="0" smtClean="0">
                <a:solidFill>
                  <a:srgbClr val="FFFFFF"/>
                </a:solidFill>
              </a:rPr>
              <a:t>Mac, </a:t>
            </a:r>
            <a:r>
              <a:rPr lang="en-US" dirty="0">
                <a:solidFill>
                  <a:srgbClr val="FFFFFF"/>
                </a:solidFill>
              </a:rPr>
              <a:t>and </a:t>
            </a:r>
            <a:r>
              <a:rPr lang="en-US" dirty="0" smtClean="0">
                <a:solidFill>
                  <a:srgbClr val="FFFFFF"/>
                </a:solidFill>
              </a:rPr>
              <a:t>Linux</a:t>
            </a:r>
            <a:endParaRPr lang="en-US" dirty="0">
              <a:solidFill>
                <a:srgbClr val="FFFFFF"/>
              </a:solidFill>
            </a:endParaRPr>
          </a:p>
        </p:txBody>
      </p:sp>
      <p:sp>
        <p:nvSpPr>
          <p:cNvPr id="76" name="Rectangle 75"/>
          <p:cNvSpPr/>
          <p:nvPr/>
        </p:nvSpPr>
        <p:spPr>
          <a:xfrm>
            <a:off x="1116908" y="3950293"/>
            <a:ext cx="3238501" cy="520468"/>
          </a:xfrm>
          <a:prstGeom prst="rect">
            <a:avLst/>
          </a:prstGeom>
          <a:solidFill>
            <a:srgbClr val="FFC000"/>
          </a:solidFill>
          <a:ln w="9525">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mtClean="0">
                <a:solidFill>
                  <a:srgbClr val="000000"/>
                </a:solidFill>
              </a:rPr>
              <a:t>Android SDK</a:t>
            </a:r>
            <a:endParaRPr lang="en-US">
              <a:solidFill>
                <a:srgbClr val="000000"/>
              </a:solidFill>
            </a:endParaRPr>
          </a:p>
        </p:txBody>
      </p:sp>
      <p:sp>
        <p:nvSpPr>
          <p:cNvPr id="77" name="Rectangle 76"/>
          <p:cNvSpPr/>
          <p:nvPr/>
        </p:nvSpPr>
        <p:spPr>
          <a:xfrm>
            <a:off x="1116906" y="4582708"/>
            <a:ext cx="3238501" cy="554407"/>
          </a:xfrm>
          <a:prstGeom prst="rect">
            <a:avLst/>
          </a:prstGeom>
          <a:solidFill>
            <a:srgbClr val="CC9900"/>
          </a:solidFill>
          <a:ln w="9525">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mtClean="0">
                <a:solidFill>
                  <a:srgbClr val="000000"/>
                </a:solidFill>
              </a:rPr>
              <a:t>Android Developer Tools (ADT) Plugin for Eclipse</a:t>
            </a:r>
            <a:endParaRPr lang="en-US">
              <a:solidFill>
                <a:srgbClr val="000000"/>
              </a:solidFill>
            </a:endParaRPr>
          </a:p>
        </p:txBody>
      </p:sp>
      <p:sp>
        <p:nvSpPr>
          <p:cNvPr id="78" name="Rectangle 77"/>
          <p:cNvSpPr/>
          <p:nvPr/>
        </p:nvSpPr>
        <p:spPr>
          <a:xfrm>
            <a:off x="1116905" y="5891096"/>
            <a:ext cx="3238501" cy="530087"/>
          </a:xfrm>
          <a:prstGeom prst="rect">
            <a:avLst/>
          </a:prstGeom>
          <a:solidFill>
            <a:schemeClr val="accent6">
              <a:lumMod val="40000"/>
              <a:lumOff val="6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000000"/>
                </a:solidFill>
              </a:rPr>
              <a:t>Android Runtime</a:t>
            </a:r>
            <a:endParaRPr lang="en-US">
              <a:solidFill>
                <a:srgbClr val="000000"/>
              </a:solidFill>
            </a:endParaRPr>
          </a:p>
        </p:txBody>
      </p:sp>
      <p:sp>
        <p:nvSpPr>
          <p:cNvPr id="79" name="Rectangle 78"/>
          <p:cNvSpPr/>
          <p:nvPr/>
        </p:nvSpPr>
        <p:spPr>
          <a:xfrm>
            <a:off x="1116905" y="5249062"/>
            <a:ext cx="3238501" cy="530087"/>
          </a:xfrm>
          <a:prstGeom prst="rect">
            <a:avLst/>
          </a:prstGeom>
          <a:solidFill>
            <a:srgbClr val="969696"/>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FFFFFF"/>
                </a:solidFill>
              </a:rPr>
              <a:t>Java, C++</a:t>
            </a:r>
            <a:endParaRPr lang="en-US">
              <a:solidFill>
                <a:srgbClr val="FFFFFF"/>
              </a:solidFill>
            </a:endParaRPr>
          </a:p>
        </p:txBody>
      </p:sp>
      <p:sp>
        <p:nvSpPr>
          <p:cNvPr id="80" name="Rectangle 79"/>
          <p:cNvSpPr/>
          <p:nvPr/>
        </p:nvSpPr>
        <p:spPr>
          <a:xfrm>
            <a:off x="8123239" y="3344514"/>
            <a:ext cx="3238501" cy="472318"/>
          </a:xfrm>
          <a:prstGeom prst="rect">
            <a:avLst/>
          </a:prstGeom>
          <a:solidFill>
            <a:srgbClr val="92D050"/>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solidFill>
                  <a:srgbClr val="000000"/>
                </a:solidFill>
              </a:rPr>
              <a:t>Visual Studio 2012</a:t>
            </a:r>
          </a:p>
        </p:txBody>
      </p:sp>
      <p:sp>
        <p:nvSpPr>
          <p:cNvPr id="81" name="Rectangle 80"/>
          <p:cNvSpPr/>
          <p:nvPr/>
        </p:nvSpPr>
        <p:spPr>
          <a:xfrm>
            <a:off x="8123240" y="2762730"/>
            <a:ext cx="3238500" cy="479956"/>
          </a:xfrm>
          <a:prstGeom prst="rect">
            <a:avLst/>
          </a:prstGeom>
          <a:solidFill>
            <a:schemeClr val="accent6"/>
          </a:solidFill>
          <a:ln w="9525">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solidFill>
                  <a:srgbClr val="000000"/>
                </a:solidFill>
              </a:rPr>
              <a:t>Windows 8</a:t>
            </a:r>
          </a:p>
        </p:txBody>
      </p:sp>
      <p:sp>
        <p:nvSpPr>
          <p:cNvPr id="82" name="Rectangle 81"/>
          <p:cNvSpPr/>
          <p:nvPr/>
        </p:nvSpPr>
        <p:spPr>
          <a:xfrm>
            <a:off x="8123241" y="2232466"/>
            <a:ext cx="3238500" cy="428436"/>
          </a:xfrm>
          <a:prstGeom prst="rect">
            <a:avLst/>
          </a:prstGeom>
          <a:solidFill>
            <a:srgbClr val="00B0F0"/>
          </a:solidFill>
          <a:ln w="9525">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solidFill>
                  <a:srgbClr val="FFFFFF"/>
                </a:solidFill>
              </a:rPr>
              <a:t>Windows 8</a:t>
            </a:r>
          </a:p>
        </p:txBody>
      </p:sp>
      <p:sp>
        <p:nvSpPr>
          <p:cNvPr id="83" name="Rectangle 82"/>
          <p:cNvSpPr/>
          <p:nvPr/>
        </p:nvSpPr>
        <p:spPr>
          <a:xfrm>
            <a:off x="8123240" y="3918659"/>
            <a:ext cx="3238501" cy="520468"/>
          </a:xfrm>
          <a:prstGeom prst="rect">
            <a:avLst/>
          </a:prstGeom>
          <a:solidFill>
            <a:srgbClr val="FFC000"/>
          </a:solidFill>
          <a:ln w="9525">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solidFill>
                  <a:srgbClr val="000000"/>
                </a:solidFill>
              </a:rPr>
              <a:t>Windows 8 SDK</a:t>
            </a:r>
          </a:p>
        </p:txBody>
      </p:sp>
      <p:sp>
        <p:nvSpPr>
          <p:cNvPr id="84" name="Rectangle 83"/>
          <p:cNvSpPr/>
          <p:nvPr/>
        </p:nvSpPr>
        <p:spPr>
          <a:xfrm>
            <a:off x="8123238" y="4551074"/>
            <a:ext cx="3238501" cy="554407"/>
          </a:xfrm>
          <a:prstGeom prst="rect">
            <a:avLst/>
          </a:prstGeom>
          <a:solidFill>
            <a:srgbClr val="CC9900"/>
          </a:solidFill>
          <a:ln w="9525">
            <a:solidFill>
              <a:schemeClr val="bg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solidFill>
                  <a:srgbClr val="000000"/>
                </a:solidFill>
              </a:rPr>
              <a:t>Visual Studio Templates and Blend for Visual Studio</a:t>
            </a:r>
          </a:p>
        </p:txBody>
      </p:sp>
      <p:sp>
        <p:nvSpPr>
          <p:cNvPr id="85" name="Rectangle 84"/>
          <p:cNvSpPr/>
          <p:nvPr/>
        </p:nvSpPr>
        <p:spPr>
          <a:xfrm>
            <a:off x="8123237" y="5859462"/>
            <a:ext cx="3238501" cy="530087"/>
          </a:xfrm>
          <a:prstGeom prst="rect">
            <a:avLst/>
          </a:prstGeom>
          <a:solidFill>
            <a:schemeClr val="accent6">
              <a:lumMod val="40000"/>
              <a:lumOff val="6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rPr>
              <a:t>WinRT</a:t>
            </a:r>
          </a:p>
        </p:txBody>
      </p:sp>
      <p:sp>
        <p:nvSpPr>
          <p:cNvPr id="86" name="Rectangle 85"/>
          <p:cNvSpPr/>
          <p:nvPr/>
        </p:nvSpPr>
        <p:spPr>
          <a:xfrm>
            <a:off x="8123237" y="5217428"/>
            <a:ext cx="3238501" cy="530087"/>
          </a:xfrm>
          <a:prstGeom prst="rect">
            <a:avLst/>
          </a:prstGeom>
          <a:solidFill>
            <a:srgbClr val="969696"/>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C#, VB.NET, </a:t>
            </a:r>
            <a:r>
              <a:rPr lang="en-US" dirty="0" err="1">
                <a:solidFill>
                  <a:srgbClr val="FFFFFF"/>
                </a:solidFill>
              </a:rPr>
              <a:t>Javascript</a:t>
            </a:r>
            <a:r>
              <a:rPr lang="en-US" dirty="0" smtClean="0">
                <a:solidFill>
                  <a:srgbClr val="FFFFFF"/>
                </a:solidFill>
              </a:rPr>
              <a:t>, C</a:t>
            </a:r>
            <a:r>
              <a:rPr lang="en-US" dirty="0">
                <a:solidFill>
                  <a:srgbClr val="FFFFFF"/>
                </a:solidFill>
              </a:rPr>
              <a:t>++</a:t>
            </a:r>
          </a:p>
        </p:txBody>
      </p:sp>
      <p:cxnSp>
        <p:nvCxnSpPr>
          <p:cNvPr id="87" name="Straight Arrow Connector 86"/>
          <p:cNvCxnSpPr/>
          <p:nvPr/>
        </p:nvCxnSpPr>
        <p:spPr>
          <a:xfrm>
            <a:off x="4477199" y="2484784"/>
            <a:ext cx="3555186"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4477199" y="3618259"/>
            <a:ext cx="3555186"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4477199" y="4208809"/>
            <a:ext cx="3555186"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4477199" y="4904134"/>
            <a:ext cx="3555186"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4477199" y="5542309"/>
            <a:ext cx="3555186"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4477199" y="6154614"/>
            <a:ext cx="3555186"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5819081" y="3427641"/>
            <a:ext cx="646113" cy="369332"/>
          </a:xfrm>
          <a:prstGeom prst="rect">
            <a:avLst/>
          </a:prstGeom>
          <a:solidFill>
            <a:schemeClr val="tx1"/>
          </a:solidFill>
        </p:spPr>
        <p:txBody>
          <a:bodyPr wrap="square" rtlCol="0">
            <a:spAutoFit/>
          </a:bodyPr>
          <a:lstStyle/>
          <a:p>
            <a:pPr algn="ctr"/>
            <a:r>
              <a:rPr lang="en-US" smtClean="0">
                <a:solidFill>
                  <a:srgbClr val="000000"/>
                </a:solidFill>
              </a:rPr>
              <a:t>IDE</a:t>
            </a:r>
            <a:endParaRPr lang="en-US">
              <a:solidFill>
                <a:srgbClr val="000000"/>
              </a:solidFill>
            </a:endParaRPr>
          </a:p>
        </p:txBody>
      </p:sp>
      <p:sp>
        <p:nvSpPr>
          <p:cNvPr id="94" name="TextBox 93"/>
          <p:cNvSpPr txBox="1"/>
          <p:nvPr/>
        </p:nvSpPr>
        <p:spPr>
          <a:xfrm>
            <a:off x="5315400" y="2306808"/>
            <a:ext cx="1937890" cy="369332"/>
          </a:xfrm>
          <a:prstGeom prst="rect">
            <a:avLst/>
          </a:prstGeom>
          <a:solidFill>
            <a:schemeClr val="tx1"/>
          </a:solidFill>
        </p:spPr>
        <p:txBody>
          <a:bodyPr wrap="square" rtlCol="0">
            <a:spAutoFit/>
          </a:bodyPr>
          <a:lstStyle/>
          <a:p>
            <a:pPr algn="ctr"/>
            <a:r>
              <a:rPr lang="en-US" smtClean="0">
                <a:solidFill>
                  <a:srgbClr val="000000"/>
                </a:solidFill>
              </a:rPr>
              <a:t>Development OS</a:t>
            </a:r>
            <a:endParaRPr lang="en-US">
              <a:solidFill>
                <a:srgbClr val="000000"/>
              </a:solidFill>
            </a:endParaRPr>
          </a:p>
        </p:txBody>
      </p:sp>
      <p:sp>
        <p:nvSpPr>
          <p:cNvPr id="95" name="TextBox 94"/>
          <p:cNvSpPr txBox="1"/>
          <p:nvPr/>
        </p:nvSpPr>
        <p:spPr>
          <a:xfrm>
            <a:off x="5827019" y="4025861"/>
            <a:ext cx="646113" cy="369332"/>
          </a:xfrm>
          <a:prstGeom prst="rect">
            <a:avLst/>
          </a:prstGeom>
          <a:solidFill>
            <a:schemeClr val="tx1"/>
          </a:solidFill>
        </p:spPr>
        <p:txBody>
          <a:bodyPr wrap="square" rtlCol="0">
            <a:spAutoFit/>
          </a:bodyPr>
          <a:lstStyle/>
          <a:p>
            <a:pPr algn="ctr"/>
            <a:r>
              <a:rPr lang="en-US" smtClean="0">
                <a:solidFill>
                  <a:srgbClr val="000000"/>
                </a:solidFill>
              </a:rPr>
              <a:t>SDK</a:t>
            </a:r>
            <a:endParaRPr lang="en-US">
              <a:solidFill>
                <a:srgbClr val="000000"/>
              </a:solidFill>
            </a:endParaRPr>
          </a:p>
        </p:txBody>
      </p:sp>
      <p:sp>
        <p:nvSpPr>
          <p:cNvPr id="96" name="TextBox 95"/>
          <p:cNvSpPr txBox="1"/>
          <p:nvPr/>
        </p:nvSpPr>
        <p:spPr>
          <a:xfrm>
            <a:off x="5755581" y="4704925"/>
            <a:ext cx="788988" cy="369332"/>
          </a:xfrm>
          <a:prstGeom prst="rect">
            <a:avLst/>
          </a:prstGeom>
          <a:solidFill>
            <a:schemeClr val="tx1"/>
          </a:solidFill>
        </p:spPr>
        <p:txBody>
          <a:bodyPr wrap="square" rtlCol="0">
            <a:spAutoFit/>
          </a:bodyPr>
          <a:lstStyle/>
          <a:p>
            <a:pPr algn="ctr"/>
            <a:r>
              <a:rPr lang="en-US" smtClean="0">
                <a:solidFill>
                  <a:srgbClr val="000000"/>
                </a:solidFill>
              </a:rPr>
              <a:t>Tools</a:t>
            </a:r>
            <a:endParaRPr lang="en-US">
              <a:solidFill>
                <a:srgbClr val="000000"/>
              </a:solidFill>
            </a:endParaRPr>
          </a:p>
        </p:txBody>
      </p:sp>
      <p:sp>
        <p:nvSpPr>
          <p:cNvPr id="97" name="TextBox 96"/>
          <p:cNvSpPr txBox="1"/>
          <p:nvPr/>
        </p:nvSpPr>
        <p:spPr>
          <a:xfrm>
            <a:off x="5572574" y="5935662"/>
            <a:ext cx="1086994" cy="369332"/>
          </a:xfrm>
          <a:prstGeom prst="rect">
            <a:avLst/>
          </a:prstGeom>
          <a:solidFill>
            <a:schemeClr val="tx1"/>
          </a:solidFill>
        </p:spPr>
        <p:txBody>
          <a:bodyPr wrap="square" rtlCol="0">
            <a:spAutoFit/>
          </a:bodyPr>
          <a:lstStyle/>
          <a:p>
            <a:pPr algn="ctr"/>
            <a:r>
              <a:rPr lang="en-US" smtClean="0">
                <a:solidFill>
                  <a:srgbClr val="000000"/>
                </a:solidFill>
              </a:rPr>
              <a:t>Runtime</a:t>
            </a:r>
            <a:endParaRPr lang="en-US">
              <a:solidFill>
                <a:srgbClr val="000000"/>
              </a:solidFill>
            </a:endParaRPr>
          </a:p>
        </p:txBody>
      </p:sp>
      <p:sp>
        <p:nvSpPr>
          <p:cNvPr id="98" name="TextBox 97"/>
          <p:cNvSpPr txBox="1"/>
          <p:nvPr/>
        </p:nvSpPr>
        <p:spPr>
          <a:xfrm>
            <a:off x="5572574" y="5326449"/>
            <a:ext cx="1223516" cy="369332"/>
          </a:xfrm>
          <a:prstGeom prst="rect">
            <a:avLst/>
          </a:prstGeom>
          <a:solidFill>
            <a:schemeClr val="tx1"/>
          </a:solidFill>
        </p:spPr>
        <p:txBody>
          <a:bodyPr wrap="square" rtlCol="0">
            <a:spAutoFit/>
          </a:bodyPr>
          <a:lstStyle/>
          <a:p>
            <a:pPr algn="ctr"/>
            <a:r>
              <a:rPr lang="en-US" smtClean="0">
                <a:solidFill>
                  <a:srgbClr val="000000"/>
                </a:solidFill>
              </a:rPr>
              <a:t>Language</a:t>
            </a:r>
            <a:endParaRPr lang="en-US">
              <a:solidFill>
                <a:srgbClr val="000000"/>
              </a:solidFill>
            </a:endParaRPr>
          </a:p>
        </p:txBody>
      </p:sp>
      <p:cxnSp>
        <p:nvCxnSpPr>
          <p:cNvPr id="99" name="Straight Arrow Connector 98"/>
          <p:cNvCxnSpPr/>
          <p:nvPr/>
        </p:nvCxnSpPr>
        <p:spPr>
          <a:xfrm>
            <a:off x="4477199" y="3020633"/>
            <a:ext cx="3555186" cy="0"/>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5482087" y="2811462"/>
            <a:ext cx="1604516" cy="369332"/>
          </a:xfrm>
          <a:prstGeom prst="rect">
            <a:avLst/>
          </a:prstGeom>
          <a:solidFill>
            <a:schemeClr val="tx1"/>
          </a:solidFill>
        </p:spPr>
        <p:txBody>
          <a:bodyPr wrap="square" rtlCol="0">
            <a:spAutoFit/>
          </a:bodyPr>
          <a:lstStyle/>
          <a:p>
            <a:pPr algn="ctr"/>
            <a:r>
              <a:rPr lang="en-US" dirty="0" smtClean="0">
                <a:solidFill>
                  <a:srgbClr val="000000"/>
                </a:solidFill>
              </a:rPr>
              <a:t>Runtime OS</a:t>
            </a:r>
            <a:endParaRPr lang="en-US" dirty="0">
              <a:solidFill>
                <a:srgbClr val="000000"/>
              </a:solidFill>
            </a:endParaRPr>
          </a:p>
        </p:txBody>
      </p:sp>
      <p:sp>
        <p:nvSpPr>
          <p:cNvPr id="101" name="TextBox 100"/>
          <p:cNvSpPr txBox="1"/>
          <p:nvPr/>
        </p:nvSpPr>
        <p:spPr>
          <a:xfrm>
            <a:off x="1798063" y="1517328"/>
            <a:ext cx="1678144" cy="523220"/>
          </a:xfrm>
          <a:prstGeom prst="rect">
            <a:avLst/>
          </a:prstGeom>
          <a:noFill/>
        </p:spPr>
        <p:txBody>
          <a:bodyPr wrap="square" rtlCol="0">
            <a:spAutoFit/>
          </a:bodyPr>
          <a:lstStyle/>
          <a:p>
            <a:pPr algn="ctr"/>
            <a:r>
              <a:rPr lang="en-US" sz="2800" smtClean="0">
                <a:solidFill>
                  <a:srgbClr val="FF8C00"/>
                </a:solidFill>
              </a:rPr>
              <a:t>Android</a:t>
            </a:r>
            <a:endParaRPr lang="en-US" sz="2800">
              <a:solidFill>
                <a:srgbClr val="FF8C00"/>
              </a:solidFill>
            </a:endParaRPr>
          </a:p>
        </p:txBody>
      </p:sp>
      <p:sp>
        <p:nvSpPr>
          <p:cNvPr id="102" name="TextBox 101"/>
          <p:cNvSpPr txBox="1"/>
          <p:nvPr/>
        </p:nvSpPr>
        <p:spPr>
          <a:xfrm>
            <a:off x="8711986" y="1523661"/>
            <a:ext cx="2061001" cy="523220"/>
          </a:xfrm>
          <a:prstGeom prst="rect">
            <a:avLst/>
          </a:prstGeom>
          <a:noFill/>
        </p:spPr>
        <p:txBody>
          <a:bodyPr wrap="square" rtlCol="0">
            <a:spAutoFit/>
          </a:bodyPr>
          <a:lstStyle/>
          <a:p>
            <a:pPr algn="ctr"/>
            <a:r>
              <a:rPr lang="en-US" sz="2800" smtClean="0">
                <a:solidFill>
                  <a:srgbClr val="003399"/>
                </a:solidFill>
              </a:rPr>
              <a:t>Windows 8</a:t>
            </a:r>
            <a:endParaRPr lang="en-US" sz="2800">
              <a:solidFill>
                <a:srgbClr val="003399"/>
              </a:solidFill>
            </a:endParaRPr>
          </a:p>
        </p:txBody>
      </p:sp>
    </p:spTree>
    <p:extLst>
      <p:ext uri="{BB962C8B-B14F-4D97-AF65-F5344CB8AC3E}">
        <p14:creationId xmlns:p14="http://schemas.microsoft.com/office/powerpoint/2010/main" val="141003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UI element map</a:t>
            </a:r>
            <a:endParaRPr lang="en-US" dirty="0"/>
          </a:p>
        </p:txBody>
      </p:sp>
      <p:sp>
        <p:nvSpPr>
          <p:cNvPr id="8" name="Rectangle 7"/>
          <p:cNvSpPr/>
          <p:nvPr/>
        </p:nvSpPr>
        <p:spPr>
          <a:xfrm>
            <a:off x="2146994" y="2718559"/>
            <a:ext cx="2418432" cy="38858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a:solidFill>
                  <a:srgbClr val="FFFFFF"/>
                </a:solidFill>
              </a:rPr>
              <a:t>Activity </a:t>
            </a:r>
          </a:p>
        </p:txBody>
      </p:sp>
      <p:sp>
        <p:nvSpPr>
          <p:cNvPr id="9" name="Rectangle 8"/>
          <p:cNvSpPr/>
          <p:nvPr/>
        </p:nvSpPr>
        <p:spPr>
          <a:xfrm>
            <a:off x="8020294" y="2718559"/>
            <a:ext cx="2486420" cy="38858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a:solidFill>
                  <a:srgbClr val="FFFFFF"/>
                </a:solidFill>
              </a:rPr>
              <a:t>Page</a:t>
            </a:r>
          </a:p>
        </p:txBody>
      </p:sp>
      <p:sp>
        <p:nvSpPr>
          <p:cNvPr id="10" name="Rectangle 9"/>
          <p:cNvSpPr/>
          <p:nvPr/>
        </p:nvSpPr>
        <p:spPr>
          <a:xfrm>
            <a:off x="2146994" y="4203817"/>
            <a:ext cx="2418432" cy="388585"/>
          </a:xfrm>
          <a:prstGeom prst="rect">
            <a:avLst/>
          </a:prstGeom>
          <a:solidFill>
            <a:schemeClr val="accent5">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836" dirty="0">
                <a:solidFill>
                  <a:srgbClr val="FFFFFF"/>
                </a:solidFill>
              </a:rPr>
              <a:t>ViewGroup </a:t>
            </a:r>
          </a:p>
        </p:txBody>
      </p:sp>
      <p:sp>
        <p:nvSpPr>
          <p:cNvPr id="11" name="Rectangle 10"/>
          <p:cNvSpPr/>
          <p:nvPr/>
        </p:nvSpPr>
        <p:spPr>
          <a:xfrm>
            <a:off x="8020294" y="4203817"/>
            <a:ext cx="2486420" cy="388585"/>
          </a:xfrm>
          <a:prstGeom prst="rect">
            <a:avLst/>
          </a:prstGeom>
          <a:solidFill>
            <a:schemeClr val="accent5">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836">
                <a:solidFill>
                  <a:srgbClr val="FFFFFF"/>
                </a:solidFill>
              </a:rPr>
              <a:t>Panel</a:t>
            </a:r>
          </a:p>
        </p:txBody>
      </p:sp>
      <p:sp>
        <p:nvSpPr>
          <p:cNvPr id="14" name="Rectangle 13"/>
          <p:cNvSpPr/>
          <p:nvPr/>
        </p:nvSpPr>
        <p:spPr>
          <a:xfrm>
            <a:off x="2146994" y="3438549"/>
            <a:ext cx="2418432" cy="38858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836">
                <a:solidFill>
                  <a:srgbClr val="FFFFFF"/>
                </a:solidFill>
              </a:rPr>
              <a:t>View</a:t>
            </a:r>
          </a:p>
        </p:txBody>
      </p:sp>
      <p:sp>
        <p:nvSpPr>
          <p:cNvPr id="15" name="Rectangle 14"/>
          <p:cNvSpPr/>
          <p:nvPr/>
        </p:nvSpPr>
        <p:spPr>
          <a:xfrm>
            <a:off x="8020294" y="3438549"/>
            <a:ext cx="2486420" cy="38858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836">
                <a:solidFill>
                  <a:srgbClr val="FFFFFF"/>
                </a:solidFill>
              </a:rPr>
              <a:t>Control</a:t>
            </a:r>
          </a:p>
        </p:txBody>
      </p:sp>
      <p:sp>
        <p:nvSpPr>
          <p:cNvPr id="26" name="Rectangle 25"/>
          <p:cNvSpPr/>
          <p:nvPr/>
        </p:nvSpPr>
        <p:spPr>
          <a:xfrm>
            <a:off x="2146994" y="4969085"/>
            <a:ext cx="2418432" cy="388585"/>
          </a:xfrm>
          <a:prstGeom prst="rect">
            <a:avLst/>
          </a:prstGeom>
          <a:solidFill>
            <a:schemeClr val="accent6">
              <a:lumMod val="60000"/>
              <a:lumOff val="40000"/>
            </a:schemeClr>
          </a:solidFill>
          <a:ln>
            <a:solidFill>
              <a:schemeClr val="accent6">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36">
                <a:solidFill>
                  <a:srgbClr val="000000"/>
                </a:solidFill>
              </a:rPr>
              <a:t>O</a:t>
            </a:r>
            <a:r>
              <a:rPr lang="en-US" sz="1836" smtClean="0">
                <a:solidFill>
                  <a:srgbClr val="000000"/>
                </a:solidFill>
              </a:rPr>
              <a:t>bserver Interfaces</a:t>
            </a:r>
            <a:endParaRPr lang="en-US" sz="1836">
              <a:solidFill>
                <a:srgbClr val="000000"/>
              </a:solidFill>
            </a:endParaRPr>
          </a:p>
        </p:txBody>
      </p:sp>
      <p:sp>
        <p:nvSpPr>
          <p:cNvPr id="27" name="Rectangle 26"/>
          <p:cNvSpPr/>
          <p:nvPr/>
        </p:nvSpPr>
        <p:spPr>
          <a:xfrm>
            <a:off x="8020294" y="4969085"/>
            <a:ext cx="2486420" cy="388585"/>
          </a:xfrm>
          <a:prstGeom prst="rect">
            <a:avLst/>
          </a:prstGeom>
          <a:solidFill>
            <a:schemeClr val="accent6">
              <a:lumMod val="60000"/>
              <a:lumOff val="40000"/>
            </a:schemeClr>
          </a:solidFill>
          <a:ln>
            <a:solidFill>
              <a:schemeClr val="accent6">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36" smtClean="0">
                <a:solidFill>
                  <a:srgbClr val="000000"/>
                </a:solidFill>
              </a:rPr>
              <a:t>Delegates</a:t>
            </a:r>
            <a:endParaRPr lang="en-US" sz="1836">
              <a:solidFill>
                <a:srgbClr val="000000"/>
              </a:solidFill>
            </a:endParaRPr>
          </a:p>
        </p:txBody>
      </p:sp>
      <p:cxnSp>
        <p:nvCxnSpPr>
          <p:cNvPr id="5" name="Straight Arrow Connector 4"/>
          <p:cNvCxnSpPr/>
          <p:nvPr/>
        </p:nvCxnSpPr>
        <p:spPr>
          <a:xfrm>
            <a:off x="4621946" y="2926983"/>
            <a:ext cx="3341829" cy="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12" name="TextBox 11"/>
          <p:cNvSpPr txBox="1"/>
          <p:nvPr/>
        </p:nvSpPr>
        <p:spPr>
          <a:xfrm>
            <a:off x="5459563" y="2730460"/>
            <a:ext cx="1666596" cy="382308"/>
          </a:xfrm>
          <a:prstGeom prst="rect">
            <a:avLst/>
          </a:prstGeom>
        </p:spPr>
        <p:style>
          <a:lnRef idx="0">
            <a:scrgbClr r="0" g="0" b="0"/>
          </a:lnRef>
          <a:fillRef idx="1001">
            <a:schemeClr val="lt1"/>
          </a:fillRef>
          <a:effectRef idx="0">
            <a:scrgbClr r="0" g="0" b="0"/>
          </a:effectRef>
          <a:fontRef idx="major"/>
        </p:style>
        <p:txBody>
          <a:bodyPr wrap="square" rtlCol="0">
            <a:spAutoFit/>
          </a:bodyPr>
          <a:lstStyle/>
          <a:p>
            <a:pPr algn="ctr"/>
            <a:r>
              <a:rPr lang="en-US" sz="1836">
                <a:solidFill>
                  <a:srgbClr val="000000"/>
                </a:solidFill>
              </a:rPr>
              <a:t>Unit of Display</a:t>
            </a:r>
          </a:p>
        </p:txBody>
      </p:sp>
      <p:cxnSp>
        <p:nvCxnSpPr>
          <p:cNvPr id="23" name="Straight Arrow Connector 22"/>
          <p:cNvCxnSpPr/>
          <p:nvPr/>
        </p:nvCxnSpPr>
        <p:spPr>
          <a:xfrm>
            <a:off x="4621946" y="3632841"/>
            <a:ext cx="3341829" cy="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24" name="Straight Arrow Connector 23"/>
          <p:cNvCxnSpPr/>
          <p:nvPr/>
        </p:nvCxnSpPr>
        <p:spPr>
          <a:xfrm>
            <a:off x="4621946" y="4401643"/>
            <a:ext cx="3341829" cy="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25" name="Straight Arrow Connector 24"/>
          <p:cNvCxnSpPr/>
          <p:nvPr/>
        </p:nvCxnSpPr>
        <p:spPr>
          <a:xfrm>
            <a:off x="4621946" y="5163378"/>
            <a:ext cx="3341829" cy="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13" name="TextBox 12"/>
          <p:cNvSpPr txBox="1"/>
          <p:nvPr/>
        </p:nvSpPr>
        <p:spPr>
          <a:xfrm>
            <a:off x="5630107" y="4215718"/>
            <a:ext cx="1496052" cy="374846"/>
          </a:xfrm>
          <a:prstGeom prst="rect">
            <a:avLst/>
          </a:prstGeom>
        </p:spPr>
        <p:style>
          <a:lnRef idx="0">
            <a:scrgbClr r="0" g="0" b="0"/>
          </a:lnRef>
          <a:fillRef idx="1001">
            <a:schemeClr val="lt1"/>
          </a:fillRef>
          <a:effectRef idx="0">
            <a:scrgbClr r="0" g="0" b="0"/>
          </a:effectRef>
          <a:fontRef idx="major"/>
        </p:style>
        <p:txBody>
          <a:bodyPr wrap="square" rtlCol="0">
            <a:spAutoFit/>
          </a:bodyPr>
          <a:lstStyle>
            <a:defPPr>
              <a:defRPr lang="en-US"/>
            </a:defPPr>
            <a:lvl1pPr algn="ct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1836">
                <a:solidFill>
                  <a:srgbClr val="000000"/>
                </a:solidFill>
              </a:rPr>
              <a:t>Layout Base</a:t>
            </a:r>
          </a:p>
        </p:txBody>
      </p:sp>
      <p:sp>
        <p:nvSpPr>
          <p:cNvPr id="28" name="TextBox 27"/>
          <p:cNvSpPr txBox="1"/>
          <p:nvPr/>
        </p:nvSpPr>
        <p:spPr>
          <a:xfrm>
            <a:off x="5459563" y="4963715"/>
            <a:ext cx="1666596" cy="374846"/>
          </a:xfrm>
          <a:prstGeom prst="rect">
            <a:avLst/>
          </a:prstGeom>
        </p:spPr>
        <p:style>
          <a:lnRef idx="0">
            <a:scrgbClr r="0" g="0" b="0"/>
          </a:lnRef>
          <a:fillRef idx="1001">
            <a:schemeClr val="lt1"/>
          </a:fillRef>
          <a:effectRef idx="0">
            <a:scrgbClr r="0" g="0" b="0"/>
          </a:effectRef>
          <a:fontRef idx="major"/>
        </p:style>
        <p:txBody>
          <a:bodyPr wrap="square" rtlCol="0">
            <a:spAutoFit/>
          </a:bodyPr>
          <a:lstStyle>
            <a:defPPr>
              <a:defRPr lang="en-US"/>
            </a:defPPr>
            <a:lvl1pPr algn="ct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1836">
                <a:solidFill>
                  <a:srgbClr val="000000"/>
                </a:solidFill>
              </a:rPr>
              <a:t>Event Handling</a:t>
            </a:r>
          </a:p>
        </p:txBody>
      </p:sp>
      <p:sp>
        <p:nvSpPr>
          <p:cNvPr id="16" name="TextBox 15"/>
          <p:cNvSpPr txBox="1"/>
          <p:nvPr/>
        </p:nvSpPr>
        <p:spPr>
          <a:xfrm>
            <a:off x="5561027" y="3450449"/>
            <a:ext cx="1463668" cy="382308"/>
          </a:xfrm>
          <a:prstGeom prst="rect">
            <a:avLst/>
          </a:prstGeom>
        </p:spPr>
        <p:style>
          <a:lnRef idx="0">
            <a:scrgbClr r="0" g="0" b="0"/>
          </a:lnRef>
          <a:fillRef idx="1001">
            <a:schemeClr val="lt1"/>
          </a:fillRef>
          <a:effectRef idx="0">
            <a:scrgbClr r="0" g="0" b="0"/>
          </a:effectRef>
          <a:fontRef idx="major"/>
        </p:style>
        <p:txBody>
          <a:bodyPr wrap="square" rtlCol="0">
            <a:spAutoFit/>
          </a:bodyPr>
          <a:lstStyle>
            <a:defPPr>
              <a:defRPr lang="en-US"/>
            </a:defPPr>
            <a:lvl1pPr algn="ct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1836">
                <a:solidFill>
                  <a:srgbClr val="000000"/>
                </a:solidFill>
              </a:rPr>
              <a:t>Widget Base</a:t>
            </a:r>
          </a:p>
        </p:txBody>
      </p:sp>
      <p:sp>
        <p:nvSpPr>
          <p:cNvPr id="22" name="Rectangle 21"/>
          <p:cNvSpPr/>
          <p:nvPr/>
        </p:nvSpPr>
        <p:spPr>
          <a:xfrm>
            <a:off x="2146994" y="5653149"/>
            <a:ext cx="2418432" cy="499457"/>
          </a:xfrm>
          <a:prstGeom prst="rect">
            <a:avLst/>
          </a:prstGeom>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32" smtClean="0">
                <a:solidFill>
                  <a:srgbClr val="000000"/>
                </a:solidFill>
              </a:rPr>
              <a:t>Fragments</a:t>
            </a:r>
            <a:endParaRPr lang="en-US" sz="1632">
              <a:solidFill>
                <a:srgbClr val="000000"/>
              </a:solidFill>
            </a:endParaRPr>
          </a:p>
        </p:txBody>
      </p:sp>
      <p:sp>
        <p:nvSpPr>
          <p:cNvPr id="29" name="Rectangle 28"/>
          <p:cNvSpPr/>
          <p:nvPr/>
        </p:nvSpPr>
        <p:spPr>
          <a:xfrm>
            <a:off x="8020294" y="5653149"/>
            <a:ext cx="2486420" cy="460268"/>
          </a:xfrm>
          <a:prstGeom prst="rect">
            <a:avLst/>
          </a:prstGeom>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32" dirty="0" smtClean="0">
                <a:solidFill>
                  <a:srgbClr val="000000"/>
                </a:solidFill>
              </a:rPr>
              <a:t>User Control</a:t>
            </a:r>
            <a:endParaRPr lang="en-US" sz="1632" dirty="0">
              <a:solidFill>
                <a:srgbClr val="000000"/>
              </a:solidFill>
            </a:endParaRPr>
          </a:p>
        </p:txBody>
      </p:sp>
      <p:cxnSp>
        <p:nvCxnSpPr>
          <p:cNvPr id="30" name="Straight Arrow Connector 29"/>
          <p:cNvCxnSpPr/>
          <p:nvPr/>
        </p:nvCxnSpPr>
        <p:spPr>
          <a:xfrm>
            <a:off x="4621946" y="5899135"/>
            <a:ext cx="3341829" cy="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sp>
        <p:nvSpPr>
          <p:cNvPr id="31" name="TextBox 30"/>
          <p:cNvSpPr txBox="1"/>
          <p:nvPr/>
        </p:nvSpPr>
        <p:spPr>
          <a:xfrm>
            <a:off x="5072084" y="5711712"/>
            <a:ext cx="2441552" cy="374846"/>
          </a:xfrm>
          <a:prstGeom prst="rect">
            <a:avLst/>
          </a:prstGeom>
        </p:spPr>
        <p:style>
          <a:lnRef idx="0">
            <a:scrgbClr r="0" g="0" b="0"/>
          </a:lnRef>
          <a:fillRef idx="1001">
            <a:schemeClr val="lt1"/>
          </a:fillRef>
          <a:effectRef idx="0">
            <a:scrgbClr r="0" g="0" b="0"/>
          </a:effectRef>
          <a:fontRef idx="major"/>
        </p:style>
        <p:txBody>
          <a:bodyPr wrap="square" rtlCol="0">
            <a:spAutoFit/>
          </a:bodyPr>
          <a:lstStyle>
            <a:defPPr>
              <a:defRPr lang="en-US"/>
            </a:defPPr>
            <a:lvl1pPr algn="ct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1836" dirty="0" smtClean="0">
                <a:solidFill>
                  <a:srgbClr val="000000"/>
                </a:solidFill>
              </a:rPr>
              <a:t>Reusable Components</a:t>
            </a:r>
            <a:endParaRPr lang="en-US" sz="1836" dirty="0">
              <a:solidFill>
                <a:srgbClr val="000000"/>
              </a:solidFill>
            </a:endParaRPr>
          </a:p>
        </p:txBody>
      </p:sp>
      <p:sp>
        <p:nvSpPr>
          <p:cNvPr id="32" name="TextBox 31"/>
          <p:cNvSpPr txBox="1"/>
          <p:nvPr/>
        </p:nvSpPr>
        <p:spPr>
          <a:xfrm>
            <a:off x="8132927" y="2021886"/>
            <a:ext cx="2102030" cy="542399"/>
          </a:xfrm>
          <a:prstGeom prst="rect">
            <a:avLst/>
          </a:prstGeom>
          <a:noFill/>
        </p:spPr>
        <p:txBody>
          <a:bodyPr wrap="square" rtlCol="0">
            <a:spAutoFit/>
          </a:bodyPr>
          <a:lstStyle/>
          <a:p>
            <a:pPr algn="ctr"/>
            <a:r>
              <a:rPr lang="en-US" sz="2856">
                <a:solidFill>
                  <a:srgbClr val="003399"/>
                </a:solidFill>
              </a:rPr>
              <a:t>Windows 8</a:t>
            </a:r>
          </a:p>
        </p:txBody>
      </p:sp>
      <p:sp>
        <p:nvSpPr>
          <p:cNvPr id="34" name="TextBox 33"/>
          <p:cNvSpPr txBox="1"/>
          <p:nvPr/>
        </p:nvSpPr>
        <p:spPr>
          <a:xfrm>
            <a:off x="2500433" y="2019221"/>
            <a:ext cx="1711551" cy="542399"/>
          </a:xfrm>
          <a:prstGeom prst="rect">
            <a:avLst/>
          </a:prstGeom>
          <a:noFill/>
        </p:spPr>
        <p:txBody>
          <a:bodyPr wrap="square" rtlCol="0">
            <a:spAutoFit/>
          </a:bodyPr>
          <a:lstStyle/>
          <a:p>
            <a:pPr algn="ctr"/>
            <a:r>
              <a:rPr lang="en-US" sz="2856">
                <a:solidFill>
                  <a:srgbClr val="FF8C00"/>
                </a:solidFill>
              </a:rPr>
              <a:t>Android</a:t>
            </a:r>
          </a:p>
        </p:txBody>
      </p:sp>
    </p:spTree>
    <p:extLst>
      <p:ext uri="{BB962C8B-B14F-4D97-AF65-F5344CB8AC3E}">
        <p14:creationId xmlns:p14="http://schemas.microsoft.com/office/powerpoint/2010/main" val="1560473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p:cNvGrpSpPr/>
          <p:nvPr/>
        </p:nvGrpSpPr>
        <p:grpSpPr>
          <a:xfrm>
            <a:off x="5053932" y="1936991"/>
            <a:ext cx="2993375" cy="4279955"/>
            <a:chOff x="4391586" y="1908727"/>
            <a:chExt cx="3341831" cy="4279955"/>
          </a:xfrm>
        </p:grpSpPr>
        <p:cxnSp>
          <p:nvCxnSpPr>
            <p:cNvPr id="14" name="Straight Arrow Connector 13"/>
            <p:cNvCxnSpPr/>
            <p:nvPr/>
          </p:nvCxnSpPr>
          <p:spPr>
            <a:xfrm>
              <a:off x="4391588" y="1908727"/>
              <a:ext cx="3341829" cy="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16" name="Straight Arrow Connector 15"/>
            <p:cNvCxnSpPr/>
            <p:nvPr/>
          </p:nvCxnSpPr>
          <p:spPr>
            <a:xfrm>
              <a:off x="4391588" y="2299543"/>
              <a:ext cx="3341829" cy="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17" name="Straight Arrow Connector 16"/>
            <p:cNvCxnSpPr/>
            <p:nvPr/>
          </p:nvCxnSpPr>
          <p:spPr>
            <a:xfrm>
              <a:off x="4391588" y="2693621"/>
              <a:ext cx="3341829" cy="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18" name="Straight Arrow Connector 17"/>
            <p:cNvCxnSpPr/>
            <p:nvPr/>
          </p:nvCxnSpPr>
          <p:spPr>
            <a:xfrm>
              <a:off x="4391588" y="3073840"/>
              <a:ext cx="3341829" cy="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33" name="Straight Arrow Connector 32"/>
            <p:cNvCxnSpPr/>
            <p:nvPr/>
          </p:nvCxnSpPr>
          <p:spPr>
            <a:xfrm>
              <a:off x="4391586" y="3476282"/>
              <a:ext cx="3341829" cy="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34" name="Straight Arrow Connector 33"/>
            <p:cNvCxnSpPr/>
            <p:nvPr/>
          </p:nvCxnSpPr>
          <p:spPr>
            <a:xfrm>
              <a:off x="4391586" y="3856502"/>
              <a:ext cx="3341829" cy="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46" name="Straight Arrow Connector 45"/>
            <p:cNvCxnSpPr/>
            <p:nvPr/>
          </p:nvCxnSpPr>
          <p:spPr>
            <a:xfrm>
              <a:off x="4391588" y="4247633"/>
              <a:ext cx="3341829" cy="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48" name="Straight Arrow Connector 47"/>
            <p:cNvCxnSpPr/>
            <p:nvPr/>
          </p:nvCxnSpPr>
          <p:spPr>
            <a:xfrm>
              <a:off x="4391586" y="4629692"/>
              <a:ext cx="3341829" cy="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49" name="Straight Arrow Connector 48"/>
            <p:cNvCxnSpPr/>
            <p:nvPr/>
          </p:nvCxnSpPr>
          <p:spPr>
            <a:xfrm>
              <a:off x="4391586" y="5023770"/>
              <a:ext cx="3341829" cy="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50" name="Straight Arrow Connector 49"/>
            <p:cNvCxnSpPr/>
            <p:nvPr/>
          </p:nvCxnSpPr>
          <p:spPr>
            <a:xfrm>
              <a:off x="4391586" y="5403989"/>
              <a:ext cx="3341829" cy="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60" name="Straight Arrow Connector 59"/>
            <p:cNvCxnSpPr/>
            <p:nvPr/>
          </p:nvCxnSpPr>
          <p:spPr>
            <a:xfrm>
              <a:off x="4391586" y="5789039"/>
              <a:ext cx="3341829" cy="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cxnSp>
          <p:nvCxnSpPr>
            <p:cNvPr id="69" name="Straight Arrow Connector 68"/>
            <p:cNvCxnSpPr/>
            <p:nvPr/>
          </p:nvCxnSpPr>
          <p:spPr>
            <a:xfrm>
              <a:off x="4391586" y="6188682"/>
              <a:ext cx="3341829" cy="0"/>
            </a:xfrm>
            <a:prstGeom prst="straightConnector1">
              <a:avLst/>
            </a:prstGeom>
            <a:ln>
              <a:headEnd type="triangle"/>
              <a:tailEnd type="triangle"/>
            </a:ln>
          </p:spPr>
          <p:style>
            <a:lnRef idx="1">
              <a:schemeClr val="accent6"/>
            </a:lnRef>
            <a:fillRef idx="0">
              <a:schemeClr val="accent6"/>
            </a:fillRef>
            <a:effectRef idx="0">
              <a:schemeClr val="accent6"/>
            </a:effectRef>
            <a:fontRef idx="minor">
              <a:schemeClr val="tx1"/>
            </a:fontRef>
          </p:style>
        </p:cxnSp>
      </p:grpSp>
      <p:sp>
        <p:nvSpPr>
          <p:cNvPr id="7" name="Title 6"/>
          <p:cNvSpPr>
            <a:spLocks noGrp="1"/>
          </p:cNvSpPr>
          <p:nvPr>
            <p:ph type="title"/>
          </p:nvPr>
        </p:nvSpPr>
        <p:spPr/>
        <p:txBody>
          <a:bodyPr/>
          <a:lstStyle/>
          <a:p>
            <a:r>
              <a:rPr lang="en-US" dirty="0" smtClean="0"/>
              <a:t>Control map</a:t>
            </a:r>
            <a:endParaRPr lang="en-US" dirty="0"/>
          </a:p>
        </p:txBody>
      </p:sp>
      <p:sp>
        <p:nvSpPr>
          <p:cNvPr id="4" name="Rectangle 3"/>
          <p:cNvSpPr/>
          <p:nvPr/>
        </p:nvSpPr>
        <p:spPr>
          <a:xfrm>
            <a:off x="2865437" y="1758093"/>
            <a:ext cx="2148521" cy="388585"/>
          </a:xfrm>
          <a:prstGeom prst="rect">
            <a:avLst/>
          </a:prstGeom>
          <a:solidFill>
            <a:schemeClr val="accent5"/>
          </a:solidFill>
          <a:ln w="9525">
            <a:solidFill>
              <a:schemeClr val="bg1">
                <a:lumMod val="50000"/>
                <a:lumOff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36" dirty="0">
                <a:solidFill>
                  <a:srgbClr val="000000"/>
                </a:solidFill>
              </a:rPr>
              <a:t>TextView</a:t>
            </a:r>
          </a:p>
        </p:txBody>
      </p:sp>
      <p:sp>
        <p:nvSpPr>
          <p:cNvPr id="6" name="Rectangle 5"/>
          <p:cNvSpPr/>
          <p:nvPr/>
        </p:nvSpPr>
        <p:spPr>
          <a:xfrm>
            <a:off x="2865440" y="2519178"/>
            <a:ext cx="2148521" cy="388585"/>
          </a:xfrm>
          <a:prstGeom prst="rect">
            <a:avLst/>
          </a:prstGeom>
          <a:solidFill>
            <a:schemeClr val="accent5"/>
          </a:solidFill>
          <a:ln w="9525">
            <a:solidFill>
              <a:schemeClr val="bg1">
                <a:lumMod val="50000"/>
                <a:lumOff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36" dirty="0" err="1">
                <a:solidFill>
                  <a:srgbClr val="000000"/>
                </a:solidFill>
              </a:rPr>
              <a:t>RadioButton</a:t>
            </a:r>
            <a:endParaRPr lang="en-US" sz="1836" dirty="0">
              <a:solidFill>
                <a:srgbClr val="000000"/>
              </a:solidFill>
            </a:endParaRPr>
          </a:p>
        </p:txBody>
      </p:sp>
      <p:sp>
        <p:nvSpPr>
          <p:cNvPr id="10" name="Rectangle 9"/>
          <p:cNvSpPr/>
          <p:nvPr/>
        </p:nvSpPr>
        <p:spPr>
          <a:xfrm>
            <a:off x="2865440" y="2146455"/>
            <a:ext cx="2148521" cy="388585"/>
          </a:xfrm>
          <a:prstGeom prst="rect">
            <a:avLst/>
          </a:prstGeom>
          <a:solidFill>
            <a:schemeClr val="accent5"/>
          </a:solidFill>
          <a:ln w="9525">
            <a:solidFill>
              <a:schemeClr val="bg1">
                <a:lumMod val="50000"/>
                <a:lumOff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36" dirty="0" err="1">
                <a:solidFill>
                  <a:srgbClr val="000000"/>
                </a:solidFill>
              </a:rPr>
              <a:t>EditText</a:t>
            </a:r>
            <a:endParaRPr lang="en-US" sz="1836" dirty="0">
              <a:solidFill>
                <a:srgbClr val="000000"/>
              </a:solidFill>
            </a:endParaRPr>
          </a:p>
        </p:txBody>
      </p:sp>
      <p:sp>
        <p:nvSpPr>
          <p:cNvPr id="12" name="Rectangle 11"/>
          <p:cNvSpPr/>
          <p:nvPr/>
        </p:nvSpPr>
        <p:spPr>
          <a:xfrm>
            <a:off x="2865440" y="2902932"/>
            <a:ext cx="2148521" cy="388585"/>
          </a:xfrm>
          <a:prstGeom prst="rect">
            <a:avLst/>
          </a:prstGeom>
          <a:solidFill>
            <a:schemeClr val="accent5"/>
          </a:solidFill>
          <a:ln w="9525">
            <a:solidFill>
              <a:schemeClr val="bg1">
                <a:lumMod val="50000"/>
                <a:lumOff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36">
                <a:solidFill>
                  <a:srgbClr val="000000"/>
                </a:solidFill>
              </a:rPr>
              <a:t>CheckBox</a:t>
            </a:r>
          </a:p>
        </p:txBody>
      </p:sp>
      <p:sp>
        <p:nvSpPr>
          <p:cNvPr id="15" name="TextBox 14"/>
          <p:cNvSpPr txBox="1"/>
          <p:nvPr/>
        </p:nvSpPr>
        <p:spPr>
          <a:xfrm>
            <a:off x="5756479" y="1739549"/>
            <a:ext cx="1666596" cy="382308"/>
          </a:xfrm>
          <a:prstGeom prst="rect">
            <a:avLst/>
          </a:prstGeom>
        </p:spPr>
        <p:style>
          <a:lnRef idx="0">
            <a:scrgbClr r="0" g="0" b="0"/>
          </a:lnRef>
          <a:fillRef idx="1001">
            <a:schemeClr val="lt1"/>
          </a:fillRef>
          <a:effectRef idx="0">
            <a:scrgbClr r="0" g="0" b="0"/>
          </a:effectRef>
          <a:fontRef idx="major"/>
        </p:style>
        <p:txBody>
          <a:bodyPr wrap="square" rtlCol="0">
            <a:spAutoFit/>
          </a:bodyPr>
          <a:lstStyle/>
          <a:p>
            <a:pPr algn="ctr"/>
            <a:r>
              <a:rPr lang="en-US" sz="1836" dirty="0">
                <a:solidFill>
                  <a:srgbClr val="000000"/>
                </a:solidFill>
              </a:rPr>
              <a:t>Display </a:t>
            </a:r>
            <a:r>
              <a:rPr lang="en-US" sz="1836" dirty="0" smtClean="0">
                <a:solidFill>
                  <a:srgbClr val="000000"/>
                </a:solidFill>
              </a:rPr>
              <a:t>text</a:t>
            </a:r>
            <a:endParaRPr lang="en-US" sz="1836" dirty="0">
              <a:solidFill>
                <a:srgbClr val="000000"/>
              </a:solidFill>
            </a:endParaRPr>
          </a:p>
        </p:txBody>
      </p:sp>
      <p:sp>
        <p:nvSpPr>
          <p:cNvPr id="19" name="TextBox 18"/>
          <p:cNvSpPr txBox="1"/>
          <p:nvPr/>
        </p:nvSpPr>
        <p:spPr>
          <a:xfrm>
            <a:off x="5756479" y="2535040"/>
            <a:ext cx="1496050" cy="382308"/>
          </a:xfrm>
          <a:prstGeom prst="rect">
            <a:avLst/>
          </a:prstGeom>
        </p:spPr>
        <p:style>
          <a:lnRef idx="0">
            <a:scrgbClr r="0" g="0" b="0"/>
          </a:lnRef>
          <a:fillRef idx="1001">
            <a:schemeClr val="lt1"/>
          </a:fillRef>
          <a:effectRef idx="0">
            <a:scrgbClr r="0" g="0" b="0"/>
          </a:effectRef>
          <a:fontRef idx="major"/>
        </p:style>
        <p:txBody>
          <a:bodyPr wrap="square" rtlCol="0">
            <a:spAutoFit/>
          </a:bodyPr>
          <a:lstStyle>
            <a:defPPr>
              <a:defRPr lang="en-US"/>
            </a:defPPr>
            <a:lvl1pPr algn="ct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1836" dirty="0">
                <a:solidFill>
                  <a:srgbClr val="000000"/>
                </a:solidFill>
              </a:rPr>
              <a:t>Radio </a:t>
            </a:r>
            <a:r>
              <a:rPr lang="en-US" sz="1836" dirty="0" smtClean="0">
                <a:solidFill>
                  <a:srgbClr val="000000"/>
                </a:solidFill>
              </a:rPr>
              <a:t>button</a:t>
            </a:r>
            <a:endParaRPr lang="en-US" sz="1836" dirty="0">
              <a:solidFill>
                <a:srgbClr val="000000"/>
              </a:solidFill>
            </a:endParaRPr>
          </a:p>
        </p:txBody>
      </p:sp>
      <p:sp>
        <p:nvSpPr>
          <p:cNvPr id="20" name="TextBox 19"/>
          <p:cNvSpPr txBox="1"/>
          <p:nvPr/>
        </p:nvSpPr>
        <p:spPr>
          <a:xfrm>
            <a:off x="5756479" y="2901522"/>
            <a:ext cx="1666596" cy="382308"/>
          </a:xfrm>
          <a:prstGeom prst="rect">
            <a:avLst/>
          </a:prstGeom>
        </p:spPr>
        <p:style>
          <a:lnRef idx="0">
            <a:scrgbClr r="0" g="0" b="0"/>
          </a:lnRef>
          <a:fillRef idx="1001">
            <a:schemeClr val="lt1"/>
          </a:fillRef>
          <a:effectRef idx="0">
            <a:scrgbClr r="0" g="0" b="0"/>
          </a:effectRef>
          <a:fontRef idx="major"/>
        </p:style>
        <p:txBody>
          <a:bodyPr wrap="square" rtlCol="0">
            <a:spAutoFit/>
          </a:bodyPr>
          <a:lstStyle>
            <a:defPPr>
              <a:defRPr lang="en-US"/>
            </a:defPPr>
            <a:lvl1pPr algn="ct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1836" dirty="0">
                <a:solidFill>
                  <a:srgbClr val="000000"/>
                </a:solidFill>
              </a:rPr>
              <a:t>Check </a:t>
            </a:r>
            <a:r>
              <a:rPr lang="en-US" sz="1836" dirty="0" smtClean="0">
                <a:solidFill>
                  <a:srgbClr val="000000"/>
                </a:solidFill>
              </a:rPr>
              <a:t>box</a:t>
            </a:r>
            <a:endParaRPr lang="en-US" sz="1836" dirty="0">
              <a:solidFill>
                <a:srgbClr val="000000"/>
              </a:solidFill>
            </a:endParaRPr>
          </a:p>
        </p:txBody>
      </p:sp>
      <p:sp>
        <p:nvSpPr>
          <p:cNvPr id="21" name="TextBox 20"/>
          <p:cNvSpPr txBox="1"/>
          <p:nvPr/>
        </p:nvSpPr>
        <p:spPr>
          <a:xfrm>
            <a:off x="5857943" y="2144496"/>
            <a:ext cx="1463668" cy="382308"/>
          </a:xfrm>
          <a:prstGeom prst="rect">
            <a:avLst/>
          </a:prstGeom>
        </p:spPr>
        <p:style>
          <a:lnRef idx="0">
            <a:scrgbClr r="0" g="0" b="0"/>
          </a:lnRef>
          <a:fillRef idx="1001">
            <a:schemeClr val="lt1"/>
          </a:fillRef>
          <a:effectRef idx="0">
            <a:scrgbClr r="0" g="0" b="0"/>
          </a:effectRef>
          <a:fontRef idx="major"/>
        </p:style>
        <p:txBody>
          <a:bodyPr wrap="square" rtlCol="0">
            <a:spAutoFit/>
          </a:bodyPr>
          <a:lstStyle>
            <a:defPPr>
              <a:defRPr lang="en-US"/>
            </a:defPPr>
            <a:lvl1pPr algn="ct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1836" dirty="0">
                <a:solidFill>
                  <a:srgbClr val="000000"/>
                </a:solidFill>
              </a:rPr>
              <a:t>Edit </a:t>
            </a:r>
            <a:r>
              <a:rPr lang="en-US" sz="1836" dirty="0" smtClean="0">
                <a:solidFill>
                  <a:srgbClr val="000000"/>
                </a:solidFill>
              </a:rPr>
              <a:t>text</a:t>
            </a:r>
            <a:endParaRPr lang="en-US" sz="1836" dirty="0">
              <a:solidFill>
                <a:srgbClr val="000000"/>
              </a:solidFill>
            </a:endParaRPr>
          </a:p>
        </p:txBody>
      </p:sp>
      <p:sp>
        <p:nvSpPr>
          <p:cNvPr id="24" name="Rectangle 23"/>
          <p:cNvSpPr/>
          <p:nvPr/>
        </p:nvSpPr>
        <p:spPr>
          <a:xfrm>
            <a:off x="2865437" y="3293696"/>
            <a:ext cx="2148521" cy="388585"/>
          </a:xfrm>
          <a:prstGeom prst="rect">
            <a:avLst/>
          </a:prstGeom>
          <a:solidFill>
            <a:schemeClr val="accent5"/>
          </a:solidFill>
          <a:ln w="9525">
            <a:solidFill>
              <a:schemeClr val="bg1">
                <a:lumMod val="50000"/>
                <a:lumOff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36">
                <a:solidFill>
                  <a:srgbClr val="000000"/>
                </a:solidFill>
              </a:rPr>
              <a:t>Button</a:t>
            </a:r>
          </a:p>
        </p:txBody>
      </p:sp>
      <p:sp>
        <p:nvSpPr>
          <p:cNvPr id="28" name="Rectangle 27"/>
          <p:cNvSpPr/>
          <p:nvPr/>
        </p:nvSpPr>
        <p:spPr>
          <a:xfrm>
            <a:off x="2865437" y="3677449"/>
            <a:ext cx="2148521" cy="388585"/>
          </a:xfrm>
          <a:prstGeom prst="rect">
            <a:avLst/>
          </a:prstGeom>
          <a:solidFill>
            <a:schemeClr val="accent5"/>
          </a:solidFill>
          <a:ln w="9525">
            <a:solidFill>
              <a:schemeClr val="bg1">
                <a:lumMod val="50000"/>
                <a:lumOff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36" dirty="0" err="1">
                <a:solidFill>
                  <a:srgbClr val="000000"/>
                </a:solidFill>
              </a:rPr>
              <a:t>ProgressBar</a:t>
            </a:r>
            <a:endParaRPr lang="en-US" sz="1836" dirty="0">
              <a:solidFill>
                <a:srgbClr val="000000"/>
              </a:solidFill>
            </a:endParaRPr>
          </a:p>
        </p:txBody>
      </p:sp>
      <p:sp>
        <p:nvSpPr>
          <p:cNvPr id="35" name="TextBox 34"/>
          <p:cNvSpPr txBox="1"/>
          <p:nvPr/>
        </p:nvSpPr>
        <p:spPr>
          <a:xfrm>
            <a:off x="5756477" y="3317702"/>
            <a:ext cx="1496050" cy="382308"/>
          </a:xfrm>
          <a:prstGeom prst="rect">
            <a:avLst/>
          </a:prstGeom>
        </p:spPr>
        <p:style>
          <a:lnRef idx="0">
            <a:scrgbClr r="0" g="0" b="0"/>
          </a:lnRef>
          <a:fillRef idx="1001">
            <a:schemeClr val="lt1"/>
          </a:fillRef>
          <a:effectRef idx="0">
            <a:scrgbClr r="0" g="0" b="0"/>
          </a:effectRef>
          <a:fontRef idx="major"/>
        </p:style>
        <p:txBody>
          <a:bodyPr wrap="square" rtlCol="0">
            <a:spAutoFit/>
          </a:bodyPr>
          <a:lstStyle>
            <a:defPPr>
              <a:defRPr lang="en-US"/>
            </a:defPPr>
            <a:lvl1pPr algn="ct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1836">
                <a:solidFill>
                  <a:srgbClr val="000000"/>
                </a:solidFill>
              </a:rPr>
              <a:t>Submit </a:t>
            </a:r>
          </a:p>
        </p:txBody>
      </p:sp>
      <p:sp>
        <p:nvSpPr>
          <p:cNvPr id="36" name="TextBox 35"/>
          <p:cNvSpPr txBox="1"/>
          <p:nvPr/>
        </p:nvSpPr>
        <p:spPr>
          <a:xfrm>
            <a:off x="5756477" y="3684184"/>
            <a:ext cx="1666596" cy="382308"/>
          </a:xfrm>
          <a:prstGeom prst="rect">
            <a:avLst/>
          </a:prstGeom>
        </p:spPr>
        <p:style>
          <a:lnRef idx="0">
            <a:scrgbClr r="0" g="0" b="0"/>
          </a:lnRef>
          <a:fillRef idx="1001">
            <a:schemeClr val="lt1"/>
          </a:fillRef>
          <a:effectRef idx="0">
            <a:scrgbClr r="0" g="0" b="0"/>
          </a:effectRef>
          <a:fontRef idx="major"/>
        </p:style>
        <p:txBody>
          <a:bodyPr wrap="square" rtlCol="0">
            <a:spAutoFit/>
          </a:bodyPr>
          <a:lstStyle>
            <a:defPPr>
              <a:defRPr lang="en-US"/>
            </a:defPPr>
            <a:lvl1pPr algn="ct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1836">
                <a:solidFill>
                  <a:srgbClr val="000000"/>
                </a:solidFill>
              </a:rPr>
              <a:t>Show progress</a:t>
            </a:r>
          </a:p>
        </p:txBody>
      </p:sp>
      <p:sp>
        <p:nvSpPr>
          <p:cNvPr id="38" name="Rectangle 37"/>
          <p:cNvSpPr/>
          <p:nvPr/>
        </p:nvSpPr>
        <p:spPr>
          <a:xfrm>
            <a:off x="2865440" y="4062499"/>
            <a:ext cx="2148521" cy="388585"/>
          </a:xfrm>
          <a:prstGeom prst="rect">
            <a:avLst/>
          </a:prstGeom>
          <a:solidFill>
            <a:schemeClr val="accent5"/>
          </a:solidFill>
          <a:ln w="9525">
            <a:solidFill>
              <a:schemeClr val="bg1">
                <a:lumMod val="50000"/>
                <a:lumOff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36" dirty="0" err="1">
                <a:solidFill>
                  <a:srgbClr val="000000"/>
                </a:solidFill>
              </a:rPr>
              <a:t>LinearLayout</a:t>
            </a:r>
            <a:endParaRPr lang="en-US" sz="1836" dirty="0">
              <a:solidFill>
                <a:srgbClr val="000000"/>
              </a:solidFill>
            </a:endParaRPr>
          </a:p>
        </p:txBody>
      </p:sp>
      <p:sp>
        <p:nvSpPr>
          <p:cNvPr id="39" name="Rectangle 38"/>
          <p:cNvSpPr/>
          <p:nvPr/>
        </p:nvSpPr>
        <p:spPr>
          <a:xfrm>
            <a:off x="8056127" y="3997317"/>
            <a:ext cx="1981200" cy="388585"/>
          </a:xfrm>
          <a:prstGeom prst="rect">
            <a:avLst/>
          </a:prstGeom>
          <a:solidFill>
            <a:schemeClr val="bg2">
              <a:lumMod val="60000"/>
              <a:lumOff val="40000"/>
            </a:schemeClr>
          </a:solidFill>
          <a:ln>
            <a:solidFill>
              <a:schemeClr val="bg1">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34294" bIns="34294" numCol="1" spcCol="0" rtlCol="0" fromWordArt="0" anchor="t" anchorCtr="0" forceAA="0" compatLnSpc="1">
            <a:prstTxWarp prst="textNoShape">
              <a:avLst/>
            </a:prstTxWarp>
            <a:noAutofit/>
          </a:bodyPr>
          <a:lstStyle/>
          <a:p>
            <a:pPr algn="ctr" defTabSz="932406"/>
            <a:r>
              <a:rPr lang="en-US" sz="1840" spc="-102" dirty="0" err="1">
                <a:gradFill>
                  <a:gsLst>
                    <a:gs pos="0">
                      <a:srgbClr val="FFFFFF"/>
                    </a:gs>
                    <a:gs pos="100000">
                      <a:srgbClr val="FFFFFF"/>
                    </a:gs>
                  </a:gsLst>
                  <a:lin ang="5400000" scaled="0"/>
                </a:gradFill>
                <a:ea typeface="Segoe UI" pitchFamily="34" charset="0"/>
                <a:cs typeface="Segoe UI" pitchFamily="34" charset="0"/>
              </a:rPr>
              <a:t>StackPanel</a:t>
            </a:r>
            <a:endParaRPr lang="en-US" sz="184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a:xfrm>
            <a:off x="2865437" y="4841183"/>
            <a:ext cx="2148521" cy="388585"/>
          </a:xfrm>
          <a:prstGeom prst="rect">
            <a:avLst/>
          </a:prstGeom>
          <a:solidFill>
            <a:schemeClr val="accent5"/>
          </a:solidFill>
          <a:ln w="9525">
            <a:solidFill>
              <a:schemeClr val="bg1">
                <a:lumMod val="50000"/>
                <a:lumOff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36">
                <a:solidFill>
                  <a:srgbClr val="000000"/>
                </a:solidFill>
              </a:rPr>
              <a:t>GridView</a:t>
            </a:r>
          </a:p>
        </p:txBody>
      </p:sp>
      <p:sp>
        <p:nvSpPr>
          <p:cNvPr id="41" name="Rectangle 40"/>
          <p:cNvSpPr/>
          <p:nvPr/>
        </p:nvSpPr>
        <p:spPr>
          <a:xfrm>
            <a:off x="8056123" y="4782591"/>
            <a:ext cx="1981202" cy="388585"/>
          </a:xfrm>
          <a:prstGeom prst="rect">
            <a:avLst/>
          </a:prstGeom>
          <a:solidFill>
            <a:schemeClr val="bg2">
              <a:lumMod val="60000"/>
              <a:lumOff val="40000"/>
            </a:schemeClr>
          </a:solidFill>
          <a:ln>
            <a:solidFill>
              <a:schemeClr val="bg1">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34294" bIns="34294" numCol="1" spcCol="0" rtlCol="0" fromWordArt="0" anchor="t" anchorCtr="0" forceAA="0" compatLnSpc="1">
            <a:prstTxWarp prst="textNoShape">
              <a:avLst/>
            </a:prstTxWarp>
            <a:noAutofit/>
          </a:bodyPr>
          <a:lstStyle/>
          <a:p>
            <a:pPr algn="ctr" defTabSz="932406"/>
            <a:r>
              <a:rPr lang="en-US" sz="1840" spc="-102" dirty="0">
                <a:gradFill>
                  <a:gsLst>
                    <a:gs pos="0">
                      <a:srgbClr val="FFFFFF"/>
                    </a:gs>
                    <a:gs pos="100000">
                      <a:srgbClr val="FFFFFF"/>
                    </a:gs>
                  </a:gsLst>
                  <a:lin ang="5400000" scaled="0"/>
                </a:gradFill>
                <a:ea typeface="Segoe UI" pitchFamily="34" charset="0"/>
                <a:cs typeface="Segoe UI" pitchFamily="34" charset="0"/>
              </a:rPr>
              <a:t>Grid</a:t>
            </a:r>
          </a:p>
        </p:txBody>
      </p:sp>
      <p:sp>
        <p:nvSpPr>
          <p:cNvPr id="42" name="Rectangle 41"/>
          <p:cNvSpPr/>
          <p:nvPr/>
        </p:nvSpPr>
        <p:spPr>
          <a:xfrm>
            <a:off x="2865437" y="4450639"/>
            <a:ext cx="2148521" cy="388585"/>
          </a:xfrm>
          <a:prstGeom prst="rect">
            <a:avLst/>
          </a:prstGeom>
          <a:solidFill>
            <a:schemeClr val="accent5"/>
          </a:solidFill>
          <a:ln w="9525">
            <a:solidFill>
              <a:schemeClr val="bg1">
                <a:lumMod val="50000"/>
                <a:lumOff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36" dirty="0" err="1">
                <a:solidFill>
                  <a:srgbClr val="000000"/>
                </a:solidFill>
              </a:rPr>
              <a:t>ListView</a:t>
            </a:r>
            <a:endParaRPr lang="en-US" sz="1836" dirty="0">
              <a:solidFill>
                <a:srgbClr val="000000"/>
              </a:solidFill>
            </a:endParaRPr>
          </a:p>
        </p:txBody>
      </p:sp>
      <p:sp>
        <p:nvSpPr>
          <p:cNvPr id="43" name="Rectangle 42"/>
          <p:cNvSpPr/>
          <p:nvPr/>
        </p:nvSpPr>
        <p:spPr>
          <a:xfrm>
            <a:off x="8056127" y="4394006"/>
            <a:ext cx="1981200" cy="388585"/>
          </a:xfrm>
          <a:prstGeom prst="rect">
            <a:avLst/>
          </a:prstGeom>
          <a:solidFill>
            <a:schemeClr val="bg2">
              <a:lumMod val="60000"/>
              <a:lumOff val="40000"/>
            </a:schemeClr>
          </a:solidFill>
          <a:ln>
            <a:solidFill>
              <a:schemeClr val="bg1">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34294" bIns="34294" numCol="1" spcCol="0" rtlCol="0" fromWordArt="0" anchor="t" anchorCtr="0" forceAA="0" compatLnSpc="1">
            <a:prstTxWarp prst="textNoShape">
              <a:avLst/>
            </a:prstTxWarp>
            <a:noAutofit/>
          </a:bodyPr>
          <a:lstStyle/>
          <a:p>
            <a:pPr algn="ctr" defTabSz="932406"/>
            <a:r>
              <a:rPr lang="en-US" sz="1840" spc="-102" dirty="0" err="1">
                <a:gradFill>
                  <a:gsLst>
                    <a:gs pos="0">
                      <a:srgbClr val="FFFFFF"/>
                    </a:gs>
                    <a:gs pos="100000">
                      <a:srgbClr val="FFFFFF"/>
                    </a:gs>
                  </a:gsLst>
                  <a:lin ang="5400000" scaled="0"/>
                </a:gradFill>
                <a:ea typeface="Segoe UI" pitchFamily="34" charset="0"/>
                <a:cs typeface="Segoe UI" pitchFamily="34" charset="0"/>
              </a:rPr>
              <a:t>ListView</a:t>
            </a:r>
            <a:endParaRPr lang="en-US" sz="1840" spc="-102" dirty="0">
              <a:gradFill>
                <a:gsLst>
                  <a:gs pos="0">
                    <a:srgbClr val="FFFFFF"/>
                  </a:gs>
                  <a:gs pos="100000">
                    <a:srgbClr val="FFFFFF"/>
                  </a:gs>
                </a:gsLst>
                <a:lin ang="5400000" scaled="0"/>
              </a:gradFill>
              <a:ea typeface="Segoe UI" pitchFamily="34" charset="0"/>
              <a:cs typeface="Segoe UI" pitchFamily="34" charset="0"/>
            </a:endParaRPr>
          </a:p>
        </p:txBody>
      </p:sp>
      <p:sp>
        <p:nvSpPr>
          <p:cNvPr id="44" name="Rectangle 43"/>
          <p:cNvSpPr/>
          <p:nvPr/>
        </p:nvSpPr>
        <p:spPr>
          <a:xfrm>
            <a:off x="2865437" y="5224937"/>
            <a:ext cx="2148521" cy="388585"/>
          </a:xfrm>
          <a:prstGeom prst="rect">
            <a:avLst/>
          </a:prstGeom>
          <a:solidFill>
            <a:schemeClr val="accent5"/>
          </a:solidFill>
          <a:ln w="9525">
            <a:solidFill>
              <a:schemeClr val="bg1">
                <a:lumMod val="50000"/>
                <a:lumOff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36">
                <a:solidFill>
                  <a:srgbClr val="000000"/>
                </a:solidFill>
              </a:rPr>
              <a:t>ImageView</a:t>
            </a:r>
          </a:p>
        </p:txBody>
      </p:sp>
      <p:sp>
        <p:nvSpPr>
          <p:cNvPr id="45" name="Rectangle 44"/>
          <p:cNvSpPr/>
          <p:nvPr/>
        </p:nvSpPr>
        <p:spPr>
          <a:xfrm>
            <a:off x="8056127" y="5171176"/>
            <a:ext cx="1981200" cy="388585"/>
          </a:xfrm>
          <a:prstGeom prst="rect">
            <a:avLst/>
          </a:prstGeom>
          <a:solidFill>
            <a:schemeClr val="bg2">
              <a:lumMod val="60000"/>
              <a:lumOff val="40000"/>
            </a:schemeClr>
          </a:solidFill>
          <a:ln>
            <a:solidFill>
              <a:schemeClr val="bg1">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34294" bIns="34294" numCol="1" spcCol="0" rtlCol="0" fromWordArt="0" anchor="t" anchorCtr="0" forceAA="0" compatLnSpc="1">
            <a:prstTxWarp prst="textNoShape">
              <a:avLst/>
            </a:prstTxWarp>
            <a:noAutofit/>
          </a:bodyPr>
          <a:lstStyle/>
          <a:p>
            <a:pPr algn="ctr" defTabSz="932406"/>
            <a:r>
              <a:rPr lang="en-US" sz="1840" spc="-102" dirty="0">
                <a:gradFill>
                  <a:gsLst>
                    <a:gs pos="0">
                      <a:srgbClr val="FFFFFF"/>
                    </a:gs>
                    <a:gs pos="100000">
                      <a:srgbClr val="FFFFFF"/>
                    </a:gs>
                  </a:gsLst>
                  <a:lin ang="5400000" scaled="0"/>
                </a:gradFill>
                <a:ea typeface="Segoe UI" pitchFamily="34" charset="0"/>
                <a:cs typeface="Segoe UI" pitchFamily="34" charset="0"/>
              </a:rPr>
              <a:t>Image</a:t>
            </a:r>
          </a:p>
        </p:txBody>
      </p:sp>
      <p:sp>
        <p:nvSpPr>
          <p:cNvPr id="47" name="TextBox 46"/>
          <p:cNvSpPr txBox="1"/>
          <p:nvPr/>
        </p:nvSpPr>
        <p:spPr>
          <a:xfrm>
            <a:off x="5315012" y="4067411"/>
            <a:ext cx="2549522" cy="374846"/>
          </a:xfrm>
          <a:prstGeom prst="rect">
            <a:avLst/>
          </a:prstGeom>
        </p:spPr>
        <p:style>
          <a:lnRef idx="0">
            <a:scrgbClr r="0" g="0" b="0"/>
          </a:lnRef>
          <a:fillRef idx="1001">
            <a:schemeClr val="lt1"/>
          </a:fillRef>
          <a:effectRef idx="0">
            <a:scrgbClr r="0" g="0" b="0"/>
          </a:effectRef>
          <a:fontRef idx="major"/>
        </p:style>
        <p:txBody>
          <a:bodyPr wrap="square" rtlCol="0">
            <a:spAutoFit/>
          </a:bodyPr>
          <a:lstStyle/>
          <a:p>
            <a:pPr algn="ctr"/>
            <a:r>
              <a:rPr lang="en-US" sz="1836">
                <a:solidFill>
                  <a:srgbClr val="000000"/>
                </a:solidFill>
              </a:rPr>
              <a:t>Display a list of widgets</a:t>
            </a:r>
          </a:p>
        </p:txBody>
      </p:sp>
      <p:sp>
        <p:nvSpPr>
          <p:cNvPr id="51" name="TextBox 50"/>
          <p:cNvSpPr txBox="1"/>
          <p:nvPr/>
        </p:nvSpPr>
        <p:spPr>
          <a:xfrm>
            <a:off x="5532942" y="4845573"/>
            <a:ext cx="2113664" cy="382308"/>
          </a:xfrm>
          <a:prstGeom prst="rect">
            <a:avLst/>
          </a:prstGeom>
        </p:spPr>
        <p:style>
          <a:lnRef idx="0">
            <a:scrgbClr r="0" g="0" b="0"/>
          </a:lnRef>
          <a:fillRef idx="1001">
            <a:schemeClr val="lt1"/>
          </a:fillRef>
          <a:effectRef idx="0">
            <a:scrgbClr r="0" g="0" b="0"/>
          </a:effectRef>
          <a:fontRef idx="major"/>
        </p:style>
        <p:txBody>
          <a:bodyPr wrap="square" rtlCol="0">
            <a:spAutoFit/>
          </a:bodyPr>
          <a:lstStyle>
            <a:defPPr>
              <a:defRPr lang="en-US"/>
            </a:defPPr>
            <a:lvl1pPr algn="ct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1836" dirty="0">
                <a:solidFill>
                  <a:srgbClr val="000000"/>
                </a:solidFill>
              </a:rPr>
              <a:t>2-dimensional grid </a:t>
            </a:r>
          </a:p>
        </p:txBody>
      </p:sp>
      <p:sp>
        <p:nvSpPr>
          <p:cNvPr id="52" name="TextBox 51"/>
          <p:cNvSpPr txBox="1"/>
          <p:nvPr/>
        </p:nvSpPr>
        <p:spPr>
          <a:xfrm>
            <a:off x="5756477" y="5231671"/>
            <a:ext cx="1666596" cy="382308"/>
          </a:xfrm>
          <a:prstGeom prst="rect">
            <a:avLst/>
          </a:prstGeom>
        </p:spPr>
        <p:style>
          <a:lnRef idx="0">
            <a:scrgbClr r="0" g="0" b="0"/>
          </a:lnRef>
          <a:fillRef idx="1001">
            <a:schemeClr val="lt1"/>
          </a:fillRef>
          <a:effectRef idx="0">
            <a:scrgbClr r="0" g="0" b="0"/>
          </a:effectRef>
          <a:fontRef idx="major"/>
        </p:style>
        <p:txBody>
          <a:bodyPr wrap="square" rtlCol="0">
            <a:spAutoFit/>
          </a:bodyPr>
          <a:lstStyle>
            <a:defPPr>
              <a:defRPr lang="en-US"/>
            </a:defPPr>
            <a:lvl1pPr algn="ct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1836" dirty="0">
                <a:solidFill>
                  <a:srgbClr val="000000"/>
                </a:solidFill>
              </a:rPr>
              <a:t>Display </a:t>
            </a:r>
            <a:r>
              <a:rPr lang="en-US" sz="1836" dirty="0" smtClean="0">
                <a:solidFill>
                  <a:srgbClr val="000000"/>
                </a:solidFill>
              </a:rPr>
              <a:t>image</a:t>
            </a:r>
            <a:endParaRPr lang="en-US" sz="1836" dirty="0">
              <a:solidFill>
                <a:srgbClr val="000000"/>
              </a:solidFill>
            </a:endParaRPr>
          </a:p>
        </p:txBody>
      </p:sp>
      <p:sp>
        <p:nvSpPr>
          <p:cNvPr id="53" name="TextBox 52"/>
          <p:cNvSpPr txBox="1"/>
          <p:nvPr/>
        </p:nvSpPr>
        <p:spPr>
          <a:xfrm>
            <a:off x="5388399" y="4463321"/>
            <a:ext cx="2402749" cy="382308"/>
          </a:xfrm>
          <a:prstGeom prst="rect">
            <a:avLst/>
          </a:prstGeom>
        </p:spPr>
        <p:style>
          <a:lnRef idx="0">
            <a:scrgbClr r="0" g="0" b="0"/>
          </a:lnRef>
          <a:fillRef idx="1001">
            <a:schemeClr val="lt1"/>
          </a:fillRef>
          <a:effectRef idx="0">
            <a:scrgbClr r="0" g="0" b="0"/>
          </a:effectRef>
          <a:fontRef idx="major"/>
        </p:style>
        <p:txBody>
          <a:bodyPr wrap="square" rtlCol="0">
            <a:spAutoFit/>
          </a:bodyPr>
          <a:lstStyle>
            <a:defPPr>
              <a:defRPr lang="en-US"/>
            </a:defPPr>
            <a:lvl1pPr algn="ct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1836" dirty="0">
                <a:solidFill>
                  <a:srgbClr val="000000"/>
                </a:solidFill>
              </a:rPr>
              <a:t>Vertical list of widgets</a:t>
            </a:r>
          </a:p>
        </p:txBody>
      </p:sp>
      <p:sp>
        <p:nvSpPr>
          <p:cNvPr id="54" name="TextBox 53"/>
          <p:cNvSpPr txBox="1"/>
          <p:nvPr/>
        </p:nvSpPr>
        <p:spPr>
          <a:xfrm>
            <a:off x="2300913" y="1310331"/>
            <a:ext cx="2172417" cy="382308"/>
          </a:xfrm>
          <a:prstGeom prst="rect">
            <a:avLst/>
          </a:prstGeom>
          <a:noFill/>
        </p:spPr>
        <p:txBody>
          <a:bodyPr wrap="square" rtlCol="0">
            <a:spAutoFit/>
          </a:bodyPr>
          <a:lstStyle/>
          <a:p>
            <a:pPr algn="ctr"/>
            <a:r>
              <a:rPr lang="en-US" sz="1836">
                <a:solidFill>
                  <a:srgbClr val="FFFFFF"/>
                </a:solidFill>
              </a:rPr>
              <a:t>widgets</a:t>
            </a:r>
          </a:p>
        </p:txBody>
      </p:sp>
      <p:sp>
        <p:nvSpPr>
          <p:cNvPr id="55" name="TextBox 54"/>
          <p:cNvSpPr txBox="1"/>
          <p:nvPr/>
        </p:nvSpPr>
        <p:spPr>
          <a:xfrm>
            <a:off x="8946529" y="1379111"/>
            <a:ext cx="1020035" cy="374846"/>
          </a:xfrm>
          <a:prstGeom prst="rect">
            <a:avLst/>
          </a:prstGeom>
          <a:noFill/>
        </p:spPr>
        <p:txBody>
          <a:bodyPr wrap="square" rtlCol="0">
            <a:spAutoFit/>
          </a:bodyPr>
          <a:lstStyle/>
          <a:p>
            <a:pPr algn="ctr"/>
            <a:r>
              <a:rPr lang="en-US" sz="1836">
                <a:solidFill>
                  <a:srgbClr val="FFFFFF"/>
                </a:solidFill>
              </a:rPr>
              <a:t>controls</a:t>
            </a:r>
          </a:p>
        </p:txBody>
      </p:sp>
      <p:sp>
        <p:nvSpPr>
          <p:cNvPr id="56" name="TextBox 55"/>
          <p:cNvSpPr txBox="1"/>
          <p:nvPr/>
        </p:nvSpPr>
        <p:spPr>
          <a:xfrm>
            <a:off x="7948781" y="1236820"/>
            <a:ext cx="2102030" cy="542399"/>
          </a:xfrm>
          <a:prstGeom prst="rect">
            <a:avLst/>
          </a:prstGeom>
          <a:noFill/>
        </p:spPr>
        <p:txBody>
          <a:bodyPr wrap="square" rtlCol="0">
            <a:spAutoFit/>
          </a:bodyPr>
          <a:lstStyle/>
          <a:p>
            <a:pPr algn="ctr"/>
            <a:r>
              <a:rPr lang="en-US" sz="2856" dirty="0">
                <a:solidFill>
                  <a:srgbClr val="003399"/>
                </a:solidFill>
              </a:rPr>
              <a:t>Windows 8</a:t>
            </a:r>
          </a:p>
        </p:txBody>
      </p:sp>
      <p:sp>
        <p:nvSpPr>
          <p:cNvPr id="57" name="TextBox 56"/>
          <p:cNvSpPr txBox="1"/>
          <p:nvPr/>
        </p:nvSpPr>
        <p:spPr>
          <a:xfrm>
            <a:off x="2865440" y="1218565"/>
            <a:ext cx="1711551" cy="542399"/>
          </a:xfrm>
          <a:prstGeom prst="rect">
            <a:avLst/>
          </a:prstGeom>
          <a:noFill/>
        </p:spPr>
        <p:txBody>
          <a:bodyPr wrap="square" rtlCol="0">
            <a:spAutoFit/>
          </a:bodyPr>
          <a:lstStyle/>
          <a:p>
            <a:pPr algn="ctr"/>
            <a:r>
              <a:rPr lang="en-US" sz="2856" dirty="0">
                <a:solidFill>
                  <a:srgbClr val="7FBA00"/>
                </a:solidFill>
              </a:rPr>
              <a:t>Android</a:t>
            </a:r>
          </a:p>
        </p:txBody>
      </p:sp>
      <p:sp>
        <p:nvSpPr>
          <p:cNvPr id="58" name="Rectangle 57"/>
          <p:cNvSpPr/>
          <p:nvPr/>
        </p:nvSpPr>
        <p:spPr>
          <a:xfrm>
            <a:off x="2865437" y="5609986"/>
            <a:ext cx="2148521" cy="388585"/>
          </a:xfrm>
          <a:prstGeom prst="rect">
            <a:avLst/>
          </a:prstGeom>
          <a:solidFill>
            <a:schemeClr val="accent5"/>
          </a:solidFill>
          <a:ln w="9525">
            <a:solidFill>
              <a:schemeClr val="bg1">
                <a:lumMod val="50000"/>
                <a:lumOff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36" dirty="0">
                <a:solidFill>
                  <a:srgbClr val="000000"/>
                </a:solidFill>
              </a:rPr>
              <a:t>Spinner</a:t>
            </a:r>
          </a:p>
        </p:txBody>
      </p:sp>
      <p:sp>
        <p:nvSpPr>
          <p:cNvPr id="59" name="Rectangle 58"/>
          <p:cNvSpPr/>
          <p:nvPr/>
        </p:nvSpPr>
        <p:spPr>
          <a:xfrm>
            <a:off x="8056127" y="5559761"/>
            <a:ext cx="1981200" cy="388585"/>
          </a:xfrm>
          <a:prstGeom prst="rect">
            <a:avLst/>
          </a:prstGeom>
          <a:solidFill>
            <a:schemeClr val="bg2">
              <a:lumMod val="60000"/>
              <a:lumOff val="40000"/>
            </a:schemeClr>
          </a:solidFill>
          <a:ln>
            <a:solidFill>
              <a:schemeClr val="bg1">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34294" bIns="34294" numCol="1" spcCol="0" rtlCol="0" fromWordArt="0" anchor="t" anchorCtr="0" forceAA="0" compatLnSpc="1">
            <a:prstTxWarp prst="textNoShape">
              <a:avLst/>
            </a:prstTxWarp>
            <a:noAutofit/>
          </a:bodyPr>
          <a:lstStyle/>
          <a:p>
            <a:pPr algn="ctr" defTabSz="932406"/>
            <a:r>
              <a:rPr lang="en-US" sz="1840" spc="-102" dirty="0" err="1">
                <a:gradFill>
                  <a:gsLst>
                    <a:gs pos="0">
                      <a:srgbClr val="FFFFFF"/>
                    </a:gs>
                    <a:gs pos="100000">
                      <a:srgbClr val="FFFFFF"/>
                    </a:gs>
                  </a:gsLst>
                  <a:lin ang="5400000" scaled="0"/>
                </a:gradFill>
                <a:ea typeface="Segoe UI" pitchFamily="34" charset="0"/>
                <a:cs typeface="Segoe UI" pitchFamily="34" charset="0"/>
              </a:rPr>
              <a:t>ComboBox</a:t>
            </a:r>
            <a:endParaRPr lang="en-US" sz="184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1" name="TextBox 60"/>
          <p:cNvSpPr txBox="1"/>
          <p:nvPr/>
        </p:nvSpPr>
        <p:spPr>
          <a:xfrm>
            <a:off x="5756477" y="5616721"/>
            <a:ext cx="1806242" cy="374846"/>
          </a:xfrm>
          <a:prstGeom prst="rect">
            <a:avLst/>
          </a:prstGeom>
        </p:spPr>
        <p:style>
          <a:lnRef idx="0">
            <a:scrgbClr r="0" g="0" b="0"/>
          </a:lnRef>
          <a:fillRef idx="1001">
            <a:schemeClr val="lt1"/>
          </a:fillRef>
          <a:effectRef idx="0">
            <a:scrgbClr r="0" g="0" b="0"/>
          </a:effectRef>
          <a:fontRef idx="major"/>
        </p:style>
        <p:txBody>
          <a:bodyPr wrap="square" rtlCol="0">
            <a:spAutoFit/>
          </a:bodyPr>
          <a:lstStyle>
            <a:defPPr>
              <a:defRPr lang="en-US"/>
            </a:defPPr>
            <a:lvl1pPr algn="ct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1836" dirty="0">
                <a:solidFill>
                  <a:srgbClr val="000000"/>
                </a:solidFill>
              </a:rPr>
              <a:t>Select from a list</a:t>
            </a:r>
          </a:p>
        </p:txBody>
      </p:sp>
      <p:sp>
        <p:nvSpPr>
          <p:cNvPr id="3" name="Rectangle 2"/>
          <p:cNvSpPr/>
          <p:nvPr/>
        </p:nvSpPr>
        <p:spPr bwMode="auto">
          <a:xfrm>
            <a:off x="8056127" y="2156680"/>
            <a:ext cx="1981200" cy="373063"/>
          </a:xfrm>
          <a:prstGeom prst="rect">
            <a:avLst/>
          </a:prstGeom>
          <a:solidFill>
            <a:schemeClr val="bg2">
              <a:lumMod val="60000"/>
              <a:lumOff val="40000"/>
            </a:schemeClr>
          </a:solidFill>
          <a:ln>
            <a:solidFill>
              <a:schemeClr val="bg1">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34294" bIns="34294" numCol="1" spcCol="0" rtlCol="0" fromWordArt="0" anchor="t" anchorCtr="0" forceAA="0" compatLnSpc="1">
            <a:prstTxWarp prst="textNoShape">
              <a:avLst/>
            </a:prstTxWarp>
            <a:noAutofit/>
          </a:bodyPr>
          <a:lstStyle/>
          <a:p>
            <a:pPr algn="ctr" defTabSz="932406"/>
            <a:r>
              <a:rPr lang="en-US" sz="1840" spc="-102" dirty="0" err="1">
                <a:gradFill>
                  <a:gsLst>
                    <a:gs pos="0">
                      <a:srgbClr val="FFFFFF"/>
                    </a:gs>
                    <a:gs pos="100000">
                      <a:srgbClr val="FFFFFF"/>
                    </a:gs>
                  </a:gsLst>
                  <a:lin ang="5400000" scaled="0"/>
                </a:gradFill>
                <a:ea typeface="Segoe UI" pitchFamily="34" charset="0"/>
                <a:cs typeface="Segoe UI" pitchFamily="34" charset="0"/>
              </a:rPr>
              <a:t>TextBox</a:t>
            </a:r>
            <a:endParaRPr lang="en-US" sz="184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2" name="Rectangle 61"/>
          <p:cNvSpPr/>
          <p:nvPr/>
        </p:nvSpPr>
        <p:spPr bwMode="auto">
          <a:xfrm>
            <a:off x="8056122" y="1784748"/>
            <a:ext cx="1981204" cy="373063"/>
          </a:xfrm>
          <a:prstGeom prst="rect">
            <a:avLst/>
          </a:prstGeom>
          <a:solidFill>
            <a:schemeClr val="bg2">
              <a:lumMod val="60000"/>
              <a:lumOff val="40000"/>
            </a:schemeClr>
          </a:solidFill>
          <a:ln>
            <a:solidFill>
              <a:schemeClr val="bg1">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34294" bIns="34294" numCol="1" spcCol="0" rtlCol="0" fromWordArt="0" anchor="t" anchorCtr="0" forceAA="0" compatLnSpc="1">
            <a:prstTxWarp prst="textNoShape">
              <a:avLst/>
            </a:prstTxWarp>
            <a:noAutofit/>
          </a:bodyPr>
          <a:lstStyle/>
          <a:p>
            <a:pPr algn="ctr" defTabSz="932406"/>
            <a:r>
              <a:rPr lang="en-US" sz="1840" spc="-102" dirty="0" err="1">
                <a:gradFill>
                  <a:gsLst>
                    <a:gs pos="0">
                      <a:srgbClr val="FFFFFF"/>
                    </a:gs>
                    <a:gs pos="100000">
                      <a:srgbClr val="FFFFFF"/>
                    </a:gs>
                  </a:gsLst>
                  <a:lin ang="5400000" scaled="0"/>
                </a:gradFill>
                <a:ea typeface="Segoe UI" pitchFamily="34" charset="0"/>
                <a:cs typeface="Segoe UI" pitchFamily="34" charset="0"/>
              </a:rPr>
              <a:t>TextBlock</a:t>
            </a:r>
            <a:endParaRPr lang="en-US" sz="184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3" name="Rectangle 62"/>
          <p:cNvSpPr/>
          <p:nvPr/>
        </p:nvSpPr>
        <p:spPr bwMode="auto">
          <a:xfrm>
            <a:off x="8056127" y="2531006"/>
            <a:ext cx="1981200" cy="373063"/>
          </a:xfrm>
          <a:prstGeom prst="rect">
            <a:avLst/>
          </a:prstGeom>
          <a:solidFill>
            <a:schemeClr val="bg2">
              <a:lumMod val="60000"/>
              <a:lumOff val="40000"/>
            </a:schemeClr>
          </a:solidFill>
          <a:ln>
            <a:solidFill>
              <a:schemeClr val="bg1">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34294" bIns="34294" numCol="1" spcCol="0" rtlCol="0" fromWordArt="0" anchor="t" anchorCtr="0" forceAA="0" compatLnSpc="1">
            <a:prstTxWarp prst="textNoShape">
              <a:avLst/>
            </a:prstTxWarp>
            <a:noAutofit/>
          </a:bodyPr>
          <a:lstStyle/>
          <a:p>
            <a:pPr algn="ctr" defTabSz="932406"/>
            <a:r>
              <a:rPr lang="en-US" sz="1840" spc="-102" dirty="0" err="1">
                <a:gradFill>
                  <a:gsLst>
                    <a:gs pos="0">
                      <a:srgbClr val="FFFFFF"/>
                    </a:gs>
                    <a:gs pos="100000">
                      <a:srgbClr val="FFFFFF"/>
                    </a:gs>
                  </a:gsLst>
                  <a:lin ang="5400000" scaled="0"/>
                </a:gradFill>
                <a:ea typeface="Segoe UI" pitchFamily="34" charset="0"/>
                <a:cs typeface="Segoe UI" pitchFamily="34" charset="0"/>
              </a:rPr>
              <a:t>RadioButton</a:t>
            </a:r>
            <a:endParaRPr lang="en-US" sz="184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4" name="Rectangle 63"/>
          <p:cNvSpPr/>
          <p:nvPr/>
        </p:nvSpPr>
        <p:spPr bwMode="auto">
          <a:xfrm>
            <a:off x="8056122" y="2912173"/>
            <a:ext cx="1981203" cy="334320"/>
          </a:xfrm>
          <a:prstGeom prst="rect">
            <a:avLst/>
          </a:prstGeom>
          <a:solidFill>
            <a:schemeClr val="bg2">
              <a:lumMod val="60000"/>
              <a:lumOff val="40000"/>
            </a:schemeClr>
          </a:solidFill>
          <a:ln>
            <a:solidFill>
              <a:schemeClr val="bg1">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34294" bIns="34294" numCol="1" spcCol="0" rtlCol="0" fromWordArt="0" anchor="t" anchorCtr="0" forceAA="0" compatLnSpc="1">
            <a:prstTxWarp prst="textNoShape">
              <a:avLst/>
            </a:prstTxWarp>
            <a:noAutofit/>
          </a:bodyPr>
          <a:lstStyle/>
          <a:p>
            <a:pPr algn="ctr" defTabSz="932406"/>
            <a:r>
              <a:rPr lang="en-US" sz="1840" spc="-102" dirty="0" err="1">
                <a:gradFill>
                  <a:gsLst>
                    <a:gs pos="0">
                      <a:srgbClr val="FFFFFF"/>
                    </a:gs>
                    <a:gs pos="100000">
                      <a:srgbClr val="FFFFFF"/>
                    </a:gs>
                  </a:gsLst>
                  <a:lin ang="5400000" scaled="0"/>
                </a:gradFill>
                <a:ea typeface="Segoe UI" pitchFamily="34" charset="0"/>
                <a:cs typeface="Segoe UI" pitchFamily="34" charset="0"/>
              </a:rPr>
              <a:t>CheckBox</a:t>
            </a:r>
            <a:endParaRPr lang="en-US" sz="184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5" name="Rectangle 64"/>
          <p:cNvSpPr/>
          <p:nvPr/>
        </p:nvSpPr>
        <p:spPr bwMode="auto">
          <a:xfrm>
            <a:off x="8056127" y="3247756"/>
            <a:ext cx="1981200" cy="373063"/>
          </a:xfrm>
          <a:prstGeom prst="rect">
            <a:avLst/>
          </a:prstGeom>
          <a:solidFill>
            <a:schemeClr val="bg2">
              <a:lumMod val="60000"/>
              <a:lumOff val="40000"/>
            </a:schemeClr>
          </a:solidFill>
          <a:ln>
            <a:solidFill>
              <a:schemeClr val="bg1">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34294" bIns="34294" numCol="1" spcCol="0" rtlCol="0" fromWordArt="0" anchor="t" anchorCtr="0" forceAA="0" compatLnSpc="1">
            <a:prstTxWarp prst="textNoShape">
              <a:avLst/>
            </a:prstTxWarp>
            <a:noAutofit/>
          </a:bodyPr>
          <a:lstStyle/>
          <a:p>
            <a:pPr algn="ctr" defTabSz="932406"/>
            <a:r>
              <a:rPr lang="en-US" sz="1840" spc="-102" dirty="0">
                <a:gradFill>
                  <a:gsLst>
                    <a:gs pos="0">
                      <a:srgbClr val="FFFFFF"/>
                    </a:gs>
                    <a:gs pos="100000">
                      <a:srgbClr val="FFFFFF"/>
                    </a:gs>
                  </a:gsLst>
                  <a:lin ang="5400000" scaled="0"/>
                </a:gradFill>
                <a:ea typeface="Segoe UI" pitchFamily="34" charset="0"/>
                <a:cs typeface="Segoe UI" pitchFamily="34" charset="0"/>
              </a:rPr>
              <a:t>Button</a:t>
            </a:r>
          </a:p>
        </p:txBody>
      </p:sp>
      <p:sp>
        <p:nvSpPr>
          <p:cNvPr id="66" name="Rectangle 65"/>
          <p:cNvSpPr/>
          <p:nvPr/>
        </p:nvSpPr>
        <p:spPr bwMode="auto">
          <a:xfrm>
            <a:off x="8056127" y="3624254"/>
            <a:ext cx="1981200" cy="373063"/>
          </a:xfrm>
          <a:prstGeom prst="rect">
            <a:avLst/>
          </a:prstGeom>
          <a:solidFill>
            <a:schemeClr val="bg2">
              <a:lumMod val="60000"/>
              <a:lumOff val="40000"/>
            </a:schemeClr>
          </a:solidFill>
          <a:ln>
            <a:solidFill>
              <a:schemeClr val="bg1">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34294" bIns="34294" numCol="1" spcCol="0" rtlCol="0" fromWordArt="0" anchor="t" anchorCtr="0" forceAA="0" compatLnSpc="1">
            <a:prstTxWarp prst="textNoShape">
              <a:avLst/>
            </a:prstTxWarp>
            <a:noAutofit/>
          </a:bodyPr>
          <a:lstStyle/>
          <a:p>
            <a:pPr algn="ctr" defTabSz="932406"/>
            <a:r>
              <a:rPr lang="en-US" sz="1840" spc="-102" dirty="0" err="1" smtClean="0">
                <a:gradFill>
                  <a:gsLst>
                    <a:gs pos="0">
                      <a:srgbClr val="FFFFFF"/>
                    </a:gs>
                    <a:gs pos="100000">
                      <a:srgbClr val="FFFFFF"/>
                    </a:gs>
                  </a:gsLst>
                  <a:lin ang="5400000" scaled="0"/>
                </a:gradFill>
                <a:ea typeface="Segoe UI" pitchFamily="34" charset="0"/>
                <a:cs typeface="Segoe UI" pitchFamily="34" charset="0"/>
              </a:rPr>
              <a:t>ProgressBar</a:t>
            </a:r>
            <a:r>
              <a:rPr lang="en-US" sz="1840" spc="-102" dirty="0" smtClean="0">
                <a:gradFill>
                  <a:gsLst>
                    <a:gs pos="0">
                      <a:srgbClr val="FFFFFF"/>
                    </a:gs>
                    <a:gs pos="100000">
                      <a:srgbClr val="FFFFFF"/>
                    </a:gs>
                  </a:gsLst>
                  <a:lin ang="5400000" scaled="0"/>
                </a:gradFill>
                <a:ea typeface="Segoe UI" pitchFamily="34" charset="0"/>
                <a:cs typeface="Segoe UI" pitchFamily="34" charset="0"/>
              </a:rPr>
              <a:t> &amp; Ring</a:t>
            </a:r>
            <a:endParaRPr lang="en-US" sz="1840" spc="-102" dirty="0">
              <a:gradFill>
                <a:gsLst>
                  <a:gs pos="0">
                    <a:srgbClr val="FFFFFF"/>
                  </a:gs>
                  <a:gs pos="100000">
                    <a:srgbClr val="FFFFFF"/>
                  </a:gs>
                </a:gsLst>
                <a:lin ang="5400000" scaled="0"/>
              </a:gradFill>
              <a:ea typeface="Segoe UI" pitchFamily="34" charset="0"/>
              <a:cs typeface="Segoe UI" pitchFamily="34" charset="0"/>
            </a:endParaRPr>
          </a:p>
        </p:txBody>
      </p:sp>
      <p:sp>
        <p:nvSpPr>
          <p:cNvPr id="67" name="Rectangle 66"/>
          <p:cNvSpPr/>
          <p:nvPr/>
        </p:nvSpPr>
        <p:spPr>
          <a:xfrm>
            <a:off x="2865437" y="6009629"/>
            <a:ext cx="2148521" cy="388585"/>
          </a:xfrm>
          <a:prstGeom prst="rect">
            <a:avLst/>
          </a:prstGeom>
          <a:solidFill>
            <a:schemeClr val="accent5"/>
          </a:solidFill>
          <a:ln w="9525">
            <a:solidFill>
              <a:schemeClr val="bg1">
                <a:lumMod val="50000"/>
                <a:lumOff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36" dirty="0" smtClean="0">
                <a:solidFill>
                  <a:srgbClr val="000000"/>
                </a:solidFill>
              </a:rPr>
              <a:t>Date &amp; </a:t>
            </a:r>
            <a:r>
              <a:rPr lang="en-US" sz="1836" dirty="0" err="1" smtClean="0">
                <a:solidFill>
                  <a:srgbClr val="000000"/>
                </a:solidFill>
              </a:rPr>
              <a:t>TimePicker</a:t>
            </a:r>
            <a:endParaRPr lang="en-US" sz="1836" dirty="0">
              <a:solidFill>
                <a:srgbClr val="000000"/>
              </a:solidFill>
            </a:endParaRPr>
          </a:p>
        </p:txBody>
      </p:sp>
      <p:sp>
        <p:nvSpPr>
          <p:cNvPr id="68" name="Rectangle 67"/>
          <p:cNvSpPr/>
          <p:nvPr/>
        </p:nvSpPr>
        <p:spPr>
          <a:xfrm>
            <a:off x="8056127" y="5959404"/>
            <a:ext cx="1981200" cy="388585"/>
          </a:xfrm>
          <a:prstGeom prst="rect">
            <a:avLst/>
          </a:prstGeom>
          <a:solidFill>
            <a:schemeClr val="bg2">
              <a:lumMod val="60000"/>
              <a:lumOff val="40000"/>
            </a:schemeClr>
          </a:solidFill>
          <a:ln>
            <a:solidFill>
              <a:schemeClr val="bg1">
                <a:lumMod val="50000"/>
                <a:lumOff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34294" bIns="34294" numCol="1" spcCol="0" rtlCol="0" fromWordArt="0" anchor="t" anchorCtr="0" forceAA="0" compatLnSpc="1">
            <a:prstTxWarp prst="textNoShape">
              <a:avLst/>
            </a:prstTxWarp>
            <a:noAutofit/>
          </a:bodyPr>
          <a:lstStyle/>
          <a:p>
            <a:pPr algn="ctr" defTabSz="932406"/>
            <a:r>
              <a:rPr lang="en-US" sz="1840" spc="-102" dirty="0" smtClean="0">
                <a:gradFill>
                  <a:gsLst>
                    <a:gs pos="0">
                      <a:srgbClr val="FFFFFF"/>
                    </a:gs>
                    <a:gs pos="100000">
                      <a:srgbClr val="FFFFFF"/>
                    </a:gs>
                  </a:gsLst>
                  <a:lin ang="5400000" scaled="0"/>
                </a:gradFill>
                <a:ea typeface="Segoe UI" pitchFamily="34" charset="0"/>
                <a:cs typeface="Segoe UI" pitchFamily="34" charset="0"/>
              </a:rPr>
              <a:t>Date &amp; </a:t>
            </a:r>
            <a:r>
              <a:rPr lang="en-US" sz="1840" spc="-102" dirty="0" err="1" smtClean="0">
                <a:gradFill>
                  <a:gsLst>
                    <a:gs pos="0">
                      <a:srgbClr val="FFFFFF"/>
                    </a:gs>
                    <a:gs pos="100000">
                      <a:srgbClr val="FFFFFF"/>
                    </a:gs>
                  </a:gsLst>
                  <a:lin ang="5400000" scaled="0"/>
                </a:gradFill>
                <a:ea typeface="Segoe UI" pitchFamily="34" charset="0"/>
                <a:cs typeface="Segoe UI" pitchFamily="34" charset="0"/>
              </a:rPr>
              <a:t>TimePicker</a:t>
            </a:r>
            <a:endParaRPr lang="en-US" sz="1840" spc="-102" dirty="0">
              <a:gradFill>
                <a:gsLst>
                  <a:gs pos="0">
                    <a:srgbClr val="FFFFFF"/>
                  </a:gs>
                  <a:gs pos="100000">
                    <a:srgbClr val="FFFFFF"/>
                  </a:gs>
                </a:gsLst>
                <a:lin ang="5400000" scaled="0"/>
              </a:gradFill>
              <a:ea typeface="Segoe UI" pitchFamily="34" charset="0"/>
              <a:cs typeface="Segoe UI" pitchFamily="34" charset="0"/>
            </a:endParaRPr>
          </a:p>
        </p:txBody>
      </p:sp>
      <p:sp>
        <p:nvSpPr>
          <p:cNvPr id="70" name="TextBox 69"/>
          <p:cNvSpPr txBox="1"/>
          <p:nvPr/>
        </p:nvSpPr>
        <p:spPr>
          <a:xfrm>
            <a:off x="5756477" y="6016364"/>
            <a:ext cx="1806242" cy="374846"/>
          </a:xfrm>
          <a:prstGeom prst="rect">
            <a:avLst/>
          </a:prstGeom>
        </p:spPr>
        <p:style>
          <a:lnRef idx="0">
            <a:scrgbClr r="0" g="0" b="0"/>
          </a:lnRef>
          <a:fillRef idx="1001">
            <a:schemeClr val="lt1"/>
          </a:fillRef>
          <a:effectRef idx="0">
            <a:scrgbClr r="0" g="0" b="0"/>
          </a:effectRef>
          <a:fontRef idx="major"/>
        </p:style>
        <p:txBody>
          <a:bodyPr wrap="square" rtlCol="0">
            <a:spAutoFit/>
          </a:bodyPr>
          <a:lstStyle>
            <a:defPPr>
              <a:defRPr lang="en-US"/>
            </a:defPPr>
            <a:lvl1pPr algn="ct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1836" dirty="0" smtClean="0">
                <a:solidFill>
                  <a:srgbClr val="000000"/>
                </a:solidFill>
              </a:rPr>
              <a:t>Date and Time</a:t>
            </a:r>
            <a:endParaRPr lang="en-US" sz="1836" dirty="0">
              <a:solidFill>
                <a:srgbClr val="000000"/>
              </a:solidFill>
            </a:endParaRPr>
          </a:p>
        </p:txBody>
      </p:sp>
      <p:sp>
        <p:nvSpPr>
          <p:cNvPr id="2" name="TextBox 1"/>
          <p:cNvSpPr txBox="1"/>
          <p:nvPr/>
        </p:nvSpPr>
        <p:spPr>
          <a:xfrm>
            <a:off x="10180637" y="2705734"/>
            <a:ext cx="2133600" cy="1477328"/>
          </a:xfrm>
          <a:prstGeom prst="rect">
            <a:avLst/>
          </a:prstGeom>
          <a:noFill/>
        </p:spPr>
        <p:txBody>
          <a:bodyPr wrap="square" rtlCol="0">
            <a:spAutoFit/>
          </a:bodyPr>
          <a:lstStyle/>
          <a:p>
            <a:r>
              <a:rPr lang="en-US" dirty="0" smtClean="0">
                <a:solidFill>
                  <a:srgbClr val="00188F"/>
                </a:solidFill>
              </a:rPr>
              <a:t>Windows 8 Extras</a:t>
            </a:r>
          </a:p>
          <a:p>
            <a:pPr marL="285750" indent="-285750">
              <a:buFont typeface="Arial" panose="020B0604020202020204" pitchFamily="34" charset="0"/>
              <a:buChar char="•"/>
            </a:pPr>
            <a:r>
              <a:rPr lang="en-US" dirty="0" smtClean="0">
                <a:solidFill>
                  <a:srgbClr val="000000"/>
                </a:solidFill>
              </a:rPr>
              <a:t>Hub</a:t>
            </a:r>
          </a:p>
          <a:p>
            <a:pPr marL="285750" indent="-285750">
              <a:buFont typeface="Arial" panose="020B0604020202020204" pitchFamily="34" charset="0"/>
              <a:buChar char="•"/>
            </a:pPr>
            <a:r>
              <a:rPr lang="en-US" dirty="0" err="1" smtClean="0">
                <a:solidFill>
                  <a:srgbClr val="000000"/>
                </a:solidFill>
              </a:rPr>
              <a:t>Flyout</a:t>
            </a:r>
            <a:endParaRPr lang="en-US" dirty="0" smtClean="0">
              <a:solidFill>
                <a:srgbClr val="000000"/>
              </a:solidFill>
            </a:endParaRPr>
          </a:p>
          <a:p>
            <a:pPr marL="285750" indent="-285750">
              <a:buFont typeface="Arial" panose="020B0604020202020204" pitchFamily="34" charset="0"/>
              <a:buChar char="•"/>
            </a:pPr>
            <a:r>
              <a:rPr lang="en-US" dirty="0" err="1" smtClean="0">
                <a:solidFill>
                  <a:srgbClr val="000000"/>
                </a:solidFill>
              </a:rPr>
              <a:t>CommandBar</a:t>
            </a:r>
            <a:endParaRPr lang="en-US" dirty="0" smtClean="0">
              <a:solidFill>
                <a:srgbClr val="000000"/>
              </a:solidFill>
            </a:endParaRPr>
          </a:p>
          <a:p>
            <a:pPr marL="285750" indent="-285750">
              <a:buFont typeface="Arial" panose="020B0604020202020204" pitchFamily="34" charset="0"/>
              <a:buChar char="•"/>
            </a:pPr>
            <a:r>
              <a:rPr lang="en-US" dirty="0" err="1" smtClean="0">
                <a:solidFill>
                  <a:srgbClr val="000000"/>
                </a:solidFill>
              </a:rPr>
              <a:t>HyperLink</a:t>
            </a:r>
            <a:endParaRPr lang="en-US" dirty="0" smtClean="0">
              <a:solidFill>
                <a:srgbClr val="000000"/>
              </a:solidFill>
            </a:endParaRPr>
          </a:p>
        </p:txBody>
      </p:sp>
      <p:sp>
        <p:nvSpPr>
          <p:cNvPr id="81" name="TextBox 80"/>
          <p:cNvSpPr txBox="1"/>
          <p:nvPr/>
        </p:nvSpPr>
        <p:spPr>
          <a:xfrm>
            <a:off x="132323" y="2671960"/>
            <a:ext cx="2512381" cy="1477328"/>
          </a:xfrm>
          <a:prstGeom prst="rect">
            <a:avLst/>
          </a:prstGeom>
          <a:noFill/>
        </p:spPr>
        <p:txBody>
          <a:bodyPr wrap="square" rtlCol="0">
            <a:spAutoFit/>
          </a:bodyPr>
          <a:lstStyle/>
          <a:p>
            <a:r>
              <a:rPr lang="en-US" dirty="0" smtClean="0">
                <a:solidFill>
                  <a:srgbClr val="7FBA00">
                    <a:lumMod val="75000"/>
                  </a:srgbClr>
                </a:solidFill>
              </a:rPr>
              <a:t>Android Extras</a:t>
            </a:r>
          </a:p>
          <a:p>
            <a:pPr marL="285750" indent="-285750">
              <a:buFont typeface="Arial" panose="020B0604020202020204" pitchFamily="34" charset="0"/>
              <a:buChar char="•"/>
            </a:pPr>
            <a:r>
              <a:rPr lang="en-US" dirty="0" err="1" smtClean="0">
                <a:solidFill>
                  <a:srgbClr val="000000"/>
                </a:solidFill>
              </a:rPr>
              <a:t>QuickContactBadge</a:t>
            </a:r>
            <a:endParaRPr lang="en-US" dirty="0" smtClean="0">
              <a:solidFill>
                <a:srgbClr val="000000"/>
              </a:solidFill>
            </a:endParaRPr>
          </a:p>
          <a:p>
            <a:pPr marL="285750" indent="-285750">
              <a:buFont typeface="Arial" panose="020B0604020202020204" pitchFamily="34" charset="0"/>
              <a:buChar char="•"/>
            </a:pPr>
            <a:r>
              <a:rPr lang="en-US" dirty="0" err="1" smtClean="0">
                <a:solidFill>
                  <a:srgbClr val="000000"/>
                </a:solidFill>
              </a:rPr>
              <a:t>RatingsBar</a:t>
            </a:r>
            <a:endParaRPr lang="en-US" dirty="0" smtClean="0">
              <a:solidFill>
                <a:srgbClr val="000000"/>
              </a:solidFill>
            </a:endParaRPr>
          </a:p>
          <a:p>
            <a:pPr marL="285750" indent="-285750">
              <a:buFont typeface="Arial" panose="020B0604020202020204" pitchFamily="34" charset="0"/>
              <a:buChar char="•"/>
            </a:pPr>
            <a:r>
              <a:rPr lang="en-US" dirty="0" err="1" smtClean="0">
                <a:solidFill>
                  <a:srgbClr val="000000"/>
                </a:solidFill>
              </a:rPr>
              <a:t>AnalogClock</a:t>
            </a:r>
            <a:endParaRPr lang="en-US" dirty="0" smtClean="0">
              <a:solidFill>
                <a:srgbClr val="000000"/>
              </a:solidFill>
            </a:endParaRPr>
          </a:p>
          <a:p>
            <a:pPr marL="285750" indent="-285750">
              <a:buFont typeface="Arial" panose="020B0604020202020204" pitchFamily="34" charset="0"/>
              <a:buChar char="•"/>
            </a:pPr>
            <a:r>
              <a:rPr lang="en-US" dirty="0" err="1" smtClean="0">
                <a:solidFill>
                  <a:srgbClr val="000000"/>
                </a:solidFill>
              </a:rPr>
              <a:t>TextClock</a:t>
            </a:r>
            <a:endParaRPr lang="en-US" dirty="0" smtClean="0">
              <a:solidFill>
                <a:srgbClr val="000000"/>
              </a:solidFill>
            </a:endParaRPr>
          </a:p>
        </p:txBody>
      </p:sp>
    </p:spTree>
    <p:extLst>
      <p:ext uri="{BB962C8B-B14F-4D97-AF65-F5344CB8AC3E}">
        <p14:creationId xmlns:p14="http://schemas.microsoft.com/office/powerpoint/2010/main" val="3670445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4084637" y="3154362"/>
            <a:ext cx="8077200" cy="914400"/>
          </a:xfrm>
        </p:spPr>
        <p:txBody>
          <a:bodyPr/>
          <a:lstStyle/>
          <a:p>
            <a:r>
              <a:rPr lang="en-US" sz="2400" dirty="0" smtClean="0">
                <a:solidFill>
                  <a:schemeClr val="bg1">
                    <a:lumMod val="95000"/>
                    <a:lumOff val="5000"/>
                  </a:schemeClr>
                </a:solidFill>
              </a:rPr>
              <a:t>&lt;</a:t>
            </a:r>
            <a:r>
              <a:rPr lang="en-US" sz="2400" dirty="0" err="1" smtClean="0">
                <a:solidFill>
                  <a:schemeClr val="bg1">
                    <a:lumMod val="95000"/>
                    <a:lumOff val="5000"/>
                  </a:schemeClr>
                </a:solidFill>
              </a:rPr>
              <a:t>LinearLayout</a:t>
            </a:r>
            <a:r>
              <a:rPr lang="en-US" sz="2400" dirty="0" smtClean="0">
                <a:solidFill>
                  <a:schemeClr val="bg1">
                    <a:lumMod val="95000"/>
                    <a:lumOff val="5000"/>
                  </a:schemeClr>
                </a:solidFill>
              </a:rPr>
              <a:t>&gt;</a:t>
            </a:r>
          </a:p>
          <a:p>
            <a:r>
              <a:rPr lang="en-US" sz="2400" dirty="0">
                <a:solidFill>
                  <a:schemeClr val="bg1">
                    <a:lumMod val="95000"/>
                    <a:lumOff val="5000"/>
                  </a:schemeClr>
                </a:solidFill>
              </a:rPr>
              <a:t> </a:t>
            </a:r>
            <a:r>
              <a:rPr lang="en-US" sz="2400" dirty="0" smtClean="0">
                <a:solidFill>
                  <a:schemeClr val="bg1">
                    <a:lumMod val="95000"/>
                    <a:lumOff val="5000"/>
                  </a:schemeClr>
                </a:solidFill>
              </a:rPr>
              <a:t>    &lt;TextView … /&gt;</a:t>
            </a:r>
          </a:p>
          <a:p>
            <a:r>
              <a:rPr lang="en-US" sz="2400" dirty="0" smtClean="0">
                <a:solidFill>
                  <a:schemeClr val="bg1">
                    <a:lumMod val="95000"/>
                    <a:lumOff val="5000"/>
                  </a:schemeClr>
                </a:solidFill>
              </a:rPr>
              <a:t>     &lt;</a:t>
            </a:r>
            <a:r>
              <a:rPr lang="en-US" sz="2400" dirty="0" err="1" smtClean="0">
                <a:solidFill>
                  <a:schemeClr val="bg1">
                    <a:lumMod val="95000"/>
                    <a:lumOff val="5000"/>
                  </a:schemeClr>
                </a:solidFill>
              </a:rPr>
              <a:t>EditText</a:t>
            </a:r>
            <a:r>
              <a:rPr lang="en-US" sz="2400" dirty="0" smtClean="0">
                <a:solidFill>
                  <a:schemeClr val="bg1">
                    <a:lumMod val="95000"/>
                    <a:lumOff val="5000"/>
                  </a:schemeClr>
                </a:solidFill>
              </a:rPr>
              <a:t> id=“@+id/</a:t>
            </a:r>
            <a:r>
              <a:rPr lang="en-US" sz="2400" dirty="0" err="1" smtClean="0">
                <a:solidFill>
                  <a:schemeClr val="bg1">
                    <a:lumMod val="95000"/>
                    <a:lumOff val="5000"/>
                  </a:schemeClr>
                </a:solidFill>
              </a:rPr>
              <a:t>etSubName</a:t>
            </a:r>
            <a:r>
              <a:rPr lang="en-US" sz="2400" dirty="0" smtClean="0">
                <a:solidFill>
                  <a:schemeClr val="bg1">
                    <a:lumMod val="95000"/>
                    <a:lumOff val="5000"/>
                  </a:schemeClr>
                </a:solidFill>
              </a:rPr>
              <a:t>” … /&gt;</a:t>
            </a:r>
          </a:p>
          <a:p>
            <a:r>
              <a:rPr lang="en-US" sz="2400" dirty="0" smtClean="0">
                <a:solidFill>
                  <a:schemeClr val="bg1">
                    <a:lumMod val="95000"/>
                    <a:lumOff val="5000"/>
                  </a:schemeClr>
                </a:solidFill>
              </a:rPr>
              <a:t>     &lt;</a:t>
            </a:r>
            <a:r>
              <a:rPr lang="en-US" sz="2400" dirty="0">
                <a:solidFill>
                  <a:schemeClr val="bg1">
                    <a:lumMod val="95000"/>
                    <a:lumOff val="5000"/>
                  </a:schemeClr>
                </a:solidFill>
              </a:rPr>
              <a:t>TextView </a:t>
            </a:r>
            <a:r>
              <a:rPr lang="en-US" sz="2400" dirty="0" smtClean="0">
                <a:solidFill>
                  <a:schemeClr val="bg1">
                    <a:lumMod val="95000"/>
                    <a:lumOff val="5000"/>
                  </a:schemeClr>
                </a:solidFill>
              </a:rPr>
              <a:t>… </a:t>
            </a:r>
            <a:r>
              <a:rPr lang="en-US" sz="2400" dirty="0">
                <a:solidFill>
                  <a:schemeClr val="bg1">
                    <a:lumMod val="95000"/>
                    <a:lumOff val="5000"/>
                  </a:schemeClr>
                </a:solidFill>
              </a:rPr>
              <a:t>/&gt;</a:t>
            </a:r>
          </a:p>
          <a:p>
            <a:r>
              <a:rPr lang="en-US" sz="2400" dirty="0">
                <a:solidFill>
                  <a:schemeClr val="bg1">
                    <a:lumMod val="95000"/>
                    <a:lumOff val="5000"/>
                  </a:schemeClr>
                </a:solidFill>
              </a:rPr>
              <a:t>   </a:t>
            </a:r>
            <a:r>
              <a:rPr lang="en-US" sz="2400" dirty="0" smtClean="0">
                <a:solidFill>
                  <a:schemeClr val="bg1">
                    <a:lumMod val="95000"/>
                    <a:lumOff val="5000"/>
                  </a:schemeClr>
                </a:solidFill>
              </a:rPr>
              <a:t>  &lt;</a:t>
            </a:r>
            <a:r>
              <a:rPr lang="en-US" sz="2400" dirty="0" err="1">
                <a:solidFill>
                  <a:schemeClr val="bg1">
                    <a:lumMod val="95000"/>
                    <a:lumOff val="5000"/>
                  </a:schemeClr>
                </a:solidFill>
              </a:rPr>
              <a:t>EditText</a:t>
            </a:r>
            <a:r>
              <a:rPr lang="en-US" sz="2400" dirty="0">
                <a:solidFill>
                  <a:schemeClr val="bg1">
                    <a:lumMod val="95000"/>
                    <a:lumOff val="5000"/>
                  </a:schemeClr>
                </a:solidFill>
              </a:rPr>
              <a:t> id=“@+</a:t>
            </a:r>
            <a:r>
              <a:rPr lang="en-US" sz="2400" dirty="0" smtClean="0">
                <a:solidFill>
                  <a:schemeClr val="bg1">
                    <a:lumMod val="95000"/>
                    <a:lumOff val="5000"/>
                  </a:schemeClr>
                </a:solidFill>
              </a:rPr>
              <a:t>id/</a:t>
            </a:r>
            <a:r>
              <a:rPr lang="en-US" sz="2400" dirty="0" err="1" smtClean="0">
                <a:solidFill>
                  <a:schemeClr val="bg1">
                    <a:lumMod val="95000"/>
                    <a:lumOff val="5000"/>
                  </a:schemeClr>
                </a:solidFill>
              </a:rPr>
              <a:t>etSubDesc</a:t>
            </a:r>
            <a:r>
              <a:rPr lang="en-US" sz="2400" dirty="0" smtClean="0">
                <a:solidFill>
                  <a:schemeClr val="bg1">
                    <a:lumMod val="95000"/>
                    <a:lumOff val="5000"/>
                  </a:schemeClr>
                </a:solidFill>
              </a:rPr>
              <a:t>” </a:t>
            </a:r>
            <a:r>
              <a:rPr lang="en-US" sz="2400" dirty="0">
                <a:solidFill>
                  <a:schemeClr val="bg1">
                    <a:lumMod val="95000"/>
                    <a:lumOff val="5000"/>
                  </a:schemeClr>
                </a:solidFill>
              </a:rPr>
              <a:t>… /&gt;</a:t>
            </a:r>
          </a:p>
          <a:p>
            <a:r>
              <a:rPr lang="en-US" sz="2400" dirty="0" smtClean="0">
                <a:solidFill>
                  <a:schemeClr val="bg1">
                    <a:lumMod val="95000"/>
                    <a:lumOff val="5000"/>
                  </a:schemeClr>
                </a:solidFill>
              </a:rPr>
              <a:t>     &lt;</a:t>
            </a:r>
            <a:r>
              <a:rPr lang="en-US" sz="2400" dirty="0">
                <a:solidFill>
                  <a:schemeClr val="bg1">
                    <a:lumMod val="95000"/>
                    <a:lumOff val="5000"/>
                  </a:schemeClr>
                </a:solidFill>
              </a:rPr>
              <a:t>TextView </a:t>
            </a:r>
            <a:r>
              <a:rPr lang="en-US" sz="2400" dirty="0" smtClean="0">
                <a:solidFill>
                  <a:schemeClr val="bg1">
                    <a:lumMod val="95000"/>
                    <a:lumOff val="5000"/>
                  </a:schemeClr>
                </a:solidFill>
              </a:rPr>
              <a:t>… </a:t>
            </a:r>
            <a:r>
              <a:rPr lang="en-US" sz="2400" dirty="0">
                <a:solidFill>
                  <a:schemeClr val="bg1">
                    <a:lumMod val="95000"/>
                    <a:lumOff val="5000"/>
                  </a:schemeClr>
                </a:solidFill>
              </a:rPr>
              <a:t>/&gt;</a:t>
            </a:r>
          </a:p>
          <a:p>
            <a:r>
              <a:rPr lang="en-US" sz="2400" dirty="0">
                <a:solidFill>
                  <a:schemeClr val="bg1">
                    <a:lumMod val="95000"/>
                    <a:lumOff val="5000"/>
                  </a:schemeClr>
                </a:solidFill>
              </a:rPr>
              <a:t>   </a:t>
            </a:r>
            <a:r>
              <a:rPr lang="en-US" sz="2400" dirty="0" smtClean="0">
                <a:solidFill>
                  <a:schemeClr val="bg1">
                    <a:lumMod val="95000"/>
                    <a:lumOff val="5000"/>
                  </a:schemeClr>
                </a:solidFill>
              </a:rPr>
              <a:t>  &lt;</a:t>
            </a:r>
            <a:r>
              <a:rPr lang="en-US" sz="2400" dirty="0" err="1">
                <a:solidFill>
                  <a:schemeClr val="bg1">
                    <a:lumMod val="95000"/>
                    <a:lumOff val="5000"/>
                  </a:schemeClr>
                </a:solidFill>
              </a:rPr>
              <a:t>EditText</a:t>
            </a:r>
            <a:r>
              <a:rPr lang="en-US" sz="2400" dirty="0">
                <a:solidFill>
                  <a:schemeClr val="bg1">
                    <a:lumMod val="95000"/>
                    <a:lumOff val="5000"/>
                  </a:schemeClr>
                </a:solidFill>
              </a:rPr>
              <a:t> id=“@+</a:t>
            </a:r>
            <a:r>
              <a:rPr lang="en-US" sz="2400" dirty="0" smtClean="0">
                <a:solidFill>
                  <a:schemeClr val="bg1">
                    <a:lumMod val="95000"/>
                    <a:lumOff val="5000"/>
                  </a:schemeClr>
                </a:solidFill>
              </a:rPr>
              <a:t>id/</a:t>
            </a:r>
            <a:r>
              <a:rPr lang="en-US" sz="2400" dirty="0" err="1" smtClean="0">
                <a:solidFill>
                  <a:schemeClr val="bg1">
                    <a:lumMod val="95000"/>
                    <a:lumOff val="5000"/>
                  </a:schemeClr>
                </a:solidFill>
              </a:rPr>
              <a:t>et</a:t>
            </a:r>
            <a:r>
              <a:rPr lang="en-US" sz="2400" dirty="0" err="1">
                <a:solidFill>
                  <a:schemeClr val="bg1">
                    <a:lumMod val="95000"/>
                    <a:lumOff val="5000"/>
                  </a:schemeClr>
                </a:solidFill>
              </a:rPr>
              <a:t>TnailName</a:t>
            </a:r>
            <a:r>
              <a:rPr lang="en-US" sz="2400" dirty="0" smtClean="0">
                <a:solidFill>
                  <a:schemeClr val="bg1">
                    <a:lumMod val="95000"/>
                    <a:lumOff val="5000"/>
                  </a:schemeClr>
                </a:solidFill>
              </a:rPr>
              <a:t>” </a:t>
            </a:r>
            <a:r>
              <a:rPr lang="en-US" sz="2400" dirty="0">
                <a:solidFill>
                  <a:schemeClr val="bg1">
                    <a:lumMod val="95000"/>
                    <a:lumOff val="5000"/>
                  </a:schemeClr>
                </a:solidFill>
              </a:rPr>
              <a:t>… </a:t>
            </a:r>
            <a:r>
              <a:rPr lang="en-US" sz="2400" dirty="0" smtClean="0">
                <a:solidFill>
                  <a:schemeClr val="bg1">
                    <a:lumMod val="95000"/>
                    <a:lumOff val="5000"/>
                  </a:schemeClr>
                </a:solidFill>
              </a:rPr>
              <a:t>/&gt;</a:t>
            </a:r>
          </a:p>
          <a:p>
            <a:r>
              <a:rPr lang="en-US" sz="2400" dirty="0" smtClean="0">
                <a:solidFill>
                  <a:schemeClr val="bg1">
                    <a:lumMod val="95000"/>
                    <a:lumOff val="5000"/>
                  </a:schemeClr>
                </a:solidFill>
              </a:rPr>
              <a:t>     &lt;Button id=“@+id/</a:t>
            </a:r>
            <a:r>
              <a:rPr lang="en-US" sz="2400" dirty="0" err="1" smtClean="0">
                <a:solidFill>
                  <a:schemeClr val="bg1">
                    <a:lumMod val="95000"/>
                    <a:lumOff val="5000"/>
                  </a:schemeClr>
                </a:solidFill>
              </a:rPr>
              <a:t>btSave</a:t>
            </a:r>
            <a:r>
              <a:rPr lang="en-US" sz="2400" dirty="0" smtClean="0">
                <a:solidFill>
                  <a:schemeClr val="bg1">
                    <a:lumMod val="95000"/>
                    <a:lumOff val="5000"/>
                  </a:schemeClr>
                </a:solidFill>
              </a:rPr>
              <a:t>” </a:t>
            </a:r>
            <a:r>
              <a:rPr lang="en-US" sz="2400" dirty="0" err="1" smtClean="0">
                <a:solidFill>
                  <a:schemeClr val="bg1">
                    <a:lumMod val="95000"/>
                    <a:lumOff val="5000"/>
                  </a:schemeClr>
                </a:solidFill>
              </a:rPr>
              <a:t>android:onClick</a:t>
            </a:r>
            <a:r>
              <a:rPr lang="en-US" sz="2400" dirty="0" smtClean="0">
                <a:solidFill>
                  <a:schemeClr val="bg1">
                    <a:lumMod val="95000"/>
                    <a:lumOff val="5000"/>
                  </a:schemeClr>
                </a:solidFill>
              </a:rPr>
              <a:t>=“</a:t>
            </a:r>
            <a:r>
              <a:rPr lang="en-US" sz="2400" dirty="0" err="1" smtClean="0">
                <a:solidFill>
                  <a:schemeClr val="bg1">
                    <a:lumMod val="95000"/>
                    <a:lumOff val="5000"/>
                  </a:schemeClr>
                </a:solidFill>
              </a:rPr>
              <a:t>onClick</a:t>
            </a:r>
            <a:r>
              <a:rPr lang="en-US" sz="2400" dirty="0" smtClean="0">
                <a:solidFill>
                  <a:schemeClr val="bg1">
                    <a:lumMod val="95000"/>
                    <a:lumOff val="5000"/>
                  </a:schemeClr>
                </a:solidFill>
              </a:rPr>
              <a:t>” … /&gt;</a:t>
            </a:r>
          </a:p>
          <a:p>
            <a:r>
              <a:rPr lang="en-US" sz="2400" dirty="0" smtClean="0">
                <a:solidFill>
                  <a:schemeClr val="bg1">
                    <a:lumMod val="95000"/>
                    <a:lumOff val="5000"/>
                  </a:schemeClr>
                </a:solidFill>
              </a:rPr>
              <a:t>&lt;/</a:t>
            </a:r>
            <a:r>
              <a:rPr lang="en-US" sz="2400" dirty="0" err="1" smtClean="0">
                <a:solidFill>
                  <a:schemeClr val="bg1">
                    <a:lumMod val="95000"/>
                    <a:lumOff val="5000"/>
                  </a:schemeClr>
                </a:solidFill>
              </a:rPr>
              <a:t>LinearLayout</a:t>
            </a:r>
            <a:r>
              <a:rPr lang="en-US" sz="2400" dirty="0" smtClean="0">
                <a:solidFill>
                  <a:schemeClr val="bg1">
                    <a:lumMod val="95000"/>
                    <a:lumOff val="5000"/>
                  </a:schemeClr>
                </a:solidFill>
              </a:rPr>
              <a:t>&gt;</a:t>
            </a:r>
          </a:p>
        </p:txBody>
      </p:sp>
      <p:sp>
        <p:nvSpPr>
          <p:cNvPr id="4" name="Title 3"/>
          <p:cNvSpPr>
            <a:spLocks noGrp="1"/>
          </p:cNvSpPr>
          <p:nvPr>
            <p:ph type="title"/>
          </p:nvPr>
        </p:nvSpPr>
        <p:spPr/>
        <p:txBody>
          <a:bodyPr/>
          <a:lstStyle/>
          <a:p>
            <a:r>
              <a:rPr lang="en-US" dirty="0" smtClean="0"/>
              <a:t>Android – screen </a:t>
            </a:r>
            <a:r>
              <a:rPr lang="en-US" dirty="0"/>
              <a:t>l</a:t>
            </a:r>
            <a:r>
              <a:rPr lang="en-US" dirty="0" smtClean="0"/>
              <a:t>ayout (XML)</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664" y="1897062"/>
            <a:ext cx="3382210" cy="3810000"/>
          </a:xfrm>
          <a:prstGeom prst="rect">
            <a:avLst/>
          </a:prstGeom>
        </p:spPr>
      </p:pic>
    </p:spTree>
    <p:extLst>
      <p:ext uri="{BB962C8B-B14F-4D97-AF65-F5344CB8AC3E}">
        <p14:creationId xmlns:p14="http://schemas.microsoft.com/office/powerpoint/2010/main" val="4115803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Android – screen </a:t>
            </a:r>
            <a:r>
              <a:rPr lang="en-US" dirty="0"/>
              <a:t>l</a:t>
            </a:r>
            <a:r>
              <a:rPr lang="en-US" dirty="0" smtClean="0"/>
              <a:t>ayout (code)</a:t>
            </a:r>
            <a:endParaRPr lang="en-US" dirty="0"/>
          </a:p>
        </p:txBody>
      </p:sp>
      <p:sp>
        <p:nvSpPr>
          <p:cNvPr id="6" name="Content Placeholder 5"/>
          <p:cNvSpPr>
            <a:spLocks noGrp="1"/>
          </p:cNvSpPr>
          <p:nvPr>
            <p:ph sz="quarter" idx="14"/>
          </p:nvPr>
        </p:nvSpPr>
        <p:spPr>
          <a:xfrm>
            <a:off x="1189037" y="1592262"/>
            <a:ext cx="11125200" cy="5334000"/>
          </a:xfrm>
        </p:spPr>
        <p:txBody>
          <a:bodyPr>
            <a:normAutofit fontScale="85000" lnSpcReduction="20000"/>
          </a:bodyPr>
          <a:lstStyle/>
          <a:p>
            <a:pPr>
              <a:lnSpc>
                <a:spcPct val="107000"/>
              </a:lnSpc>
              <a:spcBef>
                <a:spcPts val="0"/>
              </a:spcBef>
              <a:spcAft>
                <a:spcPts val="0"/>
              </a:spcAft>
            </a:pPr>
            <a:r>
              <a:rPr lang="en-US" b="1" dirty="0">
                <a:solidFill>
                  <a:srgbClr val="00B050"/>
                </a:solidFill>
                <a:latin typeface="Courier New" panose="02070309020205020404" pitchFamily="49" charset="0"/>
                <a:cs typeface="Courier New" panose="02070309020205020404" pitchFamily="49" charset="0"/>
              </a:rPr>
              <a:t>//</a:t>
            </a:r>
            <a:r>
              <a:rPr lang="en-US" b="1" dirty="0" smtClean="0">
                <a:solidFill>
                  <a:srgbClr val="00B050"/>
                </a:solidFill>
                <a:latin typeface="Courier New" panose="02070309020205020404" pitchFamily="49" charset="0"/>
                <a:cs typeface="Courier New" panose="02070309020205020404" pitchFamily="49" charset="0"/>
              </a:rPr>
              <a:t>SubEditActivity.java</a:t>
            </a:r>
            <a:endParaRPr lang="en-US" b="1" dirty="0" smtClean="0">
              <a:solidFill>
                <a:srgbClr val="00B050"/>
              </a:solidFill>
              <a:latin typeface="Courier New" panose="02070309020205020404" pitchFamily="49" charset="0"/>
              <a:ea typeface="Calibri" panose="020F0502020204030204" pitchFamily="34" charset="0"/>
              <a:cs typeface="Courier New" panose="02070309020205020404" pitchFamily="49" charset="0"/>
            </a:endParaRPr>
          </a:p>
          <a:p>
            <a:pPr>
              <a:lnSpc>
                <a:spcPct val="107000"/>
              </a:lnSpc>
              <a:spcBef>
                <a:spcPts val="0"/>
              </a:spcBef>
              <a:spcAft>
                <a:spcPts val="0"/>
              </a:spcAft>
            </a:pPr>
            <a:r>
              <a:rPr lang="en-US" dirty="0" smtClean="0">
                <a:solidFill>
                  <a:srgbClr val="7F0055"/>
                </a:solidFill>
                <a:latin typeface="Courier New" panose="02070309020205020404" pitchFamily="49" charset="0"/>
                <a:ea typeface="Calibri" panose="020F0502020204030204" pitchFamily="34" charset="0"/>
                <a:cs typeface="Courier New" panose="02070309020205020404" pitchFamily="49" charset="0"/>
              </a:rPr>
              <a:t>public</a:t>
            </a:r>
            <a:r>
              <a:rPr lang="en-US" dirty="0" smtClean="0">
                <a:solidFill>
                  <a:srgbClr val="000000"/>
                </a:solidFill>
                <a:latin typeface="Courier New" panose="02070309020205020404" pitchFamily="49" charset="0"/>
                <a:ea typeface="Calibri" panose="020F0502020204030204" pitchFamily="34" charset="0"/>
                <a:cs typeface="Courier New" panose="02070309020205020404" pitchFamily="49" charset="0"/>
              </a:rPr>
              <a:t> </a:t>
            </a:r>
            <a:r>
              <a:rPr lang="en-US" dirty="0">
                <a:solidFill>
                  <a:srgbClr val="7F0055"/>
                </a:solidFill>
                <a:latin typeface="Courier New" panose="02070309020205020404" pitchFamily="49" charset="0"/>
                <a:ea typeface="Calibri" panose="020F0502020204030204" pitchFamily="34" charset="0"/>
                <a:cs typeface="Courier New" panose="02070309020205020404" pitchFamily="49" charset="0"/>
              </a:rPr>
              <a:t>class</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 </a:t>
            </a:r>
            <a:r>
              <a:rPr lang="en-US" dirty="0" err="1">
                <a:solidFill>
                  <a:srgbClr val="000000"/>
                </a:solidFill>
                <a:latin typeface="Courier New" panose="02070309020205020404" pitchFamily="49" charset="0"/>
                <a:ea typeface="Calibri" panose="020F0502020204030204" pitchFamily="34" charset="0"/>
                <a:cs typeface="Courier New" panose="02070309020205020404" pitchFamily="49" charset="0"/>
              </a:rPr>
              <a:t>SubEditActivity</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 </a:t>
            </a:r>
            <a:r>
              <a:rPr lang="en-US" dirty="0">
                <a:solidFill>
                  <a:srgbClr val="7F0055"/>
                </a:solidFill>
                <a:latin typeface="Courier New" panose="02070309020205020404" pitchFamily="49" charset="0"/>
                <a:ea typeface="Calibri" panose="020F0502020204030204" pitchFamily="34" charset="0"/>
                <a:cs typeface="Courier New" panose="02070309020205020404" pitchFamily="49" charset="0"/>
              </a:rPr>
              <a:t>extends</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 Activity {</a:t>
            </a:r>
            <a:endParaRPr lang="en-US" sz="3200" dirty="0">
              <a:latin typeface="Courier New" panose="02070309020205020404" pitchFamily="49" charset="0"/>
              <a:ea typeface="Calibri" panose="020F0502020204030204" pitchFamily="34" charset="0"/>
              <a:cs typeface="Courier New" panose="02070309020205020404" pitchFamily="49" charset="0"/>
            </a:endParaRPr>
          </a:p>
          <a:p>
            <a:pPr>
              <a:lnSpc>
                <a:spcPct val="107000"/>
              </a:lnSpc>
              <a:spcBef>
                <a:spcPts val="0"/>
              </a:spcBef>
              <a:spcAft>
                <a:spcPts val="0"/>
              </a:spcAft>
            </a:pP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  </a:t>
            </a:r>
            <a:r>
              <a:rPr lang="en-US" dirty="0">
                <a:solidFill>
                  <a:srgbClr val="7F0055"/>
                </a:solidFill>
                <a:latin typeface="Courier New" panose="02070309020205020404" pitchFamily="49" charset="0"/>
                <a:ea typeface="Calibri" panose="020F0502020204030204" pitchFamily="34" charset="0"/>
                <a:cs typeface="Courier New" panose="02070309020205020404" pitchFamily="49" charset="0"/>
              </a:rPr>
              <a:t>private</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 </a:t>
            </a:r>
            <a:r>
              <a:rPr lang="en-US" dirty="0" err="1">
                <a:solidFill>
                  <a:srgbClr val="000000"/>
                </a:solidFill>
                <a:latin typeface="Courier New" panose="02070309020205020404" pitchFamily="49" charset="0"/>
                <a:ea typeface="Calibri" panose="020F0502020204030204" pitchFamily="34" charset="0"/>
                <a:cs typeface="Courier New" panose="02070309020205020404" pitchFamily="49" charset="0"/>
              </a:rPr>
              <a:t>EditText</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 </a:t>
            </a:r>
            <a:r>
              <a:rPr lang="en-US" dirty="0" err="1">
                <a:solidFill>
                  <a:srgbClr val="0000C0"/>
                </a:solidFill>
                <a:latin typeface="Courier New" panose="02070309020205020404" pitchFamily="49" charset="0"/>
                <a:ea typeface="Calibri" panose="020F0502020204030204" pitchFamily="34" charset="0"/>
                <a:cs typeface="Courier New" panose="02070309020205020404" pitchFamily="49" charset="0"/>
              </a:rPr>
              <a:t>etSubName</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a:t>
            </a:r>
            <a:endParaRPr lang="en-US" sz="3200" dirty="0">
              <a:latin typeface="Courier New" panose="02070309020205020404" pitchFamily="49" charset="0"/>
              <a:ea typeface="Calibri" panose="020F0502020204030204" pitchFamily="34" charset="0"/>
              <a:cs typeface="Courier New" panose="02070309020205020404" pitchFamily="49" charset="0"/>
            </a:endParaRPr>
          </a:p>
          <a:p>
            <a:pPr>
              <a:lnSpc>
                <a:spcPct val="107000"/>
              </a:lnSpc>
              <a:spcBef>
                <a:spcPts val="0"/>
              </a:spcBef>
              <a:spcAft>
                <a:spcPts val="0"/>
              </a:spcAft>
            </a:pP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  </a:t>
            </a:r>
            <a:r>
              <a:rPr lang="en-US" dirty="0">
                <a:solidFill>
                  <a:srgbClr val="7F0055"/>
                </a:solidFill>
                <a:latin typeface="Courier New" panose="02070309020205020404" pitchFamily="49" charset="0"/>
                <a:ea typeface="Calibri" panose="020F0502020204030204" pitchFamily="34" charset="0"/>
                <a:cs typeface="Courier New" panose="02070309020205020404" pitchFamily="49" charset="0"/>
              </a:rPr>
              <a:t>private</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 </a:t>
            </a:r>
            <a:r>
              <a:rPr lang="en-US" dirty="0" err="1">
                <a:solidFill>
                  <a:srgbClr val="000000"/>
                </a:solidFill>
                <a:latin typeface="Courier New" panose="02070309020205020404" pitchFamily="49" charset="0"/>
                <a:ea typeface="Calibri" panose="020F0502020204030204" pitchFamily="34" charset="0"/>
                <a:cs typeface="Courier New" panose="02070309020205020404" pitchFamily="49" charset="0"/>
              </a:rPr>
              <a:t>EditText</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 </a:t>
            </a:r>
            <a:r>
              <a:rPr lang="en-US" dirty="0" err="1">
                <a:solidFill>
                  <a:srgbClr val="0000C0"/>
                </a:solidFill>
                <a:latin typeface="Courier New" panose="02070309020205020404" pitchFamily="49" charset="0"/>
                <a:ea typeface="Calibri" panose="020F0502020204030204" pitchFamily="34" charset="0"/>
                <a:cs typeface="Courier New" panose="02070309020205020404" pitchFamily="49" charset="0"/>
              </a:rPr>
              <a:t>etSubDesc</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a:t>
            </a:r>
            <a:endParaRPr lang="en-US" sz="3200" dirty="0">
              <a:latin typeface="Courier New" panose="02070309020205020404" pitchFamily="49" charset="0"/>
              <a:ea typeface="Calibri" panose="020F0502020204030204" pitchFamily="34" charset="0"/>
              <a:cs typeface="Courier New" panose="02070309020205020404" pitchFamily="49" charset="0"/>
            </a:endParaRPr>
          </a:p>
          <a:p>
            <a:pPr>
              <a:lnSpc>
                <a:spcPct val="107000"/>
              </a:lnSpc>
              <a:spcBef>
                <a:spcPts val="0"/>
              </a:spcBef>
              <a:spcAft>
                <a:spcPts val="0"/>
              </a:spcAft>
            </a:pP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  </a:t>
            </a:r>
            <a:r>
              <a:rPr lang="en-US" dirty="0">
                <a:solidFill>
                  <a:srgbClr val="7F0055"/>
                </a:solidFill>
                <a:latin typeface="Courier New" panose="02070309020205020404" pitchFamily="49" charset="0"/>
                <a:ea typeface="Calibri" panose="020F0502020204030204" pitchFamily="34" charset="0"/>
                <a:cs typeface="Courier New" panose="02070309020205020404" pitchFamily="49" charset="0"/>
              </a:rPr>
              <a:t>private</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 </a:t>
            </a:r>
            <a:r>
              <a:rPr lang="en-US" dirty="0" err="1">
                <a:solidFill>
                  <a:srgbClr val="000000"/>
                </a:solidFill>
                <a:latin typeface="Courier New" panose="02070309020205020404" pitchFamily="49" charset="0"/>
                <a:ea typeface="Calibri" panose="020F0502020204030204" pitchFamily="34" charset="0"/>
                <a:cs typeface="Courier New" panose="02070309020205020404" pitchFamily="49" charset="0"/>
              </a:rPr>
              <a:t>EditText</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 </a:t>
            </a:r>
            <a:r>
              <a:rPr lang="en-US" dirty="0" err="1">
                <a:solidFill>
                  <a:srgbClr val="0000C0"/>
                </a:solidFill>
                <a:latin typeface="Courier New" panose="02070309020205020404" pitchFamily="49" charset="0"/>
                <a:ea typeface="Calibri" panose="020F0502020204030204" pitchFamily="34" charset="0"/>
                <a:cs typeface="Courier New" panose="02070309020205020404" pitchFamily="49" charset="0"/>
              </a:rPr>
              <a:t>etTnailName</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a:t>
            </a:r>
            <a:endParaRPr lang="en-US" sz="3200" dirty="0">
              <a:latin typeface="Courier New" panose="02070309020205020404" pitchFamily="49" charset="0"/>
              <a:ea typeface="Calibri" panose="020F0502020204030204" pitchFamily="34" charset="0"/>
              <a:cs typeface="Courier New" panose="02070309020205020404" pitchFamily="49" charset="0"/>
            </a:endParaRPr>
          </a:p>
          <a:p>
            <a:pPr>
              <a:lnSpc>
                <a:spcPct val="107000"/>
              </a:lnSpc>
              <a:spcBef>
                <a:spcPts val="0"/>
              </a:spcBef>
              <a:spcAft>
                <a:spcPts val="0"/>
              </a:spcAft>
            </a:pP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  </a:t>
            </a:r>
            <a:r>
              <a:rPr lang="en-US" dirty="0">
                <a:solidFill>
                  <a:srgbClr val="7F0055"/>
                </a:solidFill>
                <a:latin typeface="Courier New" panose="02070309020205020404" pitchFamily="49" charset="0"/>
                <a:ea typeface="Calibri" panose="020F0502020204030204" pitchFamily="34" charset="0"/>
                <a:cs typeface="Courier New" panose="02070309020205020404" pitchFamily="49" charset="0"/>
              </a:rPr>
              <a:t>private</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 Button </a:t>
            </a:r>
            <a:r>
              <a:rPr lang="en-US" dirty="0" err="1">
                <a:solidFill>
                  <a:srgbClr val="0000C0"/>
                </a:solidFill>
                <a:latin typeface="Courier New" panose="02070309020205020404" pitchFamily="49" charset="0"/>
                <a:ea typeface="Calibri" panose="020F0502020204030204" pitchFamily="34" charset="0"/>
                <a:cs typeface="Courier New" panose="02070309020205020404" pitchFamily="49" charset="0"/>
              </a:rPr>
              <a:t>btSave</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a:t>
            </a:r>
            <a:endParaRPr lang="en-US" sz="3200" dirty="0">
              <a:latin typeface="Courier New" panose="02070309020205020404" pitchFamily="49" charset="0"/>
              <a:ea typeface="Calibri" panose="020F0502020204030204" pitchFamily="34" charset="0"/>
              <a:cs typeface="Courier New" panose="02070309020205020404" pitchFamily="49" charset="0"/>
            </a:endParaRPr>
          </a:p>
          <a:p>
            <a:pPr>
              <a:lnSpc>
                <a:spcPct val="107000"/>
              </a:lnSpc>
              <a:spcBef>
                <a:spcPts val="0"/>
              </a:spcBef>
              <a:spcAft>
                <a:spcPts val="0"/>
              </a:spcAft>
            </a:pP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  </a:t>
            </a:r>
            <a:r>
              <a:rPr lang="en-US" dirty="0">
                <a:solidFill>
                  <a:srgbClr val="646464"/>
                </a:solidFill>
                <a:latin typeface="Courier New" panose="02070309020205020404" pitchFamily="49" charset="0"/>
                <a:ea typeface="Calibri" panose="020F0502020204030204" pitchFamily="34" charset="0"/>
                <a:cs typeface="Courier New" panose="02070309020205020404" pitchFamily="49" charset="0"/>
              </a:rPr>
              <a:t>@Override</a:t>
            </a:r>
            <a:endParaRPr lang="en-US" sz="3200" dirty="0">
              <a:latin typeface="Courier New" panose="02070309020205020404" pitchFamily="49" charset="0"/>
              <a:ea typeface="Calibri" panose="020F0502020204030204" pitchFamily="34" charset="0"/>
              <a:cs typeface="Courier New" panose="02070309020205020404" pitchFamily="49" charset="0"/>
            </a:endParaRPr>
          </a:p>
          <a:p>
            <a:pPr>
              <a:lnSpc>
                <a:spcPct val="107000"/>
              </a:lnSpc>
              <a:spcBef>
                <a:spcPts val="0"/>
              </a:spcBef>
              <a:spcAft>
                <a:spcPts val="0"/>
              </a:spcAft>
            </a:pPr>
            <a:r>
              <a:rPr lang="en-US" b="1" dirty="0">
                <a:solidFill>
                  <a:srgbClr val="7F0055"/>
                </a:solidFill>
                <a:latin typeface="Courier New" panose="02070309020205020404" pitchFamily="49" charset="0"/>
                <a:ea typeface="Calibri" panose="020F0502020204030204" pitchFamily="34" charset="0"/>
                <a:cs typeface="Courier New" panose="02070309020205020404" pitchFamily="49" charset="0"/>
              </a:rPr>
              <a:t>  </a:t>
            </a:r>
            <a:r>
              <a:rPr lang="en-US" dirty="0">
                <a:solidFill>
                  <a:srgbClr val="7F0055"/>
                </a:solidFill>
                <a:latin typeface="Courier New" panose="02070309020205020404" pitchFamily="49" charset="0"/>
                <a:ea typeface="Calibri" panose="020F0502020204030204" pitchFamily="34" charset="0"/>
                <a:cs typeface="Courier New" panose="02070309020205020404" pitchFamily="49" charset="0"/>
              </a:rPr>
              <a:t>protected</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 </a:t>
            </a:r>
            <a:r>
              <a:rPr lang="en-US" dirty="0">
                <a:solidFill>
                  <a:srgbClr val="7F0055"/>
                </a:solidFill>
                <a:latin typeface="Courier New" panose="02070309020205020404" pitchFamily="49" charset="0"/>
                <a:ea typeface="Calibri" panose="020F0502020204030204" pitchFamily="34" charset="0"/>
                <a:cs typeface="Courier New" panose="02070309020205020404" pitchFamily="49" charset="0"/>
              </a:rPr>
              <a:t>void</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 </a:t>
            </a:r>
            <a:r>
              <a:rPr lang="en-US" dirty="0" err="1">
                <a:solidFill>
                  <a:srgbClr val="000000"/>
                </a:solidFill>
                <a:latin typeface="Courier New" panose="02070309020205020404" pitchFamily="49" charset="0"/>
                <a:ea typeface="Calibri" panose="020F0502020204030204" pitchFamily="34" charset="0"/>
                <a:cs typeface="Courier New" panose="02070309020205020404" pitchFamily="49" charset="0"/>
              </a:rPr>
              <a:t>onCreate</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(Bundle </a:t>
            </a:r>
            <a:r>
              <a:rPr lang="en-US" dirty="0" err="1">
                <a:solidFill>
                  <a:srgbClr val="000000"/>
                </a:solidFill>
                <a:latin typeface="Courier New" panose="02070309020205020404" pitchFamily="49" charset="0"/>
                <a:ea typeface="Calibri" panose="020F0502020204030204" pitchFamily="34" charset="0"/>
                <a:cs typeface="Courier New" panose="02070309020205020404" pitchFamily="49" charset="0"/>
              </a:rPr>
              <a:t>savedInstanceState</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 {</a:t>
            </a:r>
            <a:endParaRPr lang="en-US" sz="3200" dirty="0">
              <a:latin typeface="Courier New" panose="02070309020205020404" pitchFamily="49" charset="0"/>
              <a:ea typeface="Calibri" panose="020F0502020204030204" pitchFamily="34" charset="0"/>
              <a:cs typeface="Courier New" panose="02070309020205020404" pitchFamily="49" charset="0"/>
            </a:endParaRPr>
          </a:p>
          <a:p>
            <a:pPr>
              <a:lnSpc>
                <a:spcPct val="107000"/>
              </a:lnSpc>
              <a:spcBef>
                <a:spcPts val="0"/>
              </a:spcBef>
              <a:spcAft>
                <a:spcPts val="0"/>
              </a:spcAft>
            </a:pPr>
            <a:r>
              <a:rPr lang="en-US" b="1" dirty="0">
                <a:solidFill>
                  <a:srgbClr val="7F0055"/>
                </a:solidFill>
                <a:latin typeface="Courier New" panose="02070309020205020404" pitchFamily="49" charset="0"/>
                <a:ea typeface="Calibri" panose="020F0502020204030204" pitchFamily="34" charset="0"/>
                <a:cs typeface="Courier New" panose="02070309020205020404" pitchFamily="49" charset="0"/>
              </a:rPr>
              <a:t>    </a:t>
            </a:r>
            <a:r>
              <a:rPr lang="en-US" dirty="0" err="1">
                <a:solidFill>
                  <a:srgbClr val="7F0055"/>
                </a:solidFill>
                <a:latin typeface="Courier New" panose="02070309020205020404" pitchFamily="49" charset="0"/>
                <a:ea typeface="Calibri" panose="020F0502020204030204" pitchFamily="34" charset="0"/>
                <a:cs typeface="Courier New" panose="02070309020205020404" pitchFamily="49" charset="0"/>
              </a:rPr>
              <a:t>super.onCreate</a:t>
            </a:r>
            <a:r>
              <a:rPr lang="en-US" dirty="0">
                <a:solidFill>
                  <a:srgbClr val="7F0055"/>
                </a:solidFill>
                <a:latin typeface="Courier New" panose="02070309020205020404" pitchFamily="49" charset="0"/>
                <a:ea typeface="Calibri" panose="020F0502020204030204" pitchFamily="34" charset="0"/>
                <a:cs typeface="Courier New" panose="02070309020205020404" pitchFamily="49" charset="0"/>
              </a:rPr>
              <a:t>(</a:t>
            </a:r>
            <a:r>
              <a:rPr lang="en-US" dirty="0" err="1">
                <a:solidFill>
                  <a:srgbClr val="7F0055"/>
                </a:solidFill>
                <a:latin typeface="Courier New" panose="02070309020205020404" pitchFamily="49" charset="0"/>
                <a:ea typeface="Calibri" panose="020F0502020204030204" pitchFamily="34" charset="0"/>
                <a:cs typeface="Courier New" panose="02070309020205020404" pitchFamily="49" charset="0"/>
              </a:rPr>
              <a:t>savedInstanceState</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a:t>
            </a:r>
            <a:endParaRPr lang="en-US" sz="3200" dirty="0">
              <a:latin typeface="Courier New" panose="02070309020205020404" pitchFamily="49" charset="0"/>
              <a:ea typeface="Calibri" panose="020F0502020204030204" pitchFamily="34" charset="0"/>
              <a:cs typeface="Courier New" panose="02070309020205020404" pitchFamily="49" charset="0"/>
            </a:endParaRPr>
          </a:p>
          <a:p>
            <a:pPr>
              <a:lnSpc>
                <a:spcPct val="107000"/>
              </a:lnSpc>
              <a:spcBef>
                <a:spcPts val="0"/>
              </a:spcBef>
              <a:spcAft>
                <a:spcPts val="0"/>
              </a:spcAft>
            </a:pP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    </a:t>
            </a:r>
            <a:r>
              <a:rPr lang="en-US" dirty="0" err="1">
                <a:solidFill>
                  <a:srgbClr val="000000"/>
                </a:solidFill>
                <a:latin typeface="Courier New" panose="02070309020205020404" pitchFamily="49" charset="0"/>
                <a:ea typeface="Calibri" panose="020F0502020204030204" pitchFamily="34" charset="0"/>
                <a:cs typeface="Courier New" panose="02070309020205020404" pitchFamily="49" charset="0"/>
              </a:rPr>
              <a:t>setContentView</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a:t>
            </a:r>
            <a:r>
              <a:rPr lang="en-US" dirty="0" err="1">
                <a:solidFill>
                  <a:srgbClr val="000000"/>
                </a:solidFill>
                <a:latin typeface="Courier New" panose="02070309020205020404" pitchFamily="49" charset="0"/>
                <a:ea typeface="Calibri" panose="020F0502020204030204" pitchFamily="34" charset="0"/>
                <a:cs typeface="Courier New" panose="02070309020205020404" pitchFamily="49" charset="0"/>
              </a:rPr>
              <a:t>R.layout.</a:t>
            </a:r>
            <a:r>
              <a:rPr lang="en-US" i="1" dirty="0" err="1">
                <a:solidFill>
                  <a:srgbClr val="0000C0"/>
                </a:solidFill>
                <a:latin typeface="Courier New" panose="02070309020205020404" pitchFamily="49" charset="0"/>
                <a:ea typeface="Calibri" panose="020F0502020204030204" pitchFamily="34" charset="0"/>
                <a:cs typeface="Courier New" panose="02070309020205020404" pitchFamily="49" charset="0"/>
              </a:rPr>
              <a:t>activity_main</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a:t>
            </a:r>
            <a:endParaRPr lang="en-US" sz="3200" dirty="0">
              <a:latin typeface="Courier New" panose="02070309020205020404" pitchFamily="49" charset="0"/>
              <a:ea typeface="Calibri" panose="020F0502020204030204" pitchFamily="34" charset="0"/>
              <a:cs typeface="Courier New" panose="02070309020205020404" pitchFamily="49" charset="0"/>
            </a:endParaRPr>
          </a:p>
          <a:p>
            <a:pPr>
              <a:lnSpc>
                <a:spcPct val="107000"/>
              </a:lnSpc>
              <a:spcBef>
                <a:spcPts val="0"/>
              </a:spcBef>
              <a:spcAft>
                <a:spcPts val="0"/>
              </a:spcAft>
            </a:pPr>
            <a:r>
              <a:rPr lang="en-US" dirty="0">
                <a:solidFill>
                  <a:srgbClr val="0000C0"/>
                </a:solidFill>
                <a:latin typeface="Courier New" panose="02070309020205020404" pitchFamily="49" charset="0"/>
                <a:ea typeface="Calibri" panose="020F0502020204030204" pitchFamily="34" charset="0"/>
                <a:cs typeface="Courier New" panose="02070309020205020404" pitchFamily="49" charset="0"/>
              </a:rPr>
              <a:t>    </a:t>
            </a:r>
            <a:r>
              <a:rPr lang="en-US" dirty="0" err="1">
                <a:solidFill>
                  <a:srgbClr val="0000C0"/>
                </a:solidFill>
                <a:latin typeface="Courier New" panose="02070309020205020404" pitchFamily="49" charset="0"/>
                <a:ea typeface="Calibri" panose="020F0502020204030204" pitchFamily="34" charset="0"/>
                <a:cs typeface="Courier New" panose="02070309020205020404" pitchFamily="49" charset="0"/>
              </a:rPr>
              <a:t>etSubName</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 = (</a:t>
            </a:r>
            <a:r>
              <a:rPr lang="en-US" dirty="0" err="1">
                <a:solidFill>
                  <a:srgbClr val="000000"/>
                </a:solidFill>
                <a:latin typeface="Courier New" panose="02070309020205020404" pitchFamily="49" charset="0"/>
                <a:ea typeface="Calibri" panose="020F0502020204030204" pitchFamily="34" charset="0"/>
                <a:cs typeface="Courier New" panose="02070309020205020404" pitchFamily="49" charset="0"/>
              </a:rPr>
              <a:t>EditText</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a:t>
            </a:r>
            <a:r>
              <a:rPr lang="en-US" b="1" dirty="0" err="1">
                <a:solidFill>
                  <a:srgbClr val="7F0055"/>
                </a:solidFill>
                <a:latin typeface="Courier New" panose="02070309020205020404" pitchFamily="49" charset="0"/>
                <a:ea typeface="Calibri" panose="020F0502020204030204" pitchFamily="34" charset="0"/>
                <a:cs typeface="Courier New" panose="02070309020205020404" pitchFamily="49" charset="0"/>
              </a:rPr>
              <a:t>this</a:t>
            </a:r>
            <a:r>
              <a:rPr lang="en-US" dirty="0" err="1">
                <a:solidFill>
                  <a:srgbClr val="000000"/>
                </a:solidFill>
                <a:latin typeface="Courier New" panose="02070309020205020404" pitchFamily="49" charset="0"/>
                <a:ea typeface="Calibri" panose="020F0502020204030204" pitchFamily="34" charset="0"/>
                <a:cs typeface="Courier New" panose="02070309020205020404" pitchFamily="49" charset="0"/>
              </a:rPr>
              <a:t>.findViewById</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a:t>
            </a:r>
            <a:r>
              <a:rPr lang="en-US" dirty="0" err="1">
                <a:solidFill>
                  <a:srgbClr val="000000"/>
                </a:solidFill>
                <a:latin typeface="Courier New" panose="02070309020205020404" pitchFamily="49" charset="0"/>
                <a:ea typeface="Calibri" panose="020F0502020204030204" pitchFamily="34" charset="0"/>
                <a:cs typeface="Courier New" panose="02070309020205020404" pitchFamily="49" charset="0"/>
              </a:rPr>
              <a:t>R.id.</a:t>
            </a:r>
            <a:r>
              <a:rPr lang="en-US" dirty="0" err="1">
                <a:solidFill>
                  <a:srgbClr val="0000C0"/>
                </a:solidFill>
                <a:latin typeface="Courier New" panose="02070309020205020404" pitchFamily="49" charset="0"/>
                <a:ea typeface="Calibri" panose="020F0502020204030204" pitchFamily="34" charset="0"/>
                <a:cs typeface="Courier New" panose="02070309020205020404" pitchFamily="49" charset="0"/>
              </a:rPr>
              <a:t>etSubName</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a:t>
            </a:r>
            <a:endParaRPr lang="en-US" sz="3200" dirty="0">
              <a:latin typeface="Courier New" panose="02070309020205020404" pitchFamily="49" charset="0"/>
              <a:ea typeface="Calibri" panose="020F0502020204030204" pitchFamily="34" charset="0"/>
              <a:cs typeface="Courier New" panose="02070309020205020404" pitchFamily="49" charset="0"/>
            </a:endParaRPr>
          </a:p>
          <a:p>
            <a:pPr>
              <a:lnSpc>
                <a:spcPct val="107000"/>
              </a:lnSpc>
              <a:spcBef>
                <a:spcPts val="0"/>
              </a:spcBef>
              <a:spcAft>
                <a:spcPts val="0"/>
              </a:spcAft>
            </a:pPr>
            <a:r>
              <a:rPr lang="en-US" dirty="0">
                <a:solidFill>
                  <a:srgbClr val="0000C0"/>
                </a:solidFill>
                <a:latin typeface="Courier New" panose="02070309020205020404" pitchFamily="49" charset="0"/>
                <a:ea typeface="Calibri" panose="020F0502020204030204" pitchFamily="34" charset="0"/>
                <a:cs typeface="Courier New" panose="02070309020205020404" pitchFamily="49" charset="0"/>
              </a:rPr>
              <a:t>    </a:t>
            </a:r>
            <a:r>
              <a:rPr lang="en-US" dirty="0" err="1">
                <a:solidFill>
                  <a:srgbClr val="0000C0"/>
                </a:solidFill>
                <a:latin typeface="Courier New" panose="02070309020205020404" pitchFamily="49" charset="0"/>
                <a:ea typeface="Calibri" panose="020F0502020204030204" pitchFamily="34" charset="0"/>
                <a:cs typeface="Courier New" panose="02070309020205020404" pitchFamily="49" charset="0"/>
              </a:rPr>
              <a:t>etSubName</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 = (</a:t>
            </a:r>
            <a:r>
              <a:rPr lang="en-US" dirty="0" err="1">
                <a:solidFill>
                  <a:srgbClr val="000000"/>
                </a:solidFill>
                <a:latin typeface="Courier New" panose="02070309020205020404" pitchFamily="49" charset="0"/>
                <a:ea typeface="Calibri" panose="020F0502020204030204" pitchFamily="34" charset="0"/>
                <a:cs typeface="Courier New" panose="02070309020205020404" pitchFamily="49" charset="0"/>
              </a:rPr>
              <a:t>EditText</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a:t>
            </a:r>
            <a:r>
              <a:rPr lang="en-US" b="1" dirty="0" err="1">
                <a:solidFill>
                  <a:srgbClr val="7F0055"/>
                </a:solidFill>
                <a:latin typeface="Courier New" panose="02070309020205020404" pitchFamily="49" charset="0"/>
                <a:ea typeface="Calibri" panose="020F0502020204030204" pitchFamily="34" charset="0"/>
                <a:cs typeface="Courier New" panose="02070309020205020404" pitchFamily="49" charset="0"/>
              </a:rPr>
              <a:t>this</a:t>
            </a:r>
            <a:r>
              <a:rPr lang="en-US" dirty="0" err="1">
                <a:solidFill>
                  <a:srgbClr val="000000"/>
                </a:solidFill>
                <a:latin typeface="Courier New" panose="02070309020205020404" pitchFamily="49" charset="0"/>
                <a:ea typeface="Calibri" panose="020F0502020204030204" pitchFamily="34" charset="0"/>
                <a:cs typeface="Courier New" panose="02070309020205020404" pitchFamily="49" charset="0"/>
              </a:rPr>
              <a:t>.findViewById</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a:t>
            </a:r>
            <a:r>
              <a:rPr lang="en-US" dirty="0" err="1">
                <a:solidFill>
                  <a:srgbClr val="000000"/>
                </a:solidFill>
                <a:latin typeface="Courier New" panose="02070309020205020404" pitchFamily="49" charset="0"/>
                <a:ea typeface="Calibri" panose="020F0502020204030204" pitchFamily="34" charset="0"/>
                <a:cs typeface="Courier New" panose="02070309020205020404" pitchFamily="49" charset="0"/>
              </a:rPr>
              <a:t>R.id.</a:t>
            </a:r>
            <a:r>
              <a:rPr lang="en-US" dirty="0" err="1">
                <a:solidFill>
                  <a:srgbClr val="0000C0"/>
                </a:solidFill>
                <a:latin typeface="Courier New" panose="02070309020205020404" pitchFamily="49" charset="0"/>
                <a:ea typeface="Calibri" panose="020F0502020204030204" pitchFamily="34" charset="0"/>
                <a:cs typeface="Courier New" panose="02070309020205020404" pitchFamily="49" charset="0"/>
              </a:rPr>
              <a:t>etSubDesc</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a:t>
            </a:r>
            <a:endParaRPr lang="en-US" sz="3200" dirty="0">
              <a:latin typeface="Courier New" panose="02070309020205020404" pitchFamily="49" charset="0"/>
              <a:ea typeface="Calibri" panose="020F0502020204030204" pitchFamily="34" charset="0"/>
              <a:cs typeface="Courier New" panose="02070309020205020404" pitchFamily="49" charset="0"/>
            </a:endParaRPr>
          </a:p>
          <a:p>
            <a:pPr>
              <a:lnSpc>
                <a:spcPct val="107000"/>
              </a:lnSpc>
              <a:spcBef>
                <a:spcPts val="0"/>
              </a:spcBef>
              <a:spcAft>
                <a:spcPts val="0"/>
              </a:spcAft>
            </a:pPr>
            <a:r>
              <a:rPr lang="en-US" dirty="0">
                <a:solidFill>
                  <a:srgbClr val="0000C0"/>
                </a:solidFill>
                <a:latin typeface="Courier New" panose="02070309020205020404" pitchFamily="49" charset="0"/>
                <a:ea typeface="Calibri" panose="020F0502020204030204" pitchFamily="34" charset="0"/>
                <a:cs typeface="Courier New" panose="02070309020205020404" pitchFamily="49" charset="0"/>
              </a:rPr>
              <a:t>    </a:t>
            </a:r>
            <a:r>
              <a:rPr lang="en-US" dirty="0" err="1">
                <a:solidFill>
                  <a:srgbClr val="0000C0"/>
                </a:solidFill>
                <a:latin typeface="Courier New" panose="02070309020205020404" pitchFamily="49" charset="0"/>
                <a:ea typeface="Calibri" panose="020F0502020204030204" pitchFamily="34" charset="0"/>
                <a:cs typeface="Courier New" panose="02070309020205020404" pitchFamily="49" charset="0"/>
              </a:rPr>
              <a:t>etTnailName</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 = (</a:t>
            </a:r>
            <a:r>
              <a:rPr lang="en-US" dirty="0" err="1">
                <a:solidFill>
                  <a:srgbClr val="000000"/>
                </a:solidFill>
                <a:latin typeface="Courier New" panose="02070309020205020404" pitchFamily="49" charset="0"/>
                <a:ea typeface="Calibri" panose="020F0502020204030204" pitchFamily="34" charset="0"/>
                <a:cs typeface="Courier New" panose="02070309020205020404" pitchFamily="49" charset="0"/>
              </a:rPr>
              <a:t>EditText</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a:t>
            </a:r>
            <a:r>
              <a:rPr lang="en-US" b="1" dirty="0" err="1">
                <a:solidFill>
                  <a:srgbClr val="7F0055"/>
                </a:solidFill>
                <a:latin typeface="Courier New" panose="02070309020205020404" pitchFamily="49" charset="0"/>
                <a:ea typeface="Calibri" panose="020F0502020204030204" pitchFamily="34" charset="0"/>
                <a:cs typeface="Courier New" panose="02070309020205020404" pitchFamily="49" charset="0"/>
              </a:rPr>
              <a:t>this</a:t>
            </a:r>
            <a:r>
              <a:rPr lang="en-US" dirty="0" err="1">
                <a:solidFill>
                  <a:srgbClr val="000000"/>
                </a:solidFill>
                <a:latin typeface="Courier New" panose="02070309020205020404" pitchFamily="49" charset="0"/>
                <a:ea typeface="Calibri" panose="020F0502020204030204" pitchFamily="34" charset="0"/>
                <a:cs typeface="Courier New" panose="02070309020205020404" pitchFamily="49" charset="0"/>
              </a:rPr>
              <a:t>.findViewById</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a:t>
            </a:r>
            <a:r>
              <a:rPr lang="en-US" dirty="0" err="1">
                <a:solidFill>
                  <a:srgbClr val="000000"/>
                </a:solidFill>
                <a:latin typeface="Courier New" panose="02070309020205020404" pitchFamily="49" charset="0"/>
                <a:ea typeface="Calibri" panose="020F0502020204030204" pitchFamily="34" charset="0"/>
                <a:cs typeface="Courier New" panose="02070309020205020404" pitchFamily="49" charset="0"/>
              </a:rPr>
              <a:t>R.id.</a:t>
            </a:r>
            <a:r>
              <a:rPr lang="en-US" dirty="0" err="1">
                <a:solidFill>
                  <a:srgbClr val="0000C0"/>
                </a:solidFill>
                <a:latin typeface="Courier New" panose="02070309020205020404" pitchFamily="49" charset="0"/>
                <a:ea typeface="Calibri" panose="020F0502020204030204" pitchFamily="34" charset="0"/>
                <a:cs typeface="Courier New" panose="02070309020205020404" pitchFamily="49" charset="0"/>
              </a:rPr>
              <a:t>etTnailName</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a:t>
            </a:r>
            <a:endParaRPr lang="en-US" sz="3200" dirty="0">
              <a:latin typeface="Courier New" panose="02070309020205020404" pitchFamily="49" charset="0"/>
              <a:ea typeface="Calibri" panose="020F0502020204030204" pitchFamily="34" charset="0"/>
              <a:cs typeface="Courier New" panose="02070309020205020404" pitchFamily="49" charset="0"/>
            </a:endParaRPr>
          </a:p>
          <a:p>
            <a:pPr>
              <a:lnSpc>
                <a:spcPct val="107000"/>
              </a:lnSpc>
              <a:spcBef>
                <a:spcPts val="0"/>
              </a:spcBef>
              <a:spcAft>
                <a:spcPts val="0"/>
              </a:spcAft>
            </a:pPr>
            <a:r>
              <a:rPr lang="en-US" dirty="0">
                <a:solidFill>
                  <a:srgbClr val="0000C0"/>
                </a:solidFill>
                <a:latin typeface="Courier New" panose="02070309020205020404" pitchFamily="49" charset="0"/>
                <a:ea typeface="Calibri" panose="020F0502020204030204" pitchFamily="34" charset="0"/>
                <a:cs typeface="Courier New" panose="02070309020205020404" pitchFamily="49" charset="0"/>
              </a:rPr>
              <a:t>    </a:t>
            </a:r>
            <a:r>
              <a:rPr lang="en-US" dirty="0" err="1">
                <a:solidFill>
                  <a:srgbClr val="0000C0"/>
                </a:solidFill>
                <a:latin typeface="Courier New" panose="02070309020205020404" pitchFamily="49" charset="0"/>
                <a:ea typeface="Calibri" panose="020F0502020204030204" pitchFamily="34" charset="0"/>
                <a:cs typeface="Courier New" panose="02070309020205020404" pitchFamily="49" charset="0"/>
              </a:rPr>
              <a:t>btSave</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 = (Button)</a:t>
            </a:r>
            <a:r>
              <a:rPr lang="en-US" b="1" dirty="0" err="1">
                <a:solidFill>
                  <a:srgbClr val="7F0055"/>
                </a:solidFill>
                <a:latin typeface="Courier New" panose="02070309020205020404" pitchFamily="49" charset="0"/>
                <a:ea typeface="Calibri" panose="020F0502020204030204" pitchFamily="34" charset="0"/>
                <a:cs typeface="Courier New" panose="02070309020205020404" pitchFamily="49" charset="0"/>
              </a:rPr>
              <a:t>this</a:t>
            </a:r>
            <a:r>
              <a:rPr lang="en-US" dirty="0" err="1">
                <a:solidFill>
                  <a:srgbClr val="000000"/>
                </a:solidFill>
                <a:latin typeface="Courier New" panose="02070309020205020404" pitchFamily="49" charset="0"/>
                <a:ea typeface="Calibri" panose="020F0502020204030204" pitchFamily="34" charset="0"/>
                <a:cs typeface="Courier New" panose="02070309020205020404" pitchFamily="49" charset="0"/>
              </a:rPr>
              <a:t>.findViewById</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a:t>
            </a:r>
            <a:r>
              <a:rPr lang="en-US" dirty="0" err="1">
                <a:solidFill>
                  <a:srgbClr val="000000"/>
                </a:solidFill>
                <a:latin typeface="Courier New" panose="02070309020205020404" pitchFamily="49" charset="0"/>
                <a:ea typeface="Calibri" panose="020F0502020204030204" pitchFamily="34" charset="0"/>
                <a:cs typeface="Courier New" panose="02070309020205020404" pitchFamily="49" charset="0"/>
              </a:rPr>
              <a:t>R.id.</a:t>
            </a:r>
            <a:r>
              <a:rPr lang="en-US" i="1" dirty="0" err="1">
                <a:solidFill>
                  <a:srgbClr val="0000C0"/>
                </a:solidFill>
                <a:latin typeface="Courier New" panose="02070309020205020404" pitchFamily="49" charset="0"/>
                <a:ea typeface="Calibri" panose="020F0502020204030204" pitchFamily="34" charset="0"/>
                <a:cs typeface="Courier New" panose="02070309020205020404" pitchFamily="49" charset="0"/>
              </a:rPr>
              <a:t>btSave</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a:t>
            </a:r>
            <a:endParaRPr lang="en-US" sz="3200" dirty="0">
              <a:latin typeface="Courier New" panose="02070309020205020404" pitchFamily="49" charset="0"/>
              <a:ea typeface="Calibri" panose="020F0502020204030204" pitchFamily="34" charset="0"/>
              <a:cs typeface="Courier New" panose="02070309020205020404" pitchFamily="49" charset="0"/>
            </a:endParaRPr>
          </a:p>
          <a:p>
            <a:pPr>
              <a:lnSpc>
                <a:spcPct val="107000"/>
              </a:lnSpc>
              <a:spcBef>
                <a:spcPts val="0"/>
              </a:spcBef>
              <a:spcAft>
                <a:spcPts val="0"/>
              </a:spcAft>
            </a:pP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  }</a:t>
            </a:r>
            <a:endParaRPr lang="en-US" sz="3200" dirty="0">
              <a:latin typeface="Courier New" panose="02070309020205020404" pitchFamily="49" charset="0"/>
              <a:ea typeface="Calibri" panose="020F0502020204030204" pitchFamily="34" charset="0"/>
              <a:cs typeface="Courier New" panose="02070309020205020404" pitchFamily="49" charset="0"/>
            </a:endParaRPr>
          </a:p>
          <a:p>
            <a:pPr>
              <a:lnSpc>
                <a:spcPct val="107000"/>
              </a:lnSpc>
              <a:spcBef>
                <a:spcPts val="0"/>
              </a:spcBef>
              <a:spcAft>
                <a:spcPts val="0"/>
              </a:spcAft>
            </a:pPr>
            <a:r>
              <a:rPr lang="en-US" b="1" dirty="0">
                <a:solidFill>
                  <a:srgbClr val="7F0055"/>
                </a:solidFill>
                <a:latin typeface="Courier New" panose="02070309020205020404" pitchFamily="49" charset="0"/>
                <a:ea typeface="Calibri" panose="020F0502020204030204" pitchFamily="34" charset="0"/>
                <a:cs typeface="Courier New" panose="02070309020205020404" pitchFamily="49" charset="0"/>
              </a:rPr>
              <a:t>  </a:t>
            </a:r>
            <a:r>
              <a:rPr lang="en-US" dirty="0">
                <a:solidFill>
                  <a:srgbClr val="7F0055"/>
                </a:solidFill>
                <a:latin typeface="Courier New" panose="02070309020205020404" pitchFamily="49" charset="0"/>
                <a:ea typeface="Calibri" panose="020F0502020204030204" pitchFamily="34" charset="0"/>
                <a:cs typeface="Courier New" panose="02070309020205020404" pitchFamily="49" charset="0"/>
              </a:rPr>
              <a:t>public</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 </a:t>
            </a:r>
            <a:r>
              <a:rPr lang="en-US" dirty="0">
                <a:solidFill>
                  <a:srgbClr val="7F0055"/>
                </a:solidFill>
                <a:latin typeface="Courier New" panose="02070309020205020404" pitchFamily="49" charset="0"/>
                <a:ea typeface="Calibri" panose="020F0502020204030204" pitchFamily="34" charset="0"/>
                <a:cs typeface="Courier New" panose="02070309020205020404" pitchFamily="49" charset="0"/>
              </a:rPr>
              <a:t>void</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 </a:t>
            </a:r>
            <a:r>
              <a:rPr lang="en-US" dirty="0" err="1" smtClean="0">
                <a:solidFill>
                  <a:srgbClr val="000000"/>
                </a:solidFill>
                <a:latin typeface="Courier New" panose="02070309020205020404" pitchFamily="49" charset="0"/>
                <a:ea typeface="Calibri" panose="020F0502020204030204" pitchFamily="34" charset="0"/>
                <a:cs typeface="Courier New" panose="02070309020205020404" pitchFamily="49" charset="0"/>
              </a:rPr>
              <a:t>onClick</a:t>
            </a:r>
            <a:r>
              <a:rPr lang="en-US" dirty="0" smtClean="0">
                <a:solidFill>
                  <a:srgbClr val="000000"/>
                </a:solidFill>
                <a:latin typeface="Courier New" panose="02070309020205020404" pitchFamily="49" charset="0"/>
                <a:ea typeface="Calibri" panose="020F0502020204030204" pitchFamily="34" charset="0"/>
                <a:cs typeface="Courier New" panose="02070309020205020404" pitchFamily="49" charset="0"/>
              </a:rPr>
              <a:t>(View view) </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a:t>
            </a:r>
            <a:endParaRPr lang="en-US" sz="3200" dirty="0">
              <a:latin typeface="Courier New" panose="02070309020205020404" pitchFamily="49" charset="0"/>
              <a:ea typeface="Calibri" panose="020F0502020204030204" pitchFamily="34" charset="0"/>
              <a:cs typeface="Courier New" panose="02070309020205020404" pitchFamily="49" charset="0"/>
            </a:endParaRPr>
          </a:p>
          <a:p>
            <a:pPr>
              <a:lnSpc>
                <a:spcPct val="107000"/>
              </a:lnSpc>
              <a:spcBef>
                <a:spcPts val="0"/>
              </a:spcBef>
              <a:spcAft>
                <a:spcPts val="0"/>
              </a:spcAft>
            </a:pP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    </a:t>
            </a:r>
            <a:r>
              <a:rPr lang="en-US" dirty="0" err="1">
                <a:solidFill>
                  <a:srgbClr val="000000"/>
                </a:solidFill>
                <a:latin typeface="Courier New" panose="02070309020205020404" pitchFamily="49" charset="0"/>
                <a:ea typeface="Calibri" panose="020F0502020204030204" pitchFamily="34" charset="0"/>
                <a:cs typeface="Courier New" panose="02070309020205020404" pitchFamily="49" charset="0"/>
              </a:rPr>
              <a:t>db</a:t>
            </a:r>
            <a:r>
              <a:rPr lang="en-US" dirty="0" err="1">
                <a:solidFill>
                  <a:srgbClr val="3F7F5F"/>
                </a:solidFill>
                <a:latin typeface="Courier New" panose="02070309020205020404" pitchFamily="49" charset="0"/>
                <a:ea typeface="Calibri" panose="020F0502020204030204" pitchFamily="34" charset="0"/>
                <a:cs typeface="Courier New" panose="02070309020205020404" pitchFamily="49" charset="0"/>
              </a:rPr>
              <a:t>.</a:t>
            </a:r>
            <a:r>
              <a:rPr lang="en-US" dirty="0" err="1">
                <a:solidFill>
                  <a:srgbClr val="0000C0"/>
                </a:solidFill>
                <a:latin typeface="Courier New" panose="02070309020205020404" pitchFamily="49" charset="0"/>
                <a:ea typeface="Calibri" panose="020F0502020204030204" pitchFamily="34" charset="0"/>
                <a:cs typeface="Courier New" panose="02070309020205020404" pitchFamily="49" charset="0"/>
              </a:rPr>
              <a:t>save</a:t>
            </a:r>
            <a:r>
              <a:rPr lang="en-US" dirty="0">
                <a:solidFill>
                  <a:srgbClr val="3F7F5F"/>
                </a:solidFill>
                <a:latin typeface="Courier New" panose="02070309020205020404" pitchFamily="49" charset="0"/>
                <a:ea typeface="Calibri" panose="020F0502020204030204" pitchFamily="34" charset="0"/>
                <a:cs typeface="Courier New" panose="02070309020205020404" pitchFamily="49" charset="0"/>
              </a:rPr>
              <a:t>(</a:t>
            </a:r>
            <a:r>
              <a:rPr lang="en-US" dirty="0" err="1">
                <a:solidFill>
                  <a:srgbClr val="000000"/>
                </a:solidFill>
                <a:latin typeface="Courier New" panose="02070309020205020404" pitchFamily="49" charset="0"/>
                <a:ea typeface="Calibri" panose="020F0502020204030204" pitchFamily="34" charset="0"/>
                <a:cs typeface="Courier New" panose="02070309020205020404" pitchFamily="49" charset="0"/>
              </a:rPr>
              <a:t>etSubName.</a:t>
            </a:r>
            <a:r>
              <a:rPr lang="en-US" dirty="0" err="1">
                <a:solidFill>
                  <a:srgbClr val="0000C0"/>
                </a:solidFill>
                <a:latin typeface="Courier New" panose="02070309020205020404" pitchFamily="49" charset="0"/>
                <a:ea typeface="Calibri" panose="020F0502020204030204" pitchFamily="34" charset="0"/>
                <a:cs typeface="Courier New" panose="02070309020205020404" pitchFamily="49" charset="0"/>
              </a:rPr>
              <a:t>getText</a:t>
            </a:r>
            <a:r>
              <a:rPr lang="en-US" dirty="0">
                <a:solidFill>
                  <a:srgbClr val="0000C0"/>
                </a:solidFill>
                <a:latin typeface="Courier New" panose="02070309020205020404" pitchFamily="49" charset="0"/>
                <a:ea typeface="Calibri" panose="020F0502020204030204" pitchFamily="34" charset="0"/>
                <a:cs typeface="Courier New" panose="02070309020205020404" pitchFamily="49" charset="0"/>
              </a:rPr>
              <a:t>()</a:t>
            </a:r>
            <a:r>
              <a:rPr lang="en-US" dirty="0">
                <a:solidFill>
                  <a:srgbClr val="3F7F5F"/>
                </a:solidFill>
                <a:latin typeface="Courier New" panose="02070309020205020404" pitchFamily="49" charset="0"/>
                <a:ea typeface="Calibri" panose="020F0502020204030204" pitchFamily="34" charset="0"/>
                <a:cs typeface="Courier New" panose="02070309020205020404" pitchFamily="49" charset="0"/>
              </a:rPr>
              <a:t>,</a:t>
            </a: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 </a:t>
            </a:r>
            <a:r>
              <a:rPr lang="en-US" dirty="0" err="1">
                <a:solidFill>
                  <a:srgbClr val="000000"/>
                </a:solidFill>
                <a:latin typeface="Courier New" panose="02070309020205020404" pitchFamily="49" charset="0"/>
                <a:ea typeface="Calibri" panose="020F0502020204030204" pitchFamily="34" charset="0"/>
                <a:cs typeface="Courier New" panose="02070309020205020404" pitchFamily="49" charset="0"/>
              </a:rPr>
              <a:t>etSubDesc</a:t>
            </a:r>
            <a:r>
              <a:rPr lang="en-US" dirty="0" err="1">
                <a:solidFill>
                  <a:srgbClr val="3F7F5F"/>
                </a:solidFill>
                <a:latin typeface="Courier New" panose="02070309020205020404" pitchFamily="49" charset="0"/>
                <a:ea typeface="Calibri" panose="020F0502020204030204" pitchFamily="34" charset="0"/>
                <a:cs typeface="Courier New" panose="02070309020205020404" pitchFamily="49" charset="0"/>
              </a:rPr>
              <a:t>.</a:t>
            </a:r>
            <a:r>
              <a:rPr lang="en-US" dirty="0" err="1">
                <a:solidFill>
                  <a:srgbClr val="0000C0"/>
                </a:solidFill>
                <a:latin typeface="Courier New" panose="02070309020205020404" pitchFamily="49" charset="0"/>
                <a:ea typeface="Calibri" panose="020F0502020204030204" pitchFamily="34" charset="0"/>
                <a:cs typeface="Courier New" panose="02070309020205020404" pitchFamily="49" charset="0"/>
              </a:rPr>
              <a:t>getText</a:t>
            </a:r>
            <a:r>
              <a:rPr lang="en-US" dirty="0" smtClean="0">
                <a:solidFill>
                  <a:srgbClr val="0000C0"/>
                </a:solidFill>
                <a:latin typeface="Courier New" panose="02070309020205020404" pitchFamily="49" charset="0"/>
                <a:ea typeface="Calibri" panose="020F0502020204030204" pitchFamily="34" charset="0"/>
                <a:cs typeface="Courier New" panose="02070309020205020404" pitchFamily="49" charset="0"/>
              </a:rPr>
              <a:t>()</a:t>
            </a:r>
            <a:r>
              <a:rPr lang="en-US" dirty="0" smtClean="0">
                <a:solidFill>
                  <a:srgbClr val="3F7F5F"/>
                </a:solidFill>
                <a:latin typeface="Courier New" panose="02070309020205020404" pitchFamily="49" charset="0"/>
                <a:ea typeface="Calibri" panose="020F0502020204030204" pitchFamily="34" charset="0"/>
                <a:cs typeface="Courier New" panose="02070309020205020404" pitchFamily="49" charset="0"/>
              </a:rPr>
              <a:t>,   </a:t>
            </a:r>
            <a:endParaRPr lang="en-US" sz="3200" dirty="0">
              <a:latin typeface="Courier New" panose="02070309020205020404" pitchFamily="49" charset="0"/>
              <a:ea typeface="Calibri" panose="020F0502020204030204" pitchFamily="34" charset="0"/>
              <a:cs typeface="Courier New" panose="02070309020205020404" pitchFamily="49" charset="0"/>
            </a:endParaRPr>
          </a:p>
          <a:p>
            <a:pPr>
              <a:lnSpc>
                <a:spcPct val="107000"/>
              </a:lnSpc>
              <a:spcBef>
                <a:spcPts val="0"/>
              </a:spcBef>
              <a:spcAft>
                <a:spcPts val="0"/>
              </a:spcAft>
            </a:pPr>
            <a:r>
              <a:rPr lang="en-US" dirty="0">
                <a:solidFill>
                  <a:srgbClr val="3F7F5F"/>
                </a:solidFill>
                <a:latin typeface="Courier New" panose="02070309020205020404" pitchFamily="49" charset="0"/>
                <a:ea typeface="Calibri" panose="020F0502020204030204" pitchFamily="34" charset="0"/>
                <a:cs typeface="Courier New" panose="02070309020205020404" pitchFamily="49" charset="0"/>
              </a:rPr>
              <a:t>                       </a:t>
            </a:r>
            <a:r>
              <a:rPr lang="en-US" dirty="0" err="1">
                <a:solidFill>
                  <a:srgbClr val="000000"/>
                </a:solidFill>
                <a:latin typeface="Courier New" panose="02070309020205020404" pitchFamily="49" charset="0"/>
                <a:ea typeface="Calibri" panose="020F0502020204030204" pitchFamily="34" charset="0"/>
                <a:cs typeface="Courier New" panose="02070309020205020404" pitchFamily="49" charset="0"/>
              </a:rPr>
              <a:t>etTnailName</a:t>
            </a:r>
            <a:r>
              <a:rPr lang="en-US" dirty="0" err="1">
                <a:solidFill>
                  <a:srgbClr val="3F7F5F"/>
                </a:solidFill>
                <a:latin typeface="Courier New" panose="02070309020205020404" pitchFamily="49" charset="0"/>
                <a:ea typeface="Calibri" panose="020F0502020204030204" pitchFamily="34" charset="0"/>
                <a:cs typeface="Courier New" panose="02070309020205020404" pitchFamily="49" charset="0"/>
              </a:rPr>
              <a:t>.</a:t>
            </a:r>
            <a:r>
              <a:rPr lang="en-US" dirty="0" err="1">
                <a:solidFill>
                  <a:srgbClr val="0000C0"/>
                </a:solidFill>
                <a:latin typeface="Courier New" panose="02070309020205020404" pitchFamily="49" charset="0"/>
                <a:ea typeface="Calibri" panose="020F0502020204030204" pitchFamily="34" charset="0"/>
                <a:cs typeface="Courier New" panose="02070309020205020404" pitchFamily="49" charset="0"/>
              </a:rPr>
              <a:t>getText</a:t>
            </a:r>
            <a:r>
              <a:rPr lang="en-US" dirty="0">
                <a:solidFill>
                  <a:srgbClr val="0000C0"/>
                </a:solidFill>
                <a:latin typeface="Courier New" panose="02070309020205020404" pitchFamily="49" charset="0"/>
                <a:ea typeface="Calibri" panose="020F0502020204030204" pitchFamily="34" charset="0"/>
                <a:cs typeface="Courier New" panose="02070309020205020404" pitchFamily="49" charset="0"/>
              </a:rPr>
              <a:t>()</a:t>
            </a:r>
            <a:r>
              <a:rPr lang="en-US" dirty="0">
                <a:solidFill>
                  <a:srgbClr val="3F7F5F"/>
                </a:solidFill>
                <a:latin typeface="Courier New" panose="02070309020205020404" pitchFamily="49" charset="0"/>
                <a:ea typeface="Calibri" panose="020F0502020204030204" pitchFamily="34" charset="0"/>
                <a:cs typeface="Courier New" panose="02070309020205020404" pitchFamily="49" charset="0"/>
              </a:rPr>
              <a:t>);		</a:t>
            </a:r>
            <a:endParaRPr lang="en-US" sz="3200" dirty="0">
              <a:latin typeface="Courier New" panose="02070309020205020404" pitchFamily="49" charset="0"/>
              <a:ea typeface="Calibri" panose="020F0502020204030204" pitchFamily="34" charset="0"/>
              <a:cs typeface="Courier New" panose="02070309020205020404" pitchFamily="49" charset="0"/>
            </a:endParaRPr>
          </a:p>
          <a:p>
            <a:pPr>
              <a:lnSpc>
                <a:spcPct val="107000"/>
              </a:lnSpc>
              <a:spcBef>
                <a:spcPts val="0"/>
              </a:spcBef>
              <a:spcAft>
                <a:spcPts val="0"/>
              </a:spcAft>
            </a:pPr>
            <a:r>
              <a:rPr lang="en-US" dirty="0">
                <a:solidFill>
                  <a:srgbClr val="000000"/>
                </a:solidFill>
                <a:latin typeface="Courier New" panose="02070309020205020404" pitchFamily="49" charset="0"/>
                <a:ea typeface="Calibri" panose="020F0502020204030204" pitchFamily="34" charset="0"/>
                <a:cs typeface="Courier New" panose="02070309020205020404" pitchFamily="49" charset="0"/>
              </a:rPr>
              <a:t>  }</a:t>
            </a:r>
            <a:endParaRPr lang="en-US" sz="3200" dirty="0">
              <a:latin typeface="Courier New" panose="02070309020205020404" pitchFamily="49" charset="0"/>
              <a:ea typeface="Calibri" panose="020F0502020204030204" pitchFamily="34" charset="0"/>
              <a:cs typeface="Courier New" panose="02070309020205020404" pitchFamily="49" charset="0"/>
            </a:endParaRPr>
          </a:p>
          <a:p>
            <a:pPr>
              <a:lnSpc>
                <a:spcPct val="107000"/>
              </a:lnSpc>
              <a:spcBef>
                <a:spcPts val="0"/>
              </a:spcBef>
              <a:spcAft>
                <a:spcPts val="800"/>
              </a:spcAft>
            </a:pPr>
            <a:r>
              <a:rPr lang="en-US" dirty="0" smtClean="0">
                <a:solidFill>
                  <a:srgbClr val="000000"/>
                </a:solidFill>
                <a:latin typeface="Courier New" panose="02070309020205020404" pitchFamily="49" charset="0"/>
                <a:ea typeface="Calibri" panose="020F0502020204030204" pitchFamily="34" charset="0"/>
                <a:cs typeface="Courier New" panose="02070309020205020404" pitchFamily="49" charset="0"/>
              </a:rPr>
              <a:t>}</a:t>
            </a:r>
            <a:endParaRPr lang="en-US" sz="3200" dirty="0">
              <a:latin typeface="Courier New" panose="02070309020205020404" pitchFamily="49" charset="0"/>
              <a:ea typeface="Calibri" panose="020F0502020204030204" pitchFamily="34" charset="0"/>
              <a:cs typeface="Courier New" panose="02070309020205020404" pitchFamily="49" charset="0"/>
            </a:endParaRPr>
          </a:p>
        </p:txBody>
      </p:sp>
      <p:sp>
        <p:nvSpPr>
          <p:cNvPr id="7" name="Rectangle 6"/>
          <p:cNvSpPr/>
          <p:nvPr/>
        </p:nvSpPr>
        <p:spPr bwMode="auto">
          <a:xfrm>
            <a:off x="1341437" y="2125662"/>
            <a:ext cx="5029200" cy="1066800"/>
          </a:xfrm>
          <a:prstGeom prst="rect">
            <a:avLst/>
          </a:prstGeom>
          <a:solidFill>
            <a:schemeClr val="bg2">
              <a:lumMod val="20000"/>
              <a:lumOff val="80000"/>
              <a:alpha val="25000"/>
            </a:schemeClr>
          </a:solidFill>
          <a:ln w="3175">
            <a:solidFill>
              <a:schemeClr val="tx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1722437" y="4277905"/>
            <a:ext cx="9220200" cy="1066800"/>
          </a:xfrm>
          <a:prstGeom prst="rect">
            <a:avLst/>
          </a:prstGeom>
          <a:solidFill>
            <a:schemeClr val="bg2">
              <a:lumMod val="20000"/>
              <a:lumOff val="80000"/>
              <a:alpha val="25000"/>
            </a:schemeClr>
          </a:solidFill>
          <a:ln w="3175">
            <a:solidFill>
              <a:schemeClr val="tx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969324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5-30426_BUILD_2013_Template_Whit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Presentation2" id="{01CC4781-2D43-4389-B8C5-5917EDE70A2B}" vid="{0DD32DD0-D69E-4CFF-A0B1-C3BC1547CA53}"/>
    </a:ext>
  </a:extLst>
</a:theme>
</file>

<file path=ppt/theme/theme2.xml><?xml version="1.0" encoding="utf-8"?>
<a:theme xmlns:a="http://schemas.openxmlformats.org/drawingml/2006/main" name="1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Presentation2" id="{01CC4781-2D43-4389-B8C5-5917EDE70A2B}" vid="{15BB8D36-BFCB-4EA6-B816-869B286C4401}"/>
    </a:ext>
  </a:extLst>
</a:theme>
</file>

<file path=ppt/theme/theme3.xml><?xml version="1.0" encoding="utf-8"?>
<a:theme xmlns:a="http://schemas.openxmlformats.org/drawingml/2006/main" name="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4.xml><?xml version="1.0" encoding="utf-8"?>
<a:theme xmlns:a="http://schemas.openxmlformats.org/drawingml/2006/main" name="1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5.xml><?xml version="1.0" encoding="utf-8"?>
<a:theme xmlns:a="http://schemas.openxmlformats.org/drawingml/2006/main" name="3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6.xml><?xml version="1.0" encoding="utf-8"?>
<a:theme xmlns:a="http://schemas.openxmlformats.org/drawingml/2006/main" name="2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_Template_16x9" id="{F0E36718-832C-4AEA-8417-41A66B189204}" vid="{406DC43E-3286-418B-B3CF-9AE2AA3691B2}"/>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themeOverride>
</file>

<file path=ppt/theme/themeOverride2.xml><?xml version="1.0" encoding="utf-8"?>
<a:themeOverride xmlns:a="http://schemas.openxmlformats.org/drawingml/2006/main">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89fe5faf2f25a24617a4f509b32cc989">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dfcb5511298a0ed35e170e5fd997f4f9"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2013-06-28T07:00:00+00:00</Event_x0020_End_x0020_Date>
    <Event_x0020_Start_x0020_Date xmlns="2295e2e7-0eeb-498e-8716-217bb2ee6ee3">2013-06-26T07:00:00+00:00</Event_x0020_Start_x0020_Date>
    <MS_x0020_Speaker xmlns="2295e2e7-0eeb-498e-8716-217bb2ee6ee3">
      <UserInfo>
        <DisplayName/>
        <AccountId xsi:nil="true"/>
        <AccountType/>
      </UserInfo>
    </MS_x0020_Speaker>
    <External_x0020_Speaker xmlns="2295e2e7-0eeb-498e-8716-217bb2ee6ee3">Hanu Kommalapati, Jennifer Marsman</External_x0020_Speaker>
    <Session_x0020_Code xmlns="2295e2e7-0eeb-498e-8716-217bb2ee6ee3">3-006</Session_x0020_Code>
    <ProductTaxHTField0 xmlns="2295e2e7-0eeb-498e-8716-217bb2ee6ee3">
      <Terms xmlns="http://schemas.microsoft.com/office/infopath/2007/PartnerControls"/>
    </ProductTaxHTField0>
    <Presentation_x0020_Date xmlns="2295e2e7-0eeb-498e-8716-217bb2ee6ee3">2013-06-28T00:00:00-07:00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Event_x0020_VenueTaxHTField0>
    <TaxCatchAll xmlns="230e9df3-be65-4c73-a93b-d1236ebd677e">
      <Value>497</Value>
      <Value>605</Value>
    </TaxCatchAll>
    <AudienceTaxHTField0 xmlns="8b529f77-48ab-4581-b468-93f09345b8aa">
      <Terms xmlns="http://schemas.microsoft.com/office/infopath/2007/PartnerControls"/>
    </AudienceTaxHTField0>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0B689815-4B65-4FA2-B74B-E9A4DF6AE7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230e9df3-be65-4c73-a93b-d1236ebd677e"/>
    <ds:schemaRef ds:uri="http://schemas.microsoft.com/office/infopath/2007/PartnerControls"/>
    <ds:schemaRef ds:uri="http://schemas.microsoft.com/office/2006/metadata/properties"/>
    <ds:schemaRef ds:uri="http://purl.org/dc/terms/"/>
    <ds:schemaRef ds:uri="http://schemas.microsoft.com/office/2006/documentManagement/types"/>
    <ds:schemaRef ds:uri="http://purl.org/dc/elements/1.1/"/>
    <ds:schemaRef ds:uri="http://purl.org/dc/dcmitype/"/>
    <ds:schemaRef ds:uri="http://schemas.openxmlformats.org/package/2006/metadata/core-properties"/>
    <ds:schemaRef ds:uri="8b529f77-48ab-4581-b468-93f09345b8aa"/>
    <ds:schemaRef ds:uri="2295e2e7-0eeb-498e-8716-217bb2ee6ee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Build_2013_Template_16x9_v02</Template>
  <TotalTime>85</TotalTime>
  <Words>4946</Words>
  <Application>Microsoft Office PowerPoint</Application>
  <PresentationFormat>Custom</PresentationFormat>
  <Paragraphs>616</Paragraphs>
  <Slides>40</Slides>
  <Notes>31</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40</vt:i4>
      </vt:variant>
    </vt:vector>
  </HeadingPairs>
  <TitlesOfParts>
    <vt:vector size="55" baseType="lpstr">
      <vt:lpstr>ＭＳ Ｐゴシック</vt:lpstr>
      <vt:lpstr>Arial</vt:lpstr>
      <vt:lpstr>Avenir LT Pro 45 Book</vt:lpstr>
      <vt:lpstr>Calibri</vt:lpstr>
      <vt:lpstr>Consolas</vt:lpstr>
      <vt:lpstr>Courier New</vt:lpstr>
      <vt:lpstr>Segoe UI</vt:lpstr>
      <vt:lpstr>Segoe UI Light</vt:lpstr>
      <vt:lpstr>Times New Roman</vt:lpstr>
      <vt:lpstr>5-30426_BUILD_2013_Template_White</vt:lpstr>
      <vt:lpstr>1_5-30426_BUILD_2013_Template_D.Blue</vt:lpstr>
      <vt:lpstr>Build_Template_16x9 - Rev 03</vt:lpstr>
      <vt:lpstr>1_Build_Template_16x9 - Rev 03</vt:lpstr>
      <vt:lpstr>3_Build_Template_16x9 - Rev 03</vt:lpstr>
      <vt:lpstr>2_5-30426_BUILD_2013_Template_D.Blue</vt:lpstr>
      <vt:lpstr>PowerPoint Presentation</vt:lpstr>
      <vt:lpstr>Introduction to Windows Store app development for Android programmers</vt:lpstr>
      <vt:lpstr>Agenda </vt:lpstr>
      <vt:lpstr>Windows Store apps… lots of choices  </vt:lpstr>
      <vt:lpstr>Environment map</vt:lpstr>
      <vt:lpstr>UI element map</vt:lpstr>
      <vt:lpstr>Control map</vt:lpstr>
      <vt:lpstr>Android – screen layout (XML)</vt:lpstr>
      <vt:lpstr>Android – screen layout (code)</vt:lpstr>
      <vt:lpstr>Windows 8 – screen layout (XAML)</vt:lpstr>
      <vt:lpstr>Windows 8 – screen layout (code)</vt:lpstr>
      <vt:lpstr>Windows 8 – Simulator</vt:lpstr>
      <vt:lpstr>Demo</vt:lpstr>
      <vt:lpstr>Android – navigation within an app</vt:lpstr>
      <vt:lpstr>Windows 8 – navigation within an app</vt:lpstr>
      <vt:lpstr>Windows 8 – navigation within an app</vt:lpstr>
      <vt:lpstr>Windows 8 – navigation within an app</vt:lpstr>
      <vt:lpstr>Demo</vt:lpstr>
      <vt:lpstr>Visual Studio project templates</vt:lpstr>
      <vt:lpstr>Blank app</vt:lpstr>
      <vt:lpstr>Grid app</vt:lpstr>
      <vt:lpstr>Split app</vt:lpstr>
      <vt:lpstr>Hub app</vt:lpstr>
      <vt:lpstr>Android – data display</vt:lpstr>
      <vt:lpstr>Windows 8 - data display</vt:lpstr>
      <vt:lpstr>Demo</vt:lpstr>
      <vt:lpstr>Android: async execution (pseudo code)</vt:lpstr>
      <vt:lpstr>Windows 8 – async execution (pseudo code)</vt:lpstr>
      <vt:lpstr>Demo</vt:lpstr>
      <vt:lpstr>Windows 8 – sharing data with other apps</vt:lpstr>
      <vt:lpstr>Demo</vt:lpstr>
      <vt:lpstr>Windows 8 – sharing data with other apps</vt:lpstr>
      <vt:lpstr>Windows 8 – receive data from other apps</vt:lpstr>
      <vt:lpstr>Windows Store – app publication process</vt:lpstr>
      <vt:lpstr>Top certification tips</vt:lpstr>
      <vt:lpstr>Windows Store vs. Google Play</vt:lpstr>
      <vt:lpstr>How do I get started?  </vt:lpstr>
      <vt:lpstr>Resources</vt:lpstr>
      <vt:lpstr>Evaluate this session</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Windows Store app development for Android programmers</dc:title>
  <dc:subject>Build 2013</dc:subject>
  <dc:creator>Shows</dc:creator>
  <cp:keywords>Build 2013</cp:keywords>
  <dc:description>Template: Mitchell Derrey, Silver Fox Productions
Formatting: 
Date: October 26-28, 2013
Location: San Francisco, CA
Audience Type: Internal</dc:description>
  <cp:lastModifiedBy>Shows</cp:lastModifiedBy>
  <cp:revision>4</cp:revision>
  <dcterms:created xsi:type="dcterms:W3CDTF">2013-06-27T17:00:27Z</dcterms:created>
  <dcterms:modified xsi:type="dcterms:W3CDTF">2013-06-28T19:56:53Z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497;#San Francisco|84dfcb53-432b-499d-8965-93d483d36b4a</vt:lpwstr>
  </property>
  <property fmtid="{D5CDD505-2E9C-101B-9397-08002B2CF9AE}" pid="7" name="Campaign">
    <vt:lpwstr/>
  </property>
  <property fmtid="{D5CDD505-2E9C-101B-9397-08002B2CF9AE}" pid="8" name="Event Venue">
    <vt:lpwstr/>
  </property>
  <property fmtid="{D5CDD505-2E9C-101B-9397-08002B2CF9AE}" pid="9" name="Track">
    <vt:lpwstr/>
  </property>
</Properties>
</file>