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8.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30" r:id="rId4"/>
    <p:sldMasterId id="2147484401" r:id="rId5"/>
    <p:sldMasterId id="2147484418" r:id="rId6"/>
    <p:sldMasterId id="2147484437" r:id="rId7"/>
    <p:sldMasterId id="2147484450" r:id="rId8"/>
    <p:sldMasterId id="2147484463" r:id="rId9"/>
    <p:sldMasterId id="2147484477" r:id="rId10"/>
    <p:sldMasterId id="2147484496" r:id="rId11"/>
    <p:sldMasterId id="2147484508" r:id="rId12"/>
    <p:sldMasterId id="2147484520" r:id="rId13"/>
  </p:sldMasterIdLst>
  <p:notesMasterIdLst>
    <p:notesMasterId r:id="rId55"/>
  </p:notesMasterIdLst>
  <p:handoutMasterIdLst>
    <p:handoutMasterId r:id="rId56"/>
  </p:handoutMasterIdLst>
  <p:sldIdLst>
    <p:sldId id="1090" r:id="rId14"/>
    <p:sldId id="1091" r:id="rId15"/>
    <p:sldId id="1092" r:id="rId16"/>
    <p:sldId id="1093" r:id="rId17"/>
    <p:sldId id="1094" r:id="rId18"/>
    <p:sldId id="1095" r:id="rId19"/>
    <p:sldId id="1096" r:id="rId20"/>
    <p:sldId id="1097" r:id="rId21"/>
    <p:sldId id="1098" r:id="rId22"/>
    <p:sldId id="1099" r:id="rId23"/>
    <p:sldId id="1100" r:id="rId24"/>
    <p:sldId id="1101" r:id="rId25"/>
    <p:sldId id="1102" r:id="rId26"/>
    <p:sldId id="1103" r:id="rId27"/>
    <p:sldId id="1104" r:id="rId28"/>
    <p:sldId id="1105" r:id="rId29"/>
    <p:sldId id="1106" r:id="rId30"/>
    <p:sldId id="1107" r:id="rId31"/>
    <p:sldId id="1108" r:id="rId32"/>
    <p:sldId id="1109" r:id="rId33"/>
    <p:sldId id="1110" r:id="rId34"/>
    <p:sldId id="1111" r:id="rId35"/>
    <p:sldId id="1112" r:id="rId36"/>
    <p:sldId id="1113" r:id="rId37"/>
    <p:sldId id="1114" r:id="rId38"/>
    <p:sldId id="1115" r:id="rId39"/>
    <p:sldId id="1116" r:id="rId40"/>
    <p:sldId id="1117" r:id="rId41"/>
    <p:sldId id="1118" r:id="rId42"/>
    <p:sldId id="1119" r:id="rId43"/>
    <p:sldId id="1120" r:id="rId44"/>
    <p:sldId id="1121" r:id="rId45"/>
    <p:sldId id="1122" r:id="rId46"/>
    <p:sldId id="1123" r:id="rId47"/>
    <p:sldId id="1124" r:id="rId48"/>
    <p:sldId id="1125" r:id="rId49"/>
    <p:sldId id="1126" r:id="rId50"/>
    <p:sldId id="1127" r:id="rId51"/>
    <p:sldId id="1128" r:id="rId52"/>
    <p:sldId id="1129" r:id="rId53"/>
    <p:sldId id="1130" r:id="rId54"/>
  </p:sldIdLst>
  <p:sldSz cx="12436475" cy="6994525"/>
  <p:notesSz cx="6858000" cy="9144000"/>
  <p:defaultTextStyle>
    <a:defPPr>
      <a:defRPr lang="en-US"/>
    </a:defPPr>
    <a:lvl1pPr marL="0" algn="l" defTabSz="932503" rtl="0" eaLnBrk="1" latinLnBrk="0" hangingPunct="1">
      <a:defRPr sz="1800" kern="1200">
        <a:solidFill>
          <a:schemeClr val="tx1"/>
        </a:solidFill>
        <a:latin typeface="+mn-lt"/>
        <a:ea typeface="+mn-ea"/>
        <a:cs typeface="+mn-cs"/>
      </a:defRPr>
    </a:lvl1pPr>
    <a:lvl2pPr marL="466252" algn="l" defTabSz="932503" rtl="0" eaLnBrk="1" latinLnBrk="0" hangingPunct="1">
      <a:defRPr sz="1800" kern="1200">
        <a:solidFill>
          <a:schemeClr val="tx1"/>
        </a:solidFill>
        <a:latin typeface="+mn-lt"/>
        <a:ea typeface="+mn-ea"/>
        <a:cs typeface="+mn-cs"/>
      </a:defRPr>
    </a:lvl2pPr>
    <a:lvl3pPr marL="932503" algn="l" defTabSz="932503" rtl="0" eaLnBrk="1" latinLnBrk="0" hangingPunct="1">
      <a:defRPr sz="1800" kern="1200">
        <a:solidFill>
          <a:schemeClr val="tx1"/>
        </a:solidFill>
        <a:latin typeface="+mn-lt"/>
        <a:ea typeface="+mn-ea"/>
        <a:cs typeface="+mn-cs"/>
      </a:defRPr>
    </a:lvl3pPr>
    <a:lvl4pPr marL="1398755" algn="l" defTabSz="932503" rtl="0" eaLnBrk="1" latinLnBrk="0" hangingPunct="1">
      <a:defRPr sz="1800" kern="1200">
        <a:solidFill>
          <a:schemeClr val="tx1"/>
        </a:solidFill>
        <a:latin typeface="+mn-lt"/>
        <a:ea typeface="+mn-ea"/>
        <a:cs typeface="+mn-cs"/>
      </a:defRPr>
    </a:lvl4pPr>
    <a:lvl5pPr marL="1865006" algn="l" defTabSz="932503" rtl="0" eaLnBrk="1" latinLnBrk="0" hangingPunct="1">
      <a:defRPr sz="1800" kern="1200">
        <a:solidFill>
          <a:schemeClr val="tx1"/>
        </a:solidFill>
        <a:latin typeface="+mn-lt"/>
        <a:ea typeface="+mn-ea"/>
        <a:cs typeface="+mn-cs"/>
      </a:defRPr>
    </a:lvl5pPr>
    <a:lvl6pPr marL="2331259" algn="l" defTabSz="932503" rtl="0" eaLnBrk="1" latinLnBrk="0" hangingPunct="1">
      <a:defRPr sz="1800" kern="1200">
        <a:solidFill>
          <a:schemeClr val="tx1"/>
        </a:solidFill>
        <a:latin typeface="+mn-lt"/>
        <a:ea typeface="+mn-ea"/>
        <a:cs typeface="+mn-cs"/>
      </a:defRPr>
    </a:lvl6pPr>
    <a:lvl7pPr marL="2797510" algn="l" defTabSz="932503" rtl="0" eaLnBrk="1" latinLnBrk="0" hangingPunct="1">
      <a:defRPr sz="1800" kern="1200">
        <a:solidFill>
          <a:schemeClr val="tx1"/>
        </a:solidFill>
        <a:latin typeface="+mn-lt"/>
        <a:ea typeface="+mn-ea"/>
        <a:cs typeface="+mn-cs"/>
      </a:defRPr>
    </a:lvl7pPr>
    <a:lvl8pPr marL="3263762" algn="l" defTabSz="932503" rtl="0" eaLnBrk="1" latinLnBrk="0" hangingPunct="1">
      <a:defRPr sz="1800" kern="1200">
        <a:solidFill>
          <a:schemeClr val="tx1"/>
        </a:solidFill>
        <a:latin typeface="+mn-lt"/>
        <a:ea typeface="+mn-ea"/>
        <a:cs typeface="+mn-cs"/>
      </a:defRPr>
    </a:lvl8pPr>
    <a:lvl9pPr marL="3730014" algn="l" defTabSz="93250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uild Template" id="{D88B19E0-7F40-4EB1-BF25-B9D8E02B1AB4}">
          <p14:sldIdLst>
            <p14:sldId id="1090"/>
            <p14:sldId id="1091"/>
            <p14:sldId id="1092"/>
            <p14:sldId id="1093"/>
          </p14:sldIdLst>
        </p14:section>
        <p14:section name="Developer value prop" id="{25E68C3E-8E17-4713-A473-50C219CA6CB4}">
          <p14:sldIdLst>
            <p14:sldId id="1094"/>
            <p14:sldId id="1095"/>
            <p14:sldId id="1096"/>
            <p14:sldId id="1097"/>
            <p14:sldId id="1098"/>
          </p14:sldIdLst>
        </p14:section>
        <p14:section name="Code maintenance" id="{FA518DB0-A22B-4F28-9B54-011A4F53E3BA}">
          <p14:sldIdLst>
            <p14:sldId id="1099"/>
            <p14:sldId id="1100"/>
            <p14:sldId id="1101"/>
          </p14:sldIdLst>
        </p14:section>
        <p14:section name="Demos" id="{D24ED75F-17A3-40E4-84E0-9F47A2141EB2}">
          <p14:sldIdLst>
            <p14:sldId id="1102"/>
            <p14:sldId id="1103"/>
            <p14:sldId id="1104"/>
          </p14:sldIdLst>
        </p14:section>
        <p14:section name="WinJS ListView" id="{3514B701-445D-4ECA-A2FE-B3CE3558783B}">
          <p14:sldIdLst>
            <p14:sldId id="1105"/>
            <p14:sldId id="1106"/>
          </p14:sldIdLst>
        </p14:section>
        <p14:section name="View states" id="{C45EEF1F-2C91-404E-8695-BA06BF2154B5}">
          <p14:sldIdLst>
            <p14:sldId id="1107"/>
            <p14:sldId id="1108"/>
            <p14:sldId id="1109"/>
            <p14:sldId id="1110"/>
            <p14:sldId id="1111"/>
            <p14:sldId id="1112"/>
            <p14:sldId id="1113"/>
            <p14:sldId id="1114"/>
            <p14:sldId id="1115"/>
            <p14:sldId id="1116"/>
            <p14:sldId id="1117"/>
            <p14:sldId id="1118"/>
            <p14:sldId id="1119"/>
          </p14:sldIdLst>
        </p14:section>
        <p14:section name="Submit to store" id="{8A394D42-0197-49CD-86B5-7F405CC51F87}">
          <p14:sldIdLst>
            <p14:sldId id="1120"/>
            <p14:sldId id="1121"/>
            <p14:sldId id="1122"/>
            <p14:sldId id="1123"/>
            <p14:sldId id="1124"/>
            <p14:sldId id="1125"/>
          </p14:sldIdLst>
        </p14:section>
        <p14:section name="Resources and final" id="{8A2FD4A0-A43D-48EB-9597-065E50D7B447}">
          <p14:sldIdLst>
            <p14:sldId id="1126"/>
            <p14:sldId id="1127"/>
            <p14:sldId id="1128"/>
            <p14:sldId id="1129"/>
            <p14:sldId id="1130"/>
          </p14:sldIdLst>
        </p14:section>
      </p14:sectionLst>
    </p:ext>
    <p:ext uri="{EFAFB233-063F-42B5-8137-9DF3F51BA10A}">
      <p15:sldGuideLst xmlns:p15="http://schemas.microsoft.com/office/powerpoint/2012/main">
        <p15:guide id="1" orient="horz" pos="188">
          <p15:clr>
            <a:srgbClr val="A4A3A4"/>
          </p15:clr>
        </p15:guide>
        <p15:guide id="2" orient="horz" pos="763">
          <p15:clr>
            <a:srgbClr val="A4A3A4"/>
          </p15:clr>
        </p15:guide>
        <p15:guide id="3" orient="horz" pos="1339">
          <p15:clr>
            <a:srgbClr val="A4A3A4"/>
          </p15:clr>
        </p15:guide>
        <p15:guide id="4" orient="horz" pos="2491">
          <p15:clr>
            <a:srgbClr val="A4A3A4"/>
          </p15:clr>
        </p15:guide>
        <p15:guide id="5" orient="horz" pos="4218">
          <p15:clr>
            <a:srgbClr val="A4A3A4"/>
          </p15:clr>
        </p15:guide>
        <p15:guide id="6" orient="horz" pos="3643">
          <p15:clr>
            <a:srgbClr val="A4A3A4"/>
          </p15:clr>
        </p15:guide>
        <p15:guide id="7" orient="horz" pos="3067">
          <p15:clr>
            <a:srgbClr val="A4A3A4"/>
          </p15:clr>
        </p15:guide>
        <p15:guide id="8" orient="horz" pos="1915">
          <p15:clr>
            <a:srgbClr val="A4A3A4"/>
          </p15:clr>
        </p15:guide>
        <p15:guide id="10" pos="173">
          <p15:clr>
            <a:srgbClr val="A4A3A4"/>
          </p15:clr>
        </p15:guide>
        <p15:guide id="11" pos="1325">
          <p15:clr>
            <a:srgbClr val="A4A3A4"/>
          </p15:clr>
        </p15:guide>
        <p15:guide id="12" pos="7661">
          <p15:clr>
            <a:srgbClr val="A4A3A4"/>
          </p15:clr>
        </p15:guide>
        <p15:guide id="13" pos="749">
          <p15:clr>
            <a:srgbClr val="A4A3A4"/>
          </p15:clr>
        </p15:guide>
        <p15:guide id="14" pos="7085">
          <p15:clr>
            <a:srgbClr val="A4A3A4"/>
          </p15:clr>
        </p15:guide>
        <p15:guide id="15" pos="3629">
          <p15:clr>
            <a:srgbClr val="A4A3A4"/>
          </p15:clr>
        </p15:guide>
        <p15:guide id="16" pos="1901">
          <p15:clr>
            <a:srgbClr val="A4A3A4"/>
          </p15:clr>
        </p15:guide>
        <p15:guide id="17" pos="2477">
          <p15:clr>
            <a:srgbClr val="A4A3A4"/>
          </p15:clr>
        </p15:guide>
        <p15:guide id="18" pos="4205">
          <p15:clr>
            <a:srgbClr val="A4A3A4"/>
          </p15:clr>
        </p15:guide>
        <p15:guide id="19" pos="4781">
          <p15:clr>
            <a:srgbClr val="A4A3A4"/>
          </p15:clr>
        </p15:guide>
        <p15:guide id="20" pos="5357">
          <p15:clr>
            <a:srgbClr val="A4A3A4"/>
          </p15:clr>
        </p15:guide>
        <p15:guide id="21" pos="5933">
          <p15:clr>
            <a:srgbClr val="A4A3A4"/>
          </p15:clr>
        </p15:guide>
        <p15:guide id="22" pos="6509">
          <p15:clr>
            <a:srgbClr val="A4A3A4"/>
          </p15:clr>
        </p15:guide>
        <p15:guide id="23" pos="305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Seth Grossman" initials="SG" lastIdx="4" clrIdx="2">
    <p:extLst>
      <p:ext uri="{19B8F6BF-5375-455C-9EA6-DF929625EA0E}">
        <p15:presenceInfo xmlns:p15="http://schemas.microsoft.com/office/powerpoint/2012/main" userId="S-1-5-21-2127521184-1604012920-1887927527-731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323232"/>
    <a:srgbClr val="1E1E1E"/>
    <a:srgbClr val="666666"/>
    <a:srgbClr val="505050"/>
    <a:srgbClr val="00BCF2"/>
    <a:srgbClr val="FFFFFF"/>
    <a:srgbClr val="000000"/>
    <a:srgbClr val="969696"/>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0135" autoAdjust="0"/>
  </p:normalViewPr>
  <p:slideViewPr>
    <p:cSldViewPr>
      <p:cViewPr varScale="1">
        <p:scale>
          <a:sx n="111" d="100"/>
          <a:sy n="111" d="100"/>
        </p:scale>
        <p:origin x="330" y="114"/>
      </p:cViewPr>
      <p:guideLst>
        <p:guide orient="horz" pos="188"/>
        <p:guide orient="horz" pos="763"/>
        <p:guide orient="horz" pos="1339"/>
        <p:guide orient="horz" pos="2491"/>
        <p:guide orient="horz" pos="4218"/>
        <p:guide orient="horz" pos="3643"/>
        <p:guide orient="horz" pos="3067"/>
        <p:guide orient="horz" pos="1915"/>
        <p:guide pos="173"/>
        <p:guide pos="1325"/>
        <p:guide pos="7661"/>
        <p:guide pos="749"/>
        <p:guide pos="7085"/>
        <p:guide pos="3629"/>
        <p:guide pos="1901"/>
        <p:guide pos="2477"/>
        <p:guide pos="4205"/>
        <p:guide pos="4781"/>
        <p:guide pos="5357"/>
        <p:guide pos="5933"/>
        <p:guide pos="6509"/>
        <p:guide pos="305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 d="100"/>
        <a:sy n="20" d="100"/>
      </p:scale>
      <p:origin x="0" y="0"/>
    </p:cViewPr>
  </p:sorterViewPr>
  <p:notesViewPr>
    <p:cSldViewPr showGuides="1">
      <p:cViewPr varScale="1">
        <p:scale>
          <a:sx n="95" d="100"/>
          <a:sy n="95" d="100"/>
        </p:scale>
        <p:origin x="358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viewProps" Target="view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commentAuthors" Target="commentAuthor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C1C7B5-2AD1-43CF-9EE0-7A0BF29AD438}" type="doc">
      <dgm:prSet loTypeId="urn:microsoft.com/office/officeart/2005/8/layout/hChevron3" loCatId="process" qsTypeId="urn:microsoft.com/office/officeart/2005/8/quickstyle/simple1" qsCatId="simple" csTypeId="urn:microsoft.com/office/officeart/2005/8/colors/accent1_2" csCatId="accent1" phldr="1"/>
      <dgm:spPr/>
    </dgm:pt>
    <dgm:pt modelId="{732D7FB1-D462-4FA8-A462-94F194722FBB}">
      <dgm:prSet phldrT="[Text]" custT="1"/>
      <dgm:spPr/>
      <dgm:t>
        <a:bodyPr/>
        <a:lstStyle/>
        <a:p>
          <a:r>
            <a:rPr lang="en-US" sz="2800" dirty="0" smtClean="0">
              <a:solidFill>
                <a:schemeClr val="tx1"/>
              </a:solidFill>
            </a:rPr>
            <a:t>Getting up and running</a:t>
          </a:r>
        </a:p>
        <a:p>
          <a:r>
            <a:rPr lang="en-US" sz="1900" dirty="0" smtClean="0">
              <a:solidFill>
                <a:schemeClr val="accent1">
                  <a:lumMod val="20000"/>
                  <a:lumOff val="80000"/>
                </a:schemeClr>
              </a:solidFill>
            </a:rPr>
            <a:t>Retargeting and building for 8.1</a:t>
          </a:r>
          <a:endParaRPr lang="en-US" sz="1900" dirty="0">
            <a:solidFill>
              <a:schemeClr val="accent1">
                <a:lumMod val="20000"/>
                <a:lumOff val="80000"/>
              </a:schemeClr>
            </a:solidFill>
          </a:endParaRPr>
        </a:p>
      </dgm:t>
    </dgm:pt>
    <dgm:pt modelId="{0FE56E82-8A8B-4D64-8FF5-350909808725}" type="parTrans" cxnId="{45BFA984-EF9E-4D3C-A9D4-0B5CABC981BC}">
      <dgm:prSet/>
      <dgm:spPr/>
      <dgm:t>
        <a:bodyPr/>
        <a:lstStyle/>
        <a:p>
          <a:endParaRPr lang="en-US"/>
        </a:p>
      </dgm:t>
    </dgm:pt>
    <dgm:pt modelId="{45A08BA0-A43D-4437-A0C4-560E4749961D}" type="sibTrans" cxnId="{45BFA984-EF9E-4D3C-A9D4-0B5CABC981BC}">
      <dgm:prSet/>
      <dgm:spPr/>
      <dgm:t>
        <a:bodyPr/>
        <a:lstStyle/>
        <a:p>
          <a:endParaRPr lang="en-US"/>
        </a:p>
      </dgm:t>
    </dgm:pt>
    <dgm:pt modelId="{778459D8-1A37-4679-B356-4D86A532FA35}">
      <dgm:prSet phldrT="[Text]" custT="1"/>
      <dgm:spPr/>
      <dgm:t>
        <a:bodyPr/>
        <a:lstStyle/>
        <a:p>
          <a:r>
            <a:rPr lang="en-US" sz="2800" dirty="0" smtClean="0"/>
            <a:t>Hitting your stride</a:t>
          </a:r>
        </a:p>
        <a:p>
          <a:r>
            <a:rPr lang="en-US" sz="1900" dirty="0" smtClean="0">
              <a:solidFill>
                <a:schemeClr val="accent1">
                  <a:lumMod val="20000"/>
                  <a:lumOff val="80000"/>
                </a:schemeClr>
              </a:solidFill>
            </a:rPr>
            <a:t>Using new 8.1 features</a:t>
          </a:r>
          <a:endParaRPr lang="en-US" sz="1900" dirty="0">
            <a:solidFill>
              <a:schemeClr val="accent1">
                <a:lumMod val="20000"/>
                <a:lumOff val="80000"/>
              </a:schemeClr>
            </a:solidFill>
          </a:endParaRPr>
        </a:p>
      </dgm:t>
    </dgm:pt>
    <dgm:pt modelId="{CA88C0FB-8AC5-4004-8C21-033A24A0B7B6}" type="parTrans" cxnId="{34DD5171-4EF4-4921-988A-DE88340BB771}">
      <dgm:prSet/>
      <dgm:spPr/>
      <dgm:t>
        <a:bodyPr/>
        <a:lstStyle/>
        <a:p>
          <a:endParaRPr lang="en-US"/>
        </a:p>
      </dgm:t>
    </dgm:pt>
    <dgm:pt modelId="{BA20EAD6-0DC3-42AB-A0C6-BFA5CE0CA74A}" type="sibTrans" cxnId="{34DD5171-4EF4-4921-988A-DE88340BB771}">
      <dgm:prSet/>
      <dgm:spPr/>
      <dgm:t>
        <a:bodyPr/>
        <a:lstStyle/>
        <a:p>
          <a:endParaRPr lang="en-US"/>
        </a:p>
      </dgm:t>
    </dgm:pt>
    <dgm:pt modelId="{CEE2F522-A611-45C8-9161-E0F3D4703D7C}">
      <dgm:prSet phldrT="[Text]" custT="1"/>
      <dgm:spPr/>
      <dgm:t>
        <a:bodyPr/>
        <a:lstStyle/>
        <a:p>
          <a:r>
            <a:rPr lang="en-US" sz="2800" dirty="0" smtClean="0"/>
            <a:t>Crossing the finish line</a:t>
          </a:r>
        </a:p>
        <a:p>
          <a:r>
            <a:rPr lang="en-US" sz="1900" dirty="0" smtClean="0">
              <a:solidFill>
                <a:schemeClr val="accent1">
                  <a:lumMod val="20000"/>
                  <a:lumOff val="80000"/>
                </a:schemeClr>
              </a:solidFill>
            </a:rPr>
            <a:t>Submitting your app</a:t>
          </a:r>
          <a:endParaRPr lang="en-US" sz="1900" dirty="0">
            <a:solidFill>
              <a:schemeClr val="accent1">
                <a:lumMod val="20000"/>
                <a:lumOff val="80000"/>
              </a:schemeClr>
            </a:solidFill>
          </a:endParaRPr>
        </a:p>
      </dgm:t>
    </dgm:pt>
    <dgm:pt modelId="{55CB8EBD-2512-4D52-B262-AA9DC49FED90}" type="parTrans" cxnId="{ED2A78FE-AA7E-4E30-A6CB-7067AF5AA878}">
      <dgm:prSet/>
      <dgm:spPr/>
      <dgm:t>
        <a:bodyPr/>
        <a:lstStyle/>
        <a:p>
          <a:endParaRPr lang="en-US"/>
        </a:p>
      </dgm:t>
    </dgm:pt>
    <dgm:pt modelId="{DAAE1C4A-90C3-4D09-94DD-FE9EF9D0C60C}" type="sibTrans" cxnId="{ED2A78FE-AA7E-4E30-A6CB-7067AF5AA878}">
      <dgm:prSet/>
      <dgm:spPr/>
      <dgm:t>
        <a:bodyPr/>
        <a:lstStyle/>
        <a:p>
          <a:endParaRPr lang="en-US"/>
        </a:p>
      </dgm:t>
    </dgm:pt>
    <dgm:pt modelId="{7E938B99-0941-4B98-A3C1-1908F9B5E4D5}" type="pres">
      <dgm:prSet presAssocID="{CDC1C7B5-2AD1-43CF-9EE0-7A0BF29AD438}" presName="Name0" presStyleCnt="0">
        <dgm:presLayoutVars>
          <dgm:dir/>
          <dgm:resizeHandles val="exact"/>
        </dgm:presLayoutVars>
      </dgm:prSet>
      <dgm:spPr/>
    </dgm:pt>
    <dgm:pt modelId="{8E0EF6DC-D2C4-49FE-BB19-DB230162F636}" type="pres">
      <dgm:prSet presAssocID="{732D7FB1-D462-4FA8-A462-94F194722FBB}" presName="parTxOnly" presStyleLbl="node1" presStyleIdx="0" presStyleCnt="3" custScaleY="140290">
        <dgm:presLayoutVars>
          <dgm:bulletEnabled val="1"/>
        </dgm:presLayoutVars>
      </dgm:prSet>
      <dgm:spPr/>
      <dgm:t>
        <a:bodyPr/>
        <a:lstStyle/>
        <a:p>
          <a:endParaRPr lang="en-US"/>
        </a:p>
      </dgm:t>
    </dgm:pt>
    <dgm:pt modelId="{5655D79F-DA3B-4FCC-837C-4980998C6B63}" type="pres">
      <dgm:prSet presAssocID="{45A08BA0-A43D-4437-A0C4-560E4749961D}" presName="parSpace" presStyleCnt="0"/>
      <dgm:spPr/>
    </dgm:pt>
    <dgm:pt modelId="{C455AB2B-7459-4831-91C1-7B180A439997}" type="pres">
      <dgm:prSet presAssocID="{778459D8-1A37-4679-B356-4D86A532FA35}" presName="parTxOnly" presStyleLbl="node1" presStyleIdx="1" presStyleCnt="3" custScaleY="140290">
        <dgm:presLayoutVars>
          <dgm:bulletEnabled val="1"/>
        </dgm:presLayoutVars>
      </dgm:prSet>
      <dgm:spPr/>
      <dgm:t>
        <a:bodyPr/>
        <a:lstStyle/>
        <a:p>
          <a:endParaRPr lang="en-US"/>
        </a:p>
      </dgm:t>
    </dgm:pt>
    <dgm:pt modelId="{9DE9DA46-F7C6-446F-941E-D364E6F9A65D}" type="pres">
      <dgm:prSet presAssocID="{BA20EAD6-0DC3-42AB-A0C6-BFA5CE0CA74A}" presName="parSpace" presStyleCnt="0"/>
      <dgm:spPr/>
    </dgm:pt>
    <dgm:pt modelId="{23A6BC57-933E-4FE6-B05B-0A905C5F1F34}" type="pres">
      <dgm:prSet presAssocID="{CEE2F522-A611-45C8-9161-E0F3D4703D7C}" presName="parTxOnly" presStyleLbl="node1" presStyleIdx="2" presStyleCnt="3" custScaleY="140290">
        <dgm:presLayoutVars>
          <dgm:bulletEnabled val="1"/>
        </dgm:presLayoutVars>
      </dgm:prSet>
      <dgm:spPr/>
      <dgm:t>
        <a:bodyPr/>
        <a:lstStyle/>
        <a:p>
          <a:endParaRPr lang="en-US"/>
        </a:p>
      </dgm:t>
    </dgm:pt>
  </dgm:ptLst>
  <dgm:cxnLst>
    <dgm:cxn modelId="{D94A40A9-B518-40F1-B99D-D15D5019F2B2}" type="presOf" srcId="{732D7FB1-D462-4FA8-A462-94F194722FBB}" destId="{8E0EF6DC-D2C4-49FE-BB19-DB230162F636}" srcOrd="0" destOrd="0" presId="urn:microsoft.com/office/officeart/2005/8/layout/hChevron3"/>
    <dgm:cxn modelId="{34DD5171-4EF4-4921-988A-DE88340BB771}" srcId="{CDC1C7B5-2AD1-43CF-9EE0-7A0BF29AD438}" destId="{778459D8-1A37-4679-B356-4D86A532FA35}" srcOrd="1" destOrd="0" parTransId="{CA88C0FB-8AC5-4004-8C21-033A24A0B7B6}" sibTransId="{BA20EAD6-0DC3-42AB-A0C6-BFA5CE0CA74A}"/>
    <dgm:cxn modelId="{FCABBC2D-6E41-4C51-8B14-029230425A79}" type="presOf" srcId="{CEE2F522-A611-45C8-9161-E0F3D4703D7C}" destId="{23A6BC57-933E-4FE6-B05B-0A905C5F1F34}" srcOrd="0" destOrd="0" presId="urn:microsoft.com/office/officeart/2005/8/layout/hChevron3"/>
    <dgm:cxn modelId="{F141B6C3-7019-43D6-B612-4827F54BA0A2}" type="presOf" srcId="{778459D8-1A37-4679-B356-4D86A532FA35}" destId="{C455AB2B-7459-4831-91C1-7B180A439997}" srcOrd="0" destOrd="0" presId="urn:microsoft.com/office/officeart/2005/8/layout/hChevron3"/>
    <dgm:cxn modelId="{45BFA984-EF9E-4D3C-A9D4-0B5CABC981BC}" srcId="{CDC1C7B5-2AD1-43CF-9EE0-7A0BF29AD438}" destId="{732D7FB1-D462-4FA8-A462-94F194722FBB}" srcOrd="0" destOrd="0" parTransId="{0FE56E82-8A8B-4D64-8FF5-350909808725}" sibTransId="{45A08BA0-A43D-4437-A0C4-560E4749961D}"/>
    <dgm:cxn modelId="{ED2A78FE-AA7E-4E30-A6CB-7067AF5AA878}" srcId="{CDC1C7B5-2AD1-43CF-9EE0-7A0BF29AD438}" destId="{CEE2F522-A611-45C8-9161-E0F3D4703D7C}" srcOrd="2" destOrd="0" parTransId="{55CB8EBD-2512-4D52-B262-AA9DC49FED90}" sibTransId="{DAAE1C4A-90C3-4D09-94DD-FE9EF9D0C60C}"/>
    <dgm:cxn modelId="{6A51E2AB-CAB1-47F8-B0FE-7A08F963C3E1}" type="presOf" srcId="{CDC1C7B5-2AD1-43CF-9EE0-7A0BF29AD438}" destId="{7E938B99-0941-4B98-A3C1-1908F9B5E4D5}" srcOrd="0" destOrd="0" presId="urn:microsoft.com/office/officeart/2005/8/layout/hChevron3"/>
    <dgm:cxn modelId="{BF735BBB-028A-4813-8E59-7917C67DB39F}" type="presParOf" srcId="{7E938B99-0941-4B98-A3C1-1908F9B5E4D5}" destId="{8E0EF6DC-D2C4-49FE-BB19-DB230162F636}" srcOrd="0" destOrd="0" presId="urn:microsoft.com/office/officeart/2005/8/layout/hChevron3"/>
    <dgm:cxn modelId="{07974212-DD6E-4B9D-B08B-52368A6529F8}" type="presParOf" srcId="{7E938B99-0941-4B98-A3C1-1908F9B5E4D5}" destId="{5655D79F-DA3B-4FCC-837C-4980998C6B63}" srcOrd="1" destOrd="0" presId="urn:microsoft.com/office/officeart/2005/8/layout/hChevron3"/>
    <dgm:cxn modelId="{D85143E9-E027-4D49-A2B6-5DF89B6EBCF2}" type="presParOf" srcId="{7E938B99-0941-4B98-A3C1-1908F9B5E4D5}" destId="{C455AB2B-7459-4831-91C1-7B180A439997}" srcOrd="2" destOrd="0" presId="urn:microsoft.com/office/officeart/2005/8/layout/hChevron3"/>
    <dgm:cxn modelId="{3DAC4246-26AF-4A35-833D-AC6E9354B9AD}" type="presParOf" srcId="{7E938B99-0941-4B98-A3C1-1908F9B5E4D5}" destId="{9DE9DA46-F7C6-446F-941E-D364E6F9A65D}" srcOrd="3" destOrd="0" presId="urn:microsoft.com/office/officeart/2005/8/layout/hChevron3"/>
    <dgm:cxn modelId="{F4D4347C-CACE-41EC-9D33-8E28B12A10D2}" type="presParOf" srcId="{7E938B99-0941-4B98-A3C1-1908F9B5E4D5}" destId="{23A6BC57-933E-4FE6-B05B-0A905C5F1F34}"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0EF6DC-D2C4-49FE-BB19-DB230162F636}">
      <dsp:nvSpPr>
        <dsp:cNvPr id="0" name=""/>
        <dsp:cNvSpPr/>
      </dsp:nvSpPr>
      <dsp:spPr>
        <a:xfrm>
          <a:off x="5123" y="495562"/>
          <a:ext cx="4480135" cy="251407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rPr>
            <a:t>Getting up and running</a:t>
          </a:r>
        </a:p>
        <a:p>
          <a:pPr lvl="0" algn="ctr" defTabSz="1244600">
            <a:lnSpc>
              <a:spcPct val="90000"/>
            </a:lnSpc>
            <a:spcBef>
              <a:spcPct val="0"/>
            </a:spcBef>
            <a:spcAft>
              <a:spcPct val="35000"/>
            </a:spcAft>
          </a:pPr>
          <a:r>
            <a:rPr lang="en-US" sz="1900" kern="1200" dirty="0" smtClean="0">
              <a:solidFill>
                <a:schemeClr val="accent1">
                  <a:lumMod val="20000"/>
                  <a:lumOff val="80000"/>
                </a:schemeClr>
              </a:solidFill>
            </a:rPr>
            <a:t>Retargeting and building for 8.1</a:t>
          </a:r>
          <a:endParaRPr lang="en-US" sz="1900" kern="1200" dirty="0">
            <a:solidFill>
              <a:schemeClr val="accent1">
                <a:lumMod val="20000"/>
                <a:lumOff val="80000"/>
              </a:schemeClr>
            </a:solidFill>
          </a:endParaRPr>
        </a:p>
      </dsp:txBody>
      <dsp:txXfrm>
        <a:off x="5123" y="495562"/>
        <a:ext cx="3851617" cy="2514073"/>
      </dsp:txXfrm>
    </dsp:sp>
    <dsp:sp modelId="{C455AB2B-7459-4831-91C1-7B180A439997}">
      <dsp:nvSpPr>
        <dsp:cNvPr id="0" name=""/>
        <dsp:cNvSpPr/>
      </dsp:nvSpPr>
      <dsp:spPr>
        <a:xfrm>
          <a:off x="3589232" y="495562"/>
          <a:ext cx="4480135" cy="251407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74676" rIns="37338" bIns="74676" numCol="1" spcCol="1270" anchor="ctr" anchorCtr="0">
          <a:noAutofit/>
        </a:bodyPr>
        <a:lstStyle/>
        <a:p>
          <a:pPr lvl="0" algn="ctr" defTabSz="1244600">
            <a:lnSpc>
              <a:spcPct val="90000"/>
            </a:lnSpc>
            <a:spcBef>
              <a:spcPct val="0"/>
            </a:spcBef>
            <a:spcAft>
              <a:spcPct val="35000"/>
            </a:spcAft>
          </a:pPr>
          <a:r>
            <a:rPr lang="en-US" sz="2800" kern="1200" dirty="0" smtClean="0"/>
            <a:t>Hitting your stride</a:t>
          </a:r>
        </a:p>
        <a:p>
          <a:pPr lvl="0" algn="ctr" defTabSz="1244600">
            <a:lnSpc>
              <a:spcPct val="90000"/>
            </a:lnSpc>
            <a:spcBef>
              <a:spcPct val="0"/>
            </a:spcBef>
            <a:spcAft>
              <a:spcPct val="35000"/>
            </a:spcAft>
          </a:pPr>
          <a:r>
            <a:rPr lang="en-US" sz="1900" kern="1200" dirty="0" smtClean="0">
              <a:solidFill>
                <a:schemeClr val="accent1">
                  <a:lumMod val="20000"/>
                  <a:lumOff val="80000"/>
                </a:schemeClr>
              </a:solidFill>
            </a:rPr>
            <a:t>Using new 8.1 features</a:t>
          </a:r>
          <a:endParaRPr lang="en-US" sz="1900" kern="1200" dirty="0">
            <a:solidFill>
              <a:schemeClr val="accent1">
                <a:lumMod val="20000"/>
                <a:lumOff val="80000"/>
              </a:schemeClr>
            </a:solidFill>
          </a:endParaRPr>
        </a:p>
      </dsp:txBody>
      <dsp:txXfrm>
        <a:off x="4846269" y="495562"/>
        <a:ext cx="1966062" cy="2514073"/>
      </dsp:txXfrm>
    </dsp:sp>
    <dsp:sp modelId="{23A6BC57-933E-4FE6-B05B-0A905C5F1F34}">
      <dsp:nvSpPr>
        <dsp:cNvPr id="0" name=""/>
        <dsp:cNvSpPr/>
      </dsp:nvSpPr>
      <dsp:spPr>
        <a:xfrm>
          <a:off x="7173340" y="495562"/>
          <a:ext cx="4480135" cy="251407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74676" rIns="37338" bIns="74676" numCol="1" spcCol="1270" anchor="ctr" anchorCtr="0">
          <a:noAutofit/>
        </a:bodyPr>
        <a:lstStyle/>
        <a:p>
          <a:pPr lvl="0" algn="ctr" defTabSz="1244600">
            <a:lnSpc>
              <a:spcPct val="90000"/>
            </a:lnSpc>
            <a:spcBef>
              <a:spcPct val="0"/>
            </a:spcBef>
            <a:spcAft>
              <a:spcPct val="35000"/>
            </a:spcAft>
          </a:pPr>
          <a:r>
            <a:rPr lang="en-US" sz="2800" kern="1200" dirty="0" smtClean="0"/>
            <a:t>Crossing the finish line</a:t>
          </a:r>
        </a:p>
        <a:p>
          <a:pPr lvl="0" algn="ctr" defTabSz="1244600">
            <a:lnSpc>
              <a:spcPct val="90000"/>
            </a:lnSpc>
            <a:spcBef>
              <a:spcPct val="0"/>
            </a:spcBef>
            <a:spcAft>
              <a:spcPct val="35000"/>
            </a:spcAft>
          </a:pPr>
          <a:r>
            <a:rPr lang="en-US" sz="1900" kern="1200" dirty="0" smtClean="0">
              <a:solidFill>
                <a:schemeClr val="accent1">
                  <a:lumMod val="20000"/>
                  <a:lumOff val="80000"/>
                </a:schemeClr>
              </a:solidFill>
            </a:rPr>
            <a:t>Submitting your app</a:t>
          </a:r>
          <a:endParaRPr lang="en-US" sz="1900" kern="1200" dirty="0">
            <a:solidFill>
              <a:schemeClr val="accent1">
                <a:lumMod val="20000"/>
                <a:lumOff val="80000"/>
              </a:schemeClr>
            </a:solidFill>
          </a:endParaRPr>
        </a:p>
      </dsp:txBody>
      <dsp:txXfrm>
        <a:off x="8430377" y="495562"/>
        <a:ext cx="1966062" cy="2514073"/>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a:t>Build </a:t>
            </a:r>
            <a:r>
              <a:rPr lang="en-US" dirty="0" smtClean="0"/>
              <a:t>2013</a:t>
            </a:r>
            <a:endParaRPr lang="en-US" dirty="0"/>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219B1A-AE41-483B-A766-69B9363DDA6A}" type="datetimeFigureOut">
              <a:rPr lang="en-US" smtClean="0">
                <a:latin typeface="Segoe UI" pitchFamily="34" charset="0"/>
              </a:rPr>
              <a:t>6/26/2013</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51B1278-D92B-4AF3-A9C1-71DD298190CE}" type="datetimeFigureOut">
              <a:rPr lang="en-US" smtClean="0"/>
              <a:pPr/>
              <a:t>6/26/2013</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503" rtl="0" eaLnBrk="1" latinLnBrk="0" hangingPunct="1">
      <a:lnSpc>
        <a:spcPct val="90000"/>
      </a:lnSpc>
      <a:spcAft>
        <a:spcPts val="340"/>
      </a:spcAft>
      <a:defRPr sz="1000" kern="1200">
        <a:solidFill>
          <a:schemeClr val="tx1"/>
        </a:solidFill>
        <a:latin typeface="Segoe UI Light" pitchFamily="34" charset="0"/>
        <a:ea typeface="+mn-ea"/>
        <a:cs typeface="+mn-cs"/>
      </a:defRPr>
    </a:lvl1pPr>
    <a:lvl2pPr marL="217206" indent="-107928"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2pPr>
    <a:lvl3pPr marL="334578" indent="-117373"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3pPr>
    <a:lvl4pPr marL="492423" indent="-149751"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4pPr>
    <a:lvl5pPr marL="627335" indent="-117373"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5pPr>
    <a:lvl6pPr marL="2331259" algn="l" defTabSz="932503" rtl="0" eaLnBrk="1" latinLnBrk="0" hangingPunct="1">
      <a:defRPr sz="1200" kern="1200">
        <a:solidFill>
          <a:schemeClr val="tx1"/>
        </a:solidFill>
        <a:latin typeface="+mn-lt"/>
        <a:ea typeface="+mn-ea"/>
        <a:cs typeface="+mn-cs"/>
      </a:defRPr>
    </a:lvl6pPr>
    <a:lvl7pPr marL="2797510" algn="l" defTabSz="932503" rtl="0" eaLnBrk="1" latinLnBrk="0" hangingPunct="1">
      <a:defRPr sz="1200" kern="1200">
        <a:solidFill>
          <a:schemeClr val="tx1"/>
        </a:solidFill>
        <a:latin typeface="+mn-lt"/>
        <a:ea typeface="+mn-ea"/>
        <a:cs typeface="+mn-cs"/>
      </a:defRPr>
    </a:lvl7pPr>
    <a:lvl8pPr marL="3263762" algn="l" defTabSz="932503" rtl="0" eaLnBrk="1" latinLnBrk="0" hangingPunct="1">
      <a:defRPr sz="1200" kern="1200">
        <a:solidFill>
          <a:schemeClr val="tx1"/>
        </a:solidFill>
        <a:latin typeface="+mn-lt"/>
        <a:ea typeface="+mn-ea"/>
        <a:cs typeface="+mn-cs"/>
      </a:defRPr>
    </a:lvl8pPr>
    <a:lvl9pPr marL="3730014" algn="l" defTabSz="93250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C0AE6D20-C907-400C-9B31-A396E27ACC62}"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833691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901DDFD-12A8-4D0F-A268-B48D253D684A}"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96180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C5D1D25-DAC8-4489-9A5C-DCAB03F51253}"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447274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656A947-3035-4EA1-A889-34B7536354DA}"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74496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656A947-3035-4EA1-A889-34B7536354DA}"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058772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974939C-7057-4C86-87F4-4E512F899BD6}"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336931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FFBDD74-57C3-44E7-B958-FFD52CD0D884}"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975030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974939C-7057-4C86-87F4-4E512F899BD6}"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479619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656A947-3035-4EA1-A889-34B7536354DA}"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351564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8EE770B-30D2-4395-97F0-72F6DD85341B}"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218400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D08159F-8ADD-4F37-B946-B3E24384F5BD}"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6298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3525" y="914400"/>
            <a:ext cx="8126413" cy="4572000"/>
          </a:xfrm>
        </p:spPr>
      </p:sp>
      <p:sp>
        <p:nvSpPr>
          <p:cNvPr id="3" name="Notes Placeholder 2"/>
          <p:cNvSpPr>
            <a:spLocks noGrp="1"/>
          </p:cNvSpPr>
          <p:nvPr>
            <p:ph type="body" idx="1"/>
          </p:nvPr>
        </p:nvSpPr>
        <p:spPr/>
        <p:txBody>
          <a:bodyPr>
            <a:normAutofit/>
          </a:bodyPr>
          <a:lstStyle/>
          <a:p>
            <a:endParaRPr lang="en-US" dirty="0"/>
          </a:p>
        </p:txBody>
      </p:sp>
      <p:sp>
        <p:nvSpPr>
          <p:cNvPr id="8" name="Date Placeholder 7"/>
          <p:cNvSpPr>
            <a:spLocks noGrp="1"/>
          </p:cNvSpPr>
          <p:nvPr>
            <p:ph type="dt" idx="14"/>
          </p:nvPr>
        </p:nvSpPr>
        <p:spPr/>
        <p:txBody>
          <a:bodyPr/>
          <a:lstStyle/>
          <a:p>
            <a:fld id="{3CC11E09-DF29-41C6-8284-8E6AA427DAE1}" type="datetime1">
              <a:rPr lang="en-US" smtClean="0">
                <a:solidFill>
                  <a:prstClr val="black"/>
                </a:solidFill>
              </a:rPr>
              <a:pPr/>
              <a:t>6/26/2013</a:t>
            </a:fld>
            <a:endParaRPr lang="en-US" dirty="0">
              <a:solidFill>
                <a:prstClr val="black"/>
              </a:solidFill>
            </a:endParaRPr>
          </a:p>
        </p:txBody>
      </p:sp>
      <p:sp>
        <p:nvSpPr>
          <p:cNvPr id="9" name="Header Placeholder 8"/>
          <p:cNvSpPr>
            <a:spLocks noGrp="1"/>
          </p:cNvSpPr>
          <p:nvPr>
            <p:ph type="hdr" sz="quarter" idx="15"/>
          </p:nvPr>
        </p:nvSpPr>
        <p:spPr/>
        <p:txBody>
          <a:bodyPr/>
          <a:lstStyle/>
          <a:p>
            <a:r>
              <a:rPr lang="en-US" dirty="0" smtClean="0">
                <a:solidFill>
                  <a:prstClr val="black"/>
                </a:solidFill>
              </a:rPr>
              <a:t>Windows Azure</a:t>
            </a:r>
            <a:endParaRPr lang="en-US" dirty="0">
              <a:solidFill>
                <a:prstClr val="black"/>
              </a:solidFill>
            </a:endParaRPr>
          </a:p>
        </p:txBody>
      </p:sp>
      <p:sp>
        <p:nvSpPr>
          <p:cNvPr id="10" name="Slide Number Placeholder 9"/>
          <p:cNvSpPr>
            <a:spLocks noGrp="1"/>
          </p:cNvSpPr>
          <p:nvPr>
            <p:ph type="sldNum" sz="quarter" idx="16"/>
          </p:nvPr>
        </p:nvSpPr>
        <p:spPr/>
        <p:txBody>
          <a:bodyPr/>
          <a:lstStyle/>
          <a:p>
            <a:fld id="{8B263312-38AA-4E1E-B2B5-0F8F122B24FE}" type="slidenum">
              <a:rPr lang="en-US" smtClean="0">
                <a:solidFill>
                  <a:prstClr val="black"/>
                </a:solidFill>
              </a:rPr>
              <a:pPr/>
              <a:t>2</a:t>
            </a:fld>
            <a:endParaRPr lang="en-US" dirty="0">
              <a:solidFill>
                <a:prstClr val="black"/>
              </a:solidFill>
            </a:endParaRPr>
          </a:p>
        </p:txBody>
      </p:sp>
      <p:sp>
        <p:nvSpPr>
          <p:cNvPr id="11" name="Footer Placeholder 10"/>
          <p:cNvSpPr>
            <a:spLocks noGrp="1"/>
          </p:cNvSpPr>
          <p:nvPr>
            <p:ph type="ftr" sz="quarter" idx="17"/>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903816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F20C692-80D6-4D2C-8220-19010DED71BC}"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500263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83677479-5929-4EFF-919F-977D47DA2145}"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822492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E8C6B84-AB24-40A6-A495-BFF494558643}"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859707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8F3F032-5011-4DD6-B4DF-77ABBCAA4178}"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701732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B3F855F-204D-4303-AAC3-B8DAB15C0A6B}"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246538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F92630D-7961-44D7-A81F-8A8A736A84A4}"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4405907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548E771-3AA4-4A39-9C24-EF5E487AD367}"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485902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DFB6868-0A2C-47CA-8FDE-18231C11FE0C}"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33787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7181" lvl="2" indent="0">
              <a:spcAft>
                <a:spcPts val="1200"/>
              </a:spcAft>
              <a:buNone/>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B31669D-6CA1-4E82-A201-27E7EA544370}"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429043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ECFFFE1-158A-46A1-8AA7-C333C8351F53}"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807476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C5047D6C-157F-4095-B498-6398B3C25C3D}"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7960388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1698F8F-0C01-4C8D-98AD-82F62331FFF8}"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13230427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974939C-7057-4C86-87F4-4E512F899BD6}"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695868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38A264D-07FE-445C-B7EC-1FEB399494A0}"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12014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A374A88-28D3-44C9-A651-53CE6A55F927}"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835035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80D76B7A-EE5B-4B20-9132-E9F58A5EE8ED}"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5839685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6/26/2013 6:13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2144766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C2DEF34-2791-4DD9-8489-C74F2CF715EE}"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1920189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3B24671-1747-4422-BAA0-1BB983549CB8}"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53959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AFD9A91C-121E-4E2F-85DB-6E7A162D2940}"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711265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082E776-D6F5-4A50-9511-5CD1E773A99B}"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492606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FFBDD74-57C3-44E7-B958-FFD52CD0D884}"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393935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598E1-9C39-4DBD-80EE-6638DD877647}"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751490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7AA463-6490-4C9D-9C34-EAF0134ADFFB}"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336297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Color  2">
    <p:bg>
      <p:bgRef idx="1001">
        <a:schemeClr val="bg1"/>
      </p:bgRef>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182880" tIns="146304" rIns="182880" bIns="146304"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182880" tIns="146304" rIns="182880" bIns="146304"/>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17142052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82509"/>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Walk-in">
    <p:spTree>
      <p:nvGrpSpPr>
        <p:cNvPr id="1" name=""/>
        <p:cNvGrpSpPr/>
        <p:nvPr/>
      </p:nvGrpSpPr>
      <p:grpSpPr>
        <a:xfrm>
          <a:off x="0" y="0"/>
          <a:ext cx="0" cy="0"/>
          <a:chOff x="0" y="0"/>
          <a:chExt cx="0" cy="0"/>
        </a:xfrm>
      </p:grpSpPr>
      <p:sp>
        <p:nvSpPr>
          <p:cNvPr id="7" name="Freeform 6"/>
          <p:cNvSpPr>
            <a:spLocks noEditPoints="1"/>
          </p:cNvSpPr>
          <p:nvPr userDrawn="1"/>
        </p:nvSpPr>
        <p:spPr bwMode="auto">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24171933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8" y="3040063"/>
            <a:ext cx="11887200" cy="914400"/>
          </a:xfrm>
        </p:spPr>
        <p:txBody>
          <a:bodyPr lIns="182880" tIns="146304" rIns="182880" bIns="146304" anchor="ctr">
            <a:noAutofit/>
          </a:bodyPr>
          <a:lstStyle>
            <a:lvl1pPr>
              <a:lnSpc>
                <a:spcPct val="90000"/>
              </a:lnSpc>
              <a:defRPr sz="6600" spc="0" baseline="0">
                <a:gradFill>
                  <a:gsLst>
                    <a:gs pos="0">
                      <a:srgbClr val="FFFFFF"/>
                    </a:gs>
                    <a:gs pos="100000">
                      <a:srgbClr val="FFFFFF"/>
                    </a:gs>
                  </a:gsLst>
                  <a:lin ang="5400000" scaled="0"/>
                </a:gradFill>
                <a:latin typeface="Segoe UI Light" pitchFamily="34" charset="0"/>
                <a:cs typeface="Segoe UI Light"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4640" y="5783263"/>
            <a:ext cx="7315199" cy="914400"/>
          </a:xfrm>
        </p:spPr>
        <p:txBody>
          <a:bodyPr lIns="182880" tIns="146304" rIns="182880" bIns="146304" anchor="b">
            <a:noAutofit/>
          </a:bodyPr>
          <a:lstStyle>
            <a:lvl1pPr marL="0" indent="0" algn="l">
              <a:lnSpc>
                <a:spcPct val="90000"/>
              </a:lnSpc>
              <a:spcBef>
                <a:spcPts val="0"/>
              </a:spcBef>
              <a:buNone/>
              <a:defRPr sz="2800" b="0" spc="-52" baseline="0">
                <a:gradFill>
                  <a:gsLst>
                    <a:gs pos="0">
                      <a:srgbClr val="FFFFFF"/>
                    </a:gs>
                    <a:gs pos="100000">
                      <a:srgbClr val="FFFFFF"/>
                    </a:gs>
                  </a:gsLst>
                  <a:lin ang="5400000" scaled="0"/>
                </a:gradFill>
                <a:latin typeface="+mn-lt"/>
                <a:cs typeface="Segoe UI" pitchFamily="34" charset="0"/>
              </a:defRPr>
            </a:lvl1pPr>
            <a:lvl2pPr marL="466207" indent="0" algn="ctr">
              <a:buNone/>
              <a:defRPr>
                <a:solidFill>
                  <a:schemeClr val="tx1">
                    <a:tint val="75000"/>
                  </a:schemeClr>
                </a:solidFill>
              </a:defRPr>
            </a:lvl2pPr>
            <a:lvl3pPr marL="932411" indent="0" algn="ctr">
              <a:buNone/>
              <a:defRPr>
                <a:solidFill>
                  <a:schemeClr val="tx1">
                    <a:tint val="75000"/>
                  </a:schemeClr>
                </a:solidFill>
              </a:defRPr>
            </a:lvl3pPr>
            <a:lvl4pPr marL="1398619" indent="0" algn="ctr">
              <a:buNone/>
              <a:defRPr>
                <a:solidFill>
                  <a:schemeClr val="tx1">
                    <a:tint val="75000"/>
                  </a:schemeClr>
                </a:solidFill>
              </a:defRPr>
            </a:lvl4pPr>
            <a:lvl5pPr marL="1864824" indent="0" algn="ctr">
              <a:buNone/>
              <a:defRPr>
                <a:solidFill>
                  <a:schemeClr val="tx1">
                    <a:tint val="75000"/>
                  </a:schemeClr>
                </a:solidFill>
              </a:defRPr>
            </a:lvl5pPr>
            <a:lvl6pPr marL="2331032" indent="0" algn="ctr">
              <a:buNone/>
              <a:defRPr>
                <a:solidFill>
                  <a:schemeClr val="tx1">
                    <a:tint val="75000"/>
                  </a:schemeClr>
                </a:solidFill>
              </a:defRPr>
            </a:lvl6pPr>
            <a:lvl7pPr marL="2797234" indent="0" algn="ctr">
              <a:buNone/>
              <a:defRPr>
                <a:solidFill>
                  <a:schemeClr val="tx1">
                    <a:tint val="75000"/>
                  </a:schemeClr>
                </a:solidFill>
              </a:defRPr>
            </a:lvl7pPr>
            <a:lvl8pPr marL="3263441" indent="0" algn="ctr">
              <a:buNone/>
              <a:defRPr>
                <a:solidFill>
                  <a:schemeClr val="tx1">
                    <a:tint val="75000"/>
                  </a:schemeClr>
                </a:solidFill>
              </a:defRPr>
            </a:lvl8pPr>
            <a:lvl9pPr marL="3729649" indent="0" algn="ctr">
              <a:buNone/>
              <a:defRPr>
                <a:solidFill>
                  <a:schemeClr val="tx1">
                    <a:tint val="75000"/>
                  </a:schemeClr>
                </a:solidFill>
              </a:defRPr>
            </a:lvl9pPr>
          </a:lstStyle>
          <a:p>
            <a:r>
              <a:rPr lang="en-US" dirty="0" smtClean="0"/>
              <a:t>Click to edit Master subtitle style</a:t>
            </a:r>
            <a:endParaRPr lang="en-US" dirty="0"/>
          </a:p>
        </p:txBody>
      </p:sp>
      <p:sp>
        <p:nvSpPr>
          <p:cNvPr id="7" name="Freeform 6"/>
          <p:cNvSpPr>
            <a:spLocks noChangeAspect="1" noEditPoints="1"/>
          </p:cNvSpPr>
          <p:nvPr userDrawn="1"/>
        </p:nvSpPr>
        <p:spPr bwMode="auto">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30002197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74638" y="2125663"/>
            <a:ext cx="11887202" cy="912813"/>
          </a:xfrm>
        </p:spPr>
        <p:txBody>
          <a:bodyPr/>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33906671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2736" y="2172839"/>
            <a:ext cx="10571004" cy="1499289"/>
          </a:xfrm>
        </p:spPr>
        <p:txBody>
          <a:bodyPr/>
          <a:lstStyle/>
          <a:p>
            <a:r>
              <a:rPr lang="en-US" smtClean="0"/>
              <a:t>Click to edit Master title style</a:t>
            </a:r>
            <a:endParaRPr lang="en-US"/>
          </a:p>
        </p:txBody>
      </p:sp>
      <p:sp>
        <p:nvSpPr>
          <p:cNvPr id="3" name="Subtitle 2"/>
          <p:cNvSpPr>
            <a:spLocks noGrp="1"/>
          </p:cNvSpPr>
          <p:nvPr>
            <p:ph type="subTitle" idx="1"/>
          </p:nvPr>
        </p:nvSpPr>
        <p:spPr>
          <a:xfrm>
            <a:off x="1865471" y="3963564"/>
            <a:ext cx="8705533" cy="1787490"/>
          </a:xfrm>
        </p:spPr>
        <p:txBody>
          <a:bodyPr/>
          <a:lstStyle>
            <a:lvl1pPr marL="0" indent="0" algn="ctr">
              <a:buNone/>
              <a:defRPr>
                <a:solidFill>
                  <a:schemeClr val="tx1">
                    <a:tint val="75000"/>
                  </a:schemeClr>
                </a:solidFill>
              </a:defRPr>
            </a:lvl1pPr>
            <a:lvl2pPr marL="555132" indent="0" algn="ctr">
              <a:buNone/>
              <a:defRPr>
                <a:solidFill>
                  <a:schemeClr val="tx1">
                    <a:tint val="75000"/>
                  </a:schemeClr>
                </a:solidFill>
              </a:defRPr>
            </a:lvl2pPr>
            <a:lvl3pPr marL="1110264" indent="0" algn="ctr">
              <a:buNone/>
              <a:defRPr>
                <a:solidFill>
                  <a:schemeClr val="tx1">
                    <a:tint val="75000"/>
                  </a:schemeClr>
                </a:solidFill>
              </a:defRPr>
            </a:lvl3pPr>
            <a:lvl4pPr marL="1665397" indent="0" algn="ctr">
              <a:buNone/>
              <a:defRPr>
                <a:solidFill>
                  <a:schemeClr val="tx1">
                    <a:tint val="75000"/>
                  </a:schemeClr>
                </a:solidFill>
              </a:defRPr>
            </a:lvl4pPr>
            <a:lvl5pPr marL="2220529" indent="0" algn="ctr">
              <a:buNone/>
              <a:defRPr>
                <a:solidFill>
                  <a:schemeClr val="tx1">
                    <a:tint val="75000"/>
                  </a:schemeClr>
                </a:solidFill>
              </a:defRPr>
            </a:lvl5pPr>
            <a:lvl6pPr marL="2775661" indent="0" algn="ctr">
              <a:buNone/>
              <a:defRPr>
                <a:solidFill>
                  <a:schemeClr val="tx1">
                    <a:tint val="75000"/>
                  </a:schemeClr>
                </a:solidFill>
              </a:defRPr>
            </a:lvl6pPr>
            <a:lvl7pPr marL="3330793" indent="0" algn="ctr">
              <a:buNone/>
              <a:defRPr>
                <a:solidFill>
                  <a:schemeClr val="tx1">
                    <a:tint val="75000"/>
                  </a:schemeClr>
                </a:solidFill>
              </a:defRPr>
            </a:lvl7pPr>
            <a:lvl8pPr marL="3885926" indent="0" algn="ctr">
              <a:buNone/>
              <a:defRPr>
                <a:solidFill>
                  <a:schemeClr val="tx1">
                    <a:tint val="75000"/>
                  </a:schemeClr>
                </a:solidFill>
              </a:defRPr>
            </a:lvl8pPr>
            <a:lvl9pPr marL="444105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6DA43B-A7D8-4E16-BA86-8A19DE96EEE3}" type="datetimeFigureOut">
              <a:rPr lang="en-US" smtClean="0">
                <a:solidFill>
                  <a:prstClr val="black">
                    <a:tint val="75000"/>
                  </a:prstClr>
                </a:solidFill>
              </a:rPr>
              <a:pPr/>
              <a:t>6/26/2013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FE9E87D-CF17-48D1-979D-AACA8518CA1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44507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6DA43B-A7D8-4E16-BA86-8A19DE96EEE3}" type="datetimeFigureOut">
              <a:rPr lang="en-US" smtClean="0">
                <a:solidFill>
                  <a:prstClr val="black">
                    <a:tint val="75000"/>
                  </a:prstClr>
                </a:solidFill>
              </a:rPr>
              <a:pPr/>
              <a:t>6/26/2013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FE9E87D-CF17-48D1-979D-AACA8518CA1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4383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82396" y="4494633"/>
            <a:ext cx="10571004" cy="1389190"/>
          </a:xfrm>
        </p:spPr>
        <p:txBody>
          <a:bodyPr anchor="t"/>
          <a:lstStyle>
            <a:lvl1pPr algn="l">
              <a:defRPr sz="4900" b="1" cap="all"/>
            </a:lvl1pPr>
          </a:lstStyle>
          <a:p>
            <a:r>
              <a:rPr lang="en-US" smtClean="0"/>
              <a:t>Click to edit Master title style</a:t>
            </a:r>
            <a:endParaRPr lang="en-US"/>
          </a:p>
        </p:txBody>
      </p:sp>
      <p:sp>
        <p:nvSpPr>
          <p:cNvPr id="3" name="Text Placeholder 2"/>
          <p:cNvSpPr>
            <a:spLocks noGrp="1"/>
          </p:cNvSpPr>
          <p:nvPr>
            <p:ph type="body" idx="1"/>
          </p:nvPr>
        </p:nvSpPr>
        <p:spPr>
          <a:xfrm>
            <a:off x="982396" y="2964579"/>
            <a:ext cx="10571004" cy="1530052"/>
          </a:xfrm>
        </p:spPr>
        <p:txBody>
          <a:bodyPr anchor="b"/>
          <a:lstStyle>
            <a:lvl1pPr marL="0" indent="0">
              <a:buNone/>
              <a:defRPr sz="2400">
                <a:solidFill>
                  <a:schemeClr val="tx1">
                    <a:tint val="75000"/>
                  </a:schemeClr>
                </a:solidFill>
              </a:defRPr>
            </a:lvl1pPr>
            <a:lvl2pPr marL="555132" indent="0">
              <a:buNone/>
              <a:defRPr sz="2200">
                <a:solidFill>
                  <a:schemeClr val="tx1">
                    <a:tint val="75000"/>
                  </a:schemeClr>
                </a:solidFill>
              </a:defRPr>
            </a:lvl2pPr>
            <a:lvl3pPr marL="1110264" indent="0">
              <a:buNone/>
              <a:defRPr sz="1900">
                <a:solidFill>
                  <a:schemeClr val="tx1">
                    <a:tint val="75000"/>
                  </a:schemeClr>
                </a:solidFill>
              </a:defRPr>
            </a:lvl3pPr>
            <a:lvl4pPr marL="1665397" indent="0">
              <a:buNone/>
              <a:defRPr sz="1700">
                <a:solidFill>
                  <a:schemeClr val="tx1">
                    <a:tint val="75000"/>
                  </a:schemeClr>
                </a:solidFill>
              </a:defRPr>
            </a:lvl4pPr>
            <a:lvl5pPr marL="2220529" indent="0">
              <a:buNone/>
              <a:defRPr sz="1700">
                <a:solidFill>
                  <a:schemeClr val="tx1">
                    <a:tint val="75000"/>
                  </a:schemeClr>
                </a:solidFill>
              </a:defRPr>
            </a:lvl5pPr>
            <a:lvl6pPr marL="2775661" indent="0">
              <a:buNone/>
              <a:defRPr sz="1700">
                <a:solidFill>
                  <a:schemeClr val="tx1">
                    <a:tint val="75000"/>
                  </a:schemeClr>
                </a:solidFill>
              </a:defRPr>
            </a:lvl6pPr>
            <a:lvl7pPr marL="3330793" indent="0">
              <a:buNone/>
              <a:defRPr sz="1700">
                <a:solidFill>
                  <a:schemeClr val="tx1">
                    <a:tint val="75000"/>
                  </a:schemeClr>
                </a:solidFill>
              </a:defRPr>
            </a:lvl7pPr>
            <a:lvl8pPr marL="3885926" indent="0">
              <a:buNone/>
              <a:defRPr sz="1700">
                <a:solidFill>
                  <a:schemeClr val="tx1">
                    <a:tint val="75000"/>
                  </a:schemeClr>
                </a:solidFill>
              </a:defRPr>
            </a:lvl8pPr>
            <a:lvl9pPr marL="4441058" indent="0">
              <a:buNone/>
              <a:defRPr sz="1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6DA43B-A7D8-4E16-BA86-8A19DE96EEE3}" type="datetimeFigureOut">
              <a:rPr lang="en-US" smtClean="0">
                <a:solidFill>
                  <a:prstClr val="black">
                    <a:tint val="75000"/>
                  </a:prstClr>
                </a:solidFill>
              </a:rPr>
              <a:pPr/>
              <a:t>6/26/2013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FE9E87D-CF17-48D1-979D-AACA8518CA1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69846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1824" y="1632058"/>
            <a:ext cx="5492776" cy="4616063"/>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321875" y="1632058"/>
            <a:ext cx="5492776" cy="4616063"/>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6DA43B-A7D8-4E16-BA86-8A19DE96EEE3}" type="datetimeFigureOut">
              <a:rPr lang="en-US" smtClean="0">
                <a:solidFill>
                  <a:prstClr val="black">
                    <a:tint val="75000"/>
                  </a:prstClr>
                </a:solidFill>
              </a:rPr>
              <a:pPr/>
              <a:t>6/26/2013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FE9E87D-CF17-48D1-979D-AACA8518CA1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04664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21824" y="1565673"/>
            <a:ext cx="5494936" cy="652498"/>
          </a:xfrm>
        </p:spPr>
        <p:txBody>
          <a:bodyPr anchor="b"/>
          <a:lstStyle>
            <a:lvl1pPr marL="0" indent="0">
              <a:buNone/>
              <a:defRPr sz="2900" b="1"/>
            </a:lvl1pPr>
            <a:lvl2pPr marL="555132" indent="0">
              <a:buNone/>
              <a:defRPr sz="2400" b="1"/>
            </a:lvl2pPr>
            <a:lvl3pPr marL="1110264" indent="0">
              <a:buNone/>
              <a:defRPr sz="2200" b="1"/>
            </a:lvl3pPr>
            <a:lvl4pPr marL="1665397" indent="0">
              <a:buNone/>
              <a:defRPr sz="1900" b="1"/>
            </a:lvl4pPr>
            <a:lvl5pPr marL="2220529" indent="0">
              <a:buNone/>
              <a:defRPr sz="1900" b="1"/>
            </a:lvl5pPr>
            <a:lvl6pPr marL="2775661" indent="0">
              <a:buNone/>
              <a:defRPr sz="1900" b="1"/>
            </a:lvl6pPr>
            <a:lvl7pPr marL="3330793" indent="0">
              <a:buNone/>
              <a:defRPr sz="1900" b="1"/>
            </a:lvl7pPr>
            <a:lvl8pPr marL="3885926" indent="0">
              <a:buNone/>
              <a:defRPr sz="1900" b="1"/>
            </a:lvl8pPr>
            <a:lvl9pPr marL="4441058"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621824" y="2218171"/>
            <a:ext cx="5494936" cy="402994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317558" y="1565673"/>
            <a:ext cx="5497095" cy="652498"/>
          </a:xfrm>
        </p:spPr>
        <p:txBody>
          <a:bodyPr anchor="b"/>
          <a:lstStyle>
            <a:lvl1pPr marL="0" indent="0">
              <a:buNone/>
              <a:defRPr sz="2900" b="1"/>
            </a:lvl1pPr>
            <a:lvl2pPr marL="555132" indent="0">
              <a:buNone/>
              <a:defRPr sz="2400" b="1"/>
            </a:lvl2pPr>
            <a:lvl3pPr marL="1110264" indent="0">
              <a:buNone/>
              <a:defRPr sz="2200" b="1"/>
            </a:lvl3pPr>
            <a:lvl4pPr marL="1665397" indent="0">
              <a:buNone/>
              <a:defRPr sz="1900" b="1"/>
            </a:lvl4pPr>
            <a:lvl5pPr marL="2220529" indent="0">
              <a:buNone/>
              <a:defRPr sz="1900" b="1"/>
            </a:lvl5pPr>
            <a:lvl6pPr marL="2775661" indent="0">
              <a:buNone/>
              <a:defRPr sz="1900" b="1"/>
            </a:lvl6pPr>
            <a:lvl7pPr marL="3330793" indent="0">
              <a:buNone/>
              <a:defRPr sz="1900" b="1"/>
            </a:lvl7pPr>
            <a:lvl8pPr marL="3885926" indent="0">
              <a:buNone/>
              <a:defRPr sz="1900" b="1"/>
            </a:lvl8pPr>
            <a:lvl9pPr marL="4441058"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317558" y="2218171"/>
            <a:ext cx="5497095" cy="402994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6DA43B-A7D8-4E16-BA86-8A19DE96EEE3}" type="datetimeFigureOut">
              <a:rPr lang="en-US" smtClean="0">
                <a:solidFill>
                  <a:prstClr val="black">
                    <a:tint val="75000"/>
                  </a:prstClr>
                </a:solidFill>
              </a:rPr>
              <a:pPr/>
              <a:t>6/26/2013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FE9E87D-CF17-48D1-979D-AACA8518CA1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49241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6DA43B-A7D8-4E16-BA86-8A19DE96EEE3}" type="datetimeFigureOut">
              <a:rPr lang="en-US" smtClean="0">
                <a:solidFill>
                  <a:prstClr val="black">
                    <a:tint val="75000"/>
                  </a:prstClr>
                </a:solidFill>
              </a:rPr>
              <a:pPr/>
              <a:t>6/26/2013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FE9E87D-CF17-48D1-979D-AACA8518CA1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90404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6DA43B-A7D8-4E16-BA86-8A19DE96EEE3}" type="datetimeFigureOut">
              <a:rPr lang="en-US" smtClean="0">
                <a:solidFill>
                  <a:prstClr val="black">
                    <a:tint val="75000"/>
                  </a:prstClr>
                </a:solidFill>
              </a:rPr>
              <a:pPr/>
              <a:t>6/26/2013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FE9E87D-CF17-48D1-979D-AACA8518CA1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652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0" y="6079032"/>
            <a:ext cx="8459787" cy="726353"/>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lumMod val="75000"/>
                        <a:lumOff val="25000"/>
                      </a:schemeClr>
                    </a:gs>
                    <a:gs pos="100000">
                      <a:schemeClr val="tx1">
                        <a:lumMod val="75000"/>
                        <a:lumOff val="25000"/>
                      </a:schemeClr>
                    </a:gs>
                  </a:gsLst>
                  <a:lin ang="5400000" scaled="0"/>
                </a:gradFill>
                <a:cs typeface="Segoe UI" pitchFamily="34" charset="0"/>
              </a:rPr>
              <a:t>© </a:t>
            </a:r>
            <a:r>
              <a:rPr lang="en-US" sz="700" dirty="0" smtClean="0">
                <a:gradFill>
                  <a:gsLst>
                    <a:gs pos="0">
                      <a:schemeClr val="tx1">
                        <a:lumMod val="75000"/>
                        <a:lumOff val="25000"/>
                      </a:schemeClr>
                    </a:gs>
                    <a:gs pos="100000">
                      <a:schemeClr val="tx1">
                        <a:lumMod val="75000"/>
                        <a:lumOff val="25000"/>
                      </a:schemeClr>
                    </a:gs>
                  </a:gsLst>
                  <a:lin ang="5400000" scaled="0"/>
                </a:gradFill>
                <a:cs typeface="Segoe UI" pitchFamily="34" charset="0"/>
              </a:rPr>
              <a:t>2013 </a:t>
            </a:r>
            <a:r>
              <a:rPr lang="en-US" sz="700" dirty="0">
                <a:gradFill>
                  <a:gsLst>
                    <a:gs pos="0">
                      <a:schemeClr val="tx1">
                        <a:lumMod val="75000"/>
                        <a:lumOff val="25000"/>
                      </a:schemeClr>
                    </a:gs>
                    <a:gs pos="100000">
                      <a:schemeClr val="tx1">
                        <a:lumMod val="75000"/>
                        <a:lumOff val="25000"/>
                      </a:schemeClr>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chemeClr val="tx1">
                        <a:lumMod val="75000"/>
                        <a:lumOff val="25000"/>
                      </a:schemeClr>
                    </a:gs>
                    <a:gs pos="100000">
                      <a:schemeClr val="tx1">
                        <a:lumMod val="75000"/>
                        <a:lumOff val="25000"/>
                      </a:schemeClr>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32" y="3103733"/>
            <a:ext cx="3687046" cy="787059"/>
          </a:xfrm>
          <a:prstGeom prst="rect">
            <a:avLst/>
          </a:prstGeom>
        </p:spPr>
      </p:pic>
    </p:spTree>
    <p:extLst>
      <p:ext uri="{BB962C8B-B14F-4D97-AF65-F5344CB8AC3E}">
        <p14:creationId xmlns:p14="http://schemas.microsoft.com/office/powerpoint/2010/main" val="359707467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917">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1826" y="278486"/>
            <a:ext cx="4091515" cy="1185183"/>
          </a:xfrm>
        </p:spPr>
        <p:txBody>
          <a:bodyPr anchor="b"/>
          <a:lstStyle>
            <a:lvl1pPr algn="l">
              <a:defRPr sz="2400" b="1"/>
            </a:lvl1pPr>
          </a:lstStyle>
          <a:p>
            <a:r>
              <a:rPr lang="en-US" smtClean="0"/>
              <a:t>Click to edit Master title style</a:t>
            </a:r>
            <a:endParaRPr lang="en-US"/>
          </a:p>
        </p:txBody>
      </p:sp>
      <p:sp>
        <p:nvSpPr>
          <p:cNvPr id="3" name="Content Placeholder 2"/>
          <p:cNvSpPr>
            <a:spLocks noGrp="1"/>
          </p:cNvSpPr>
          <p:nvPr>
            <p:ph idx="1"/>
          </p:nvPr>
        </p:nvSpPr>
        <p:spPr>
          <a:xfrm>
            <a:off x="4862316" y="278488"/>
            <a:ext cx="6952335" cy="5969633"/>
          </a:xfrm>
        </p:spPr>
        <p:txBody>
          <a:bodyPr/>
          <a:lstStyle>
            <a:lvl1pPr>
              <a:defRPr sz="39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1826" y="1463672"/>
            <a:ext cx="4091515" cy="4784450"/>
          </a:xfrm>
        </p:spPr>
        <p:txBody>
          <a:bodyPr/>
          <a:lstStyle>
            <a:lvl1pPr marL="0" indent="0">
              <a:buNone/>
              <a:defRPr sz="1700"/>
            </a:lvl1pPr>
            <a:lvl2pPr marL="555132" indent="0">
              <a:buNone/>
              <a:defRPr sz="1500"/>
            </a:lvl2pPr>
            <a:lvl3pPr marL="1110264" indent="0">
              <a:buNone/>
              <a:defRPr sz="1200"/>
            </a:lvl3pPr>
            <a:lvl4pPr marL="1665397" indent="0">
              <a:buNone/>
              <a:defRPr sz="1100"/>
            </a:lvl4pPr>
            <a:lvl5pPr marL="2220529" indent="0">
              <a:buNone/>
              <a:defRPr sz="1100"/>
            </a:lvl5pPr>
            <a:lvl6pPr marL="2775661" indent="0">
              <a:buNone/>
              <a:defRPr sz="1100"/>
            </a:lvl6pPr>
            <a:lvl7pPr marL="3330793" indent="0">
              <a:buNone/>
              <a:defRPr sz="1100"/>
            </a:lvl7pPr>
            <a:lvl8pPr marL="3885926" indent="0">
              <a:buNone/>
              <a:defRPr sz="1100"/>
            </a:lvl8pPr>
            <a:lvl9pPr marL="4441058"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6DA43B-A7D8-4E16-BA86-8A19DE96EEE3}" type="datetimeFigureOut">
              <a:rPr lang="en-US" smtClean="0">
                <a:solidFill>
                  <a:prstClr val="black">
                    <a:tint val="75000"/>
                  </a:prstClr>
                </a:solidFill>
              </a:rPr>
              <a:pPr/>
              <a:t>6/26/2013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FE9E87D-CF17-48D1-979D-AACA8518CA1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00418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7636" y="4896168"/>
            <a:ext cx="7461885" cy="578020"/>
          </a:xfrm>
        </p:spPr>
        <p:txBody>
          <a:bodyPr anchor="b"/>
          <a:lstStyle>
            <a:lvl1pPr algn="l">
              <a:defRPr sz="2400" b="1"/>
            </a:lvl1pPr>
          </a:lstStyle>
          <a:p>
            <a:r>
              <a:rPr lang="en-US" smtClean="0"/>
              <a:t>Click to edit Master title style</a:t>
            </a:r>
            <a:endParaRPr lang="en-US"/>
          </a:p>
        </p:txBody>
      </p:sp>
      <p:sp>
        <p:nvSpPr>
          <p:cNvPr id="3" name="Picture Placeholder 2"/>
          <p:cNvSpPr>
            <a:spLocks noGrp="1"/>
          </p:cNvSpPr>
          <p:nvPr>
            <p:ph type="pic" idx="1"/>
          </p:nvPr>
        </p:nvSpPr>
        <p:spPr>
          <a:xfrm>
            <a:off x="2437636" y="624974"/>
            <a:ext cx="7461885" cy="4196715"/>
          </a:xfrm>
        </p:spPr>
        <p:txBody>
          <a:bodyPr/>
          <a:lstStyle>
            <a:lvl1pPr marL="0" indent="0">
              <a:buNone/>
              <a:defRPr sz="3900"/>
            </a:lvl1pPr>
            <a:lvl2pPr marL="555132" indent="0">
              <a:buNone/>
              <a:defRPr sz="3400"/>
            </a:lvl2pPr>
            <a:lvl3pPr marL="1110264" indent="0">
              <a:buNone/>
              <a:defRPr sz="2900"/>
            </a:lvl3pPr>
            <a:lvl4pPr marL="1665397" indent="0">
              <a:buNone/>
              <a:defRPr sz="2400"/>
            </a:lvl4pPr>
            <a:lvl5pPr marL="2220529" indent="0">
              <a:buNone/>
              <a:defRPr sz="2400"/>
            </a:lvl5pPr>
            <a:lvl6pPr marL="2775661" indent="0">
              <a:buNone/>
              <a:defRPr sz="2400"/>
            </a:lvl6pPr>
            <a:lvl7pPr marL="3330793" indent="0">
              <a:buNone/>
              <a:defRPr sz="2400"/>
            </a:lvl7pPr>
            <a:lvl8pPr marL="3885926" indent="0">
              <a:buNone/>
              <a:defRPr sz="2400"/>
            </a:lvl8pPr>
            <a:lvl9pPr marL="4441058" indent="0">
              <a:buNone/>
              <a:defRPr sz="2400"/>
            </a:lvl9pPr>
          </a:lstStyle>
          <a:p>
            <a:endParaRPr lang="en-US" dirty="0"/>
          </a:p>
        </p:txBody>
      </p:sp>
      <p:sp>
        <p:nvSpPr>
          <p:cNvPr id="4" name="Text Placeholder 3"/>
          <p:cNvSpPr>
            <a:spLocks noGrp="1"/>
          </p:cNvSpPr>
          <p:nvPr>
            <p:ph type="body" sz="half" idx="2"/>
          </p:nvPr>
        </p:nvSpPr>
        <p:spPr>
          <a:xfrm>
            <a:off x="2437636" y="5474188"/>
            <a:ext cx="7461885" cy="820885"/>
          </a:xfrm>
        </p:spPr>
        <p:txBody>
          <a:bodyPr/>
          <a:lstStyle>
            <a:lvl1pPr marL="0" indent="0">
              <a:buNone/>
              <a:defRPr sz="1700"/>
            </a:lvl1pPr>
            <a:lvl2pPr marL="555132" indent="0">
              <a:buNone/>
              <a:defRPr sz="1500"/>
            </a:lvl2pPr>
            <a:lvl3pPr marL="1110264" indent="0">
              <a:buNone/>
              <a:defRPr sz="1200"/>
            </a:lvl3pPr>
            <a:lvl4pPr marL="1665397" indent="0">
              <a:buNone/>
              <a:defRPr sz="1100"/>
            </a:lvl4pPr>
            <a:lvl5pPr marL="2220529" indent="0">
              <a:buNone/>
              <a:defRPr sz="1100"/>
            </a:lvl5pPr>
            <a:lvl6pPr marL="2775661" indent="0">
              <a:buNone/>
              <a:defRPr sz="1100"/>
            </a:lvl6pPr>
            <a:lvl7pPr marL="3330793" indent="0">
              <a:buNone/>
              <a:defRPr sz="1100"/>
            </a:lvl7pPr>
            <a:lvl8pPr marL="3885926" indent="0">
              <a:buNone/>
              <a:defRPr sz="1100"/>
            </a:lvl8pPr>
            <a:lvl9pPr marL="4441058"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6DA43B-A7D8-4E16-BA86-8A19DE96EEE3}" type="datetimeFigureOut">
              <a:rPr lang="en-US" smtClean="0">
                <a:solidFill>
                  <a:prstClr val="black">
                    <a:tint val="75000"/>
                  </a:prstClr>
                </a:solidFill>
              </a:rPr>
              <a:pPr/>
              <a:t>6/26/2013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FE9E87D-CF17-48D1-979D-AACA8518CA1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34164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6DA43B-A7D8-4E16-BA86-8A19DE96EEE3}" type="datetimeFigureOut">
              <a:rPr lang="en-US" smtClean="0">
                <a:solidFill>
                  <a:prstClr val="black">
                    <a:tint val="75000"/>
                  </a:prstClr>
                </a:solidFill>
              </a:rPr>
              <a:pPr/>
              <a:t>6/26/2013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FE9E87D-CF17-48D1-979D-AACA8518CA1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36327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6444" y="280108"/>
            <a:ext cx="2798207" cy="596801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1824" y="280108"/>
            <a:ext cx="8187346" cy="59680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6DA43B-A7D8-4E16-BA86-8A19DE96EEE3}" type="datetimeFigureOut">
              <a:rPr lang="en-US" smtClean="0">
                <a:solidFill>
                  <a:prstClr val="black">
                    <a:tint val="75000"/>
                  </a:prstClr>
                </a:solidFill>
              </a:rPr>
              <a:pPr/>
              <a:t>6/26/2013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FE9E87D-CF17-48D1-979D-AACA8518CA1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74687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5008" y="1144706"/>
            <a:ext cx="10726460" cy="2435131"/>
          </a:xfrm>
        </p:spPr>
        <p:txBody>
          <a:bodyPr anchor="b"/>
          <a:lstStyle>
            <a:lvl1pPr algn="l">
              <a:defRPr sz="7300"/>
            </a:lvl1pPr>
          </a:lstStyle>
          <a:p>
            <a:r>
              <a:rPr lang="en-US" dirty="0" smtClean="0"/>
              <a:t>Click to edit Master title style</a:t>
            </a:r>
            <a:endParaRPr lang="en-US" dirty="0"/>
          </a:p>
        </p:txBody>
      </p:sp>
      <p:sp>
        <p:nvSpPr>
          <p:cNvPr id="3" name="Subtitle 2"/>
          <p:cNvSpPr>
            <a:spLocks noGrp="1"/>
          </p:cNvSpPr>
          <p:nvPr>
            <p:ph type="subTitle" idx="1"/>
          </p:nvPr>
        </p:nvSpPr>
        <p:spPr>
          <a:xfrm>
            <a:off x="855008" y="3673745"/>
            <a:ext cx="10726460" cy="1688724"/>
          </a:xfrm>
        </p:spPr>
        <p:txBody>
          <a:bodyPr/>
          <a:lstStyle>
            <a:lvl1pPr marL="0" indent="0" algn="l">
              <a:buNone/>
              <a:defRPr sz="2900">
                <a:solidFill>
                  <a:schemeClr val="accent1">
                    <a:lumMod val="75000"/>
                  </a:schemeClr>
                </a:solidFill>
              </a:defRPr>
            </a:lvl1pPr>
            <a:lvl2pPr marL="555073" indent="0" algn="ctr">
              <a:buNone/>
              <a:defRPr sz="2400"/>
            </a:lvl2pPr>
            <a:lvl3pPr marL="1110145" indent="0" algn="ctr">
              <a:buNone/>
              <a:defRPr sz="2200"/>
            </a:lvl3pPr>
            <a:lvl4pPr marL="1665219" indent="0" algn="ctr">
              <a:buNone/>
              <a:defRPr sz="1900"/>
            </a:lvl4pPr>
            <a:lvl5pPr marL="2220293" indent="0" algn="ctr">
              <a:buNone/>
              <a:defRPr sz="1900"/>
            </a:lvl5pPr>
            <a:lvl6pPr marL="2775366" indent="0" algn="ctr">
              <a:buNone/>
              <a:defRPr sz="1900"/>
            </a:lvl6pPr>
            <a:lvl7pPr marL="3330439" indent="0" algn="ctr">
              <a:buNone/>
              <a:defRPr sz="1900"/>
            </a:lvl7pPr>
            <a:lvl8pPr marL="3885513" indent="0" algn="ctr">
              <a:buNone/>
              <a:defRPr sz="1900"/>
            </a:lvl8pPr>
            <a:lvl9pPr marL="4440586" indent="0" algn="ctr">
              <a:buNone/>
              <a:defRPr sz="1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D35D25-298B-4D44-B246-1C8A85D00BB5}" type="datetimeFigureOut">
              <a:rPr lang="en-US" smtClean="0">
                <a:solidFill>
                  <a:prstClr val="black">
                    <a:tint val="75000"/>
                  </a:prstClr>
                </a:solidFill>
              </a:rPr>
              <a:pPr/>
              <a:t>6/26/2013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5878D69-6BD2-4FAC-9198-52405A449F1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52960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D35D25-298B-4D44-B246-1C8A85D00BB5}" type="datetimeFigureOut">
              <a:rPr lang="en-US" smtClean="0">
                <a:solidFill>
                  <a:prstClr val="black">
                    <a:tint val="75000"/>
                  </a:prstClr>
                </a:solidFill>
              </a:rPr>
              <a:pPr/>
              <a:t>6/26/2013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5878D69-6BD2-4FAC-9198-52405A449F1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31582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531" y="1743777"/>
            <a:ext cx="10726460" cy="2909528"/>
          </a:xfrm>
        </p:spPr>
        <p:txBody>
          <a:bodyPr anchor="b">
            <a:normAutofit/>
          </a:bodyPr>
          <a:lstStyle>
            <a:lvl1pPr>
              <a:defRPr sz="4900" cap="all" baseline="0"/>
            </a:lvl1pPr>
          </a:lstStyle>
          <a:p>
            <a:r>
              <a:rPr lang="en-US" dirty="0" smtClean="0"/>
              <a:t>CLICK TO EDIT MASTER TITLE STYLE</a:t>
            </a:r>
            <a:endParaRPr lang="en-US" dirty="0"/>
          </a:p>
        </p:txBody>
      </p:sp>
      <p:sp>
        <p:nvSpPr>
          <p:cNvPr id="3" name="Text Placeholder 2"/>
          <p:cNvSpPr>
            <a:spLocks noGrp="1"/>
          </p:cNvSpPr>
          <p:nvPr>
            <p:ph type="body" idx="1"/>
          </p:nvPr>
        </p:nvSpPr>
        <p:spPr>
          <a:xfrm>
            <a:off x="848531" y="4680830"/>
            <a:ext cx="10726460" cy="1530052"/>
          </a:xfrm>
        </p:spPr>
        <p:txBody>
          <a:bodyPr/>
          <a:lstStyle>
            <a:lvl1pPr marL="0" indent="0">
              <a:buNone/>
              <a:defRPr sz="2900">
                <a:solidFill>
                  <a:schemeClr val="accent1">
                    <a:lumMod val="75000"/>
                  </a:schemeClr>
                </a:solidFill>
              </a:defRPr>
            </a:lvl1pPr>
            <a:lvl2pPr marL="555073" indent="0">
              <a:buNone/>
              <a:defRPr sz="2400">
                <a:solidFill>
                  <a:schemeClr val="tx1">
                    <a:tint val="75000"/>
                  </a:schemeClr>
                </a:solidFill>
              </a:defRPr>
            </a:lvl2pPr>
            <a:lvl3pPr marL="1110145" indent="0">
              <a:buNone/>
              <a:defRPr sz="2200">
                <a:solidFill>
                  <a:schemeClr val="tx1">
                    <a:tint val="75000"/>
                  </a:schemeClr>
                </a:solidFill>
              </a:defRPr>
            </a:lvl3pPr>
            <a:lvl4pPr marL="1665219" indent="0">
              <a:buNone/>
              <a:defRPr sz="1900">
                <a:solidFill>
                  <a:schemeClr val="tx1">
                    <a:tint val="75000"/>
                  </a:schemeClr>
                </a:solidFill>
              </a:defRPr>
            </a:lvl4pPr>
            <a:lvl5pPr marL="2220293" indent="0">
              <a:buNone/>
              <a:defRPr sz="1900">
                <a:solidFill>
                  <a:schemeClr val="tx1">
                    <a:tint val="75000"/>
                  </a:schemeClr>
                </a:solidFill>
              </a:defRPr>
            </a:lvl5pPr>
            <a:lvl6pPr marL="2775366" indent="0">
              <a:buNone/>
              <a:defRPr sz="1900">
                <a:solidFill>
                  <a:schemeClr val="tx1">
                    <a:tint val="75000"/>
                  </a:schemeClr>
                </a:solidFill>
              </a:defRPr>
            </a:lvl6pPr>
            <a:lvl7pPr marL="3330439" indent="0">
              <a:buNone/>
              <a:defRPr sz="1900">
                <a:solidFill>
                  <a:schemeClr val="tx1">
                    <a:tint val="75000"/>
                  </a:schemeClr>
                </a:solidFill>
              </a:defRPr>
            </a:lvl7pPr>
            <a:lvl8pPr marL="3885513" indent="0">
              <a:buNone/>
              <a:defRPr sz="1900">
                <a:solidFill>
                  <a:schemeClr val="tx1">
                    <a:tint val="75000"/>
                  </a:schemeClr>
                </a:solidFill>
              </a:defRPr>
            </a:lvl8pPr>
            <a:lvl9pPr marL="4440586"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D35D25-298B-4D44-B246-1C8A85D00BB5}" type="datetimeFigureOut">
              <a:rPr lang="en-US" smtClean="0">
                <a:solidFill>
                  <a:prstClr val="black">
                    <a:tint val="75000"/>
                  </a:prstClr>
                </a:solidFill>
              </a:rPr>
              <a:pPr/>
              <a:t>6/26/2013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5878D69-6BD2-4FAC-9198-52405A449F1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399317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55008" y="1861968"/>
            <a:ext cx="5285502" cy="4437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95965" y="1861968"/>
            <a:ext cx="5285502" cy="4437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D35D25-298B-4D44-B246-1C8A85D00BB5}" type="datetimeFigureOut">
              <a:rPr lang="en-US" smtClean="0">
                <a:solidFill>
                  <a:prstClr val="black">
                    <a:tint val="75000"/>
                  </a:prstClr>
                </a:solidFill>
              </a:rPr>
              <a:pPr/>
              <a:t>6/26/2013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5878D69-6BD2-4FAC-9198-52405A449F1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347003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627" y="372396"/>
            <a:ext cx="10726460" cy="135195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56629" y="1714631"/>
            <a:ext cx="5261211" cy="840314"/>
          </a:xfrm>
        </p:spPr>
        <p:txBody>
          <a:bodyPr anchor="b"/>
          <a:lstStyle>
            <a:lvl1pPr marL="0" indent="0">
              <a:buNone/>
              <a:defRPr sz="2900" b="1"/>
            </a:lvl1pPr>
            <a:lvl2pPr marL="555073" indent="0">
              <a:buNone/>
              <a:defRPr sz="2400" b="1"/>
            </a:lvl2pPr>
            <a:lvl3pPr marL="1110145" indent="0">
              <a:buNone/>
              <a:defRPr sz="2200" b="1"/>
            </a:lvl3pPr>
            <a:lvl4pPr marL="1665219" indent="0">
              <a:buNone/>
              <a:defRPr sz="1900" b="1"/>
            </a:lvl4pPr>
            <a:lvl5pPr marL="2220293" indent="0">
              <a:buNone/>
              <a:defRPr sz="1900" b="1"/>
            </a:lvl5pPr>
            <a:lvl6pPr marL="2775366" indent="0">
              <a:buNone/>
              <a:defRPr sz="1900" b="1"/>
            </a:lvl6pPr>
            <a:lvl7pPr marL="3330439" indent="0">
              <a:buNone/>
              <a:defRPr sz="1900" b="1"/>
            </a:lvl7pPr>
            <a:lvl8pPr marL="3885513" indent="0">
              <a:buNone/>
              <a:defRPr sz="1900" b="1"/>
            </a:lvl8pPr>
            <a:lvl9pPr marL="4440586"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856629" y="2554944"/>
            <a:ext cx="5261211" cy="37579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295966" y="1714631"/>
            <a:ext cx="5287122" cy="840314"/>
          </a:xfrm>
        </p:spPr>
        <p:txBody>
          <a:bodyPr anchor="b"/>
          <a:lstStyle>
            <a:lvl1pPr marL="0" indent="0">
              <a:buNone/>
              <a:defRPr sz="2900" b="1"/>
            </a:lvl1pPr>
            <a:lvl2pPr marL="555073" indent="0">
              <a:buNone/>
              <a:defRPr sz="2400" b="1"/>
            </a:lvl2pPr>
            <a:lvl3pPr marL="1110145" indent="0">
              <a:buNone/>
              <a:defRPr sz="2200" b="1"/>
            </a:lvl3pPr>
            <a:lvl4pPr marL="1665219" indent="0">
              <a:buNone/>
              <a:defRPr sz="1900" b="1"/>
            </a:lvl4pPr>
            <a:lvl5pPr marL="2220293" indent="0">
              <a:buNone/>
              <a:defRPr sz="1900" b="1"/>
            </a:lvl5pPr>
            <a:lvl6pPr marL="2775366" indent="0">
              <a:buNone/>
              <a:defRPr sz="1900" b="1"/>
            </a:lvl6pPr>
            <a:lvl7pPr marL="3330439" indent="0">
              <a:buNone/>
              <a:defRPr sz="1900" b="1"/>
            </a:lvl7pPr>
            <a:lvl8pPr marL="3885513" indent="0">
              <a:buNone/>
              <a:defRPr sz="1900" b="1"/>
            </a:lvl8pPr>
            <a:lvl9pPr marL="4440586"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295966" y="2554944"/>
            <a:ext cx="5287122" cy="37579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D35D25-298B-4D44-B246-1C8A85D00BB5}" type="datetimeFigureOut">
              <a:rPr lang="en-US" smtClean="0">
                <a:solidFill>
                  <a:prstClr val="black">
                    <a:tint val="75000"/>
                  </a:prstClr>
                </a:solidFill>
              </a:rPr>
              <a:pPr/>
              <a:t>6/26/2013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5878D69-6BD2-4FAC-9198-52405A449F1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51158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D35D25-298B-4D44-B246-1C8A85D00BB5}" type="datetimeFigureOut">
              <a:rPr lang="en-US" smtClean="0">
                <a:solidFill>
                  <a:prstClr val="black">
                    <a:tint val="75000"/>
                  </a:prstClr>
                </a:solidFill>
              </a:rPr>
              <a:pPr/>
              <a:t>6/26/2013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5878D69-6BD2-4FAC-9198-52405A449F1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8759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sp>
        <p:nvSpPr>
          <p:cNvPr id="7" name="Freeform 6"/>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55685025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917">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D35D25-298B-4D44-B246-1C8A85D00BB5}" type="datetimeFigureOut">
              <a:rPr lang="en-US" smtClean="0">
                <a:solidFill>
                  <a:prstClr val="black">
                    <a:tint val="75000"/>
                  </a:prstClr>
                </a:solidFill>
              </a:rPr>
              <a:pPr/>
              <a:t>6/26/2013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5878D69-6BD2-4FAC-9198-52405A449F1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392786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7" y="466302"/>
            <a:ext cx="4011087" cy="1632056"/>
          </a:xfrm>
        </p:spPr>
        <p:txBody>
          <a:bodyPr anchor="b"/>
          <a:lstStyle>
            <a:lvl1pPr>
              <a:defRPr sz="3900"/>
            </a:lvl1pPr>
          </a:lstStyle>
          <a:p>
            <a:r>
              <a:rPr lang="en-US" smtClean="0"/>
              <a:t>Click to edit Master title style</a:t>
            </a:r>
            <a:endParaRPr lang="en-US"/>
          </a:p>
        </p:txBody>
      </p:sp>
      <p:sp>
        <p:nvSpPr>
          <p:cNvPr id="3" name="Content Placeholder 2"/>
          <p:cNvSpPr>
            <a:spLocks noGrp="1"/>
          </p:cNvSpPr>
          <p:nvPr>
            <p:ph idx="1"/>
          </p:nvPr>
        </p:nvSpPr>
        <p:spPr>
          <a:xfrm>
            <a:off x="5287122" y="1007085"/>
            <a:ext cx="6295965" cy="4970646"/>
          </a:xfrm>
        </p:spPr>
        <p:txBody>
          <a:bodyPr/>
          <a:lstStyle>
            <a:lvl1pPr>
              <a:defRPr sz="39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56627" y="2098357"/>
            <a:ext cx="4011087" cy="3887467"/>
          </a:xfrm>
        </p:spPr>
        <p:txBody>
          <a:bodyPr/>
          <a:lstStyle>
            <a:lvl1pPr marL="0" indent="0">
              <a:buNone/>
              <a:defRPr sz="1900"/>
            </a:lvl1pPr>
            <a:lvl2pPr marL="555073" indent="0">
              <a:buNone/>
              <a:defRPr sz="1700"/>
            </a:lvl2pPr>
            <a:lvl3pPr marL="1110145" indent="0">
              <a:buNone/>
              <a:defRPr sz="1500"/>
            </a:lvl3pPr>
            <a:lvl4pPr marL="1665219" indent="0">
              <a:buNone/>
              <a:defRPr sz="1200"/>
            </a:lvl4pPr>
            <a:lvl5pPr marL="2220293" indent="0">
              <a:buNone/>
              <a:defRPr sz="1200"/>
            </a:lvl5pPr>
            <a:lvl6pPr marL="2775366" indent="0">
              <a:buNone/>
              <a:defRPr sz="1200"/>
            </a:lvl6pPr>
            <a:lvl7pPr marL="3330439" indent="0">
              <a:buNone/>
              <a:defRPr sz="1200"/>
            </a:lvl7pPr>
            <a:lvl8pPr marL="3885513" indent="0">
              <a:buNone/>
              <a:defRPr sz="1200"/>
            </a:lvl8pPr>
            <a:lvl9pPr marL="4440586"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D35D25-298B-4D44-B246-1C8A85D00BB5}" type="datetimeFigureOut">
              <a:rPr lang="en-US" smtClean="0">
                <a:solidFill>
                  <a:prstClr val="black">
                    <a:tint val="75000"/>
                  </a:prstClr>
                </a:solidFill>
              </a:rPr>
              <a:pPr/>
              <a:t>6/26/2013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5878D69-6BD2-4FAC-9198-52405A449F1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406961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7" y="466302"/>
            <a:ext cx="4011087" cy="1632056"/>
          </a:xfrm>
        </p:spPr>
        <p:txBody>
          <a:bodyPr anchor="b"/>
          <a:lstStyle>
            <a:lvl1pPr>
              <a:defRPr sz="3900"/>
            </a:lvl1pPr>
          </a:lstStyle>
          <a:p>
            <a:r>
              <a:rPr lang="en-US" smtClean="0"/>
              <a:t>Click to edit Master title style</a:t>
            </a:r>
            <a:endParaRPr lang="en-US"/>
          </a:p>
        </p:txBody>
      </p:sp>
      <p:sp>
        <p:nvSpPr>
          <p:cNvPr id="3" name="Picture Placeholder 2"/>
          <p:cNvSpPr>
            <a:spLocks noGrp="1"/>
          </p:cNvSpPr>
          <p:nvPr>
            <p:ph type="pic" idx="1"/>
          </p:nvPr>
        </p:nvSpPr>
        <p:spPr>
          <a:xfrm>
            <a:off x="5287122" y="1007085"/>
            <a:ext cx="6295965" cy="4970646"/>
          </a:xfrm>
        </p:spPr>
        <p:txBody>
          <a:bodyPr/>
          <a:lstStyle>
            <a:lvl1pPr marL="0" indent="0">
              <a:buNone/>
              <a:defRPr sz="3900"/>
            </a:lvl1pPr>
            <a:lvl2pPr marL="555073" indent="0">
              <a:buNone/>
              <a:defRPr sz="3400"/>
            </a:lvl2pPr>
            <a:lvl3pPr marL="1110145" indent="0">
              <a:buNone/>
              <a:defRPr sz="2900"/>
            </a:lvl3pPr>
            <a:lvl4pPr marL="1665219" indent="0">
              <a:buNone/>
              <a:defRPr sz="2400"/>
            </a:lvl4pPr>
            <a:lvl5pPr marL="2220293" indent="0">
              <a:buNone/>
              <a:defRPr sz="2400"/>
            </a:lvl5pPr>
            <a:lvl6pPr marL="2775366" indent="0">
              <a:buNone/>
              <a:defRPr sz="2400"/>
            </a:lvl6pPr>
            <a:lvl7pPr marL="3330439" indent="0">
              <a:buNone/>
              <a:defRPr sz="2400"/>
            </a:lvl7pPr>
            <a:lvl8pPr marL="3885513" indent="0">
              <a:buNone/>
              <a:defRPr sz="2400"/>
            </a:lvl8pPr>
            <a:lvl9pPr marL="4440586" indent="0">
              <a:buNone/>
              <a:defRPr sz="2400"/>
            </a:lvl9pPr>
          </a:lstStyle>
          <a:p>
            <a:endParaRPr lang="en-US" dirty="0"/>
          </a:p>
        </p:txBody>
      </p:sp>
      <p:sp>
        <p:nvSpPr>
          <p:cNvPr id="4" name="Text Placeholder 3"/>
          <p:cNvSpPr>
            <a:spLocks noGrp="1"/>
          </p:cNvSpPr>
          <p:nvPr>
            <p:ph type="body" sz="half" idx="2"/>
          </p:nvPr>
        </p:nvSpPr>
        <p:spPr>
          <a:xfrm>
            <a:off x="856627" y="2098357"/>
            <a:ext cx="4011087" cy="3887467"/>
          </a:xfrm>
        </p:spPr>
        <p:txBody>
          <a:bodyPr/>
          <a:lstStyle>
            <a:lvl1pPr marL="0" indent="0">
              <a:buNone/>
              <a:defRPr sz="1900"/>
            </a:lvl1pPr>
            <a:lvl2pPr marL="555073" indent="0">
              <a:buNone/>
              <a:defRPr sz="1700"/>
            </a:lvl2pPr>
            <a:lvl3pPr marL="1110145" indent="0">
              <a:buNone/>
              <a:defRPr sz="1500"/>
            </a:lvl3pPr>
            <a:lvl4pPr marL="1665219" indent="0">
              <a:buNone/>
              <a:defRPr sz="1200"/>
            </a:lvl4pPr>
            <a:lvl5pPr marL="2220293" indent="0">
              <a:buNone/>
              <a:defRPr sz="1200"/>
            </a:lvl5pPr>
            <a:lvl6pPr marL="2775366" indent="0">
              <a:buNone/>
              <a:defRPr sz="1200"/>
            </a:lvl6pPr>
            <a:lvl7pPr marL="3330439" indent="0">
              <a:buNone/>
              <a:defRPr sz="1200"/>
            </a:lvl7pPr>
            <a:lvl8pPr marL="3885513" indent="0">
              <a:buNone/>
              <a:defRPr sz="1200"/>
            </a:lvl8pPr>
            <a:lvl9pPr marL="4440586"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D35D25-298B-4D44-B246-1C8A85D00BB5}" type="datetimeFigureOut">
              <a:rPr lang="en-US" smtClean="0">
                <a:solidFill>
                  <a:prstClr val="black">
                    <a:tint val="75000"/>
                  </a:prstClr>
                </a:solidFill>
              </a:rPr>
              <a:pPr/>
              <a:t>6/26/2013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5878D69-6BD2-4FAC-9198-52405A449F1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164629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D35D25-298B-4D44-B246-1C8A85D00BB5}" type="datetimeFigureOut">
              <a:rPr lang="en-US" smtClean="0">
                <a:solidFill>
                  <a:prstClr val="black">
                    <a:tint val="75000"/>
                  </a:prstClr>
                </a:solidFill>
              </a:rPr>
              <a:pPr/>
              <a:t>6/26/2013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5878D69-6BD2-4FAC-9198-52405A449F1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20158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9854" y="372395"/>
            <a:ext cx="2681615" cy="59275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55010" y="372395"/>
            <a:ext cx="7889389" cy="59275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D35D25-298B-4D44-B246-1C8A85D00BB5}" type="datetimeFigureOut">
              <a:rPr lang="en-US" smtClean="0">
                <a:solidFill>
                  <a:prstClr val="black">
                    <a:tint val="75000"/>
                  </a:prstClr>
                </a:solidFill>
              </a:rPr>
              <a:pPr/>
              <a:t>6/26/2013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5878D69-6BD2-4FAC-9198-52405A449F1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53413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lide_Color  2">
    <p:bg>
      <p:bgRef idx="1001">
        <a:schemeClr val="bg1"/>
      </p:bgRef>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182880" tIns="146304" rIns="182880" bIns="146304"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182880" tIns="146304" rIns="182880" bIns="146304"/>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23892595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182880" tIns="146304" rIns="182880" bIns="146304"/>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182880" tIns="146304" rIns="182880" bIns="1463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738478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orient="horz" pos="1051">
          <p15:clr>
            <a:srgbClr val="FBAE40"/>
          </p15:clr>
        </p15:guide>
        <p15:guide id="4294967295" pos="3917">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mp; Content 2">
    <p:bg>
      <p:bgRef idx="1001">
        <a:schemeClr val="bg1"/>
      </p:bgRef>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182880" tIns="146304" rIns="182880" bIns="146304">
            <a:noAutofit/>
          </a:bodyPr>
          <a:lstStyle>
            <a:lvl1pPr>
              <a:defRPr sz="3600">
                <a:gradFill>
                  <a:gsLst>
                    <a:gs pos="100000">
                      <a:schemeClr val="tx1">
                        <a:lumMod val="75000"/>
                        <a:lumOff val="25000"/>
                      </a:schemeClr>
                    </a:gs>
                    <a:gs pos="0">
                      <a:schemeClr val="tx1">
                        <a:lumMod val="75000"/>
                        <a:lumOff val="25000"/>
                      </a:schemeClr>
                    </a:gs>
                  </a:gsLst>
                  <a:lin ang="5400000" scaled="0"/>
                </a:gradFill>
              </a:defRPr>
            </a:lvl1pPr>
            <a:lvl2pPr>
              <a:defRPr sz="2800">
                <a:gradFill>
                  <a:gsLst>
                    <a:gs pos="100000">
                      <a:schemeClr val="tx1">
                        <a:lumMod val="75000"/>
                        <a:lumOff val="25000"/>
                      </a:schemeClr>
                    </a:gs>
                    <a:gs pos="0">
                      <a:schemeClr val="tx1">
                        <a:lumMod val="75000"/>
                        <a:lumOff val="25000"/>
                      </a:schemeClr>
                    </a:gs>
                  </a:gsLst>
                  <a:lin ang="5400000" scaled="0"/>
                </a:gradFill>
              </a:defRPr>
            </a:lvl2pPr>
            <a:lvl3pPr>
              <a:defRPr sz="2400">
                <a:gradFill>
                  <a:gsLst>
                    <a:gs pos="100000">
                      <a:schemeClr val="tx1">
                        <a:lumMod val="75000"/>
                        <a:lumOff val="25000"/>
                      </a:schemeClr>
                    </a:gs>
                    <a:gs pos="0">
                      <a:schemeClr val="tx1">
                        <a:lumMod val="75000"/>
                        <a:lumOff val="25000"/>
                      </a:schemeClr>
                    </a:gs>
                  </a:gsLst>
                  <a:lin ang="5400000" scaled="0"/>
                </a:gradFill>
              </a:defRPr>
            </a:lvl3pPr>
            <a:lvl4pPr>
              <a:defRPr sz="2000">
                <a:gradFill>
                  <a:gsLst>
                    <a:gs pos="100000">
                      <a:schemeClr val="tx1">
                        <a:lumMod val="75000"/>
                        <a:lumOff val="25000"/>
                      </a:schemeClr>
                    </a:gs>
                    <a:gs pos="0">
                      <a:schemeClr val="tx1">
                        <a:lumMod val="75000"/>
                        <a:lumOff val="25000"/>
                      </a:schemeClr>
                    </a:gs>
                  </a:gsLst>
                  <a:lin ang="5400000" scaled="0"/>
                </a:gradFill>
              </a:defRPr>
            </a:lvl4pPr>
            <a:lvl5pPr>
              <a:defRPr sz="1800">
                <a:gradFill>
                  <a:gsLst>
                    <a:gs pos="100000">
                      <a:schemeClr val="tx1">
                        <a:lumMod val="75000"/>
                        <a:lumOff val="25000"/>
                      </a:schemeClr>
                    </a:gs>
                    <a:gs pos="0">
                      <a:schemeClr val="tx1">
                        <a:lumMod val="75000"/>
                        <a:lumOff val="25000"/>
                      </a:schemeClr>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182880" tIns="146304" rIns="182880" bIns="146304">
            <a:noAutofit/>
          </a:bodyPr>
          <a:lstStyle>
            <a:lvl1pPr algn="l" defTabSz="914166" rtl="0" eaLnBrk="1" latinLnBrk="0" hangingPunct="1">
              <a:spcBef>
                <a:spcPct val="0"/>
              </a:spcBef>
              <a:buNone/>
              <a:defRPr lang="en-US" sz="2400" kern="1200" dirty="0" smtClean="0">
                <a:gradFill>
                  <a:gsLst>
                    <a:gs pos="100000">
                      <a:schemeClr val="tx1">
                        <a:lumMod val="75000"/>
                        <a:lumOff val="25000"/>
                      </a:schemeClr>
                    </a:gs>
                    <a:gs pos="0">
                      <a:schemeClr val="tx1">
                        <a:lumMod val="75000"/>
                        <a:lumOff val="25000"/>
                      </a:schemeClr>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2" name="Title 1"/>
          <p:cNvSpPr>
            <a:spLocks noGrp="1"/>
          </p:cNvSpPr>
          <p:nvPr>
            <p:ph type="title"/>
          </p:nvPr>
        </p:nvSpPr>
        <p:spPr/>
        <p:txBody>
          <a:bodyPr/>
          <a:lstStyle>
            <a:lvl1pPr>
              <a:defRPr>
                <a:gradFill>
                  <a:gsLst>
                    <a:gs pos="100000">
                      <a:schemeClr val="tx1">
                        <a:lumMod val="75000"/>
                        <a:lumOff val="25000"/>
                      </a:schemeClr>
                    </a:gs>
                    <a:gs pos="0">
                      <a:schemeClr val="tx1">
                        <a:lumMod val="75000"/>
                        <a:lumOff val="25000"/>
                      </a:schemeClr>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0184841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p15:guide id="4294967295" orient="horz" pos="1051">
          <p15:clr>
            <a:srgbClr val="FBAE40"/>
          </p15:clr>
        </p15:guide>
        <p15:guide id="4294967295" pos="173">
          <p15:clr>
            <a:srgbClr val="FBAE40"/>
          </p15:clr>
        </p15:guide>
        <p15:guide id="4294967295" pos="1901">
          <p15:clr>
            <a:srgbClr val="FBAE40"/>
          </p15:clr>
        </p15:guide>
        <p15:guide id="4294967295" pos="2189">
          <p15:clr>
            <a:srgbClr val="FBAE40"/>
          </p15:clr>
        </p15:guide>
        <p15:guide id="4294967295" orient="horz" pos="4219">
          <p15:clr>
            <a:srgbClr val="FBAE40"/>
          </p15:clr>
        </p15:guide>
        <p15:guide id="4294967295" orient="horz" pos="763">
          <p15:clr>
            <a:srgbClr val="FBAE40"/>
          </p15:clr>
        </p15:guide>
        <p15:guide id="4294967295" orient="horz" pos="187">
          <p15:clr>
            <a:srgbClr val="FBAE40"/>
          </p15:clr>
        </p15:guide>
        <p15:guide id="4294967295" pos="7661">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4800"/>
            </a:lvl1pPr>
          </a:lstStyle>
          <a:p>
            <a:r>
              <a:rPr lang="en-US" dirty="0" smtClean="0"/>
              <a:t>Click to edit master title style</a:t>
            </a:r>
            <a:endParaRPr lang="en-US" dirty="0"/>
          </a:p>
        </p:txBody>
      </p:sp>
    </p:spTree>
    <p:extLst>
      <p:ext uri="{BB962C8B-B14F-4D97-AF65-F5344CB8AC3E}">
        <p14:creationId xmlns:p14="http://schemas.microsoft.com/office/powerpoint/2010/main" val="1590339599"/>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182880" tIns="146304" rIns="182880" bIns="146304" rtlCol="0">
            <a:noAutofit/>
          </a:bodyPr>
          <a:lstStyle>
            <a:lvl1pPr>
              <a:defRPr lang="en-US" sz="2400" dirty="0" smtClean="0">
                <a:latin typeface="+mn-lt"/>
                <a:ea typeface="+mj-ea"/>
                <a:cs typeface="+mj-cs"/>
              </a:defRPr>
            </a:lvl1pPr>
          </a:lstStyle>
          <a:p>
            <a:pPr lvl="0">
              <a:spcBef>
                <a:spcPct val="0"/>
              </a:spcBef>
            </a:pPr>
            <a:r>
              <a:rPr lang="en-US"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16282583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8" y="3040063"/>
            <a:ext cx="11887200" cy="914400"/>
          </a:xfrm>
        </p:spPr>
        <p:txBody>
          <a:bodyPr lIns="182880" tIns="146304" rIns="182880" bIns="146304" anchor="ctr">
            <a:noAutofit/>
          </a:bodyPr>
          <a:lstStyle>
            <a:lvl1pPr>
              <a:lnSpc>
                <a:spcPct val="90000"/>
              </a:lnSpc>
              <a:defRPr sz="6600" spc="0" baseline="0">
                <a:gradFill>
                  <a:gsLst>
                    <a:gs pos="0">
                      <a:srgbClr val="404040"/>
                    </a:gs>
                    <a:gs pos="100000">
                      <a:schemeClr val="tx1">
                        <a:lumMod val="75000"/>
                        <a:lumOff val="25000"/>
                      </a:schemeClr>
                    </a:gs>
                  </a:gsLst>
                  <a:lin ang="5400000" scaled="0"/>
                </a:gradFill>
                <a:latin typeface="Segoe UI Light" pitchFamily="34" charset="0"/>
                <a:cs typeface="Segoe UI Light"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4640" y="5783263"/>
            <a:ext cx="7315199" cy="914400"/>
          </a:xfrm>
        </p:spPr>
        <p:txBody>
          <a:bodyPr lIns="182880" tIns="146304" rIns="182880" bIns="146304" anchor="b">
            <a:noAutofit/>
          </a:bodyPr>
          <a:lstStyle>
            <a:lvl1pPr marL="0" indent="0" algn="l">
              <a:lnSpc>
                <a:spcPct val="90000"/>
              </a:lnSpc>
              <a:spcBef>
                <a:spcPts val="0"/>
              </a:spcBef>
              <a:buNone/>
              <a:defRPr sz="2800" b="0" spc="-52" baseline="0">
                <a:gradFill>
                  <a:gsLst>
                    <a:gs pos="0">
                      <a:schemeClr val="tx1">
                        <a:lumMod val="75000"/>
                        <a:lumOff val="25000"/>
                      </a:schemeClr>
                    </a:gs>
                    <a:gs pos="100000">
                      <a:schemeClr val="tx1">
                        <a:lumMod val="75000"/>
                        <a:lumOff val="25000"/>
                      </a:schemeClr>
                    </a:gs>
                  </a:gsLst>
                  <a:lin ang="5400000" scaled="0"/>
                </a:gradFill>
                <a:latin typeface="+mn-lt"/>
                <a:cs typeface="Segoe UI" pitchFamily="34" charset="0"/>
              </a:defRPr>
            </a:lvl1pPr>
            <a:lvl2pPr marL="466207" indent="0" algn="ctr">
              <a:buNone/>
              <a:defRPr>
                <a:solidFill>
                  <a:schemeClr val="tx1">
                    <a:tint val="75000"/>
                  </a:schemeClr>
                </a:solidFill>
              </a:defRPr>
            </a:lvl2pPr>
            <a:lvl3pPr marL="932411" indent="0" algn="ctr">
              <a:buNone/>
              <a:defRPr>
                <a:solidFill>
                  <a:schemeClr val="tx1">
                    <a:tint val="75000"/>
                  </a:schemeClr>
                </a:solidFill>
              </a:defRPr>
            </a:lvl3pPr>
            <a:lvl4pPr marL="1398619" indent="0" algn="ctr">
              <a:buNone/>
              <a:defRPr>
                <a:solidFill>
                  <a:schemeClr val="tx1">
                    <a:tint val="75000"/>
                  </a:schemeClr>
                </a:solidFill>
              </a:defRPr>
            </a:lvl4pPr>
            <a:lvl5pPr marL="1864824" indent="0" algn="ctr">
              <a:buNone/>
              <a:defRPr>
                <a:solidFill>
                  <a:schemeClr val="tx1">
                    <a:tint val="75000"/>
                  </a:schemeClr>
                </a:solidFill>
              </a:defRPr>
            </a:lvl5pPr>
            <a:lvl6pPr marL="2331032" indent="0" algn="ctr">
              <a:buNone/>
              <a:defRPr>
                <a:solidFill>
                  <a:schemeClr val="tx1">
                    <a:tint val="75000"/>
                  </a:schemeClr>
                </a:solidFill>
              </a:defRPr>
            </a:lvl6pPr>
            <a:lvl7pPr marL="2797234" indent="0" algn="ctr">
              <a:buNone/>
              <a:defRPr>
                <a:solidFill>
                  <a:schemeClr val="tx1">
                    <a:tint val="75000"/>
                  </a:schemeClr>
                </a:solidFill>
              </a:defRPr>
            </a:lvl7pPr>
            <a:lvl8pPr marL="3263441" indent="0" algn="ctr">
              <a:buNone/>
              <a:defRPr>
                <a:solidFill>
                  <a:schemeClr val="tx1">
                    <a:tint val="75000"/>
                  </a:schemeClr>
                </a:solidFill>
              </a:defRPr>
            </a:lvl8pPr>
            <a:lvl9pPr marL="3729649" indent="0" algn="ctr">
              <a:buNone/>
              <a:defRPr>
                <a:solidFill>
                  <a:schemeClr val="tx1">
                    <a:tint val="75000"/>
                  </a:schemeClr>
                </a:solidFill>
              </a:defRPr>
            </a:lvl9pPr>
          </a:lstStyle>
          <a:p>
            <a:r>
              <a:rPr lang="en-US" smtClean="0"/>
              <a:t>Click to edit Master subtitle style</a:t>
            </a:r>
            <a:endParaRPr lang="en-US" dirty="0"/>
          </a:p>
        </p:txBody>
      </p:sp>
      <p:sp>
        <p:nvSpPr>
          <p:cNvPr id="7" name="Freeform 6"/>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1671304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86965491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orient="horz" pos="2203">
          <p15:clr>
            <a:srgbClr val="FBAE40"/>
          </p15:clr>
        </p15:guide>
        <p15:guide id="4294967295" pos="3053">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88323441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orient="horz" pos="2203">
          <p15:clr>
            <a:srgbClr val="FBAE40"/>
          </p15:clr>
        </p15:guide>
        <p15:guide id="4294967295" pos="3053">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lstStyle/>
          <a:p>
            <a:r>
              <a:rPr lang="en-US" smtClean="0"/>
              <a:t>Click icon to add picture</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3075631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orient="horz" pos="2203">
          <p15:clr>
            <a:srgbClr val="FBAE40"/>
          </p15:clr>
        </p15:guide>
        <p15:guide id="4294967295" pos="3053">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3" name="Content Placeholder 4"/>
          <p:cNvSpPr>
            <a:spLocks noGrp="1"/>
          </p:cNvSpPr>
          <p:nvPr>
            <p:ph sz="quarter" idx="14"/>
          </p:nvPr>
        </p:nvSpPr>
        <p:spPr>
          <a:xfrm>
            <a:off x="274638" y="1668462"/>
            <a:ext cx="11887200" cy="5029201"/>
          </a:xfrm>
        </p:spPr>
        <p:txBody>
          <a:bodyPr>
            <a:normAutofit/>
          </a:bodyPr>
          <a:lstStyle>
            <a:lvl1pPr>
              <a:spcAft>
                <a:spcPts val="816"/>
              </a:spcAft>
              <a:defRPr sz="2400">
                <a:latin typeface="Consolas" pitchFamily="49" charset="0"/>
                <a:cs typeface="Consolas" pitchFamily="49" charset="0"/>
              </a:defRPr>
            </a:lvl1pPr>
            <a:lvl2pPr>
              <a:spcAft>
                <a:spcPts val="816"/>
              </a:spcAft>
              <a:defRPr sz="2400">
                <a:latin typeface="Consolas" pitchFamily="49" charset="0"/>
                <a:cs typeface="Consolas" pitchFamily="49" charset="0"/>
              </a:defRPr>
            </a:lvl2pPr>
            <a:lvl3pPr>
              <a:spcAft>
                <a:spcPts val="816"/>
              </a:spcAft>
              <a:defRPr sz="2400">
                <a:latin typeface="Consolas" pitchFamily="49" charset="0"/>
                <a:cs typeface="Consolas" pitchFamily="49" charset="0"/>
              </a:defRPr>
            </a:lvl3pPr>
          </a:lstStyle>
          <a:p>
            <a:pPr lvl="0"/>
            <a:r>
              <a:rPr lang="en-US" smtClean="0"/>
              <a:t>Click to edit Master text styles</a:t>
            </a:r>
          </a:p>
          <a:p>
            <a:pPr lvl="1"/>
            <a:r>
              <a:rPr lang="en-US" smtClean="0"/>
              <a:t>Second level</a:t>
            </a:r>
          </a:p>
          <a:p>
            <a:pPr lvl="2"/>
            <a:r>
              <a:rPr lang="en-US" smtClean="0"/>
              <a:t>Third level</a:t>
            </a: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89122028"/>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408359"/>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0" y="6079032"/>
            <a:ext cx="8459787" cy="726353"/>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000000">
                        <a:lumMod val="75000"/>
                        <a:lumOff val="25000"/>
                      </a:srgbClr>
                    </a:gs>
                    <a:gs pos="100000">
                      <a:srgbClr val="000000">
                        <a:lumMod val="75000"/>
                        <a:lumOff val="25000"/>
                      </a:srgbClr>
                    </a:gs>
                  </a:gsLst>
                  <a:lin ang="5400000" scaled="0"/>
                </a:gradFill>
                <a:cs typeface="Segoe UI" pitchFamily="34" charset="0"/>
              </a:rPr>
              <a:t>© </a:t>
            </a:r>
            <a:r>
              <a:rPr lang="en-US" sz="700" dirty="0" smtClean="0">
                <a:gradFill>
                  <a:gsLst>
                    <a:gs pos="0">
                      <a:srgbClr val="000000">
                        <a:lumMod val="75000"/>
                        <a:lumOff val="25000"/>
                      </a:srgbClr>
                    </a:gs>
                    <a:gs pos="100000">
                      <a:srgbClr val="000000">
                        <a:lumMod val="75000"/>
                        <a:lumOff val="25000"/>
                      </a:srgbClr>
                    </a:gs>
                  </a:gsLst>
                  <a:lin ang="5400000" scaled="0"/>
                </a:gradFill>
                <a:cs typeface="Segoe UI" pitchFamily="34" charset="0"/>
              </a:rPr>
              <a:t>2013 </a:t>
            </a:r>
            <a:r>
              <a:rPr lang="en-US" sz="700" dirty="0">
                <a:gradFill>
                  <a:gsLst>
                    <a:gs pos="0">
                      <a:srgbClr val="000000">
                        <a:lumMod val="75000"/>
                        <a:lumOff val="25000"/>
                      </a:srgbClr>
                    </a:gs>
                    <a:gs pos="100000">
                      <a:srgbClr val="000000">
                        <a:lumMod val="75000"/>
                        <a:lumOff val="25000"/>
                      </a:srgbClr>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000000">
                        <a:lumMod val="75000"/>
                        <a:lumOff val="25000"/>
                      </a:srgbClr>
                    </a:gs>
                    <a:gs pos="100000">
                      <a:srgbClr val="000000">
                        <a:lumMod val="75000"/>
                        <a:lumOff val="25000"/>
                      </a:srgbClr>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32" y="3103733"/>
            <a:ext cx="3687046" cy="787059"/>
          </a:xfrm>
          <a:prstGeom prst="rect">
            <a:avLst/>
          </a:prstGeom>
        </p:spPr>
      </p:pic>
    </p:spTree>
    <p:extLst>
      <p:ext uri="{BB962C8B-B14F-4D97-AF65-F5344CB8AC3E}">
        <p14:creationId xmlns:p14="http://schemas.microsoft.com/office/powerpoint/2010/main" val="211739652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orient="horz" pos="2203">
          <p15:clr>
            <a:srgbClr val="FBAE40"/>
          </p15:clr>
        </p15:guide>
        <p15:guide id="4294967295" pos="3917">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sp>
        <p:nvSpPr>
          <p:cNvPr id="7" name="Freeform 6"/>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184551764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orient="horz" pos="2203">
          <p15:clr>
            <a:srgbClr val="FBAE40"/>
          </p15:clr>
        </p15:guide>
        <p15:guide id="4294967295" pos="3917">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8" y="3040063"/>
            <a:ext cx="11887200" cy="914400"/>
          </a:xfrm>
        </p:spPr>
        <p:txBody>
          <a:bodyPr lIns="182880" tIns="146304" rIns="182880" bIns="146304" anchor="ctr">
            <a:noAutofit/>
          </a:bodyPr>
          <a:lstStyle>
            <a:lvl1pPr>
              <a:lnSpc>
                <a:spcPct val="90000"/>
              </a:lnSpc>
              <a:defRPr sz="6600" spc="0" baseline="0">
                <a:gradFill>
                  <a:gsLst>
                    <a:gs pos="0">
                      <a:srgbClr val="404040"/>
                    </a:gs>
                    <a:gs pos="100000">
                      <a:schemeClr val="tx1">
                        <a:lumMod val="75000"/>
                        <a:lumOff val="25000"/>
                      </a:schemeClr>
                    </a:gs>
                  </a:gsLst>
                  <a:lin ang="5400000" scaled="0"/>
                </a:gradFill>
                <a:latin typeface="Segoe UI Light" pitchFamily="34" charset="0"/>
                <a:cs typeface="Segoe UI Light"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4640" y="5783263"/>
            <a:ext cx="7315199" cy="914400"/>
          </a:xfrm>
        </p:spPr>
        <p:txBody>
          <a:bodyPr lIns="182880" tIns="146304" rIns="182880" bIns="146304" anchor="b">
            <a:noAutofit/>
          </a:bodyPr>
          <a:lstStyle>
            <a:lvl1pPr marL="0" indent="0" algn="l">
              <a:lnSpc>
                <a:spcPct val="90000"/>
              </a:lnSpc>
              <a:spcBef>
                <a:spcPts val="0"/>
              </a:spcBef>
              <a:buNone/>
              <a:defRPr sz="2800" b="0" spc="-52" baseline="0">
                <a:gradFill>
                  <a:gsLst>
                    <a:gs pos="0">
                      <a:schemeClr val="tx1">
                        <a:lumMod val="75000"/>
                        <a:lumOff val="25000"/>
                      </a:schemeClr>
                    </a:gs>
                    <a:gs pos="100000">
                      <a:schemeClr val="tx1">
                        <a:lumMod val="75000"/>
                        <a:lumOff val="25000"/>
                      </a:schemeClr>
                    </a:gs>
                  </a:gsLst>
                  <a:lin ang="5400000" scaled="0"/>
                </a:gradFill>
                <a:latin typeface="+mn-lt"/>
                <a:cs typeface="Segoe UI" pitchFamily="34" charset="0"/>
              </a:defRPr>
            </a:lvl1pPr>
            <a:lvl2pPr marL="466207" indent="0" algn="ctr">
              <a:buNone/>
              <a:defRPr>
                <a:solidFill>
                  <a:schemeClr val="tx1">
                    <a:tint val="75000"/>
                  </a:schemeClr>
                </a:solidFill>
              </a:defRPr>
            </a:lvl2pPr>
            <a:lvl3pPr marL="932411" indent="0" algn="ctr">
              <a:buNone/>
              <a:defRPr>
                <a:solidFill>
                  <a:schemeClr val="tx1">
                    <a:tint val="75000"/>
                  </a:schemeClr>
                </a:solidFill>
              </a:defRPr>
            </a:lvl3pPr>
            <a:lvl4pPr marL="1398619" indent="0" algn="ctr">
              <a:buNone/>
              <a:defRPr>
                <a:solidFill>
                  <a:schemeClr val="tx1">
                    <a:tint val="75000"/>
                  </a:schemeClr>
                </a:solidFill>
              </a:defRPr>
            </a:lvl4pPr>
            <a:lvl5pPr marL="1864824" indent="0" algn="ctr">
              <a:buNone/>
              <a:defRPr>
                <a:solidFill>
                  <a:schemeClr val="tx1">
                    <a:tint val="75000"/>
                  </a:schemeClr>
                </a:solidFill>
              </a:defRPr>
            </a:lvl5pPr>
            <a:lvl6pPr marL="2331032" indent="0" algn="ctr">
              <a:buNone/>
              <a:defRPr>
                <a:solidFill>
                  <a:schemeClr val="tx1">
                    <a:tint val="75000"/>
                  </a:schemeClr>
                </a:solidFill>
              </a:defRPr>
            </a:lvl6pPr>
            <a:lvl7pPr marL="2797234" indent="0" algn="ctr">
              <a:buNone/>
              <a:defRPr>
                <a:solidFill>
                  <a:schemeClr val="tx1">
                    <a:tint val="75000"/>
                  </a:schemeClr>
                </a:solidFill>
              </a:defRPr>
            </a:lvl7pPr>
            <a:lvl8pPr marL="3263441" indent="0" algn="ctr">
              <a:buNone/>
              <a:defRPr>
                <a:solidFill>
                  <a:schemeClr val="tx1">
                    <a:tint val="75000"/>
                  </a:schemeClr>
                </a:solidFill>
              </a:defRPr>
            </a:lvl8pPr>
            <a:lvl9pPr marL="3729649" indent="0" algn="ctr">
              <a:buNone/>
              <a:defRPr>
                <a:solidFill>
                  <a:schemeClr val="tx1">
                    <a:tint val="75000"/>
                  </a:schemeClr>
                </a:solidFill>
              </a:defRPr>
            </a:lvl9pPr>
          </a:lstStyle>
          <a:p>
            <a:r>
              <a:rPr lang="en-US" smtClean="0"/>
              <a:t>Click to edit Master subtitle style</a:t>
            </a:r>
            <a:endParaRPr lang="en-US" dirty="0"/>
          </a:p>
        </p:txBody>
      </p:sp>
      <p:sp>
        <p:nvSpPr>
          <p:cNvPr id="7" name="Freeform 6"/>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20627999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411071404"/>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150227"/>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513310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830014309"/>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1961056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150227"/>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2339567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9352948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182880" tIns="146304" rIns="182880" bIns="146304"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182880" tIns="146304" rIns="182880" bIns="146304"/>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320027312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182880" tIns="146304" rIns="182880" bIns="146304"/>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182880" tIns="146304" rIns="182880" bIns="1463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567216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51">
          <p15:clr>
            <a:srgbClr val="FBAE40"/>
          </p15:clr>
        </p15:guide>
        <p15:guide id="2" pos="391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182880" tIns="146304" rIns="182880" bIns="146304">
            <a:noAutofit/>
          </a:bodyPr>
          <a:lstStyle>
            <a:lvl1pPr>
              <a:defRPr sz="3600">
                <a:gradFill>
                  <a:gsLst>
                    <a:gs pos="100000">
                      <a:schemeClr val="tx1">
                        <a:lumMod val="75000"/>
                        <a:lumOff val="25000"/>
                      </a:schemeClr>
                    </a:gs>
                    <a:gs pos="0">
                      <a:schemeClr val="tx1">
                        <a:lumMod val="75000"/>
                        <a:lumOff val="25000"/>
                      </a:schemeClr>
                    </a:gs>
                  </a:gsLst>
                  <a:lin ang="5400000" scaled="0"/>
                </a:gradFill>
              </a:defRPr>
            </a:lvl1pPr>
            <a:lvl2pPr>
              <a:defRPr sz="2800">
                <a:gradFill>
                  <a:gsLst>
                    <a:gs pos="100000">
                      <a:schemeClr val="tx1">
                        <a:lumMod val="75000"/>
                        <a:lumOff val="25000"/>
                      </a:schemeClr>
                    </a:gs>
                    <a:gs pos="0">
                      <a:schemeClr val="tx1">
                        <a:lumMod val="75000"/>
                        <a:lumOff val="25000"/>
                      </a:schemeClr>
                    </a:gs>
                  </a:gsLst>
                  <a:lin ang="5400000" scaled="0"/>
                </a:gradFill>
              </a:defRPr>
            </a:lvl2pPr>
            <a:lvl3pPr>
              <a:defRPr sz="2400">
                <a:gradFill>
                  <a:gsLst>
                    <a:gs pos="100000">
                      <a:schemeClr val="tx1">
                        <a:lumMod val="75000"/>
                        <a:lumOff val="25000"/>
                      </a:schemeClr>
                    </a:gs>
                    <a:gs pos="0">
                      <a:schemeClr val="tx1">
                        <a:lumMod val="75000"/>
                        <a:lumOff val="25000"/>
                      </a:schemeClr>
                    </a:gs>
                  </a:gsLst>
                  <a:lin ang="5400000" scaled="0"/>
                </a:gradFill>
              </a:defRPr>
            </a:lvl3pPr>
            <a:lvl4pPr>
              <a:defRPr sz="2000">
                <a:gradFill>
                  <a:gsLst>
                    <a:gs pos="100000">
                      <a:schemeClr val="tx1">
                        <a:lumMod val="75000"/>
                        <a:lumOff val="25000"/>
                      </a:schemeClr>
                    </a:gs>
                    <a:gs pos="0">
                      <a:schemeClr val="tx1">
                        <a:lumMod val="75000"/>
                        <a:lumOff val="25000"/>
                      </a:schemeClr>
                    </a:gs>
                  </a:gsLst>
                  <a:lin ang="5400000" scaled="0"/>
                </a:gradFill>
              </a:defRPr>
            </a:lvl4pPr>
            <a:lvl5pPr>
              <a:defRPr sz="1800">
                <a:gradFill>
                  <a:gsLst>
                    <a:gs pos="100000">
                      <a:schemeClr val="tx1">
                        <a:lumMod val="75000"/>
                        <a:lumOff val="25000"/>
                      </a:schemeClr>
                    </a:gs>
                    <a:gs pos="0">
                      <a:schemeClr val="tx1">
                        <a:lumMod val="75000"/>
                        <a:lumOff val="25000"/>
                      </a:schemeClr>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182880" tIns="146304" rIns="182880" bIns="146304">
            <a:noAutofit/>
          </a:bodyPr>
          <a:lstStyle>
            <a:lvl1pPr algn="l" defTabSz="914166" rtl="0" eaLnBrk="1" latinLnBrk="0" hangingPunct="1">
              <a:spcBef>
                <a:spcPct val="0"/>
              </a:spcBef>
              <a:buNone/>
              <a:defRPr lang="en-US" sz="2400" kern="1200" dirty="0" smtClean="0">
                <a:gradFill>
                  <a:gsLst>
                    <a:gs pos="100000">
                      <a:schemeClr val="tx1">
                        <a:lumMod val="75000"/>
                        <a:lumOff val="25000"/>
                      </a:schemeClr>
                    </a:gs>
                    <a:gs pos="0">
                      <a:schemeClr val="tx1">
                        <a:lumMod val="75000"/>
                        <a:lumOff val="25000"/>
                      </a:schemeClr>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dirty="0" smtClean="0"/>
              <a:t>Click to edit Master text styles</a:t>
            </a:r>
          </a:p>
        </p:txBody>
      </p:sp>
      <p:sp>
        <p:nvSpPr>
          <p:cNvPr id="2" name="Title 1"/>
          <p:cNvSpPr>
            <a:spLocks noGrp="1"/>
          </p:cNvSpPr>
          <p:nvPr>
            <p:ph type="title"/>
          </p:nvPr>
        </p:nvSpPr>
        <p:spPr/>
        <p:txBody>
          <a:bodyPr/>
          <a:lstStyle>
            <a:lvl1pPr>
              <a:defRPr>
                <a:gradFill>
                  <a:gsLst>
                    <a:gs pos="100000">
                      <a:schemeClr val="tx1">
                        <a:lumMod val="75000"/>
                        <a:lumOff val="25000"/>
                      </a:schemeClr>
                    </a:gs>
                    <a:gs pos="0">
                      <a:schemeClr val="tx1">
                        <a:lumMod val="75000"/>
                        <a:lumOff val="25000"/>
                      </a:schemeClr>
                    </a:gs>
                  </a:gsLst>
                  <a:lin ang="5400000" scaled="0"/>
                </a:gra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7524125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51">
          <p15:clr>
            <a:srgbClr val="FBAE40"/>
          </p15:clr>
        </p15:guide>
        <p15:guide id="2" pos="173">
          <p15:clr>
            <a:srgbClr val="FBAE40"/>
          </p15:clr>
        </p15:guide>
        <p15:guide id="3" pos="1901">
          <p15:clr>
            <a:srgbClr val="FBAE40"/>
          </p15:clr>
        </p15:guide>
        <p15:guide id="4" pos="2189">
          <p15:clr>
            <a:srgbClr val="FBAE40"/>
          </p15:clr>
        </p15:guide>
        <p15:guide id="5" orient="horz" pos="4219">
          <p15:clr>
            <a:srgbClr val="FBAE40"/>
          </p15:clr>
        </p15:guide>
        <p15:guide id="6" orient="horz" pos="763">
          <p15:clr>
            <a:srgbClr val="FBAE40"/>
          </p15:clr>
        </p15:guide>
        <p15:guide id="7" orient="horz" pos="187">
          <p15:clr>
            <a:srgbClr val="FBAE40"/>
          </p15:clr>
        </p15:guide>
        <p15:guide id="8" pos="766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182880" tIns="146304" rIns="182880" bIns="146304"/>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182880" tIns="146304" rIns="182880" bIns="1463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9431754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51" userDrawn="1">
          <p15:clr>
            <a:srgbClr val="FBAE40"/>
          </p15:clr>
        </p15:guide>
        <p15:guide id="2" pos="391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4800"/>
            </a:lvl1pPr>
          </a:lstStyle>
          <a:p>
            <a:r>
              <a:rPr lang="en-US" dirty="0" smtClean="0"/>
              <a:t>Click to edit master title style</a:t>
            </a:r>
            <a:endParaRPr lang="en-US" dirty="0"/>
          </a:p>
        </p:txBody>
      </p:sp>
    </p:spTree>
    <p:extLst>
      <p:ext uri="{BB962C8B-B14F-4D97-AF65-F5344CB8AC3E}">
        <p14:creationId xmlns:p14="http://schemas.microsoft.com/office/powerpoint/2010/main" val="304456001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182880" tIns="146304" rIns="182880" bIns="146304"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3" name="Title 2"/>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2948674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57788523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84260087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lstStyle/>
          <a:p>
            <a:r>
              <a:rPr lang="en-US" smtClean="0"/>
              <a:t>Click icon to add picture</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5324984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3" name="Content Placeholder 4"/>
          <p:cNvSpPr>
            <a:spLocks noGrp="1"/>
          </p:cNvSpPr>
          <p:nvPr>
            <p:ph sz="quarter" idx="14"/>
          </p:nvPr>
        </p:nvSpPr>
        <p:spPr>
          <a:xfrm>
            <a:off x="274638" y="1668462"/>
            <a:ext cx="11887200" cy="5029201"/>
          </a:xfrm>
        </p:spPr>
        <p:txBody>
          <a:bodyPr>
            <a:normAutofit/>
          </a:bodyPr>
          <a:lstStyle>
            <a:lvl1pPr>
              <a:spcAft>
                <a:spcPts val="816"/>
              </a:spcAft>
              <a:defRPr sz="2400">
                <a:latin typeface="Consolas" pitchFamily="49" charset="0"/>
                <a:cs typeface="Consolas" pitchFamily="49" charset="0"/>
              </a:defRPr>
            </a:lvl1pPr>
            <a:lvl2pPr>
              <a:spcAft>
                <a:spcPts val="816"/>
              </a:spcAft>
              <a:defRPr sz="2400">
                <a:latin typeface="Consolas" pitchFamily="49" charset="0"/>
                <a:cs typeface="Consolas" pitchFamily="49" charset="0"/>
              </a:defRPr>
            </a:lvl2pPr>
            <a:lvl3pPr>
              <a:spcAft>
                <a:spcPts val="816"/>
              </a:spcAft>
              <a:defRPr sz="2400">
                <a:latin typeface="Consolas" pitchFamily="49" charset="0"/>
                <a:cs typeface="Consolas" pitchFamily="49"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5921281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56269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44581547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150227"/>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9292998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6967914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 2">
    <p:bg>
      <p:bgRef idx="1001">
        <a:schemeClr val="bg1"/>
      </p:bgRef>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182880" tIns="146304" rIns="182880" bIns="146304">
            <a:noAutofit/>
          </a:bodyPr>
          <a:lstStyle>
            <a:lvl1pPr>
              <a:defRPr sz="3600">
                <a:gradFill>
                  <a:gsLst>
                    <a:gs pos="100000">
                      <a:schemeClr val="tx1">
                        <a:lumMod val="75000"/>
                        <a:lumOff val="25000"/>
                      </a:schemeClr>
                    </a:gs>
                    <a:gs pos="0">
                      <a:schemeClr val="tx1">
                        <a:lumMod val="75000"/>
                        <a:lumOff val="25000"/>
                      </a:schemeClr>
                    </a:gs>
                  </a:gsLst>
                  <a:lin ang="5400000" scaled="0"/>
                </a:gradFill>
              </a:defRPr>
            </a:lvl1pPr>
            <a:lvl2pPr>
              <a:defRPr sz="2800">
                <a:gradFill>
                  <a:gsLst>
                    <a:gs pos="100000">
                      <a:schemeClr val="tx1">
                        <a:lumMod val="75000"/>
                        <a:lumOff val="25000"/>
                      </a:schemeClr>
                    </a:gs>
                    <a:gs pos="0">
                      <a:schemeClr val="tx1">
                        <a:lumMod val="75000"/>
                        <a:lumOff val="25000"/>
                      </a:schemeClr>
                    </a:gs>
                  </a:gsLst>
                  <a:lin ang="5400000" scaled="0"/>
                </a:gradFill>
              </a:defRPr>
            </a:lvl2pPr>
            <a:lvl3pPr>
              <a:defRPr sz="2400">
                <a:gradFill>
                  <a:gsLst>
                    <a:gs pos="100000">
                      <a:schemeClr val="tx1">
                        <a:lumMod val="75000"/>
                        <a:lumOff val="25000"/>
                      </a:schemeClr>
                    </a:gs>
                    <a:gs pos="0">
                      <a:schemeClr val="tx1">
                        <a:lumMod val="75000"/>
                        <a:lumOff val="25000"/>
                      </a:schemeClr>
                    </a:gs>
                  </a:gsLst>
                  <a:lin ang="5400000" scaled="0"/>
                </a:gradFill>
              </a:defRPr>
            </a:lvl3pPr>
            <a:lvl4pPr>
              <a:defRPr sz="2000">
                <a:gradFill>
                  <a:gsLst>
                    <a:gs pos="100000">
                      <a:schemeClr val="tx1">
                        <a:lumMod val="75000"/>
                        <a:lumOff val="25000"/>
                      </a:schemeClr>
                    </a:gs>
                    <a:gs pos="0">
                      <a:schemeClr val="tx1">
                        <a:lumMod val="75000"/>
                        <a:lumOff val="25000"/>
                      </a:schemeClr>
                    </a:gs>
                  </a:gsLst>
                  <a:lin ang="5400000" scaled="0"/>
                </a:gradFill>
              </a:defRPr>
            </a:lvl4pPr>
            <a:lvl5pPr>
              <a:defRPr sz="1800">
                <a:gradFill>
                  <a:gsLst>
                    <a:gs pos="100000">
                      <a:schemeClr val="tx1">
                        <a:lumMod val="75000"/>
                        <a:lumOff val="25000"/>
                      </a:schemeClr>
                    </a:gs>
                    <a:gs pos="0">
                      <a:schemeClr val="tx1">
                        <a:lumMod val="75000"/>
                        <a:lumOff val="25000"/>
                      </a:schemeClr>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182880" tIns="146304" rIns="182880" bIns="146304">
            <a:noAutofit/>
          </a:bodyPr>
          <a:lstStyle>
            <a:lvl1pPr algn="l" defTabSz="914166" rtl="0" eaLnBrk="1" latinLnBrk="0" hangingPunct="1">
              <a:spcBef>
                <a:spcPct val="0"/>
              </a:spcBef>
              <a:buNone/>
              <a:defRPr lang="en-US" sz="2400" kern="1200" dirty="0" smtClean="0">
                <a:gradFill>
                  <a:gsLst>
                    <a:gs pos="100000">
                      <a:schemeClr val="tx1">
                        <a:lumMod val="75000"/>
                        <a:lumOff val="25000"/>
                      </a:schemeClr>
                    </a:gs>
                    <a:gs pos="0">
                      <a:schemeClr val="tx1">
                        <a:lumMod val="75000"/>
                        <a:lumOff val="25000"/>
                      </a:schemeClr>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2" name="Title 1"/>
          <p:cNvSpPr>
            <a:spLocks noGrp="1"/>
          </p:cNvSpPr>
          <p:nvPr>
            <p:ph type="title"/>
          </p:nvPr>
        </p:nvSpPr>
        <p:spPr/>
        <p:txBody>
          <a:bodyPr/>
          <a:lstStyle>
            <a:lvl1pPr>
              <a:defRPr>
                <a:gradFill>
                  <a:gsLst>
                    <a:gs pos="100000">
                      <a:schemeClr val="tx1">
                        <a:lumMod val="75000"/>
                        <a:lumOff val="25000"/>
                      </a:schemeClr>
                    </a:gs>
                    <a:gs pos="0">
                      <a:schemeClr val="tx1">
                        <a:lumMod val="75000"/>
                        <a:lumOff val="25000"/>
                      </a:schemeClr>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7973188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p15:guide id="1" orient="horz" pos="1051" userDrawn="1">
          <p15:clr>
            <a:srgbClr val="FBAE40"/>
          </p15:clr>
        </p15:guide>
        <p15:guide id="2" pos="173" userDrawn="1">
          <p15:clr>
            <a:srgbClr val="FBAE40"/>
          </p15:clr>
        </p15:guide>
        <p15:guide id="3" pos="1901" userDrawn="1">
          <p15:clr>
            <a:srgbClr val="FBAE40"/>
          </p15:clr>
        </p15:guide>
        <p15:guide id="4" pos="2189" userDrawn="1">
          <p15:clr>
            <a:srgbClr val="FBAE40"/>
          </p15:clr>
        </p15:guide>
        <p15:guide id="5" orient="horz" pos="4219" userDrawn="1">
          <p15:clr>
            <a:srgbClr val="FBAE40"/>
          </p15:clr>
        </p15:guide>
        <p15:guide id="6" orient="horz" pos="763" userDrawn="1">
          <p15:clr>
            <a:srgbClr val="FBAE40"/>
          </p15:clr>
        </p15:guide>
        <p15:guide id="7" orient="horz" pos="187" userDrawn="1">
          <p15:clr>
            <a:srgbClr val="FBAE40"/>
          </p15:clr>
        </p15:guide>
        <p15:guide id="8" pos="7661"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0" tIns="0" rIns="0" bIns="0" anchor="b">
            <a:noAutofit/>
          </a:bodyPr>
          <a:lstStyle>
            <a:lvl1pPr>
              <a:defRPr sz="19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9" y="3040856"/>
            <a:ext cx="11887199" cy="912813"/>
          </a:xfrm>
        </p:spPr>
        <p:txBody>
          <a:bodyPr lIns="0" tIns="0" rIns="0" bIns="0"/>
          <a:lstStyle>
            <a:lvl1pPr>
              <a:defRPr sz="5300"/>
            </a:lvl1pPr>
          </a:lstStyle>
          <a:p>
            <a:r>
              <a:rPr lang="en-US" dirty="0" smtClean="0"/>
              <a:t>Click to edit master title style</a:t>
            </a:r>
            <a:endParaRPr lang="en-US" dirty="0"/>
          </a:p>
        </p:txBody>
      </p:sp>
    </p:spTree>
    <p:extLst>
      <p:ext uri="{BB962C8B-B14F-4D97-AF65-F5344CB8AC3E}">
        <p14:creationId xmlns:p14="http://schemas.microsoft.com/office/powerpoint/2010/main" val="439597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44583954"/>
      </p:ext>
    </p:extLst>
  </p:cSld>
  <p:clrMapOvr>
    <a:masterClrMapping/>
  </p:clrMapOvr>
  <p:extLst mod="1">
    <p:ext uri="{DCECCB84-F9BA-43D5-87BE-67443E8EF086}">
      <p15:sldGuideLst xmlns:p15="http://schemas.microsoft.com/office/powerpoint/2012/main">
        <p15:guide id="4294967295" orient="horz" pos="1051">
          <p15:clr>
            <a:srgbClr val="FBAE40"/>
          </p15:clr>
        </p15:guide>
        <p15:guide id="4294967295" pos="3917">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3"/>
            <a:ext cx="8686802" cy="5029181"/>
          </a:xfrm>
        </p:spPr>
        <p:txBody>
          <a:bodyPr lIns="0" tIns="0" rIns="0" bIns="0">
            <a:noAutofit/>
          </a:bodyPr>
          <a:lstStyle>
            <a:lvl1pPr>
              <a:defRPr sz="3600"/>
            </a:lvl1pPr>
            <a:lvl2pPr>
              <a:defRPr sz="2800"/>
            </a:lvl2pPr>
            <a:lvl3pPr>
              <a:defRPr sz="2400"/>
            </a:lvl3pPr>
            <a:lvl4pPr>
              <a:defRPr sz="19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1668483"/>
            <a:ext cx="2743200" cy="5029181"/>
          </a:xfrm>
        </p:spPr>
        <p:txBody>
          <a:bodyPr lIns="0" tIns="0" rIns="0" bIns="0">
            <a:noAutofit/>
          </a:bodyPr>
          <a:lstStyle>
            <a:lvl1pPr algn="l" defTabSz="914069"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069"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17" indent="0" algn="l" defTabSz="914069"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33" indent="0" algn="l" defTabSz="914069"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07" indent="0" algn="l" defTabSz="914069"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2581696266"/>
      </p:ext>
    </p:extLst>
  </p:cSld>
  <p:clrMapOvr>
    <a:masterClrMapping/>
  </p:clrMapOvr>
  <p:extLst mod="1">
    <p:ext uri="{DCECCB84-F9BA-43D5-87BE-67443E8EF086}">
      <p15:sldGuideLst xmlns:p15="http://schemas.microsoft.com/office/powerpoint/2012/main">
        <p15:guide id="4294967295" orient="horz" pos="1051">
          <p15:clr>
            <a:srgbClr val="FBAE40"/>
          </p15:clr>
        </p15:guide>
        <p15:guide id="4294967295" pos="173">
          <p15:clr>
            <a:srgbClr val="FBAE40"/>
          </p15:clr>
        </p15:guide>
        <p15:guide id="4294967295" pos="1901">
          <p15:clr>
            <a:srgbClr val="FBAE40"/>
          </p15:clr>
        </p15:guide>
        <p15:guide id="4294967295" pos="2189">
          <p15:clr>
            <a:srgbClr val="FBAE40"/>
          </p15:clr>
        </p15:guide>
        <p15:guide id="4294967295" orient="horz" pos="4219">
          <p15:clr>
            <a:srgbClr val="FBAE40"/>
          </p15:clr>
        </p15:guide>
        <p15:guide id="4294967295" orient="horz" pos="763">
          <p15:clr>
            <a:srgbClr val="FBAE40"/>
          </p15:clr>
        </p15:guide>
        <p15:guide id="4294967295" orient="horz" pos="187">
          <p15:clr>
            <a:srgbClr val="FBAE40"/>
          </p15:clr>
        </p15:guide>
        <p15:guide id="4294967295" pos="766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40" y="2125664"/>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31441033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3"/>
            <a:ext cx="2743200" cy="5027593"/>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9922767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9" y="3040063"/>
            <a:ext cx="7315203" cy="914400"/>
          </a:xfrm>
        </p:spPr>
        <p:txBody>
          <a:bodyPr wrap="square" lIns="0" tIns="0" rIns="0" bIns="0"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069"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40" y="1537564"/>
            <a:ext cx="3931940"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30" tIns="0" rIns="9143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134"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53556144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orient="horz" pos="2203">
          <p15:clr>
            <a:srgbClr val="FBAE40"/>
          </p15:clr>
        </p15:guide>
        <p15:guide id="4294967295" pos="305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9"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069" rtl="0" eaLnBrk="1" latinLnBrk="0" hangingPunct="1">
              <a:spcBef>
                <a:spcPct val="20000"/>
              </a:spcBef>
              <a:spcAft>
                <a:spcPts val="1632"/>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74642" y="296864"/>
            <a:ext cx="11887199" cy="914400"/>
          </a:xfrm>
        </p:spPr>
        <p:txBody>
          <a:bodyPr vert="horz" lIns="0" tIns="0" rIns="0" bIns="0" rtlCol="0" anchor="t">
            <a:noAutofit/>
          </a:bodyPr>
          <a:lstStyle>
            <a:lvl1pPr>
              <a:defRPr lang="en-US" sz="49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40" y="1537564"/>
            <a:ext cx="3931940"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30" tIns="0" rIns="9143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134"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09146810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orient="horz" pos="2203">
          <p15:clr>
            <a:srgbClr val="FBAE40"/>
          </p15:clr>
        </p15:guide>
        <p15:guide id="4294967295" pos="305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9"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069"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7"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dirty="0" smtClean="0"/>
              <a:t>Click icon to add picture</a:t>
            </a:r>
            <a:endParaRPr lang="en-US" dirty="0"/>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10198226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orient="horz" pos="2203">
          <p15:clr>
            <a:srgbClr val="FBAE40"/>
          </p15:clr>
        </p15:guide>
        <p15:guide id="4294967295" pos="305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bIns="0"/>
          <a:lstStyle/>
          <a:p>
            <a:r>
              <a:rPr lang="en-US" dirty="0" smtClean="0"/>
              <a:t>Click to edit master title style</a:t>
            </a:r>
            <a:endParaRPr lang="en-US" dirty="0"/>
          </a:p>
        </p:txBody>
      </p:sp>
    </p:spTree>
    <p:extLst>
      <p:ext uri="{BB962C8B-B14F-4D97-AF65-F5344CB8AC3E}">
        <p14:creationId xmlns:p14="http://schemas.microsoft.com/office/powerpoint/2010/main" val="19986064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4762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4800"/>
            </a:lvl1pPr>
          </a:lstStyle>
          <a:p>
            <a:r>
              <a:rPr lang="en-US" dirty="0" smtClean="0"/>
              <a:t>Click to edit master title style</a:t>
            </a:r>
            <a:endParaRPr lang="en-US" dirty="0"/>
          </a:p>
        </p:txBody>
      </p:sp>
    </p:spTree>
    <p:extLst>
      <p:ext uri="{BB962C8B-B14F-4D97-AF65-F5344CB8AC3E}">
        <p14:creationId xmlns:p14="http://schemas.microsoft.com/office/powerpoint/2010/main" val="8655377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134"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Click icon to add picture</a:t>
            </a:r>
            <a:endParaRPr lang="en-US" dirty="0"/>
          </a:p>
        </p:txBody>
      </p:sp>
      <p:sp>
        <p:nvSpPr>
          <p:cNvPr id="8" name="Picture Placeholder 12"/>
          <p:cNvSpPr>
            <a:spLocks noGrp="1"/>
          </p:cNvSpPr>
          <p:nvPr>
            <p:ph type="pic" sz="quarter" idx="18"/>
          </p:nvPr>
        </p:nvSpPr>
        <p:spPr>
          <a:xfrm>
            <a:off x="4745015" y="2301240"/>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dirty="0"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dirty="0" smtClean="0"/>
              <a:t>Click icon to add picture</a:t>
            </a:r>
            <a:endParaRPr lang="en-US" dirty="0"/>
          </a:p>
        </p:txBody>
      </p:sp>
      <p:sp>
        <p:nvSpPr>
          <p:cNvPr id="10" name="Picture Placeholder 12"/>
          <p:cNvSpPr>
            <a:spLocks noGrp="1"/>
          </p:cNvSpPr>
          <p:nvPr>
            <p:ph type="pic" sz="quarter" idx="20"/>
          </p:nvPr>
        </p:nvSpPr>
        <p:spPr>
          <a:xfrm>
            <a:off x="2118041" y="2301051"/>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134"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96991160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5150227"/>
          </a:xfrm>
          <a:prstGeom prst="rect">
            <a:avLst/>
          </a:prstGeom>
        </p:spPr>
        <p:txBody>
          <a:bodyPr/>
          <a:lstStyle>
            <a:lvl1pPr marL="290482" indent="-290482">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39" indent="-280959">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22" indent="-290482">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97" indent="-228576">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073" indent="-228576">
              <a:buClr>
                <a:schemeClr val="tx1"/>
              </a:buClr>
              <a:buSzPct val="90000"/>
              <a:buFont typeface="Arial" pitchFamily="34" charset="0"/>
              <a:buChar char="•"/>
              <a:defRPr sz="19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41" tIns="77721" rIns="155441" bIns="77721" anchor="b" anchorCtr="0">
            <a:noAutofit/>
          </a:bodyPr>
          <a:lstStyle>
            <a:lvl1pPr algn="r">
              <a:buFont typeface="Arial" pitchFamily="34" charset="0"/>
              <a:buNone/>
              <a:defRPr sz="36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1341454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5483225"/>
          </a:xfrm>
          <a:prstGeom prst="rect">
            <a:avLst/>
          </a:prstGeom>
        </p:spPr>
        <p:txBody>
          <a:bodyPr/>
          <a:lstStyle>
            <a:lvl1pPr marL="290482" indent="-290482">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39" indent="-280959">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22" indent="-290482">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97" indent="-228576">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073" indent="-228576">
              <a:buClr>
                <a:schemeClr val="tx1"/>
              </a:buClr>
              <a:buSzPct val="90000"/>
              <a:buFont typeface="Arial" pitchFamily="34" charset="0"/>
              <a:buChar char="•"/>
              <a:defRPr sz="19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1880846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120651" y="6316664"/>
            <a:ext cx="10745788" cy="624843"/>
          </a:xfrm>
          <a:prstGeom prst="rect">
            <a:avLst/>
          </a:prstGeom>
          <a:noFill/>
          <a:ln w="12700">
            <a:noFill/>
            <a:miter lim="800000"/>
            <a:headEnd type="none" w="sm" len="sm"/>
            <a:tailEnd type="none" w="sm" len="sm"/>
          </a:ln>
          <a:effectLst/>
        </p:spPr>
        <p:txBody>
          <a:bodyPr vert="horz" wrap="square" lIns="182861" tIns="146288" rIns="182861" bIns="146288" numCol="1" anchor="t" anchorCtr="0" compatLnSpc="1">
            <a:prstTxWarp prst="textNoShape">
              <a:avLst/>
            </a:prstTxWarp>
            <a:spAutoFit/>
          </a:bodyPr>
          <a:lstStyle/>
          <a:p>
            <a:pPr defTabSz="932191" eaLnBrk="0" hangingPunct="0"/>
            <a:r>
              <a:rPr lang="en-US" sz="700" dirty="0">
                <a:gradFill>
                  <a:gsLst>
                    <a:gs pos="0">
                      <a:srgbClr val="FFFFFF"/>
                    </a:gs>
                    <a:gs pos="100000">
                      <a:srgbClr val="FFFFFF"/>
                    </a:gs>
                  </a:gsLst>
                  <a:lin ang="5400000" scaled="0"/>
                </a:gradFill>
                <a:cs typeface="Segoe UI" pitchFamily="34" charset="0"/>
              </a:rPr>
              <a:t>© </a:t>
            </a:r>
            <a:r>
              <a:rPr lang="en-US" sz="700" dirty="0" smtClean="0">
                <a:gradFill>
                  <a:gsLst>
                    <a:gs pos="0">
                      <a:srgbClr val="FFFFFF"/>
                    </a:gs>
                    <a:gs pos="100000">
                      <a:srgbClr val="FFFFFF"/>
                    </a:gs>
                  </a:gsLst>
                  <a:lin ang="5400000" scaled="0"/>
                </a:gradFill>
                <a:cs typeface="Segoe UI" pitchFamily="34" charset="0"/>
              </a:rPr>
              <a:t>2013 </a:t>
            </a:r>
            <a:r>
              <a:rPr lang="en-US" sz="7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932191"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1"/>
            <a:ext cx="3288506" cy="704445"/>
          </a:xfrm>
          <a:prstGeom prst="rect">
            <a:avLst/>
          </a:prstGeom>
        </p:spPr>
      </p:pic>
    </p:spTree>
    <p:extLst>
      <p:ext uri="{BB962C8B-B14F-4D97-AF65-F5344CB8AC3E}">
        <p14:creationId xmlns:p14="http://schemas.microsoft.com/office/powerpoint/2010/main" val="41657148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de Slide">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274638" y="1668463"/>
            <a:ext cx="11887200" cy="5029201"/>
          </a:xfrm>
        </p:spPr>
        <p:txBody>
          <a:bodyPr>
            <a:normAutofit/>
          </a:bodyPr>
          <a:lstStyle>
            <a:lvl1pPr>
              <a:spcAft>
                <a:spcPts val="816"/>
              </a:spcAft>
              <a:defRPr sz="2400">
                <a:latin typeface="Consolas" pitchFamily="49" charset="0"/>
                <a:cs typeface="Consolas" pitchFamily="49" charset="0"/>
              </a:defRPr>
            </a:lvl1pPr>
            <a:lvl2pPr>
              <a:spcAft>
                <a:spcPts val="816"/>
              </a:spcAft>
              <a:defRPr sz="2400">
                <a:latin typeface="Consolas" pitchFamily="49" charset="0"/>
                <a:cs typeface="Consolas" pitchFamily="49" charset="0"/>
              </a:defRPr>
            </a:lvl2pPr>
            <a:lvl3pPr>
              <a:spcAft>
                <a:spcPts val="816"/>
              </a:spcAft>
              <a:defRPr sz="2400">
                <a:latin typeface="Consolas" pitchFamily="49" charset="0"/>
                <a:cs typeface="Consolas" pitchFamily="49"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54607560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Walk-in">
    <p:spTree>
      <p:nvGrpSpPr>
        <p:cNvPr id="1" name=""/>
        <p:cNvGrpSpPr/>
        <p:nvPr/>
      </p:nvGrpSpPr>
      <p:grpSpPr>
        <a:xfrm>
          <a:off x="0" y="0"/>
          <a:ext cx="0" cy="0"/>
          <a:chOff x="0" y="0"/>
          <a:chExt cx="0" cy="0"/>
        </a:xfrm>
      </p:grpSpPr>
      <p:sp>
        <p:nvSpPr>
          <p:cNvPr id="7" name="Freeform 6"/>
          <p:cNvSpPr>
            <a:spLocks noEditPoints="1"/>
          </p:cNvSpPr>
          <p:nvPr userDrawn="1"/>
        </p:nvSpPr>
        <p:spPr bwMode="auto">
          <a:xfrm>
            <a:off x="2137569" y="2473326"/>
            <a:ext cx="8161337"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30" tIns="45715" rIns="91430" bIns="45715" numCol="1" anchor="t" anchorCtr="0" compatLnSpc="1">
            <a:prstTxWarp prst="textNoShape">
              <a:avLst/>
            </a:prstTxWarp>
          </a:bodyPr>
          <a:lstStyle/>
          <a:p>
            <a:pPr defTabSz="932404"/>
            <a:endParaRPr lang="en-US" dirty="0">
              <a:solidFill>
                <a:srgbClr val="FFFFFF"/>
              </a:solidFill>
            </a:endParaRPr>
          </a:p>
        </p:txBody>
      </p:sp>
    </p:spTree>
    <p:extLst>
      <p:ext uri="{BB962C8B-B14F-4D97-AF65-F5344CB8AC3E}">
        <p14:creationId xmlns:p14="http://schemas.microsoft.com/office/powerpoint/2010/main" val="33753859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8" y="3040063"/>
            <a:ext cx="11887200" cy="914400"/>
          </a:xfrm>
        </p:spPr>
        <p:txBody>
          <a:bodyPr lIns="182861" tIns="146288" rIns="182861" bIns="146288" anchor="ctr">
            <a:noAutofit/>
          </a:bodyPr>
          <a:lstStyle>
            <a:lvl1pPr>
              <a:lnSpc>
                <a:spcPct val="90000"/>
              </a:lnSpc>
              <a:defRPr sz="6600" spc="0" baseline="0">
                <a:gradFill>
                  <a:gsLst>
                    <a:gs pos="0">
                      <a:srgbClr val="FFFFFF"/>
                    </a:gs>
                    <a:gs pos="100000">
                      <a:srgbClr val="FFFFFF"/>
                    </a:gs>
                  </a:gsLst>
                  <a:lin ang="5400000" scaled="0"/>
                </a:gradFill>
                <a:latin typeface="Segoe UI Light" pitchFamily="34" charset="0"/>
                <a:cs typeface="Segoe UI Light"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4640" y="5783263"/>
            <a:ext cx="7315199" cy="914400"/>
          </a:xfrm>
        </p:spPr>
        <p:txBody>
          <a:bodyPr lIns="182861" tIns="146288" rIns="182861" bIns="146288" anchor="b">
            <a:noAutofit/>
          </a:bodyPr>
          <a:lstStyle>
            <a:lvl1pPr marL="0" indent="0" algn="l">
              <a:lnSpc>
                <a:spcPct val="90000"/>
              </a:lnSpc>
              <a:spcBef>
                <a:spcPts val="0"/>
              </a:spcBef>
              <a:buNone/>
              <a:defRPr sz="2800" b="0" spc="-52" baseline="0">
                <a:gradFill>
                  <a:gsLst>
                    <a:gs pos="0">
                      <a:srgbClr val="FFFFFF"/>
                    </a:gs>
                    <a:gs pos="100000">
                      <a:srgbClr val="FFFFFF"/>
                    </a:gs>
                  </a:gsLst>
                  <a:lin ang="5400000" scaled="0"/>
                </a:gradFill>
                <a:latin typeface="+mn-lt"/>
                <a:cs typeface="Segoe UI" pitchFamily="34" charset="0"/>
              </a:defRPr>
            </a:lvl1pPr>
            <a:lvl2pPr marL="466157" indent="0" algn="ctr">
              <a:buNone/>
              <a:defRPr>
                <a:solidFill>
                  <a:schemeClr val="tx1">
                    <a:tint val="75000"/>
                  </a:schemeClr>
                </a:solidFill>
              </a:defRPr>
            </a:lvl2pPr>
            <a:lvl3pPr marL="932311" indent="0" algn="ctr">
              <a:buNone/>
              <a:defRPr>
                <a:solidFill>
                  <a:schemeClr val="tx1">
                    <a:tint val="75000"/>
                  </a:schemeClr>
                </a:solidFill>
              </a:defRPr>
            </a:lvl3pPr>
            <a:lvl4pPr marL="1398471" indent="0" algn="ctr">
              <a:buNone/>
              <a:defRPr>
                <a:solidFill>
                  <a:schemeClr val="tx1">
                    <a:tint val="75000"/>
                  </a:schemeClr>
                </a:solidFill>
              </a:defRPr>
            </a:lvl4pPr>
            <a:lvl5pPr marL="1864626" indent="0" algn="ctr">
              <a:buNone/>
              <a:defRPr>
                <a:solidFill>
                  <a:schemeClr val="tx1">
                    <a:tint val="75000"/>
                  </a:schemeClr>
                </a:solidFill>
              </a:defRPr>
            </a:lvl5pPr>
            <a:lvl6pPr marL="2330784" indent="0" algn="ctr">
              <a:buNone/>
              <a:defRPr>
                <a:solidFill>
                  <a:schemeClr val="tx1">
                    <a:tint val="75000"/>
                  </a:schemeClr>
                </a:solidFill>
              </a:defRPr>
            </a:lvl6pPr>
            <a:lvl7pPr marL="2796936" indent="0" algn="ctr">
              <a:buNone/>
              <a:defRPr>
                <a:solidFill>
                  <a:schemeClr val="tx1">
                    <a:tint val="75000"/>
                  </a:schemeClr>
                </a:solidFill>
              </a:defRPr>
            </a:lvl7pPr>
            <a:lvl8pPr marL="3263095" indent="0" algn="ctr">
              <a:buNone/>
              <a:defRPr>
                <a:solidFill>
                  <a:schemeClr val="tx1">
                    <a:tint val="75000"/>
                  </a:schemeClr>
                </a:solidFill>
              </a:defRPr>
            </a:lvl8pPr>
            <a:lvl9pPr marL="3729253" indent="0" algn="ctr">
              <a:buNone/>
              <a:defRPr>
                <a:solidFill>
                  <a:schemeClr val="tx1">
                    <a:tint val="75000"/>
                  </a:schemeClr>
                </a:solidFill>
              </a:defRPr>
            </a:lvl9pPr>
          </a:lstStyle>
          <a:p>
            <a:r>
              <a:rPr lang="en-US" dirty="0" smtClean="0"/>
              <a:t>Click to edit Master subtitle style</a:t>
            </a:r>
            <a:endParaRPr lang="en-US" dirty="0"/>
          </a:p>
        </p:txBody>
      </p:sp>
      <p:sp>
        <p:nvSpPr>
          <p:cNvPr id="7" name="Freeform 6"/>
          <p:cNvSpPr>
            <a:spLocks noChangeAspect="1" noEditPoints="1"/>
          </p:cNvSpPr>
          <p:nvPr userDrawn="1"/>
        </p:nvSpPr>
        <p:spPr bwMode="auto">
          <a:xfrm>
            <a:off x="10332993" y="6103269"/>
            <a:ext cx="1639862"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30" tIns="45715" rIns="91430" bIns="45715" numCol="1" anchor="t" anchorCtr="0" compatLnSpc="1">
            <a:prstTxWarp prst="textNoShape">
              <a:avLst/>
            </a:prstTxWarp>
          </a:bodyPr>
          <a:lstStyle/>
          <a:p>
            <a:pPr defTabSz="932404"/>
            <a:endParaRPr lang="en-US" dirty="0">
              <a:solidFill>
                <a:srgbClr val="FFFFFF"/>
              </a:solidFill>
            </a:endParaRPr>
          </a:p>
        </p:txBody>
      </p:sp>
    </p:spTree>
    <p:extLst>
      <p:ext uri="{BB962C8B-B14F-4D97-AF65-F5344CB8AC3E}">
        <p14:creationId xmlns:p14="http://schemas.microsoft.com/office/powerpoint/2010/main" val="35253535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74640" y="2125664"/>
            <a:ext cx="11887201" cy="912813"/>
          </a:xfrm>
        </p:spPr>
        <p:txBody>
          <a:bodyPr/>
          <a:lstStyle>
            <a:lvl1pPr>
              <a:defRPr sz="5300"/>
            </a:lvl1pPr>
          </a:lstStyle>
          <a:p>
            <a:r>
              <a:rPr lang="en-US" dirty="0" smtClean="0"/>
              <a:t>Click to edit master title style</a:t>
            </a:r>
            <a:endParaRPr lang="en-US" dirty="0"/>
          </a:p>
        </p:txBody>
      </p:sp>
    </p:spTree>
    <p:extLst>
      <p:ext uri="{BB962C8B-B14F-4D97-AF65-F5344CB8AC3E}">
        <p14:creationId xmlns:p14="http://schemas.microsoft.com/office/powerpoint/2010/main" val="1865263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_Color  2">
    <p:bg>
      <p:bgPr>
        <a:solidFill>
          <a:srgbClr val="505050"/>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0" tIns="0" rIns="0" bIns="0" anchor="b">
            <a:noAutofit/>
          </a:bodyPr>
          <a:lstStyle>
            <a:lvl1pPr>
              <a:defRPr sz="19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9" y="3040856"/>
            <a:ext cx="11887199" cy="912813"/>
          </a:xfrm>
        </p:spPr>
        <p:txBody>
          <a:bodyPr lIns="0" tIns="0" rIns="0" bIns="0"/>
          <a:lstStyle>
            <a:lvl1pPr>
              <a:defRPr sz="5300"/>
            </a:lvl1pPr>
          </a:lstStyle>
          <a:p>
            <a:r>
              <a:rPr lang="en-US" dirty="0" smtClean="0"/>
              <a:t>Click to edit master title style</a:t>
            </a:r>
            <a:endParaRPr lang="en-US" dirty="0"/>
          </a:p>
        </p:txBody>
      </p:sp>
    </p:spTree>
    <p:extLst>
      <p:ext uri="{BB962C8B-B14F-4D97-AF65-F5344CB8AC3E}">
        <p14:creationId xmlns:p14="http://schemas.microsoft.com/office/powerpoint/2010/main" val="37827800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mp; Content Layout">
    <p:bg>
      <p:bgPr>
        <a:solidFill>
          <a:srgbClr val="505050"/>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86693732"/>
      </p:ext>
    </p:extLst>
  </p:cSld>
  <p:clrMapOvr>
    <a:masterClrMapping/>
  </p:clrMapOvr>
  <p:extLst mod="1">
    <p:ext uri="{DCECCB84-F9BA-43D5-87BE-67443E8EF086}">
      <p15:sldGuideLst xmlns:p15="http://schemas.microsoft.com/office/powerpoint/2012/main">
        <p15:guide id="4294967295" orient="horz" pos="1051">
          <p15:clr>
            <a:srgbClr val="FBAE40"/>
          </p15:clr>
        </p15:guide>
        <p15:guide id="4294967295" pos="391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182880" tIns="146304" rIns="182880" bIns="146304" rtlCol="0">
            <a:noAutofit/>
          </a:bodyPr>
          <a:lstStyle>
            <a:lvl1pPr>
              <a:defRPr lang="en-US" sz="2400" dirty="0" smtClean="0">
                <a:latin typeface="+mn-lt"/>
                <a:ea typeface="+mj-ea"/>
                <a:cs typeface="+mj-cs"/>
              </a:defRPr>
            </a:lvl1pPr>
          </a:lstStyle>
          <a:p>
            <a:pPr lvl="0">
              <a:spcBef>
                <a:spcPct val="0"/>
              </a:spcBef>
            </a:pPr>
            <a:r>
              <a:rPr lang="en-US"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06871424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mp; Content 2">
    <p:bg>
      <p:bgPr>
        <a:solidFill>
          <a:srgbClr val="50505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3"/>
            <a:ext cx="8686802" cy="5029181"/>
          </a:xfrm>
        </p:spPr>
        <p:txBody>
          <a:bodyPr lIns="0" tIns="0" rIns="0" bIns="0">
            <a:noAutofit/>
          </a:bodyPr>
          <a:lstStyle>
            <a:lvl1pPr>
              <a:defRPr sz="3600"/>
            </a:lvl1pPr>
            <a:lvl2pPr>
              <a:defRPr sz="2800"/>
            </a:lvl2pPr>
            <a:lvl3pPr>
              <a:defRPr sz="2400"/>
            </a:lvl3pPr>
            <a:lvl4pPr>
              <a:defRPr sz="19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1668483"/>
            <a:ext cx="2743200" cy="5029181"/>
          </a:xfrm>
        </p:spPr>
        <p:txBody>
          <a:bodyPr lIns="0" tIns="0" rIns="0" bIns="0">
            <a:noAutofit/>
          </a:bodyPr>
          <a:lstStyle>
            <a:lvl1pPr algn="l" defTabSz="914069"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069"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17" indent="0" algn="l" defTabSz="914069"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33" indent="0" algn="l" defTabSz="914069"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07" indent="0" algn="l" defTabSz="914069"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104776614"/>
      </p:ext>
    </p:extLst>
  </p:cSld>
  <p:clrMapOvr>
    <a:masterClrMapping/>
  </p:clrMapOvr>
  <p:extLst mod="1">
    <p:ext uri="{DCECCB84-F9BA-43D5-87BE-67443E8EF086}">
      <p15:sldGuideLst xmlns:p15="http://schemas.microsoft.com/office/powerpoint/2012/main">
        <p15:guide id="4294967295" orient="horz" pos="1051">
          <p15:clr>
            <a:srgbClr val="FBAE40"/>
          </p15:clr>
        </p15:guide>
        <p15:guide id="4294967295" pos="173">
          <p15:clr>
            <a:srgbClr val="FBAE40"/>
          </p15:clr>
        </p15:guide>
        <p15:guide id="4294967295" pos="1901">
          <p15:clr>
            <a:srgbClr val="FBAE40"/>
          </p15:clr>
        </p15:guide>
        <p15:guide id="4294967295" pos="2189">
          <p15:clr>
            <a:srgbClr val="FBAE40"/>
          </p15:clr>
        </p15:guide>
        <p15:guide id="4294967295" orient="horz" pos="4219">
          <p15:clr>
            <a:srgbClr val="FBAE40"/>
          </p15:clr>
        </p15:guide>
        <p15:guide id="4294967295" orient="horz" pos="763">
          <p15:clr>
            <a:srgbClr val="FBAE40"/>
          </p15:clr>
        </p15:guide>
        <p15:guide id="4294967295" orient="horz" pos="187">
          <p15:clr>
            <a:srgbClr val="FBAE40"/>
          </p15:clr>
        </p15:guide>
        <p15:guide id="4294967295" pos="766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40" y="2125664"/>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1358859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505050"/>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3"/>
            <a:ext cx="2743200" cy="5027593"/>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041712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bg>
      <p:bgPr>
        <a:solidFill>
          <a:srgbClr val="505050"/>
        </a:solidFill>
        <a:effectLst/>
      </p:bgPr>
    </p:bg>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9" y="3040063"/>
            <a:ext cx="7315203" cy="914400"/>
          </a:xfrm>
        </p:spPr>
        <p:txBody>
          <a:bodyPr wrap="square" lIns="0" tIns="0" rIns="0" bIns="0"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069"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40" y="1537564"/>
            <a:ext cx="3931940"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00BCF2"/>
          </a:solidFill>
          <a:ln>
            <a:noFill/>
          </a:ln>
          <a:extLst/>
        </p:spPr>
        <p:txBody>
          <a:bodyPr vert="horz" wrap="square" lIns="91430" tIns="0" rIns="9143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134"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2153627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orient="horz" pos="2203">
          <p15:clr>
            <a:srgbClr val="FBAE40"/>
          </p15:clr>
        </p15:guide>
        <p15:guide id="4294967295" pos="305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bg>
      <p:bgPr>
        <a:solidFill>
          <a:srgbClr val="505050"/>
        </a:solidFill>
        <a:effectLst/>
      </p:bgPr>
    </p:bg>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9"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069" rtl="0" eaLnBrk="1" latinLnBrk="0" hangingPunct="1">
              <a:spcBef>
                <a:spcPct val="20000"/>
              </a:spcBef>
              <a:spcAft>
                <a:spcPts val="1632"/>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74642" y="296864"/>
            <a:ext cx="11887199" cy="914400"/>
          </a:xfrm>
        </p:spPr>
        <p:txBody>
          <a:bodyPr vert="horz" lIns="0" tIns="0" rIns="0" bIns="0" rtlCol="0" anchor="t">
            <a:noAutofit/>
          </a:bodyPr>
          <a:lstStyle>
            <a:lvl1pPr>
              <a:defRPr lang="en-US" sz="49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40" y="1537564"/>
            <a:ext cx="3931940"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00BCF2"/>
          </a:solidFill>
          <a:ln>
            <a:noFill/>
          </a:ln>
          <a:extLst/>
        </p:spPr>
        <p:txBody>
          <a:bodyPr vert="horz" wrap="square" lIns="91430" tIns="0" rIns="9143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134"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85944262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orient="horz" pos="2203">
          <p15:clr>
            <a:srgbClr val="FBAE40"/>
          </p15:clr>
        </p15:guide>
        <p15:guide id="4294967295" pos="305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bg>
      <p:bgPr>
        <a:solidFill>
          <a:srgbClr val="505050"/>
        </a:solidFill>
        <a:effectLst/>
      </p:bgPr>
    </p:bg>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9"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069"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7"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dirty="0" smtClean="0"/>
              <a:t>Click icon to add picture</a:t>
            </a:r>
            <a:endParaRPr lang="en-US" dirty="0"/>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205908185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orient="horz" pos="2203">
          <p15:clr>
            <a:srgbClr val="FBAE40"/>
          </p15:clr>
        </p15:guide>
        <p15:guide id="4294967295" pos="305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bg>
      <p:bgPr>
        <a:solidFill>
          <a:srgbClr val="5050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bIns="0"/>
          <a:lstStyle/>
          <a:p>
            <a:r>
              <a:rPr lang="en-US" dirty="0" smtClean="0"/>
              <a:t>Click to edit master title style</a:t>
            </a:r>
            <a:endParaRPr lang="en-US" dirty="0"/>
          </a:p>
        </p:txBody>
      </p:sp>
    </p:spTree>
    <p:extLst>
      <p:ext uri="{BB962C8B-B14F-4D97-AF65-F5344CB8AC3E}">
        <p14:creationId xmlns:p14="http://schemas.microsoft.com/office/powerpoint/2010/main" val="202493601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rgbClr val="505050"/>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auto">
          <a:xfrm>
            <a:off x="2137569" y="2473326"/>
            <a:ext cx="8161337"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30" tIns="45715" rIns="91430" bIns="45715" numCol="1" anchor="t" anchorCtr="0" compatLnSpc="1">
            <a:prstTxWarp prst="textNoShape">
              <a:avLst/>
            </a:prstTxWarp>
          </a:bodyPr>
          <a:lstStyle/>
          <a:p>
            <a:pPr defTabSz="932404"/>
            <a:endParaRPr lang="en-US" dirty="0">
              <a:solidFill>
                <a:srgbClr val="FFFFFF"/>
              </a:solidFill>
            </a:endParaRPr>
          </a:p>
        </p:txBody>
      </p:sp>
    </p:spTree>
    <p:extLst>
      <p:ext uri="{BB962C8B-B14F-4D97-AF65-F5344CB8AC3E}">
        <p14:creationId xmlns:p14="http://schemas.microsoft.com/office/powerpoint/2010/main" val="7337280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bg>
      <p:bgPr>
        <a:solidFill>
          <a:srgbClr val="505050"/>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134"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Click icon to add picture</a:t>
            </a:r>
            <a:endParaRPr lang="en-US" dirty="0"/>
          </a:p>
        </p:txBody>
      </p:sp>
      <p:sp>
        <p:nvSpPr>
          <p:cNvPr id="8" name="Picture Placeholder 12"/>
          <p:cNvSpPr>
            <a:spLocks noGrp="1"/>
          </p:cNvSpPr>
          <p:nvPr>
            <p:ph type="pic" sz="quarter" idx="18"/>
          </p:nvPr>
        </p:nvSpPr>
        <p:spPr>
          <a:xfrm>
            <a:off x="4745015" y="2301240"/>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dirty="0"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dirty="0" smtClean="0"/>
              <a:t>Click icon to add picture</a:t>
            </a:r>
            <a:endParaRPr lang="en-US" dirty="0"/>
          </a:p>
        </p:txBody>
      </p:sp>
      <p:sp>
        <p:nvSpPr>
          <p:cNvPr id="10" name="Picture Placeholder 12"/>
          <p:cNvSpPr>
            <a:spLocks noGrp="1"/>
          </p:cNvSpPr>
          <p:nvPr>
            <p:ph type="pic" sz="quarter" idx="20"/>
          </p:nvPr>
        </p:nvSpPr>
        <p:spPr>
          <a:xfrm>
            <a:off x="2118041" y="2301051"/>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134"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518309256"/>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Logo on Background">
    <p:bg>
      <p:bgPr>
        <a:solidFill>
          <a:srgbClr val="505050"/>
        </a:solidFill>
        <a:effectLst/>
      </p:bgPr>
    </p:bg>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1" y="6079033"/>
            <a:ext cx="11888787" cy="624843"/>
          </a:xfrm>
          <a:prstGeom prst="rect">
            <a:avLst/>
          </a:prstGeom>
          <a:noFill/>
          <a:ln w="12700">
            <a:noFill/>
            <a:miter lim="800000"/>
            <a:headEnd type="none" w="sm" len="sm"/>
            <a:tailEnd type="none" w="sm" len="sm"/>
          </a:ln>
          <a:effectLst/>
        </p:spPr>
        <p:txBody>
          <a:bodyPr vert="horz" wrap="square" lIns="182861" tIns="146288" rIns="182861" bIns="146288" numCol="1" anchor="t" anchorCtr="0" compatLnSpc="1">
            <a:prstTxWarp prst="textNoShape">
              <a:avLst/>
            </a:prstTxWarp>
            <a:spAutoFit/>
          </a:bodyPr>
          <a:lstStyle/>
          <a:p>
            <a:pPr defTabSz="932191" eaLnBrk="0" hangingPunct="0"/>
            <a:r>
              <a:rPr lang="en-US" sz="700" dirty="0">
                <a:gradFill>
                  <a:gsLst>
                    <a:gs pos="0">
                      <a:srgbClr val="FFFFFF"/>
                    </a:gs>
                    <a:gs pos="100000">
                      <a:srgbClr val="FFFFFF"/>
                    </a:gs>
                  </a:gsLst>
                  <a:lin ang="5400000" scaled="0"/>
                </a:gradFill>
                <a:cs typeface="Segoe UI" pitchFamily="34" charset="0"/>
              </a:rPr>
              <a:t>© 2012 Microsoft Corporation. All rights reserved. Microsoft, Windows, Windows Vista and other product names are or may be registered trademarks and/or trademarks in the U.S. and/or other countries.</a:t>
            </a:r>
          </a:p>
          <a:p>
            <a:pPr defTabSz="932191"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1"/>
            <a:ext cx="3288506" cy="704445"/>
          </a:xfrm>
          <a:prstGeom prst="rect">
            <a:avLst/>
          </a:prstGeom>
        </p:spPr>
      </p:pic>
    </p:spTree>
    <p:extLst>
      <p:ext uri="{BB962C8B-B14F-4D97-AF65-F5344CB8AC3E}">
        <p14:creationId xmlns:p14="http://schemas.microsoft.com/office/powerpoint/2010/main" val="560035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54227008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0" tIns="0" rIns="0" bIns="0" anchor="b">
            <a:noAutofit/>
          </a:bodyPr>
          <a:lstStyle>
            <a:lvl1pPr>
              <a:defRPr sz="19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9" y="3040856"/>
            <a:ext cx="11887199" cy="912813"/>
          </a:xfrm>
        </p:spPr>
        <p:txBody>
          <a:bodyPr lIns="0" tIns="0" rIns="0" bIns="0"/>
          <a:lstStyle>
            <a:lvl1pPr>
              <a:defRPr sz="5300"/>
            </a:lvl1pPr>
          </a:lstStyle>
          <a:p>
            <a:r>
              <a:rPr lang="en-US" dirty="0" smtClean="0"/>
              <a:t>Click to edit master title style</a:t>
            </a:r>
            <a:endParaRPr lang="en-US" dirty="0"/>
          </a:p>
        </p:txBody>
      </p:sp>
    </p:spTree>
    <p:extLst>
      <p:ext uri="{BB962C8B-B14F-4D97-AF65-F5344CB8AC3E}">
        <p14:creationId xmlns:p14="http://schemas.microsoft.com/office/powerpoint/2010/main" val="13520479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19170321"/>
      </p:ext>
    </p:extLst>
  </p:cSld>
  <p:clrMapOvr>
    <a:masterClrMapping/>
  </p:clrMapOvr>
  <p:extLst mod="1">
    <p:ext uri="{DCECCB84-F9BA-43D5-87BE-67443E8EF086}">
      <p15:sldGuideLst xmlns:p15="http://schemas.microsoft.com/office/powerpoint/2012/main">
        <p15:guide id="4294967295" orient="horz" pos="1051">
          <p15:clr>
            <a:srgbClr val="FBAE40"/>
          </p15:clr>
        </p15:guide>
        <p15:guide id="4294967295" pos="3917">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3"/>
            <a:ext cx="8686802" cy="5029181"/>
          </a:xfrm>
        </p:spPr>
        <p:txBody>
          <a:bodyPr lIns="0" tIns="0" rIns="0" bIns="0">
            <a:noAutofit/>
          </a:bodyPr>
          <a:lstStyle>
            <a:lvl1pPr>
              <a:defRPr sz="3600"/>
            </a:lvl1pPr>
            <a:lvl2pPr>
              <a:defRPr sz="2800"/>
            </a:lvl2pPr>
            <a:lvl3pPr>
              <a:defRPr sz="2400"/>
            </a:lvl3pPr>
            <a:lvl4pPr>
              <a:defRPr sz="19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1668483"/>
            <a:ext cx="2743200" cy="5029181"/>
          </a:xfrm>
        </p:spPr>
        <p:txBody>
          <a:bodyPr lIns="0" tIns="0" rIns="0" bIns="0">
            <a:noAutofit/>
          </a:bodyPr>
          <a:lstStyle>
            <a:lvl1pPr algn="l" defTabSz="914069"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069"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17" indent="0" algn="l" defTabSz="914069"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33" indent="0" algn="l" defTabSz="914069"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07" indent="0" algn="l" defTabSz="914069"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2970461019"/>
      </p:ext>
    </p:extLst>
  </p:cSld>
  <p:clrMapOvr>
    <a:masterClrMapping/>
  </p:clrMapOvr>
  <p:extLst mod="1">
    <p:ext uri="{DCECCB84-F9BA-43D5-87BE-67443E8EF086}">
      <p15:sldGuideLst xmlns:p15="http://schemas.microsoft.com/office/powerpoint/2012/main">
        <p15:guide id="4294967295" orient="horz" pos="1051">
          <p15:clr>
            <a:srgbClr val="FBAE40"/>
          </p15:clr>
        </p15:guide>
        <p15:guide id="4294967295" pos="173">
          <p15:clr>
            <a:srgbClr val="FBAE40"/>
          </p15:clr>
        </p15:guide>
        <p15:guide id="4294967295" pos="1901">
          <p15:clr>
            <a:srgbClr val="FBAE40"/>
          </p15:clr>
        </p15:guide>
        <p15:guide id="4294967295" pos="2189">
          <p15:clr>
            <a:srgbClr val="FBAE40"/>
          </p15:clr>
        </p15:guide>
        <p15:guide id="4294967295" orient="horz" pos="4219">
          <p15:clr>
            <a:srgbClr val="FBAE40"/>
          </p15:clr>
        </p15:guide>
        <p15:guide id="4294967295" orient="horz" pos="763">
          <p15:clr>
            <a:srgbClr val="FBAE40"/>
          </p15:clr>
        </p15:guide>
        <p15:guide id="4294967295" orient="horz" pos="187">
          <p15:clr>
            <a:srgbClr val="FBAE40"/>
          </p15:clr>
        </p15:guide>
        <p15:guide id="4294967295" pos="766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40" y="2125664"/>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18712853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3"/>
            <a:ext cx="2743200" cy="5027593"/>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4094746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9" y="3040063"/>
            <a:ext cx="7315203" cy="914400"/>
          </a:xfrm>
        </p:spPr>
        <p:txBody>
          <a:bodyPr wrap="square" lIns="0" tIns="0" rIns="0" bIns="0"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069"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40" y="1537564"/>
            <a:ext cx="3931940"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30" tIns="0" rIns="9143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134"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39775401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orient="horz" pos="2203">
          <p15:clr>
            <a:srgbClr val="FBAE40"/>
          </p15:clr>
        </p15:guide>
        <p15:guide id="4294967295" pos="3053">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9"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069" rtl="0" eaLnBrk="1" latinLnBrk="0" hangingPunct="1">
              <a:spcBef>
                <a:spcPct val="20000"/>
              </a:spcBef>
              <a:spcAft>
                <a:spcPts val="1632"/>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74642" y="296864"/>
            <a:ext cx="11887199" cy="914400"/>
          </a:xfrm>
        </p:spPr>
        <p:txBody>
          <a:bodyPr vert="horz" lIns="0" tIns="0" rIns="0" bIns="0" rtlCol="0" anchor="t">
            <a:noAutofit/>
          </a:bodyPr>
          <a:lstStyle>
            <a:lvl1pPr>
              <a:defRPr lang="en-US" sz="49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40" y="1537564"/>
            <a:ext cx="3931940"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30" tIns="0" rIns="9143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134"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99034834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orient="horz" pos="2203">
          <p15:clr>
            <a:srgbClr val="FBAE40"/>
          </p15:clr>
        </p15:guide>
        <p15:guide id="4294967295" pos="305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9"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069"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7"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dirty="0" smtClean="0"/>
              <a:t>Click icon to add picture</a:t>
            </a:r>
            <a:endParaRPr lang="en-US" dirty="0"/>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250389719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orient="horz" pos="2203">
          <p15:clr>
            <a:srgbClr val="FBAE40"/>
          </p15:clr>
        </p15:guide>
        <p15:guide id="4294967295" pos="305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bIns="0"/>
          <a:lstStyle/>
          <a:p>
            <a:r>
              <a:rPr lang="en-US" dirty="0" smtClean="0"/>
              <a:t>Click to edit master title style</a:t>
            </a:r>
            <a:endParaRPr lang="en-US" dirty="0"/>
          </a:p>
        </p:txBody>
      </p:sp>
    </p:spTree>
    <p:extLst>
      <p:ext uri="{BB962C8B-B14F-4D97-AF65-F5344CB8AC3E}">
        <p14:creationId xmlns:p14="http://schemas.microsoft.com/office/powerpoint/2010/main" val="885809780"/>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Freeform 1"/>
          <p:cNvSpPr>
            <a:spLocks noEditPoints="1"/>
          </p:cNvSpPr>
          <p:nvPr userDrawn="1"/>
        </p:nvSpPr>
        <p:spPr bwMode="auto">
          <a:xfrm>
            <a:off x="2137569" y="2473326"/>
            <a:ext cx="8161337"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30" tIns="45715" rIns="91430" bIns="45715" numCol="1" anchor="t" anchorCtr="0" compatLnSpc="1">
            <a:prstTxWarp prst="textNoShape">
              <a:avLst/>
            </a:prstTxWarp>
          </a:bodyPr>
          <a:lstStyle/>
          <a:p>
            <a:pPr defTabSz="932404"/>
            <a:endParaRPr lang="en-US" dirty="0">
              <a:solidFill>
                <a:srgbClr val="FFFFFF"/>
              </a:solidFill>
            </a:endParaRPr>
          </a:p>
        </p:txBody>
      </p:sp>
    </p:spTree>
    <p:extLst>
      <p:ext uri="{BB962C8B-B14F-4D97-AF65-F5344CB8AC3E}">
        <p14:creationId xmlns:p14="http://schemas.microsoft.com/office/powerpoint/2010/main" val="4137093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50072167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134"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Click icon to add picture</a:t>
            </a:r>
            <a:endParaRPr lang="en-US" dirty="0"/>
          </a:p>
        </p:txBody>
      </p:sp>
      <p:sp>
        <p:nvSpPr>
          <p:cNvPr id="8" name="Picture Placeholder 12"/>
          <p:cNvSpPr>
            <a:spLocks noGrp="1"/>
          </p:cNvSpPr>
          <p:nvPr>
            <p:ph type="pic" sz="quarter" idx="18"/>
          </p:nvPr>
        </p:nvSpPr>
        <p:spPr>
          <a:xfrm>
            <a:off x="4745015" y="2301240"/>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dirty="0"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dirty="0" smtClean="0"/>
              <a:t>Click icon to add picture</a:t>
            </a:r>
            <a:endParaRPr lang="en-US" dirty="0"/>
          </a:p>
        </p:txBody>
      </p:sp>
      <p:sp>
        <p:nvSpPr>
          <p:cNvPr id="10" name="Picture Placeholder 12"/>
          <p:cNvSpPr>
            <a:spLocks noGrp="1"/>
          </p:cNvSpPr>
          <p:nvPr>
            <p:ph type="pic" sz="quarter" idx="20"/>
          </p:nvPr>
        </p:nvSpPr>
        <p:spPr>
          <a:xfrm>
            <a:off x="2118041" y="2301051"/>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134"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506371056"/>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1" y="6079033"/>
            <a:ext cx="11888787" cy="624843"/>
          </a:xfrm>
          <a:prstGeom prst="rect">
            <a:avLst/>
          </a:prstGeom>
          <a:noFill/>
          <a:ln w="12700">
            <a:noFill/>
            <a:miter lim="800000"/>
            <a:headEnd type="none" w="sm" len="sm"/>
            <a:tailEnd type="none" w="sm" len="sm"/>
          </a:ln>
          <a:effectLst/>
        </p:spPr>
        <p:txBody>
          <a:bodyPr vert="horz" wrap="square" lIns="182861" tIns="146288" rIns="182861" bIns="146288" numCol="1" anchor="t" anchorCtr="0" compatLnSpc="1">
            <a:prstTxWarp prst="textNoShape">
              <a:avLst/>
            </a:prstTxWarp>
            <a:spAutoFit/>
          </a:bodyPr>
          <a:lstStyle/>
          <a:p>
            <a:pPr defTabSz="932191" eaLnBrk="0" hangingPunct="0"/>
            <a:r>
              <a:rPr lang="en-US" sz="700" dirty="0">
                <a:gradFill>
                  <a:gsLst>
                    <a:gs pos="0">
                      <a:srgbClr val="FFFFFF"/>
                    </a:gs>
                    <a:gs pos="100000">
                      <a:srgbClr val="FFFFFF"/>
                    </a:gs>
                  </a:gsLst>
                  <a:lin ang="5400000" scaled="0"/>
                </a:gradFill>
                <a:cs typeface="Segoe UI" pitchFamily="34" charset="0"/>
              </a:rPr>
              <a:t>© 2012 Microsoft Corporation. All rights reserved. Microsoft, Windows, Windows Vista and other product names are or may be registered trademarks and/or trademarks in the U.S. and/or other countries.</a:t>
            </a:r>
          </a:p>
          <a:p>
            <a:pPr defTabSz="932191"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1"/>
            <a:ext cx="3288506" cy="704445"/>
          </a:xfrm>
          <a:prstGeom prst="rect">
            <a:avLst/>
          </a:prstGeom>
        </p:spPr>
      </p:pic>
    </p:spTree>
    <p:extLst>
      <p:ext uri="{BB962C8B-B14F-4D97-AF65-F5344CB8AC3E}">
        <p14:creationId xmlns:p14="http://schemas.microsoft.com/office/powerpoint/2010/main" val="26385938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0" tIns="0" rIns="0" bIns="0" anchor="b">
            <a:noAutofit/>
          </a:bodyPr>
          <a:lstStyle>
            <a:lvl1pPr>
              <a:defRPr sz="19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9" y="3040856"/>
            <a:ext cx="11887199" cy="912813"/>
          </a:xfrm>
        </p:spPr>
        <p:txBody>
          <a:bodyPr lIns="0" tIns="0" rIns="0" bIns="0"/>
          <a:lstStyle>
            <a:lvl1pPr>
              <a:defRPr sz="5300"/>
            </a:lvl1pPr>
          </a:lstStyle>
          <a:p>
            <a:r>
              <a:rPr lang="en-US" dirty="0" smtClean="0"/>
              <a:t>Click to edit master title style</a:t>
            </a:r>
            <a:endParaRPr lang="en-US" dirty="0"/>
          </a:p>
        </p:txBody>
      </p:sp>
    </p:spTree>
    <p:extLst>
      <p:ext uri="{BB962C8B-B14F-4D97-AF65-F5344CB8AC3E}">
        <p14:creationId xmlns:p14="http://schemas.microsoft.com/office/powerpoint/2010/main" val="17150526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65536630"/>
      </p:ext>
    </p:extLst>
  </p:cSld>
  <p:clrMapOvr>
    <a:masterClrMapping/>
  </p:clrMapOvr>
  <p:extLst mod="1">
    <p:ext uri="{DCECCB84-F9BA-43D5-87BE-67443E8EF086}">
      <p15:sldGuideLst xmlns:p15="http://schemas.microsoft.com/office/powerpoint/2012/main">
        <p15:guide id="4294967295" orient="horz" pos="1051">
          <p15:clr>
            <a:srgbClr val="FBAE40"/>
          </p15:clr>
        </p15:guide>
        <p15:guide id="4294967295" pos="3917">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3"/>
            <a:ext cx="8686802" cy="5029181"/>
          </a:xfrm>
        </p:spPr>
        <p:txBody>
          <a:bodyPr lIns="0" tIns="0" rIns="0" bIns="0">
            <a:noAutofit/>
          </a:bodyPr>
          <a:lstStyle>
            <a:lvl1pPr>
              <a:defRPr sz="3600"/>
            </a:lvl1pPr>
            <a:lvl2pPr>
              <a:defRPr sz="2800"/>
            </a:lvl2pPr>
            <a:lvl3pPr>
              <a:defRPr sz="2400"/>
            </a:lvl3pPr>
            <a:lvl4pPr>
              <a:defRPr sz="19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1668483"/>
            <a:ext cx="2743200" cy="5029181"/>
          </a:xfrm>
        </p:spPr>
        <p:txBody>
          <a:bodyPr lIns="0" tIns="0" rIns="0" bIns="0">
            <a:noAutofit/>
          </a:bodyPr>
          <a:lstStyle>
            <a:lvl1pPr algn="l" defTabSz="914069"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069"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17" indent="0" algn="l" defTabSz="914069"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33" indent="0" algn="l" defTabSz="914069"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07" indent="0" algn="l" defTabSz="914069"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50039771"/>
      </p:ext>
    </p:extLst>
  </p:cSld>
  <p:clrMapOvr>
    <a:masterClrMapping/>
  </p:clrMapOvr>
  <p:extLst mod="1">
    <p:ext uri="{DCECCB84-F9BA-43D5-87BE-67443E8EF086}">
      <p15:sldGuideLst xmlns:p15="http://schemas.microsoft.com/office/powerpoint/2012/main">
        <p15:guide id="4294967295" orient="horz" pos="1051">
          <p15:clr>
            <a:srgbClr val="FBAE40"/>
          </p15:clr>
        </p15:guide>
        <p15:guide id="4294967295" pos="173">
          <p15:clr>
            <a:srgbClr val="FBAE40"/>
          </p15:clr>
        </p15:guide>
        <p15:guide id="4294967295" pos="1901">
          <p15:clr>
            <a:srgbClr val="FBAE40"/>
          </p15:clr>
        </p15:guide>
        <p15:guide id="4294967295" pos="2189">
          <p15:clr>
            <a:srgbClr val="FBAE40"/>
          </p15:clr>
        </p15:guide>
        <p15:guide id="4294967295" orient="horz" pos="4219">
          <p15:clr>
            <a:srgbClr val="FBAE40"/>
          </p15:clr>
        </p15:guide>
        <p15:guide id="4294967295" orient="horz" pos="763">
          <p15:clr>
            <a:srgbClr val="FBAE40"/>
          </p15:clr>
        </p15:guide>
        <p15:guide id="4294967295" orient="horz" pos="187">
          <p15:clr>
            <a:srgbClr val="FBAE40"/>
          </p15:clr>
        </p15:guide>
        <p15:guide id="4294967295" pos="766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40" y="2125664"/>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37468846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3"/>
            <a:ext cx="2743200" cy="5027593"/>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5784197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9" y="3040063"/>
            <a:ext cx="7315203" cy="914400"/>
          </a:xfrm>
        </p:spPr>
        <p:txBody>
          <a:bodyPr wrap="square" lIns="0" tIns="0" rIns="0" bIns="0"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069"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40" y="1537564"/>
            <a:ext cx="3931940"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00BCF2"/>
          </a:solidFill>
          <a:ln>
            <a:noFill/>
          </a:ln>
          <a:extLst/>
        </p:spPr>
        <p:txBody>
          <a:bodyPr vert="horz" wrap="square" lIns="91430" tIns="0" rIns="9143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134"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29513295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orient="horz" pos="2203">
          <p15:clr>
            <a:srgbClr val="FBAE40"/>
          </p15:clr>
        </p15:guide>
        <p15:guide id="4294967295" pos="3053">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9"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069" rtl="0" eaLnBrk="1" latinLnBrk="0" hangingPunct="1">
              <a:spcBef>
                <a:spcPct val="20000"/>
              </a:spcBef>
              <a:spcAft>
                <a:spcPts val="1632"/>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74642" y="296864"/>
            <a:ext cx="11887199" cy="914400"/>
          </a:xfrm>
        </p:spPr>
        <p:txBody>
          <a:bodyPr vert="horz" lIns="0" tIns="0" rIns="0" bIns="0" rtlCol="0" anchor="t">
            <a:noAutofit/>
          </a:bodyPr>
          <a:lstStyle>
            <a:lvl1pPr>
              <a:defRPr lang="en-US" sz="49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40" y="1537564"/>
            <a:ext cx="3931940"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00BCF2"/>
          </a:solidFill>
          <a:ln>
            <a:noFill/>
          </a:ln>
          <a:extLst/>
        </p:spPr>
        <p:txBody>
          <a:bodyPr vert="horz" wrap="square" lIns="91430" tIns="0" rIns="9143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134"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80914715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orient="horz" pos="2203">
          <p15:clr>
            <a:srgbClr val="FBAE40"/>
          </p15:clr>
        </p15:guide>
        <p15:guide id="4294967295" pos="3053">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9"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069"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7"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dirty="0" smtClean="0"/>
              <a:t>Click icon to add picture</a:t>
            </a:r>
            <a:endParaRPr lang="en-US" dirty="0"/>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289395294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orient="horz" pos="2203">
          <p15:clr>
            <a:srgbClr val="FBAE40"/>
          </p15:clr>
        </p15:guide>
        <p15:guide id="4294967295" pos="305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lstStyle/>
          <a:p>
            <a:r>
              <a:rPr lang="en-US" smtClean="0"/>
              <a:t>Click icon to add picture</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4602804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bIns="0"/>
          <a:lstStyle/>
          <a:p>
            <a:r>
              <a:rPr lang="en-US" dirty="0" smtClean="0"/>
              <a:t>Click to edit master title style</a:t>
            </a:r>
            <a:endParaRPr lang="en-US" dirty="0"/>
          </a:p>
        </p:txBody>
      </p:sp>
      <p:sp>
        <p:nvSpPr>
          <p:cNvPr id="3" name="Content Placeholder 4"/>
          <p:cNvSpPr>
            <a:spLocks noGrp="1"/>
          </p:cNvSpPr>
          <p:nvPr>
            <p:ph sz="quarter" idx="14"/>
          </p:nvPr>
        </p:nvSpPr>
        <p:spPr>
          <a:xfrm>
            <a:off x="274638" y="1668463"/>
            <a:ext cx="11887200" cy="5029201"/>
          </a:xfrm>
        </p:spPr>
        <p:txBody>
          <a:bodyPr>
            <a:normAutofit/>
          </a:bodyPr>
          <a:lstStyle>
            <a:lvl1pPr>
              <a:spcAft>
                <a:spcPts val="816"/>
              </a:spcAft>
              <a:defRPr sz="2400">
                <a:latin typeface="Consolas" pitchFamily="49" charset="0"/>
                <a:cs typeface="Consolas" pitchFamily="49" charset="0"/>
              </a:defRPr>
            </a:lvl1pPr>
            <a:lvl2pPr>
              <a:spcAft>
                <a:spcPts val="816"/>
              </a:spcAft>
              <a:defRPr sz="2400">
                <a:latin typeface="Consolas" pitchFamily="49" charset="0"/>
                <a:cs typeface="Consolas" pitchFamily="49" charset="0"/>
              </a:defRPr>
            </a:lvl2pPr>
            <a:lvl3pPr>
              <a:spcAft>
                <a:spcPts val="816"/>
              </a:spcAft>
              <a:defRPr sz="2400">
                <a:latin typeface="Consolas" pitchFamily="49" charset="0"/>
                <a:cs typeface="Consolas" pitchFamily="49"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698547654"/>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3080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134"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Click icon to add picture</a:t>
            </a:r>
            <a:endParaRPr lang="en-US" dirty="0"/>
          </a:p>
        </p:txBody>
      </p:sp>
      <p:sp>
        <p:nvSpPr>
          <p:cNvPr id="8" name="Picture Placeholder 12"/>
          <p:cNvSpPr>
            <a:spLocks noGrp="1"/>
          </p:cNvSpPr>
          <p:nvPr>
            <p:ph type="pic" sz="quarter" idx="18"/>
          </p:nvPr>
        </p:nvSpPr>
        <p:spPr>
          <a:xfrm>
            <a:off x="4745015" y="2301240"/>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dirty="0"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dirty="0" smtClean="0"/>
              <a:t>Click icon to add picture</a:t>
            </a:r>
            <a:endParaRPr lang="en-US" dirty="0"/>
          </a:p>
        </p:txBody>
      </p:sp>
      <p:sp>
        <p:nvSpPr>
          <p:cNvPr id="10" name="Picture Placeholder 12"/>
          <p:cNvSpPr>
            <a:spLocks noGrp="1"/>
          </p:cNvSpPr>
          <p:nvPr>
            <p:ph type="pic" sz="quarter" idx="20"/>
          </p:nvPr>
        </p:nvSpPr>
        <p:spPr>
          <a:xfrm>
            <a:off x="2118041" y="2301051"/>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134"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863727174"/>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5150227"/>
          </a:xfrm>
          <a:prstGeom prst="rect">
            <a:avLst/>
          </a:prstGeom>
        </p:spPr>
        <p:txBody>
          <a:bodyPr/>
          <a:lstStyle>
            <a:lvl1pPr marL="290482" indent="-290482">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39" indent="-280959">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22" indent="-290482">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97" indent="-228576">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073" indent="-228576">
              <a:buClr>
                <a:schemeClr val="tx1"/>
              </a:buClr>
              <a:buSzPct val="90000"/>
              <a:buFont typeface="Arial" pitchFamily="34" charset="0"/>
              <a:buChar char="•"/>
              <a:defRPr sz="19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41" tIns="77721" rIns="155441" bIns="77721" anchor="b" anchorCtr="0">
            <a:noAutofit/>
          </a:bodyPr>
          <a:lstStyle>
            <a:lvl1pPr algn="r">
              <a:buFont typeface="Arial" pitchFamily="34" charset="0"/>
              <a:buNone/>
              <a:defRPr sz="36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906224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5483225"/>
          </a:xfrm>
          <a:prstGeom prst="rect">
            <a:avLst/>
          </a:prstGeom>
        </p:spPr>
        <p:txBody>
          <a:bodyPr/>
          <a:lstStyle>
            <a:lvl1pPr marL="290482" indent="-290482">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39" indent="-280959">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22" indent="-290482">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97" indent="-228576">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073" indent="-228576">
              <a:buClr>
                <a:schemeClr val="tx1"/>
              </a:buClr>
              <a:buSzPct val="90000"/>
              <a:buFont typeface="Arial" pitchFamily="34" charset="0"/>
              <a:buChar char="•"/>
              <a:defRPr sz="19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9962781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0" tIns="0" rIns="0" bIns="0"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0" tIns="0" rIns="0" bIns="0"/>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34666689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3670196"/>
      </p:ext>
    </p:extLst>
  </p:cSld>
  <p:clrMapOvr>
    <a:masterClrMapping/>
  </p:clrMapOvr>
  <p:extLst>
    <p:ext uri="{DCECCB84-F9BA-43D5-87BE-67443E8EF086}">
      <p15:sldGuideLst xmlns:p15="http://schemas.microsoft.com/office/powerpoint/2012/main">
        <p15:guide id="4294967295" orient="horz" pos="1051">
          <p15:clr>
            <a:srgbClr val="FBAE40"/>
          </p15:clr>
        </p15:guide>
        <p15:guide id="4294967295" pos="3917">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0" tIns="0" rIns="0" bIns="0">
            <a:noAutofit/>
          </a:bodyPr>
          <a:lstStyle>
            <a:lvl1pPr>
              <a:defRPr sz="3600"/>
            </a:lvl1pPr>
            <a:lvl2pPr>
              <a:defRPr sz="28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0" tIns="0" rIns="0" bIns="0">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2801844955"/>
      </p:ext>
    </p:extLst>
  </p:cSld>
  <p:clrMapOvr>
    <a:masterClrMapping/>
  </p:clrMapOvr>
  <p:extLst>
    <p:ext uri="{DCECCB84-F9BA-43D5-87BE-67443E8EF086}">
      <p15:sldGuideLst xmlns:p15="http://schemas.microsoft.com/office/powerpoint/2012/main">
        <p15:guide id="4294967295" orient="horz" pos="1051">
          <p15:clr>
            <a:srgbClr val="FBAE40"/>
          </p15:clr>
        </p15:guide>
        <p15:guide id="4294967295" pos="173">
          <p15:clr>
            <a:srgbClr val="FBAE40"/>
          </p15:clr>
        </p15:guide>
        <p15:guide id="4294967295" pos="1901">
          <p15:clr>
            <a:srgbClr val="FBAE40"/>
          </p15:clr>
        </p15:guide>
        <p15:guide id="4294967295" pos="2189">
          <p15:clr>
            <a:srgbClr val="FBAE40"/>
          </p15:clr>
        </p15:guide>
        <p15:guide id="4294967295" orient="horz" pos="4219">
          <p15:clr>
            <a:srgbClr val="FBAE40"/>
          </p15:clr>
        </p15:guide>
        <p15:guide id="4294967295" orient="horz" pos="763">
          <p15:clr>
            <a:srgbClr val="FBAE40"/>
          </p15:clr>
        </p15:guide>
        <p15:guide id="4294967295" orient="horz" pos="187">
          <p15:clr>
            <a:srgbClr val="FBAE40"/>
          </p15:clr>
        </p15:guide>
        <p15:guide id="4294967295" pos="766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41178956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250157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3" name="Content Placeholder 4"/>
          <p:cNvSpPr>
            <a:spLocks noGrp="1"/>
          </p:cNvSpPr>
          <p:nvPr>
            <p:ph sz="quarter" idx="14"/>
          </p:nvPr>
        </p:nvSpPr>
        <p:spPr>
          <a:xfrm>
            <a:off x="274638" y="1668462"/>
            <a:ext cx="11887200" cy="5029201"/>
          </a:xfrm>
        </p:spPr>
        <p:txBody>
          <a:bodyPr>
            <a:normAutofit/>
          </a:bodyPr>
          <a:lstStyle>
            <a:lvl1pPr>
              <a:spcAft>
                <a:spcPts val="816"/>
              </a:spcAft>
              <a:defRPr sz="2400">
                <a:latin typeface="Consolas" pitchFamily="49" charset="0"/>
                <a:cs typeface="Consolas" pitchFamily="49" charset="0"/>
              </a:defRPr>
            </a:lvl1pPr>
            <a:lvl2pPr>
              <a:spcAft>
                <a:spcPts val="816"/>
              </a:spcAft>
              <a:defRPr sz="2400">
                <a:latin typeface="Consolas" pitchFamily="49" charset="0"/>
                <a:cs typeface="Consolas" pitchFamily="49" charset="0"/>
              </a:defRPr>
            </a:lvl2pPr>
            <a:lvl3pPr>
              <a:spcAft>
                <a:spcPts val="816"/>
              </a:spcAft>
              <a:defRPr sz="2400">
                <a:latin typeface="Consolas" pitchFamily="49" charset="0"/>
                <a:cs typeface="Consolas" pitchFamily="49" charset="0"/>
              </a:defRPr>
            </a:lvl3pPr>
          </a:lstStyle>
          <a:p>
            <a:pPr lvl="0"/>
            <a:r>
              <a:rPr lang="en-US" smtClean="0"/>
              <a:t>Click to edit Master text styles</a:t>
            </a:r>
          </a:p>
          <a:p>
            <a:pPr lvl="1"/>
            <a:r>
              <a:rPr lang="en-US" smtClean="0"/>
              <a:t>Second level</a:t>
            </a:r>
          </a:p>
          <a:p>
            <a:pPr lvl="2"/>
            <a:r>
              <a:rPr lang="en-US" smtClean="0"/>
              <a:t>Third level</a:t>
            </a: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78290409"/>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0" tIns="0" rIns="0" bIns="0"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802376134"/>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4294967295" orient="horz" pos="2203">
          <p15:clr>
            <a:srgbClr val="FBAE40"/>
          </p15:clr>
        </p15:guide>
        <p15:guide id="4294967295" pos="3053">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0" tIns="0" rIns="0" bIns="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902134904"/>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4294967295" orient="horz" pos="2203">
          <p15:clr>
            <a:srgbClr val="FBAE40"/>
          </p15:clr>
        </p15:guide>
        <p15:guide id="4294967295" pos="3053">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smtClean="0"/>
              <a:t>Click icon to add picture</a:t>
            </a:r>
            <a:endParaRPr lang="en-US" dirty="0"/>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65823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4294967295" orient="horz" pos="2203">
          <p15:clr>
            <a:srgbClr val="FBAE40"/>
          </p15:clr>
        </p15:guide>
        <p15:guide id="4294967295" pos="3053">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bIns="0"/>
          <a:lstStyle/>
          <a:p>
            <a:r>
              <a:rPr lang="en-US" dirty="0" smtClean="0"/>
              <a:t>Click to edit master title style</a:t>
            </a:r>
            <a:endParaRPr lang="en-US" dirty="0"/>
          </a:p>
        </p:txBody>
      </p:sp>
    </p:spTree>
    <p:extLst>
      <p:ext uri="{BB962C8B-B14F-4D97-AF65-F5344CB8AC3E}">
        <p14:creationId xmlns:p14="http://schemas.microsoft.com/office/powerpoint/2010/main" val="1852656210"/>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2884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419722007"/>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150227"/>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6558290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591399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120650" y="6316662"/>
            <a:ext cx="10745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a:t>
            </a:r>
            <a:r>
              <a:rPr lang="en-US" sz="700" dirty="0" smtClean="0">
                <a:gradFill>
                  <a:gsLst>
                    <a:gs pos="0">
                      <a:srgbClr val="FFFFFF"/>
                    </a:gs>
                    <a:gs pos="100000">
                      <a:srgbClr val="FFFFFF"/>
                    </a:gs>
                  </a:gsLst>
                  <a:lin ang="5400000" scaled="0"/>
                </a:gradFill>
                <a:cs typeface="Segoe UI" pitchFamily="34" charset="0"/>
              </a:rPr>
              <a:t>2013 </a:t>
            </a:r>
            <a:r>
              <a:rPr lang="en-US" sz="7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17778644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Code Slide">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274638" y="1668462"/>
            <a:ext cx="11887200" cy="5029201"/>
          </a:xfrm>
        </p:spPr>
        <p:txBody>
          <a:bodyPr>
            <a:normAutofit/>
          </a:bodyPr>
          <a:lstStyle>
            <a:lvl1pPr>
              <a:spcAft>
                <a:spcPts val="816"/>
              </a:spcAft>
              <a:defRPr sz="2400">
                <a:latin typeface="Consolas" pitchFamily="49" charset="0"/>
                <a:cs typeface="Consolas" pitchFamily="49" charset="0"/>
              </a:defRPr>
            </a:lvl1pPr>
            <a:lvl2pPr>
              <a:spcAft>
                <a:spcPts val="816"/>
              </a:spcAft>
              <a:defRPr sz="2400">
                <a:latin typeface="Consolas" pitchFamily="49" charset="0"/>
                <a:cs typeface="Consolas" pitchFamily="49" charset="0"/>
              </a:defRPr>
            </a:lvl2pPr>
            <a:lvl3pPr>
              <a:spcAft>
                <a:spcPts val="816"/>
              </a:spcAft>
              <a:defRPr sz="2400">
                <a:latin typeface="Consolas" pitchFamily="49" charset="0"/>
                <a:cs typeface="Consolas" pitchFamily="49"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2120738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theme" Target="../theme/theme10.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4.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5.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theme" Target="../theme/theme7.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8.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9.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485603"/>
            <a:ext cx="11887200" cy="5212061"/>
          </a:xfrm>
          <a:prstGeom prst="rect">
            <a:avLst/>
          </a:prstGeom>
        </p:spPr>
        <p:txBody>
          <a:bodyPr vert="horz" lIns="182880" tIns="146304" rIns="182880" bIns="146304"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182880" tIns="146304" rIns="182880" bIns="146304"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1778585588"/>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400" r:id="rId11"/>
    <p:sldLayoutId id="2147484398" r:id="rId12"/>
    <p:sldLayoutId id="2147484399" r:id="rId13"/>
    <p:sldLayoutId id="2147484341" r:id="rId14"/>
    <p:sldLayoutId id="2147484342" r:id="rId15"/>
    <p:sldLayoutId id="2147484343" r:id="rId16"/>
  </p:sldLayoutIdLst>
  <p:timing>
    <p:tnLst>
      <p:par>
        <p:cTn id="1" dur="indefinite" restart="never" nodeType="tmRoot"/>
      </p:par>
    </p:tnLst>
  </p:timing>
  <p:txStyles>
    <p:titleStyle>
      <a:lvl1pPr algn="l" defTabSz="914166" rtl="0" eaLnBrk="1" latinLnBrk="0" hangingPunct="1">
        <a:spcBef>
          <a:spcPct val="0"/>
        </a:spcBef>
        <a:buNone/>
        <a:defRPr sz="4800" kern="1200">
          <a:gradFill>
            <a:gsLst>
              <a:gs pos="66981">
                <a:schemeClr val="tx1">
                  <a:lumMod val="75000"/>
                  <a:lumOff val="25000"/>
                </a:schemeClr>
              </a:gs>
              <a:gs pos="0">
                <a:schemeClr val="tx1">
                  <a:lumMod val="75000"/>
                  <a:lumOff val="25000"/>
                </a:schemeClr>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66981">
                <a:schemeClr val="tx1">
                  <a:lumMod val="75000"/>
                  <a:lumOff val="25000"/>
                </a:schemeClr>
              </a:gs>
              <a:gs pos="0">
                <a:schemeClr val="tx1">
                  <a:lumMod val="75000"/>
                  <a:lumOff val="25000"/>
                </a:schemeClr>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485603"/>
            <a:ext cx="11887200" cy="5212061"/>
          </a:xfrm>
          <a:prstGeom prst="rect">
            <a:avLst/>
          </a:prstGeom>
        </p:spPr>
        <p:txBody>
          <a:bodyPr vert="horz" lIns="182880" tIns="146304" rIns="182880" bIns="146304"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182880" tIns="146304" rIns="182880" bIns="146304"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1731178056"/>
      </p:ext>
    </p:extLst>
  </p:cSld>
  <p:clrMap bg1="lt1" tx1="dk1" bg2="lt2" tx2="dk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 id="2147484532" r:id="rId12"/>
    <p:sldLayoutId id="2147484533" r:id="rId13"/>
    <p:sldLayoutId id="2147484534" r:id="rId14"/>
    <p:sldLayoutId id="2147484535" r:id="rId15"/>
    <p:sldLayoutId id="2147484536" r:id="rId16"/>
  </p:sldLayoutIdLst>
  <p:timing>
    <p:tnLst>
      <p:par>
        <p:cTn id="1" dur="indefinite" restart="never" nodeType="tmRoot"/>
      </p:par>
    </p:tnLst>
  </p:timing>
  <p:txStyles>
    <p:titleStyle>
      <a:lvl1pPr algn="l" defTabSz="914166" rtl="0" eaLnBrk="1" latinLnBrk="0" hangingPunct="1">
        <a:spcBef>
          <a:spcPct val="0"/>
        </a:spcBef>
        <a:buNone/>
        <a:defRPr sz="4800" kern="1200">
          <a:gradFill>
            <a:gsLst>
              <a:gs pos="66981">
                <a:schemeClr val="tx1">
                  <a:lumMod val="75000"/>
                  <a:lumOff val="25000"/>
                </a:schemeClr>
              </a:gs>
              <a:gs pos="0">
                <a:schemeClr val="tx1">
                  <a:lumMod val="75000"/>
                  <a:lumOff val="25000"/>
                </a:schemeClr>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66981">
                <a:schemeClr val="tx1">
                  <a:lumMod val="75000"/>
                  <a:lumOff val="25000"/>
                </a:schemeClr>
              </a:gs>
              <a:gs pos="0">
                <a:schemeClr val="tx1">
                  <a:lumMod val="75000"/>
                  <a:lumOff val="25000"/>
                </a:schemeClr>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485603"/>
            <a:ext cx="11887200" cy="5212061"/>
          </a:xfrm>
          <a:prstGeom prst="rect">
            <a:avLst/>
          </a:prstGeom>
        </p:spPr>
        <p:txBody>
          <a:bodyPr vert="horz" lIns="182880" tIns="146304" rIns="182880" bIns="146304"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182880" tIns="146304" rIns="182880" bIns="146304" rtlCol="0" anchor="t">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4127301949"/>
      </p:ext>
    </p:extLst>
  </p:cSld>
  <p:clrMap bg1="dk1" tx1="lt1" bg2="dk2" tx2="lt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5" r:id="rId11"/>
    <p:sldLayoutId id="2147484416" r:id="rId12"/>
    <p:sldLayoutId id="2147484417" r:id="rId13"/>
  </p:sldLayoutIdLst>
  <p:timing>
    <p:tnLst>
      <p:par>
        <p:cTn id="1" dur="indefinite" restart="never" nodeType="tmRoot"/>
      </p:par>
    </p:tnLst>
  </p:timing>
  <p:txStyles>
    <p:titleStyle>
      <a:lvl1pPr algn="l" defTabSz="914166" rtl="0" eaLnBrk="1" latinLnBrk="0" hangingPunct="1">
        <a:spcBef>
          <a:spcPct val="0"/>
        </a:spcBef>
        <a:buNone/>
        <a:defRPr sz="4800" kern="1200">
          <a:gradFill>
            <a:gsLst>
              <a:gs pos="66981">
                <a:schemeClr val="tx1">
                  <a:lumMod val="75000"/>
                  <a:lumOff val="25000"/>
                </a:schemeClr>
              </a:gs>
              <a:gs pos="0">
                <a:schemeClr val="tx1">
                  <a:lumMod val="75000"/>
                  <a:lumOff val="25000"/>
                </a:schemeClr>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66981">
                <a:schemeClr val="tx1">
                  <a:lumMod val="75000"/>
                  <a:lumOff val="25000"/>
                </a:schemeClr>
              </a:gs>
              <a:gs pos="0">
                <a:schemeClr val="tx1">
                  <a:lumMod val="75000"/>
                  <a:lumOff val="25000"/>
                </a:schemeClr>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668462"/>
            <a:ext cx="11887200" cy="5029202"/>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8"/>
          <p:cNvSpPr>
            <a:spLocks noGrp="1"/>
          </p:cNvSpPr>
          <p:nvPr>
            <p:ph type="title"/>
          </p:nvPr>
        </p:nvSpPr>
        <p:spPr>
          <a:xfrm>
            <a:off x="274639" y="298450"/>
            <a:ext cx="11887199" cy="912813"/>
          </a:xfrm>
          <a:prstGeom prst="rect">
            <a:avLst/>
          </a:prstGeom>
        </p:spPr>
        <p:txBody>
          <a:bodyPr vert="horz" lIns="0" tIns="0" rIns="0" bIns="0"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2227085796"/>
      </p:ext>
    </p:extLst>
  </p:cSld>
  <p:clrMap bg1="dk1" tx1="lt1" bg2="dk2" tx2="lt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 id="2147484431" r:id="rId13"/>
    <p:sldLayoutId id="2147484432" r:id="rId14"/>
    <p:sldLayoutId id="2147484433" r:id="rId15"/>
    <p:sldLayoutId id="2147484434" r:id="rId16"/>
    <p:sldLayoutId id="2147484435" r:id="rId17"/>
    <p:sldLayoutId id="2147484436" r:id="rId18"/>
  </p:sldLayoutIdLst>
  <p:txStyles>
    <p:titleStyle>
      <a:lvl1pPr algn="l" defTabSz="914069" rtl="0" eaLnBrk="1" latinLnBrk="0" hangingPunct="1">
        <a:spcBef>
          <a:spcPct val="0"/>
        </a:spcBef>
        <a:buNone/>
        <a:defRPr sz="4900" kern="1200">
          <a:gradFill>
            <a:gsLst>
              <a:gs pos="0">
                <a:schemeClr val="tx1"/>
              </a:gs>
              <a:gs pos="100000">
                <a:schemeClr val="tx1"/>
              </a:gs>
            </a:gsLst>
            <a:lin ang="5400000" scaled="0"/>
          </a:gradFill>
          <a:latin typeface="+mj-lt"/>
          <a:ea typeface="+mj-ea"/>
          <a:cs typeface="+mj-cs"/>
        </a:defRPr>
      </a:lvl1pPr>
    </p:titleStyle>
    <p:bodyStyle>
      <a:lvl1pPr marL="0" indent="0" algn="l" defTabSz="914069"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069"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33" indent="-228517" algn="l" defTabSz="914069"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07" indent="-282473" algn="l" defTabSz="914069" rtl="0" eaLnBrk="1" latinLnBrk="0" hangingPunct="1">
        <a:spcBef>
          <a:spcPct val="20000"/>
        </a:spcBef>
        <a:buFont typeface="Arial" pitchFamily="34" charset="0"/>
        <a:buChar char="–"/>
        <a:defRPr sz="1900" kern="1200">
          <a:gradFill>
            <a:gsLst>
              <a:gs pos="0">
                <a:schemeClr val="tx1"/>
              </a:gs>
              <a:gs pos="100000">
                <a:schemeClr val="tx1"/>
              </a:gs>
            </a:gsLst>
            <a:lin ang="5400000" scaled="0"/>
          </a:gradFill>
          <a:latin typeface="+mn-lt"/>
          <a:ea typeface="+mn-ea"/>
          <a:cs typeface="+mn-cs"/>
        </a:defRPr>
      </a:lvl4pPr>
      <a:lvl5pPr marL="1033089" indent="-293580" algn="l" defTabSz="914069"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689" indent="-228517" algn="l" defTabSz="914069"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970722" indent="-228517" algn="l" defTabSz="914069"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427757" indent="-228517" algn="l" defTabSz="914069"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884790" indent="-228517" algn="l" defTabSz="914069"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14069" rtl="0" eaLnBrk="1" latinLnBrk="0" hangingPunct="1">
        <a:defRPr sz="1800" kern="1200">
          <a:solidFill>
            <a:schemeClr val="tx1"/>
          </a:solidFill>
          <a:latin typeface="+mn-lt"/>
          <a:ea typeface="+mn-ea"/>
          <a:cs typeface="+mn-cs"/>
        </a:defRPr>
      </a:lvl1pPr>
      <a:lvl2pPr marL="457033" algn="l" defTabSz="914069" rtl="0" eaLnBrk="1" latinLnBrk="0" hangingPunct="1">
        <a:defRPr sz="1800" kern="1200">
          <a:solidFill>
            <a:schemeClr val="tx1"/>
          </a:solidFill>
          <a:latin typeface="+mn-lt"/>
          <a:ea typeface="+mn-ea"/>
          <a:cs typeface="+mn-cs"/>
        </a:defRPr>
      </a:lvl2pPr>
      <a:lvl3pPr marL="914069" algn="l" defTabSz="914069" rtl="0" eaLnBrk="1" latinLnBrk="0" hangingPunct="1">
        <a:defRPr sz="1800" kern="1200">
          <a:solidFill>
            <a:schemeClr val="tx1"/>
          </a:solidFill>
          <a:latin typeface="+mn-lt"/>
          <a:ea typeface="+mn-ea"/>
          <a:cs typeface="+mn-cs"/>
        </a:defRPr>
      </a:lvl3pPr>
      <a:lvl4pPr marL="1371104" algn="l" defTabSz="914069" rtl="0" eaLnBrk="1" latinLnBrk="0" hangingPunct="1">
        <a:defRPr sz="1800" kern="1200">
          <a:solidFill>
            <a:schemeClr val="tx1"/>
          </a:solidFill>
          <a:latin typeface="+mn-lt"/>
          <a:ea typeface="+mn-ea"/>
          <a:cs typeface="+mn-cs"/>
        </a:defRPr>
      </a:lvl4pPr>
      <a:lvl5pPr marL="1828137" algn="l" defTabSz="914069" rtl="0" eaLnBrk="1" latinLnBrk="0" hangingPunct="1">
        <a:defRPr sz="1800" kern="1200">
          <a:solidFill>
            <a:schemeClr val="tx1"/>
          </a:solidFill>
          <a:latin typeface="+mn-lt"/>
          <a:ea typeface="+mn-ea"/>
          <a:cs typeface="+mn-cs"/>
        </a:defRPr>
      </a:lvl5pPr>
      <a:lvl6pPr marL="2285172" algn="l" defTabSz="914069" rtl="0" eaLnBrk="1" latinLnBrk="0" hangingPunct="1">
        <a:defRPr sz="1800" kern="1200">
          <a:solidFill>
            <a:schemeClr val="tx1"/>
          </a:solidFill>
          <a:latin typeface="+mn-lt"/>
          <a:ea typeface="+mn-ea"/>
          <a:cs typeface="+mn-cs"/>
        </a:defRPr>
      </a:lvl6pPr>
      <a:lvl7pPr marL="2742206" algn="l" defTabSz="914069" rtl="0" eaLnBrk="1" latinLnBrk="0" hangingPunct="1">
        <a:defRPr sz="1800" kern="1200">
          <a:solidFill>
            <a:schemeClr val="tx1"/>
          </a:solidFill>
          <a:latin typeface="+mn-lt"/>
          <a:ea typeface="+mn-ea"/>
          <a:cs typeface="+mn-cs"/>
        </a:defRPr>
      </a:lvl7pPr>
      <a:lvl8pPr marL="3199241" algn="l" defTabSz="914069" rtl="0" eaLnBrk="1" latinLnBrk="0" hangingPunct="1">
        <a:defRPr sz="1800" kern="1200">
          <a:solidFill>
            <a:schemeClr val="tx1"/>
          </a:solidFill>
          <a:latin typeface="+mn-lt"/>
          <a:ea typeface="+mn-ea"/>
          <a:cs typeface="+mn-cs"/>
        </a:defRPr>
      </a:lvl8pPr>
      <a:lvl9pPr marL="3656274" algn="l" defTabSz="91406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505050"/>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485603"/>
            <a:ext cx="11887200" cy="5212061"/>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9" y="298450"/>
            <a:ext cx="11887199" cy="912813"/>
          </a:xfrm>
          <a:prstGeom prst="rect">
            <a:avLst/>
          </a:prstGeom>
        </p:spPr>
        <p:txBody>
          <a:bodyPr vert="horz" lIns="0" tIns="0" rIns="0" bIns="0"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2073973857"/>
      </p:ext>
    </p:extLst>
  </p:cSld>
  <p:clrMap bg1="dk1" tx1="lt1" bg2="dk2" tx2="lt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 id="2147484448" r:id="rId11"/>
    <p:sldLayoutId id="2147484449" r:id="rId12"/>
  </p:sldLayoutIdLst>
  <p:txStyles>
    <p:titleStyle>
      <a:lvl1pPr algn="l" defTabSz="914069" rtl="0" eaLnBrk="1" latinLnBrk="0" hangingPunct="1">
        <a:spcBef>
          <a:spcPct val="0"/>
        </a:spcBef>
        <a:buNone/>
        <a:defRPr sz="4900" kern="1200">
          <a:gradFill>
            <a:gsLst>
              <a:gs pos="0">
                <a:schemeClr val="tx1"/>
              </a:gs>
              <a:gs pos="100000">
                <a:schemeClr val="tx1"/>
              </a:gs>
            </a:gsLst>
            <a:lin ang="5400000" scaled="0"/>
          </a:gradFill>
          <a:latin typeface="+mj-lt"/>
          <a:ea typeface="+mj-ea"/>
          <a:cs typeface="+mj-cs"/>
        </a:defRPr>
      </a:lvl1pPr>
    </p:titleStyle>
    <p:bodyStyle>
      <a:lvl1pPr marL="0" indent="0" algn="l" defTabSz="914069"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069"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33" indent="-228517" algn="l" defTabSz="914069"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07" indent="-282473" algn="l" defTabSz="914069" rtl="0" eaLnBrk="1" latinLnBrk="0" hangingPunct="1">
        <a:spcBef>
          <a:spcPct val="20000"/>
        </a:spcBef>
        <a:buFont typeface="Arial" pitchFamily="34" charset="0"/>
        <a:buChar char="–"/>
        <a:defRPr sz="1900" kern="1200">
          <a:gradFill>
            <a:gsLst>
              <a:gs pos="0">
                <a:schemeClr val="tx1"/>
              </a:gs>
              <a:gs pos="100000">
                <a:schemeClr val="tx1"/>
              </a:gs>
            </a:gsLst>
            <a:lin ang="5400000" scaled="0"/>
          </a:gradFill>
          <a:latin typeface="+mn-lt"/>
          <a:ea typeface="+mn-ea"/>
          <a:cs typeface="+mn-cs"/>
        </a:defRPr>
      </a:lvl4pPr>
      <a:lvl5pPr marL="1033089" indent="-293580" algn="l" defTabSz="914069"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689" indent="-228517" algn="l" defTabSz="914069"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970722" indent="-228517" algn="l" defTabSz="914069"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427757" indent="-228517" algn="l" defTabSz="914069"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884790" indent="-228517" algn="l" defTabSz="914069"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14069" rtl="0" eaLnBrk="1" latinLnBrk="0" hangingPunct="1">
        <a:defRPr sz="1800" kern="1200">
          <a:solidFill>
            <a:schemeClr val="tx1"/>
          </a:solidFill>
          <a:latin typeface="+mn-lt"/>
          <a:ea typeface="+mn-ea"/>
          <a:cs typeface="+mn-cs"/>
        </a:defRPr>
      </a:lvl1pPr>
      <a:lvl2pPr marL="457033" algn="l" defTabSz="914069" rtl="0" eaLnBrk="1" latinLnBrk="0" hangingPunct="1">
        <a:defRPr sz="1800" kern="1200">
          <a:solidFill>
            <a:schemeClr val="tx1"/>
          </a:solidFill>
          <a:latin typeface="+mn-lt"/>
          <a:ea typeface="+mn-ea"/>
          <a:cs typeface="+mn-cs"/>
        </a:defRPr>
      </a:lvl2pPr>
      <a:lvl3pPr marL="914069" algn="l" defTabSz="914069" rtl="0" eaLnBrk="1" latinLnBrk="0" hangingPunct="1">
        <a:defRPr sz="1800" kern="1200">
          <a:solidFill>
            <a:schemeClr val="tx1"/>
          </a:solidFill>
          <a:latin typeface="+mn-lt"/>
          <a:ea typeface="+mn-ea"/>
          <a:cs typeface="+mn-cs"/>
        </a:defRPr>
      </a:lvl3pPr>
      <a:lvl4pPr marL="1371104" algn="l" defTabSz="914069" rtl="0" eaLnBrk="1" latinLnBrk="0" hangingPunct="1">
        <a:defRPr sz="1800" kern="1200">
          <a:solidFill>
            <a:schemeClr val="tx1"/>
          </a:solidFill>
          <a:latin typeface="+mn-lt"/>
          <a:ea typeface="+mn-ea"/>
          <a:cs typeface="+mn-cs"/>
        </a:defRPr>
      </a:lvl4pPr>
      <a:lvl5pPr marL="1828137" algn="l" defTabSz="914069" rtl="0" eaLnBrk="1" latinLnBrk="0" hangingPunct="1">
        <a:defRPr sz="1800" kern="1200">
          <a:solidFill>
            <a:schemeClr val="tx1"/>
          </a:solidFill>
          <a:latin typeface="+mn-lt"/>
          <a:ea typeface="+mn-ea"/>
          <a:cs typeface="+mn-cs"/>
        </a:defRPr>
      </a:lvl5pPr>
      <a:lvl6pPr marL="2285172" algn="l" defTabSz="914069" rtl="0" eaLnBrk="1" latinLnBrk="0" hangingPunct="1">
        <a:defRPr sz="1800" kern="1200">
          <a:solidFill>
            <a:schemeClr val="tx1"/>
          </a:solidFill>
          <a:latin typeface="+mn-lt"/>
          <a:ea typeface="+mn-ea"/>
          <a:cs typeface="+mn-cs"/>
        </a:defRPr>
      </a:lvl6pPr>
      <a:lvl7pPr marL="2742206" algn="l" defTabSz="914069" rtl="0" eaLnBrk="1" latinLnBrk="0" hangingPunct="1">
        <a:defRPr sz="1800" kern="1200">
          <a:solidFill>
            <a:schemeClr val="tx1"/>
          </a:solidFill>
          <a:latin typeface="+mn-lt"/>
          <a:ea typeface="+mn-ea"/>
          <a:cs typeface="+mn-cs"/>
        </a:defRPr>
      </a:lvl7pPr>
      <a:lvl8pPr marL="3199241" algn="l" defTabSz="914069" rtl="0" eaLnBrk="1" latinLnBrk="0" hangingPunct="1">
        <a:defRPr sz="1800" kern="1200">
          <a:solidFill>
            <a:schemeClr val="tx1"/>
          </a:solidFill>
          <a:latin typeface="+mn-lt"/>
          <a:ea typeface="+mn-ea"/>
          <a:cs typeface="+mn-cs"/>
        </a:defRPr>
      </a:lvl8pPr>
      <a:lvl9pPr marL="3656274" algn="l" defTabSz="91406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485603"/>
            <a:ext cx="11887200" cy="5212061"/>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8"/>
          <p:cNvSpPr>
            <a:spLocks noGrp="1"/>
          </p:cNvSpPr>
          <p:nvPr>
            <p:ph type="title"/>
          </p:nvPr>
        </p:nvSpPr>
        <p:spPr>
          <a:xfrm>
            <a:off x="274639" y="298450"/>
            <a:ext cx="11887199" cy="912813"/>
          </a:xfrm>
          <a:prstGeom prst="rect">
            <a:avLst/>
          </a:prstGeom>
        </p:spPr>
        <p:txBody>
          <a:bodyPr vert="horz" lIns="0" tIns="0" rIns="0" bIns="0"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3637639202"/>
      </p:ext>
    </p:extLst>
  </p:cSld>
  <p:clrMap bg1="dk1" tx1="lt1" bg2="dk2" tx2="lt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 id="2147484462" r:id="rId12"/>
  </p:sldLayoutIdLst>
  <p:txStyles>
    <p:titleStyle>
      <a:lvl1pPr algn="l" defTabSz="914069" rtl="0" eaLnBrk="1" latinLnBrk="0" hangingPunct="1">
        <a:spcBef>
          <a:spcPct val="0"/>
        </a:spcBef>
        <a:buNone/>
        <a:defRPr sz="4900" kern="1200">
          <a:gradFill>
            <a:gsLst>
              <a:gs pos="0">
                <a:schemeClr val="tx1"/>
              </a:gs>
              <a:gs pos="100000">
                <a:schemeClr val="tx1"/>
              </a:gs>
            </a:gsLst>
            <a:lin ang="5400000" scaled="0"/>
          </a:gradFill>
          <a:latin typeface="+mj-lt"/>
          <a:ea typeface="+mj-ea"/>
          <a:cs typeface="+mj-cs"/>
        </a:defRPr>
      </a:lvl1pPr>
    </p:titleStyle>
    <p:bodyStyle>
      <a:lvl1pPr marL="0" indent="0" algn="l" defTabSz="914069"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069"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33" indent="-228517" algn="l" defTabSz="914069"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07" indent="-282473" algn="l" defTabSz="914069" rtl="0" eaLnBrk="1" latinLnBrk="0" hangingPunct="1">
        <a:spcBef>
          <a:spcPct val="20000"/>
        </a:spcBef>
        <a:buFont typeface="Arial" pitchFamily="34" charset="0"/>
        <a:buChar char="–"/>
        <a:defRPr sz="1900" kern="1200">
          <a:gradFill>
            <a:gsLst>
              <a:gs pos="0">
                <a:schemeClr val="tx1"/>
              </a:gs>
              <a:gs pos="100000">
                <a:schemeClr val="tx1"/>
              </a:gs>
            </a:gsLst>
            <a:lin ang="5400000" scaled="0"/>
          </a:gradFill>
          <a:latin typeface="+mn-lt"/>
          <a:ea typeface="+mn-ea"/>
          <a:cs typeface="+mn-cs"/>
        </a:defRPr>
      </a:lvl4pPr>
      <a:lvl5pPr marL="1033089" indent="-293580" algn="l" defTabSz="914069"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689" indent="-228517" algn="l" defTabSz="914069"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970722" indent="-228517" algn="l" defTabSz="914069"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427757" indent="-228517" algn="l" defTabSz="914069"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884790" indent="-228517" algn="l" defTabSz="914069"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14069" rtl="0" eaLnBrk="1" latinLnBrk="0" hangingPunct="1">
        <a:defRPr sz="1800" kern="1200">
          <a:solidFill>
            <a:schemeClr val="tx1"/>
          </a:solidFill>
          <a:latin typeface="+mn-lt"/>
          <a:ea typeface="+mn-ea"/>
          <a:cs typeface="+mn-cs"/>
        </a:defRPr>
      </a:lvl1pPr>
      <a:lvl2pPr marL="457033" algn="l" defTabSz="914069" rtl="0" eaLnBrk="1" latinLnBrk="0" hangingPunct="1">
        <a:defRPr sz="1800" kern="1200">
          <a:solidFill>
            <a:schemeClr val="tx1"/>
          </a:solidFill>
          <a:latin typeface="+mn-lt"/>
          <a:ea typeface="+mn-ea"/>
          <a:cs typeface="+mn-cs"/>
        </a:defRPr>
      </a:lvl2pPr>
      <a:lvl3pPr marL="914069" algn="l" defTabSz="914069" rtl="0" eaLnBrk="1" latinLnBrk="0" hangingPunct="1">
        <a:defRPr sz="1800" kern="1200">
          <a:solidFill>
            <a:schemeClr val="tx1"/>
          </a:solidFill>
          <a:latin typeface="+mn-lt"/>
          <a:ea typeface="+mn-ea"/>
          <a:cs typeface="+mn-cs"/>
        </a:defRPr>
      </a:lvl3pPr>
      <a:lvl4pPr marL="1371104" algn="l" defTabSz="914069" rtl="0" eaLnBrk="1" latinLnBrk="0" hangingPunct="1">
        <a:defRPr sz="1800" kern="1200">
          <a:solidFill>
            <a:schemeClr val="tx1"/>
          </a:solidFill>
          <a:latin typeface="+mn-lt"/>
          <a:ea typeface="+mn-ea"/>
          <a:cs typeface="+mn-cs"/>
        </a:defRPr>
      </a:lvl4pPr>
      <a:lvl5pPr marL="1828137" algn="l" defTabSz="914069" rtl="0" eaLnBrk="1" latinLnBrk="0" hangingPunct="1">
        <a:defRPr sz="1800" kern="1200">
          <a:solidFill>
            <a:schemeClr val="tx1"/>
          </a:solidFill>
          <a:latin typeface="+mn-lt"/>
          <a:ea typeface="+mn-ea"/>
          <a:cs typeface="+mn-cs"/>
        </a:defRPr>
      </a:lvl5pPr>
      <a:lvl6pPr marL="2285172" algn="l" defTabSz="914069" rtl="0" eaLnBrk="1" latinLnBrk="0" hangingPunct="1">
        <a:defRPr sz="1800" kern="1200">
          <a:solidFill>
            <a:schemeClr val="tx1"/>
          </a:solidFill>
          <a:latin typeface="+mn-lt"/>
          <a:ea typeface="+mn-ea"/>
          <a:cs typeface="+mn-cs"/>
        </a:defRPr>
      </a:lvl6pPr>
      <a:lvl7pPr marL="2742206" algn="l" defTabSz="914069" rtl="0" eaLnBrk="1" latinLnBrk="0" hangingPunct="1">
        <a:defRPr sz="1800" kern="1200">
          <a:solidFill>
            <a:schemeClr val="tx1"/>
          </a:solidFill>
          <a:latin typeface="+mn-lt"/>
          <a:ea typeface="+mn-ea"/>
          <a:cs typeface="+mn-cs"/>
        </a:defRPr>
      </a:lvl7pPr>
      <a:lvl8pPr marL="3199241" algn="l" defTabSz="914069" rtl="0" eaLnBrk="1" latinLnBrk="0" hangingPunct="1">
        <a:defRPr sz="1800" kern="1200">
          <a:solidFill>
            <a:schemeClr val="tx1"/>
          </a:solidFill>
          <a:latin typeface="+mn-lt"/>
          <a:ea typeface="+mn-ea"/>
          <a:cs typeface="+mn-cs"/>
        </a:defRPr>
      </a:lvl8pPr>
      <a:lvl9pPr marL="3656274" algn="l" defTabSz="91406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485603"/>
            <a:ext cx="11887200" cy="5212061"/>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9" y="298450"/>
            <a:ext cx="11887199" cy="912813"/>
          </a:xfrm>
          <a:prstGeom prst="rect">
            <a:avLst/>
          </a:prstGeom>
        </p:spPr>
        <p:txBody>
          <a:bodyPr vert="horz" lIns="0" tIns="0" rIns="0" bIns="0" rtlCol="0" anchor="t">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2060920661"/>
      </p:ext>
    </p:extLst>
  </p:cSld>
  <p:clrMap bg1="dk1" tx1="lt1" bg2="dk2" tx2="lt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 id="2147484475" r:id="rId12"/>
    <p:sldLayoutId id="2147484476" r:id="rId13"/>
  </p:sldLayoutIdLst>
  <p:txStyles>
    <p:titleStyle>
      <a:lvl1pPr algn="l" defTabSz="914069" rtl="0" eaLnBrk="1" latinLnBrk="0" hangingPunct="1">
        <a:spcBef>
          <a:spcPct val="0"/>
        </a:spcBef>
        <a:buNone/>
        <a:defRPr sz="4900" kern="1200">
          <a:solidFill>
            <a:srgbClr val="505050"/>
          </a:solidFill>
          <a:latin typeface="+mj-lt"/>
          <a:ea typeface="+mj-ea"/>
          <a:cs typeface="+mj-cs"/>
        </a:defRPr>
      </a:lvl1pPr>
    </p:titleStyle>
    <p:bodyStyle>
      <a:lvl1pPr marL="0" indent="0" algn="l" defTabSz="914069" rtl="0" eaLnBrk="1" latinLnBrk="0" hangingPunct="1">
        <a:spcBef>
          <a:spcPct val="20000"/>
        </a:spcBef>
        <a:buFont typeface="Arial" pitchFamily="34" charset="0"/>
        <a:buNone/>
        <a:defRPr sz="3600" kern="1200">
          <a:solidFill>
            <a:srgbClr val="505050"/>
          </a:solidFill>
          <a:latin typeface="+mj-lt"/>
          <a:ea typeface="+mn-ea"/>
          <a:cs typeface="+mn-cs"/>
        </a:defRPr>
      </a:lvl1pPr>
      <a:lvl2pPr marL="0" indent="0" algn="l" defTabSz="914069" rtl="0" eaLnBrk="1" latinLnBrk="0" hangingPunct="1">
        <a:spcBef>
          <a:spcPct val="20000"/>
        </a:spcBef>
        <a:buFont typeface="Arial" pitchFamily="34" charset="0"/>
        <a:buNone/>
        <a:defRPr sz="2800" kern="1200">
          <a:solidFill>
            <a:srgbClr val="505050"/>
          </a:solidFill>
          <a:latin typeface="+mn-lt"/>
          <a:ea typeface="+mn-ea"/>
          <a:cs typeface="+mn-cs"/>
        </a:defRPr>
      </a:lvl2pPr>
      <a:lvl3pPr marL="457033" indent="-228517" algn="l" defTabSz="914069" rtl="0" eaLnBrk="1" latinLnBrk="0" hangingPunct="1">
        <a:spcBef>
          <a:spcPct val="20000"/>
        </a:spcBef>
        <a:buFont typeface="Arial" pitchFamily="34" charset="0"/>
        <a:buChar char="•"/>
        <a:defRPr sz="2400" kern="1200">
          <a:solidFill>
            <a:srgbClr val="505050"/>
          </a:solidFill>
          <a:latin typeface="+mn-lt"/>
          <a:ea typeface="+mn-ea"/>
          <a:cs typeface="+mn-cs"/>
        </a:defRPr>
      </a:lvl3pPr>
      <a:lvl4pPr marL="739507" indent="-282473" algn="l" defTabSz="914069" rtl="0" eaLnBrk="1" latinLnBrk="0" hangingPunct="1">
        <a:spcBef>
          <a:spcPct val="20000"/>
        </a:spcBef>
        <a:buFont typeface="Arial" pitchFamily="34" charset="0"/>
        <a:buChar char="–"/>
        <a:defRPr sz="1900" kern="1200">
          <a:solidFill>
            <a:srgbClr val="505050"/>
          </a:solidFill>
          <a:latin typeface="+mn-lt"/>
          <a:ea typeface="+mn-ea"/>
          <a:cs typeface="+mn-cs"/>
        </a:defRPr>
      </a:lvl4pPr>
      <a:lvl5pPr marL="1033089" indent="-293580" algn="l" defTabSz="914069"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689" indent="-228517" algn="l" defTabSz="914069"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970722" indent="-228517" algn="l" defTabSz="914069"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427757" indent="-228517" algn="l" defTabSz="914069"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884790" indent="-228517" algn="l" defTabSz="914069"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14069" rtl="0" eaLnBrk="1" latinLnBrk="0" hangingPunct="1">
        <a:defRPr sz="1800" kern="1200">
          <a:solidFill>
            <a:schemeClr val="tx1"/>
          </a:solidFill>
          <a:latin typeface="+mn-lt"/>
          <a:ea typeface="+mn-ea"/>
          <a:cs typeface="+mn-cs"/>
        </a:defRPr>
      </a:lvl1pPr>
      <a:lvl2pPr marL="457033" algn="l" defTabSz="914069" rtl="0" eaLnBrk="1" latinLnBrk="0" hangingPunct="1">
        <a:defRPr sz="1800" kern="1200">
          <a:solidFill>
            <a:schemeClr val="tx1"/>
          </a:solidFill>
          <a:latin typeface="+mn-lt"/>
          <a:ea typeface="+mn-ea"/>
          <a:cs typeface="+mn-cs"/>
        </a:defRPr>
      </a:lvl2pPr>
      <a:lvl3pPr marL="914069" algn="l" defTabSz="914069" rtl="0" eaLnBrk="1" latinLnBrk="0" hangingPunct="1">
        <a:defRPr sz="1800" kern="1200">
          <a:solidFill>
            <a:schemeClr val="tx1"/>
          </a:solidFill>
          <a:latin typeface="+mn-lt"/>
          <a:ea typeface="+mn-ea"/>
          <a:cs typeface="+mn-cs"/>
        </a:defRPr>
      </a:lvl3pPr>
      <a:lvl4pPr marL="1371104" algn="l" defTabSz="914069" rtl="0" eaLnBrk="1" latinLnBrk="0" hangingPunct="1">
        <a:defRPr sz="1800" kern="1200">
          <a:solidFill>
            <a:schemeClr val="tx1"/>
          </a:solidFill>
          <a:latin typeface="+mn-lt"/>
          <a:ea typeface="+mn-ea"/>
          <a:cs typeface="+mn-cs"/>
        </a:defRPr>
      </a:lvl4pPr>
      <a:lvl5pPr marL="1828137" algn="l" defTabSz="914069" rtl="0" eaLnBrk="1" latinLnBrk="0" hangingPunct="1">
        <a:defRPr sz="1800" kern="1200">
          <a:solidFill>
            <a:schemeClr val="tx1"/>
          </a:solidFill>
          <a:latin typeface="+mn-lt"/>
          <a:ea typeface="+mn-ea"/>
          <a:cs typeface="+mn-cs"/>
        </a:defRPr>
      </a:lvl5pPr>
      <a:lvl6pPr marL="2285172" algn="l" defTabSz="914069" rtl="0" eaLnBrk="1" latinLnBrk="0" hangingPunct="1">
        <a:defRPr sz="1800" kern="1200">
          <a:solidFill>
            <a:schemeClr val="tx1"/>
          </a:solidFill>
          <a:latin typeface="+mn-lt"/>
          <a:ea typeface="+mn-ea"/>
          <a:cs typeface="+mn-cs"/>
        </a:defRPr>
      </a:lvl6pPr>
      <a:lvl7pPr marL="2742206" algn="l" defTabSz="914069" rtl="0" eaLnBrk="1" latinLnBrk="0" hangingPunct="1">
        <a:defRPr sz="1800" kern="1200">
          <a:solidFill>
            <a:schemeClr val="tx1"/>
          </a:solidFill>
          <a:latin typeface="+mn-lt"/>
          <a:ea typeface="+mn-ea"/>
          <a:cs typeface="+mn-cs"/>
        </a:defRPr>
      </a:lvl7pPr>
      <a:lvl8pPr marL="3199241" algn="l" defTabSz="914069" rtl="0" eaLnBrk="1" latinLnBrk="0" hangingPunct="1">
        <a:defRPr sz="1800" kern="1200">
          <a:solidFill>
            <a:schemeClr val="tx1"/>
          </a:solidFill>
          <a:latin typeface="+mn-lt"/>
          <a:ea typeface="+mn-ea"/>
          <a:cs typeface="+mn-cs"/>
        </a:defRPr>
      </a:lvl8pPr>
      <a:lvl9pPr marL="3656274" algn="l" defTabSz="91406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668462"/>
            <a:ext cx="11887200" cy="5029202"/>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0" tIns="0" rIns="0" bIns="0"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577822197"/>
      </p:ext>
    </p:extLst>
  </p:cSld>
  <p:clrMap bg1="dk1" tx1="lt1" bg2="dk2" tx2="lt2" accent1="accent1" accent2="accent2" accent3="accent3" accent4="accent4" accent5="accent5" accent6="accent6" hlink="hlink" folHlink="folHlink"/>
  <p:sldLayoutIdLst>
    <p:sldLayoutId id="2147484478" r:id="rId1"/>
    <p:sldLayoutId id="2147484479" r:id="rId2"/>
    <p:sldLayoutId id="2147484480" r:id="rId3"/>
    <p:sldLayoutId id="2147484481" r:id="rId4"/>
    <p:sldLayoutId id="2147484482" r:id="rId5"/>
    <p:sldLayoutId id="2147484483" r:id="rId6"/>
    <p:sldLayoutId id="2147484484" r:id="rId7"/>
    <p:sldLayoutId id="2147484485" r:id="rId8"/>
    <p:sldLayoutId id="2147484486" r:id="rId9"/>
    <p:sldLayoutId id="2147484487" r:id="rId10"/>
    <p:sldLayoutId id="2147484488" r:id="rId11"/>
    <p:sldLayoutId id="2147484489" r:id="rId12"/>
    <p:sldLayoutId id="2147484490" r:id="rId13"/>
    <p:sldLayoutId id="2147484491" r:id="rId14"/>
    <p:sldLayoutId id="2147484492" r:id="rId15"/>
    <p:sldLayoutId id="2147484493" r:id="rId16"/>
    <p:sldLayoutId id="2147484494" r:id="rId17"/>
    <p:sldLayoutId id="2147484495" r:id="rId18"/>
  </p:sldLayoutIdLst>
  <p:txStyles>
    <p:title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824" y="280105"/>
            <a:ext cx="11192828" cy="1165754"/>
          </a:xfrm>
          <a:prstGeom prst="rect">
            <a:avLst/>
          </a:prstGeom>
        </p:spPr>
        <p:txBody>
          <a:bodyPr vert="horz" lIns="111026" tIns="55513" rIns="111026" bIns="5551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1824" y="1632058"/>
            <a:ext cx="11192828" cy="4616063"/>
          </a:xfrm>
          <a:prstGeom prst="rect">
            <a:avLst/>
          </a:prstGeom>
        </p:spPr>
        <p:txBody>
          <a:bodyPr vert="horz" lIns="111026" tIns="55513" rIns="111026" bIns="5551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1824" y="6482891"/>
            <a:ext cx="2901844" cy="372394"/>
          </a:xfrm>
          <a:prstGeom prst="rect">
            <a:avLst/>
          </a:prstGeom>
        </p:spPr>
        <p:txBody>
          <a:bodyPr vert="horz" lIns="111026" tIns="55513" rIns="111026" bIns="55513" rtlCol="0" anchor="ctr"/>
          <a:lstStyle>
            <a:lvl1pPr algn="l">
              <a:defRPr sz="1500">
                <a:solidFill>
                  <a:schemeClr val="tx1">
                    <a:tint val="75000"/>
                  </a:schemeClr>
                </a:solidFill>
              </a:defRPr>
            </a:lvl1pPr>
          </a:lstStyle>
          <a:p>
            <a:pPr defTabSz="1110264"/>
            <a:fld id="{926DA43B-A7D8-4E16-BA86-8A19DE96EEE3}" type="datetimeFigureOut">
              <a:rPr lang="en-US" smtClean="0">
                <a:solidFill>
                  <a:prstClr val="black">
                    <a:tint val="75000"/>
                  </a:prstClr>
                </a:solidFill>
              </a:rPr>
              <a:pPr defTabSz="1110264"/>
              <a:t>6/26/2013</a:t>
            </a:fld>
            <a:endParaRPr lang="en-US" dirty="0">
              <a:solidFill>
                <a:prstClr val="black">
                  <a:tint val="75000"/>
                </a:prstClr>
              </a:solidFill>
            </a:endParaRPr>
          </a:p>
        </p:txBody>
      </p:sp>
      <p:sp>
        <p:nvSpPr>
          <p:cNvPr id="5" name="Footer Placeholder 4"/>
          <p:cNvSpPr>
            <a:spLocks noGrp="1"/>
          </p:cNvSpPr>
          <p:nvPr>
            <p:ph type="ftr" sz="quarter" idx="3"/>
          </p:nvPr>
        </p:nvSpPr>
        <p:spPr>
          <a:xfrm>
            <a:off x="4249129" y="6482891"/>
            <a:ext cx="3938217" cy="372394"/>
          </a:xfrm>
          <a:prstGeom prst="rect">
            <a:avLst/>
          </a:prstGeom>
        </p:spPr>
        <p:txBody>
          <a:bodyPr vert="horz" lIns="111026" tIns="55513" rIns="111026" bIns="55513" rtlCol="0" anchor="ctr"/>
          <a:lstStyle>
            <a:lvl1pPr algn="ctr">
              <a:defRPr sz="1500">
                <a:solidFill>
                  <a:schemeClr val="tx1">
                    <a:tint val="75000"/>
                  </a:schemeClr>
                </a:solidFill>
              </a:defRPr>
            </a:lvl1pPr>
          </a:lstStyle>
          <a:p>
            <a:pPr defTabSz="1110264"/>
            <a:endParaRPr lang="en-US" dirty="0">
              <a:solidFill>
                <a:prstClr val="black">
                  <a:tint val="75000"/>
                </a:prstClr>
              </a:solidFill>
            </a:endParaRPr>
          </a:p>
        </p:txBody>
      </p:sp>
      <p:sp>
        <p:nvSpPr>
          <p:cNvPr id="6" name="Slide Number Placeholder 5"/>
          <p:cNvSpPr>
            <a:spLocks noGrp="1"/>
          </p:cNvSpPr>
          <p:nvPr>
            <p:ph type="sldNum" sz="quarter" idx="4"/>
          </p:nvPr>
        </p:nvSpPr>
        <p:spPr>
          <a:xfrm>
            <a:off x="8912807" y="6482891"/>
            <a:ext cx="2901844" cy="372394"/>
          </a:xfrm>
          <a:prstGeom prst="rect">
            <a:avLst/>
          </a:prstGeom>
        </p:spPr>
        <p:txBody>
          <a:bodyPr vert="horz" lIns="111026" tIns="55513" rIns="111026" bIns="55513" rtlCol="0" anchor="ctr"/>
          <a:lstStyle>
            <a:lvl1pPr algn="r">
              <a:defRPr sz="1500">
                <a:solidFill>
                  <a:schemeClr val="tx1">
                    <a:tint val="75000"/>
                  </a:schemeClr>
                </a:solidFill>
              </a:defRPr>
            </a:lvl1pPr>
          </a:lstStyle>
          <a:p>
            <a:pPr defTabSz="1110264"/>
            <a:fld id="{AFE9E87D-CF17-48D1-979D-AACA8518CA10}" type="slidenum">
              <a:rPr lang="en-US" smtClean="0">
                <a:solidFill>
                  <a:prstClr val="black">
                    <a:tint val="75000"/>
                  </a:prstClr>
                </a:solidFill>
              </a:rPr>
              <a:pPr defTabSz="1110264"/>
              <a:t>‹#›</a:t>
            </a:fld>
            <a:endParaRPr lang="en-US" dirty="0">
              <a:solidFill>
                <a:prstClr val="black">
                  <a:tint val="75000"/>
                </a:prstClr>
              </a:solidFill>
            </a:endParaRPr>
          </a:p>
        </p:txBody>
      </p:sp>
    </p:spTree>
    <p:extLst>
      <p:ext uri="{BB962C8B-B14F-4D97-AF65-F5344CB8AC3E}">
        <p14:creationId xmlns:p14="http://schemas.microsoft.com/office/powerpoint/2010/main" val="3395828650"/>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txStyles>
    <p:titleStyle>
      <a:lvl1pPr algn="ctr" defTabSz="1110264" rtl="0" eaLnBrk="1" latinLnBrk="0" hangingPunct="1">
        <a:spcBef>
          <a:spcPct val="0"/>
        </a:spcBef>
        <a:buNone/>
        <a:defRPr sz="5300" kern="1200">
          <a:solidFill>
            <a:schemeClr val="tx1"/>
          </a:solidFill>
          <a:latin typeface="+mj-lt"/>
          <a:ea typeface="+mj-ea"/>
          <a:cs typeface="+mj-cs"/>
        </a:defRPr>
      </a:lvl1pPr>
    </p:titleStyle>
    <p:bodyStyle>
      <a:lvl1pPr marL="416349" indent="-416349" algn="l" defTabSz="1110264" rtl="0" eaLnBrk="1" latinLnBrk="0" hangingPunct="1">
        <a:spcBef>
          <a:spcPct val="20000"/>
        </a:spcBef>
        <a:buFont typeface="Arial" pitchFamily="34" charset="0"/>
        <a:buChar char="•"/>
        <a:defRPr sz="3900" kern="1200">
          <a:solidFill>
            <a:schemeClr val="tx1"/>
          </a:solidFill>
          <a:latin typeface="+mn-lt"/>
          <a:ea typeface="+mn-ea"/>
          <a:cs typeface="+mn-cs"/>
        </a:defRPr>
      </a:lvl1pPr>
      <a:lvl2pPr marL="902090" indent="-346958" algn="l" defTabSz="1110264" rtl="0" eaLnBrk="1" latinLnBrk="0" hangingPunct="1">
        <a:spcBef>
          <a:spcPct val="20000"/>
        </a:spcBef>
        <a:buFont typeface="Arial" pitchFamily="34" charset="0"/>
        <a:buChar char="–"/>
        <a:defRPr sz="3400" kern="1200">
          <a:solidFill>
            <a:schemeClr val="tx1"/>
          </a:solidFill>
          <a:latin typeface="+mn-lt"/>
          <a:ea typeface="+mn-ea"/>
          <a:cs typeface="+mn-cs"/>
        </a:defRPr>
      </a:lvl2pPr>
      <a:lvl3pPr marL="1387831" indent="-277566" algn="l" defTabSz="1110264"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42963" indent="-277566" algn="l" defTabSz="1110264"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98095" indent="-277566" algn="l" defTabSz="1110264"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53227" indent="-277566" algn="l" defTabSz="1110264"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08360" indent="-277566" algn="l" defTabSz="1110264"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63492" indent="-277566" algn="l" defTabSz="1110264"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18624" indent="-277566" algn="l" defTabSz="1110264"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10264" rtl="0" eaLnBrk="1" latinLnBrk="0" hangingPunct="1">
        <a:defRPr sz="2200" kern="1200">
          <a:solidFill>
            <a:schemeClr val="tx1"/>
          </a:solidFill>
          <a:latin typeface="+mn-lt"/>
          <a:ea typeface="+mn-ea"/>
          <a:cs typeface="+mn-cs"/>
        </a:defRPr>
      </a:lvl1pPr>
      <a:lvl2pPr marL="555132" algn="l" defTabSz="1110264" rtl="0" eaLnBrk="1" latinLnBrk="0" hangingPunct="1">
        <a:defRPr sz="2200" kern="1200">
          <a:solidFill>
            <a:schemeClr val="tx1"/>
          </a:solidFill>
          <a:latin typeface="+mn-lt"/>
          <a:ea typeface="+mn-ea"/>
          <a:cs typeface="+mn-cs"/>
        </a:defRPr>
      </a:lvl2pPr>
      <a:lvl3pPr marL="1110264" algn="l" defTabSz="1110264" rtl="0" eaLnBrk="1" latinLnBrk="0" hangingPunct="1">
        <a:defRPr sz="2200" kern="1200">
          <a:solidFill>
            <a:schemeClr val="tx1"/>
          </a:solidFill>
          <a:latin typeface="+mn-lt"/>
          <a:ea typeface="+mn-ea"/>
          <a:cs typeface="+mn-cs"/>
        </a:defRPr>
      </a:lvl3pPr>
      <a:lvl4pPr marL="1665397" algn="l" defTabSz="1110264" rtl="0" eaLnBrk="1" latinLnBrk="0" hangingPunct="1">
        <a:defRPr sz="2200" kern="1200">
          <a:solidFill>
            <a:schemeClr val="tx1"/>
          </a:solidFill>
          <a:latin typeface="+mn-lt"/>
          <a:ea typeface="+mn-ea"/>
          <a:cs typeface="+mn-cs"/>
        </a:defRPr>
      </a:lvl4pPr>
      <a:lvl5pPr marL="2220529" algn="l" defTabSz="1110264" rtl="0" eaLnBrk="1" latinLnBrk="0" hangingPunct="1">
        <a:defRPr sz="2200" kern="1200">
          <a:solidFill>
            <a:schemeClr val="tx1"/>
          </a:solidFill>
          <a:latin typeface="+mn-lt"/>
          <a:ea typeface="+mn-ea"/>
          <a:cs typeface="+mn-cs"/>
        </a:defRPr>
      </a:lvl5pPr>
      <a:lvl6pPr marL="2775661" algn="l" defTabSz="1110264" rtl="0" eaLnBrk="1" latinLnBrk="0" hangingPunct="1">
        <a:defRPr sz="2200" kern="1200">
          <a:solidFill>
            <a:schemeClr val="tx1"/>
          </a:solidFill>
          <a:latin typeface="+mn-lt"/>
          <a:ea typeface="+mn-ea"/>
          <a:cs typeface="+mn-cs"/>
        </a:defRPr>
      </a:lvl6pPr>
      <a:lvl7pPr marL="3330793" algn="l" defTabSz="1110264" rtl="0" eaLnBrk="1" latinLnBrk="0" hangingPunct="1">
        <a:defRPr sz="2200" kern="1200">
          <a:solidFill>
            <a:schemeClr val="tx1"/>
          </a:solidFill>
          <a:latin typeface="+mn-lt"/>
          <a:ea typeface="+mn-ea"/>
          <a:cs typeface="+mn-cs"/>
        </a:defRPr>
      </a:lvl7pPr>
      <a:lvl8pPr marL="3885926" algn="l" defTabSz="1110264" rtl="0" eaLnBrk="1" latinLnBrk="0" hangingPunct="1">
        <a:defRPr sz="2200" kern="1200">
          <a:solidFill>
            <a:schemeClr val="tx1"/>
          </a:solidFill>
          <a:latin typeface="+mn-lt"/>
          <a:ea typeface="+mn-ea"/>
          <a:cs typeface="+mn-cs"/>
        </a:defRPr>
      </a:lvl8pPr>
      <a:lvl9pPr marL="4441058" algn="l" defTabSz="1110264" rtl="0" eaLnBrk="1" latinLnBrk="0" hangingPunct="1">
        <a:defRPr sz="2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372396"/>
            <a:ext cx="10726460" cy="1351952"/>
          </a:xfrm>
          <a:prstGeom prst="rect">
            <a:avLst/>
          </a:prstGeom>
        </p:spPr>
        <p:txBody>
          <a:bodyPr vert="horz" lIns="111014" tIns="55507" rIns="111014" bIns="5550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55008" y="1861968"/>
            <a:ext cx="10726460" cy="4437962"/>
          </a:xfrm>
          <a:prstGeom prst="rect">
            <a:avLst/>
          </a:prstGeom>
        </p:spPr>
        <p:txBody>
          <a:bodyPr vert="horz" lIns="111014" tIns="55507" rIns="111014" bIns="5550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55009" y="6482891"/>
            <a:ext cx="2798207" cy="372394"/>
          </a:xfrm>
          <a:prstGeom prst="rect">
            <a:avLst/>
          </a:prstGeom>
        </p:spPr>
        <p:txBody>
          <a:bodyPr vert="horz" lIns="111014" tIns="55507" rIns="111014" bIns="55507" rtlCol="0" anchor="ctr"/>
          <a:lstStyle>
            <a:lvl1pPr algn="l">
              <a:defRPr sz="1500">
                <a:solidFill>
                  <a:schemeClr val="tx1">
                    <a:tint val="75000"/>
                  </a:schemeClr>
                </a:solidFill>
              </a:defRPr>
            </a:lvl1pPr>
          </a:lstStyle>
          <a:p>
            <a:pPr defTabSz="1110145"/>
            <a:fld id="{40D35D25-298B-4D44-B246-1C8A85D00BB5}" type="datetimeFigureOut">
              <a:rPr lang="en-US" smtClean="0">
                <a:solidFill>
                  <a:prstClr val="black">
                    <a:tint val="75000"/>
                  </a:prstClr>
                </a:solidFill>
              </a:rPr>
              <a:pPr defTabSz="1110145"/>
              <a:t>6/26/2013</a:t>
            </a:fld>
            <a:endParaRPr lang="en-US" dirty="0">
              <a:solidFill>
                <a:prstClr val="black">
                  <a:tint val="75000"/>
                </a:prstClr>
              </a:solidFill>
            </a:endParaRPr>
          </a:p>
        </p:txBody>
      </p:sp>
      <p:sp>
        <p:nvSpPr>
          <p:cNvPr id="5" name="Footer Placeholder 4"/>
          <p:cNvSpPr>
            <a:spLocks noGrp="1"/>
          </p:cNvSpPr>
          <p:nvPr>
            <p:ph type="ftr" sz="quarter" idx="3"/>
          </p:nvPr>
        </p:nvSpPr>
        <p:spPr>
          <a:xfrm>
            <a:off x="4119583" y="6482891"/>
            <a:ext cx="4197310" cy="372394"/>
          </a:xfrm>
          <a:prstGeom prst="rect">
            <a:avLst/>
          </a:prstGeom>
        </p:spPr>
        <p:txBody>
          <a:bodyPr vert="horz" lIns="111014" tIns="55507" rIns="111014" bIns="55507" rtlCol="0" anchor="ctr"/>
          <a:lstStyle>
            <a:lvl1pPr algn="ctr">
              <a:defRPr sz="1500">
                <a:solidFill>
                  <a:schemeClr val="tx1">
                    <a:tint val="75000"/>
                  </a:schemeClr>
                </a:solidFill>
              </a:defRPr>
            </a:lvl1pPr>
          </a:lstStyle>
          <a:p>
            <a:pPr defTabSz="1110145"/>
            <a:endParaRPr lang="en-US" dirty="0">
              <a:solidFill>
                <a:prstClr val="black">
                  <a:tint val="75000"/>
                </a:prstClr>
              </a:solidFill>
            </a:endParaRPr>
          </a:p>
        </p:txBody>
      </p:sp>
      <p:sp>
        <p:nvSpPr>
          <p:cNvPr id="6" name="Slide Number Placeholder 5"/>
          <p:cNvSpPr>
            <a:spLocks noGrp="1"/>
          </p:cNvSpPr>
          <p:nvPr>
            <p:ph type="sldNum" sz="quarter" idx="4"/>
          </p:nvPr>
        </p:nvSpPr>
        <p:spPr>
          <a:xfrm>
            <a:off x="8783260" y="6482891"/>
            <a:ext cx="2798207" cy="372394"/>
          </a:xfrm>
          <a:prstGeom prst="rect">
            <a:avLst/>
          </a:prstGeom>
        </p:spPr>
        <p:txBody>
          <a:bodyPr vert="horz" lIns="111014" tIns="55507" rIns="111014" bIns="55507" rtlCol="0" anchor="ctr"/>
          <a:lstStyle>
            <a:lvl1pPr algn="r">
              <a:defRPr sz="1500">
                <a:solidFill>
                  <a:schemeClr val="tx1">
                    <a:tint val="75000"/>
                  </a:schemeClr>
                </a:solidFill>
              </a:defRPr>
            </a:lvl1pPr>
          </a:lstStyle>
          <a:p>
            <a:pPr defTabSz="1110145"/>
            <a:fld id="{25878D69-6BD2-4FAC-9198-52405A449F17}" type="slidenum">
              <a:rPr lang="en-US" smtClean="0">
                <a:solidFill>
                  <a:prstClr val="black">
                    <a:tint val="75000"/>
                  </a:prstClr>
                </a:solidFill>
              </a:rPr>
              <a:pPr defTabSz="1110145"/>
              <a:t>‹#›</a:t>
            </a:fld>
            <a:endParaRPr lang="en-US" dirty="0">
              <a:solidFill>
                <a:prstClr val="black">
                  <a:tint val="75000"/>
                </a:prstClr>
              </a:solidFill>
            </a:endParaRPr>
          </a:p>
        </p:txBody>
      </p:sp>
    </p:spTree>
    <p:extLst>
      <p:ext uri="{BB962C8B-B14F-4D97-AF65-F5344CB8AC3E}">
        <p14:creationId xmlns:p14="http://schemas.microsoft.com/office/powerpoint/2010/main" val="1357056332"/>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Lst>
  <p:txStyles>
    <p:titleStyle>
      <a:lvl1pPr algn="l" defTabSz="1110145" rtl="0" eaLnBrk="1" latinLnBrk="0" hangingPunct="1">
        <a:lnSpc>
          <a:spcPct val="90000"/>
        </a:lnSpc>
        <a:spcBef>
          <a:spcPct val="0"/>
        </a:spcBef>
        <a:buNone/>
        <a:defRPr sz="5300" kern="1200">
          <a:solidFill>
            <a:schemeClr val="tx1"/>
          </a:solidFill>
          <a:latin typeface="+mj-lt"/>
          <a:ea typeface="+mj-ea"/>
          <a:cs typeface="+mj-cs"/>
        </a:defRPr>
      </a:lvl1pPr>
    </p:titleStyle>
    <p:bodyStyle>
      <a:lvl1pPr marL="277537" indent="-277537" algn="l" defTabSz="1110145" rtl="0" eaLnBrk="1" latinLnBrk="0" hangingPunct="1">
        <a:lnSpc>
          <a:spcPct val="90000"/>
        </a:lnSpc>
        <a:spcBef>
          <a:spcPts val="1214"/>
        </a:spcBef>
        <a:buFont typeface="Arial" panose="020B0604020202020204" pitchFamily="34" charset="0"/>
        <a:buChar char="•"/>
        <a:defRPr sz="3400" kern="1200">
          <a:solidFill>
            <a:schemeClr val="tx1"/>
          </a:solidFill>
          <a:latin typeface="+mn-lt"/>
          <a:ea typeface="+mn-ea"/>
          <a:cs typeface="+mn-cs"/>
        </a:defRPr>
      </a:lvl1pPr>
      <a:lvl2pPr marL="832610" indent="-277537" algn="l" defTabSz="1110145" rtl="0" eaLnBrk="1" latinLnBrk="0" hangingPunct="1">
        <a:lnSpc>
          <a:spcPct val="90000"/>
        </a:lnSpc>
        <a:spcBef>
          <a:spcPts val="607"/>
        </a:spcBef>
        <a:buFont typeface="Arial" panose="020B0604020202020204" pitchFamily="34" charset="0"/>
        <a:buChar char="•"/>
        <a:defRPr sz="2900" kern="1200">
          <a:solidFill>
            <a:schemeClr val="tx1"/>
          </a:solidFill>
          <a:latin typeface="+mn-lt"/>
          <a:ea typeface="+mn-ea"/>
          <a:cs typeface="+mn-cs"/>
        </a:defRPr>
      </a:lvl2pPr>
      <a:lvl3pPr marL="1387684" indent="-277537" algn="l" defTabSz="1110145" rtl="0" eaLnBrk="1" latinLnBrk="0" hangingPunct="1">
        <a:lnSpc>
          <a:spcPct val="90000"/>
        </a:lnSpc>
        <a:spcBef>
          <a:spcPts val="607"/>
        </a:spcBef>
        <a:buFont typeface="Arial" panose="020B0604020202020204" pitchFamily="34" charset="0"/>
        <a:buChar char="•"/>
        <a:defRPr sz="2400" kern="1200">
          <a:solidFill>
            <a:schemeClr val="tx1"/>
          </a:solidFill>
          <a:latin typeface="+mn-lt"/>
          <a:ea typeface="+mn-ea"/>
          <a:cs typeface="+mn-cs"/>
        </a:defRPr>
      </a:lvl3pPr>
      <a:lvl4pPr marL="1942756" indent="-277537" algn="l" defTabSz="1110145" rtl="0" eaLnBrk="1" latinLnBrk="0" hangingPunct="1">
        <a:lnSpc>
          <a:spcPct val="90000"/>
        </a:lnSpc>
        <a:spcBef>
          <a:spcPts val="607"/>
        </a:spcBef>
        <a:buFont typeface="Arial" panose="020B0604020202020204" pitchFamily="34" charset="0"/>
        <a:buChar char="•"/>
        <a:defRPr sz="2200" kern="1200">
          <a:solidFill>
            <a:schemeClr val="tx1"/>
          </a:solidFill>
          <a:latin typeface="+mn-lt"/>
          <a:ea typeface="+mn-ea"/>
          <a:cs typeface="+mn-cs"/>
        </a:defRPr>
      </a:lvl4pPr>
      <a:lvl5pPr marL="2497829" indent="-277537" algn="l" defTabSz="1110145" rtl="0" eaLnBrk="1" latinLnBrk="0" hangingPunct="1">
        <a:lnSpc>
          <a:spcPct val="90000"/>
        </a:lnSpc>
        <a:spcBef>
          <a:spcPts val="607"/>
        </a:spcBef>
        <a:buFont typeface="Arial" panose="020B0604020202020204" pitchFamily="34" charset="0"/>
        <a:buChar char="•"/>
        <a:defRPr sz="2200" kern="1200">
          <a:solidFill>
            <a:schemeClr val="tx1"/>
          </a:solidFill>
          <a:latin typeface="+mn-lt"/>
          <a:ea typeface="+mn-ea"/>
          <a:cs typeface="+mn-cs"/>
        </a:defRPr>
      </a:lvl5pPr>
      <a:lvl6pPr marL="3052902" indent="-277537" algn="l" defTabSz="1110145" rtl="0" eaLnBrk="1" latinLnBrk="0" hangingPunct="1">
        <a:lnSpc>
          <a:spcPct val="90000"/>
        </a:lnSpc>
        <a:spcBef>
          <a:spcPts val="607"/>
        </a:spcBef>
        <a:buFont typeface="Arial" panose="020B0604020202020204" pitchFamily="34" charset="0"/>
        <a:buChar char="•"/>
        <a:defRPr sz="2200" kern="1200">
          <a:solidFill>
            <a:schemeClr val="tx1"/>
          </a:solidFill>
          <a:latin typeface="+mn-lt"/>
          <a:ea typeface="+mn-ea"/>
          <a:cs typeface="+mn-cs"/>
        </a:defRPr>
      </a:lvl6pPr>
      <a:lvl7pPr marL="3607976" indent="-277537" algn="l" defTabSz="1110145" rtl="0" eaLnBrk="1" latinLnBrk="0" hangingPunct="1">
        <a:lnSpc>
          <a:spcPct val="90000"/>
        </a:lnSpc>
        <a:spcBef>
          <a:spcPts val="607"/>
        </a:spcBef>
        <a:buFont typeface="Arial" panose="020B0604020202020204" pitchFamily="34" charset="0"/>
        <a:buChar char="•"/>
        <a:defRPr sz="2200" kern="1200">
          <a:solidFill>
            <a:schemeClr val="tx1"/>
          </a:solidFill>
          <a:latin typeface="+mn-lt"/>
          <a:ea typeface="+mn-ea"/>
          <a:cs typeface="+mn-cs"/>
        </a:defRPr>
      </a:lvl7pPr>
      <a:lvl8pPr marL="4163050" indent="-277537" algn="l" defTabSz="1110145" rtl="0" eaLnBrk="1" latinLnBrk="0" hangingPunct="1">
        <a:lnSpc>
          <a:spcPct val="90000"/>
        </a:lnSpc>
        <a:spcBef>
          <a:spcPts val="607"/>
        </a:spcBef>
        <a:buFont typeface="Arial" panose="020B0604020202020204" pitchFamily="34" charset="0"/>
        <a:buChar char="•"/>
        <a:defRPr sz="2200" kern="1200">
          <a:solidFill>
            <a:schemeClr val="tx1"/>
          </a:solidFill>
          <a:latin typeface="+mn-lt"/>
          <a:ea typeface="+mn-ea"/>
          <a:cs typeface="+mn-cs"/>
        </a:defRPr>
      </a:lvl8pPr>
      <a:lvl9pPr marL="4718123" indent="-277537" algn="l" defTabSz="1110145" rtl="0" eaLnBrk="1" latinLnBrk="0" hangingPunct="1">
        <a:lnSpc>
          <a:spcPct val="90000"/>
        </a:lnSpc>
        <a:spcBef>
          <a:spcPts val="607"/>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10145" rtl="0" eaLnBrk="1" latinLnBrk="0" hangingPunct="1">
        <a:defRPr sz="2200" kern="1200">
          <a:solidFill>
            <a:schemeClr val="tx1"/>
          </a:solidFill>
          <a:latin typeface="+mn-lt"/>
          <a:ea typeface="+mn-ea"/>
          <a:cs typeface="+mn-cs"/>
        </a:defRPr>
      </a:lvl1pPr>
      <a:lvl2pPr marL="555073" algn="l" defTabSz="1110145" rtl="0" eaLnBrk="1" latinLnBrk="0" hangingPunct="1">
        <a:defRPr sz="2200" kern="1200">
          <a:solidFill>
            <a:schemeClr val="tx1"/>
          </a:solidFill>
          <a:latin typeface="+mn-lt"/>
          <a:ea typeface="+mn-ea"/>
          <a:cs typeface="+mn-cs"/>
        </a:defRPr>
      </a:lvl2pPr>
      <a:lvl3pPr marL="1110145" algn="l" defTabSz="1110145" rtl="0" eaLnBrk="1" latinLnBrk="0" hangingPunct="1">
        <a:defRPr sz="2200" kern="1200">
          <a:solidFill>
            <a:schemeClr val="tx1"/>
          </a:solidFill>
          <a:latin typeface="+mn-lt"/>
          <a:ea typeface="+mn-ea"/>
          <a:cs typeface="+mn-cs"/>
        </a:defRPr>
      </a:lvl3pPr>
      <a:lvl4pPr marL="1665219" algn="l" defTabSz="1110145" rtl="0" eaLnBrk="1" latinLnBrk="0" hangingPunct="1">
        <a:defRPr sz="2200" kern="1200">
          <a:solidFill>
            <a:schemeClr val="tx1"/>
          </a:solidFill>
          <a:latin typeface="+mn-lt"/>
          <a:ea typeface="+mn-ea"/>
          <a:cs typeface="+mn-cs"/>
        </a:defRPr>
      </a:lvl4pPr>
      <a:lvl5pPr marL="2220293" algn="l" defTabSz="1110145" rtl="0" eaLnBrk="1" latinLnBrk="0" hangingPunct="1">
        <a:defRPr sz="2200" kern="1200">
          <a:solidFill>
            <a:schemeClr val="tx1"/>
          </a:solidFill>
          <a:latin typeface="+mn-lt"/>
          <a:ea typeface="+mn-ea"/>
          <a:cs typeface="+mn-cs"/>
        </a:defRPr>
      </a:lvl5pPr>
      <a:lvl6pPr marL="2775366" algn="l" defTabSz="1110145" rtl="0" eaLnBrk="1" latinLnBrk="0" hangingPunct="1">
        <a:defRPr sz="2200" kern="1200">
          <a:solidFill>
            <a:schemeClr val="tx1"/>
          </a:solidFill>
          <a:latin typeface="+mn-lt"/>
          <a:ea typeface="+mn-ea"/>
          <a:cs typeface="+mn-cs"/>
        </a:defRPr>
      </a:lvl6pPr>
      <a:lvl7pPr marL="3330439" algn="l" defTabSz="1110145" rtl="0" eaLnBrk="1" latinLnBrk="0" hangingPunct="1">
        <a:defRPr sz="2200" kern="1200">
          <a:solidFill>
            <a:schemeClr val="tx1"/>
          </a:solidFill>
          <a:latin typeface="+mn-lt"/>
          <a:ea typeface="+mn-ea"/>
          <a:cs typeface="+mn-cs"/>
        </a:defRPr>
      </a:lvl7pPr>
      <a:lvl8pPr marL="3885513" algn="l" defTabSz="1110145" rtl="0" eaLnBrk="1" latinLnBrk="0" hangingPunct="1">
        <a:defRPr sz="2200" kern="1200">
          <a:solidFill>
            <a:schemeClr val="tx1"/>
          </a:solidFill>
          <a:latin typeface="+mn-lt"/>
          <a:ea typeface="+mn-ea"/>
          <a:cs typeface="+mn-cs"/>
        </a:defRPr>
      </a:lvl8pPr>
      <a:lvl9pPr marL="4440586" algn="l" defTabSz="1110145"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7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3" Type="http://schemas.openxmlformats.org/officeDocument/2006/relationships/hyperlink" Target="http://msdn.microsoft.com/en-us/library/windows/apps/jj676792.aspx" TargetMode="External"/><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openxmlformats.org/officeDocument/2006/relationships/hyperlink" Target="http://code.msdn.microsoft.com/windowsapps/Getting-started-with-310271df" TargetMode="External"/><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60.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hyperlink" Target="http://code.msdn.microsoft.com/windowsapps/Getting-started-with-310271df" TargetMode="External"/><Relationship Id="rId2" Type="http://schemas.openxmlformats.org/officeDocument/2006/relationships/notesSlide" Target="../notesSlides/notesSlide16.xml"/><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3" Type="http://schemas.openxmlformats.org/officeDocument/2006/relationships/hyperlink" Target="http://code.msdn.microsoft.com/windowsapps/Getting-started-with-310271df" TargetMode="External"/><Relationship Id="rId2" Type="http://schemas.openxmlformats.org/officeDocument/2006/relationships/notesSlide" Target="../notesSlides/notesSlide31.xml"/><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104.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104.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1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4.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86.xml"/><Relationship Id="rId5" Type="http://schemas.openxmlformats.org/officeDocument/2006/relationships/image" Target="../media/image21.pn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p4"/><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7.xml"/><Relationship Id="rId5" Type="http://schemas.openxmlformats.org/officeDocument/2006/relationships/slideLayout" Target="../slideLayouts/slideLayout60.xml"/><Relationship Id="rId4" Type="http://schemas.openxmlformats.org/officeDocument/2006/relationships/video" Target="../media/media2.mp4"/></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8390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274638" y="1668483"/>
            <a:ext cx="11658599" cy="838179"/>
          </a:xfrm>
        </p:spPr>
        <p:txBody>
          <a:bodyPr/>
          <a:lstStyle/>
          <a:p>
            <a:r>
              <a:rPr lang="en-US" sz="2800" dirty="0"/>
              <a:t>Upgrading your app to Windows 8.1 </a:t>
            </a:r>
            <a:r>
              <a:rPr lang="en-US" sz="2800" dirty="0" smtClean="0"/>
              <a:t>is about </a:t>
            </a:r>
            <a:r>
              <a:rPr lang="en-US" sz="2800" dirty="0"/>
              <a:t>taking </a:t>
            </a:r>
            <a:r>
              <a:rPr lang="en-US" sz="2800" dirty="0" smtClean="0"/>
              <a:t>advantage </a:t>
            </a:r>
            <a:r>
              <a:rPr lang="en-US" sz="2800" dirty="0"/>
              <a:t>of Windows 8.1 to </a:t>
            </a:r>
            <a:r>
              <a:rPr lang="en-US" sz="2800" b="1" dirty="0"/>
              <a:t>build a better app</a:t>
            </a:r>
            <a:r>
              <a:rPr lang="en-US" sz="2800" dirty="0"/>
              <a:t>.</a:t>
            </a:r>
          </a:p>
        </p:txBody>
      </p:sp>
      <p:sp>
        <p:nvSpPr>
          <p:cNvPr id="6" name="Title 5"/>
          <p:cNvSpPr>
            <a:spLocks noGrp="1"/>
          </p:cNvSpPr>
          <p:nvPr>
            <p:ph type="title"/>
          </p:nvPr>
        </p:nvSpPr>
        <p:spPr/>
        <p:txBody>
          <a:bodyPr>
            <a:normAutofit/>
          </a:bodyPr>
          <a:lstStyle/>
          <a:p>
            <a:r>
              <a:rPr lang="en-US" dirty="0" smtClean="0"/>
              <a:t>Upgrading: the complete picture</a:t>
            </a:r>
            <a:endParaRPr lang="en-US" dirty="0"/>
          </a:p>
        </p:txBody>
      </p:sp>
      <p:graphicFrame>
        <p:nvGraphicFramePr>
          <p:cNvPr id="2" name="Diagram 1"/>
          <p:cNvGraphicFramePr/>
          <p:nvPr>
            <p:extLst/>
          </p:nvPr>
        </p:nvGraphicFramePr>
        <p:xfrm>
          <a:off x="503237" y="2887662"/>
          <a:ext cx="11658600" cy="3505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8219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96862"/>
            <a:ext cx="11887200" cy="914400"/>
          </a:xfrm>
        </p:spPr>
        <p:txBody>
          <a:bodyPr/>
          <a:lstStyle/>
          <a:p>
            <a:r>
              <a:rPr lang="en-US" dirty="0" smtClean="0"/>
              <a:t>How do I maintain code for two apps?</a:t>
            </a:r>
            <a:endParaRPr lang="en-US" dirty="0"/>
          </a:p>
        </p:txBody>
      </p:sp>
      <p:sp>
        <p:nvSpPr>
          <p:cNvPr id="2" name="Text Placeholder 1"/>
          <p:cNvSpPr>
            <a:spLocks noGrp="1"/>
          </p:cNvSpPr>
          <p:nvPr>
            <p:ph type="body" sz="quarter" idx="10"/>
          </p:nvPr>
        </p:nvSpPr>
        <p:spPr>
          <a:xfrm>
            <a:off x="274637" y="1668483"/>
            <a:ext cx="11887203" cy="5029181"/>
          </a:xfrm>
        </p:spPr>
        <p:txBody>
          <a:bodyPr/>
          <a:lstStyle/>
          <a:p>
            <a:pPr marL="457200" indent="-457200">
              <a:spcAft>
                <a:spcPts val="1200"/>
              </a:spcAft>
              <a:buFont typeface="Arial" panose="020B0604020202020204" pitchFamily="34" charset="0"/>
              <a:buChar char="•"/>
            </a:pPr>
            <a:r>
              <a:rPr lang="en-US" sz="3200" dirty="0" smtClean="0"/>
              <a:t>Create a new branch and integrate bug fixes, or</a:t>
            </a:r>
            <a:endParaRPr lang="en-US" sz="3200" dirty="0"/>
          </a:p>
          <a:p>
            <a:pPr marL="457200" indent="-457200">
              <a:spcAft>
                <a:spcPts val="1200"/>
              </a:spcAft>
              <a:buFont typeface="Arial" panose="020B0604020202020204" pitchFamily="34" charset="0"/>
              <a:buChar char="•"/>
            </a:pPr>
            <a:r>
              <a:rPr lang="en-US" sz="3200" dirty="0" smtClean="0"/>
              <a:t>Copy your </a:t>
            </a:r>
            <a:r>
              <a:rPr lang="en-US" sz="3200" dirty="0"/>
              <a:t>whole </a:t>
            </a:r>
            <a:r>
              <a:rPr lang="en-US" sz="3200" dirty="0" smtClean="0"/>
              <a:t>solution and make bug fixes in </a:t>
            </a:r>
            <a:r>
              <a:rPr lang="en-US" sz="3200" dirty="0"/>
              <a:t>both solutions</a:t>
            </a:r>
            <a:r>
              <a:rPr lang="en-US" sz="3200" dirty="0" smtClean="0"/>
              <a:t>.</a:t>
            </a:r>
          </a:p>
          <a:p>
            <a:pPr>
              <a:spcAft>
                <a:spcPts val="1200"/>
              </a:spcAft>
            </a:pPr>
            <a:endParaRPr lang="en-US" sz="3200" dirty="0"/>
          </a:p>
          <a:p>
            <a:pPr>
              <a:spcAft>
                <a:spcPts val="1200"/>
              </a:spcAft>
            </a:pPr>
            <a:r>
              <a:rPr lang="en-US" sz="3200" dirty="0" smtClean="0"/>
              <a:t>A </a:t>
            </a:r>
            <a:r>
              <a:rPr lang="en-US" sz="3200" dirty="0"/>
              <a:t>single solution with projects that target different Windows versions and shared </a:t>
            </a:r>
            <a:r>
              <a:rPr lang="en-US" sz="3200" dirty="0" smtClean="0"/>
              <a:t>references is possible but </a:t>
            </a:r>
            <a:r>
              <a:rPr lang="en-US" sz="3200" dirty="0"/>
              <a:t>can get </a:t>
            </a:r>
            <a:r>
              <a:rPr lang="en-US" sz="3200" dirty="0" smtClean="0"/>
              <a:t>messy.</a:t>
            </a:r>
            <a:endParaRPr lang="en-US" sz="3200" dirty="0"/>
          </a:p>
        </p:txBody>
      </p:sp>
    </p:spTree>
    <p:extLst>
      <p:ext uri="{BB962C8B-B14F-4D97-AF65-F5344CB8AC3E}">
        <p14:creationId xmlns:p14="http://schemas.microsoft.com/office/powerpoint/2010/main" val="22274028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9" y="1668483"/>
            <a:ext cx="11887201" cy="5029181"/>
          </a:xfrm>
        </p:spPr>
        <p:txBody>
          <a:bodyPr/>
          <a:lstStyle/>
          <a:p>
            <a:r>
              <a:rPr lang="en-US" sz="2800" b="1" dirty="0" smtClean="0"/>
              <a:t>Profession, Premium, and Ultimate</a:t>
            </a:r>
          </a:p>
          <a:p>
            <a:pPr marL="571500" indent="-571500">
              <a:buFont typeface="Arial" panose="020B0604020202020204" pitchFamily="34" charset="0"/>
              <a:buChar char="•"/>
            </a:pPr>
            <a:r>
              <a:rPr lang="en-US" sz="2800" dirty="0"/>
              <a:t>Create, edit, build Windows 8.1 </a:t>
            </a:r>
            <a:r>
              <a:rPr lang="en-US" sz="2800" dirty="0" smtClean="0"/>
              <a:t>projects</a:t>
            </a:r>
          </a:p>
          <a:p>
            <a:pPr marL="571500" indent="-571500">
              <a:buFont typeface="Arial" panose="020B0604020202020204" pitchFamily="34" charset="0"/>
              <a:buChar char="•"/>
            </a:pPr>
            <a:r>
              <a:rPr lang="en-US" sz="2800" dirty="0"/>
              <a:t>Upgrade Windows 8 projects to Windows </a:t>
            </a:r>
            <a:r>
              <a:rPr lang="en-US" sz="2800" dirty="0" smtClean="0"/>
              <a:t>8.1</a:t>
            </a:r>
            <a:endParaRPr lang="en-US" sz="2800" dirty="0"/>
          </a:p>
          <a:p>
            <a:pPr marL="571500" indent="-571500">
              <a:buFont typeface="Arial" panose="020B0604020202020204" pitchFamily="34" charset="0"/>
              <a:buChar char="•"/>
            </a:pPr>
            <a:r>
              <a:rPr lang="en-US" sz="2800" dirty="0" smtClean="0"/>
              <a:t>Edit and build Windows 8 projects</a:t>
            </a:r>
          </a:p>
          <a:p>
            <a:pPr>
              <a:spcBef>
                <a:spcPts val="1200"/>
              </a:spcBef>
            </a:pPr>
            <a:r>
              <a:rPr lang="en-US" sz="2800" b="1" dirty="0" smtClean="0"/>
              <a:t>Express</a:t>
            </a:r>
          </a:p>
          <a:p>
            <a:pPr marL="571500" indent="-571500">
              <a:buFont typeface="Arial" panose="020B0604020202020204" pitchFamily="34" charset="0"/>
              <a:buChar char="•"/>
            </a:pPr>
            <a:r>
              <a:rPr lang="en-US" sz="2800" dirty="0"/>
              <a:t>Create, edit, build Windows 8.1 projects</a:t>
            </a:r>
          </a:p>
          <a:p>
            <a:pPr marL="571500" indent="-571500">
              <a:buFont typeface="Arial" panose="020B0604020202020204" pitchFamily="34" charset="0"/>
              <a:buChar char="•"/>
            </a:pPr>
            <a:r>
              <a:rPr lang="en-US" sz="2800" dirty="0" smtClean="0"/>
              <a:t>Upgrade Windows 8 projects to Windows 8.1</a:t>
            </a:r>
          </a:p>
          <a:p>
            <a:endParaRPr lang="en-US" sz="2800" dirty="0" smtClean="0"/>
          </a:p>
          <a:p>
            <a:pPr>
              <a:spcBef>
                <a:spcPts val="1200"/>
              </a:spcBef>
            </a:pPr>
            <a:r>
              <a:rPr lang="en-US" dirty="0" smtClean="0"/>
              <a:t>Visual Studio 2012 and Visual Studio 2013 run side by side</a:t>
            </a:r>
            <a:endParaRPr lang="en-US" dirty="0"/>
          </a:p>
        </p:txBody>
      </p:sp>
      <p:sp>
        <p:nvSpPr>
          <p:cNvPr id="4" name="Title 3"/>
          <p:cNvSpPr>
            <a:spLocks noGrp="1"/>
          </p:cNvSpPr>
          <p:nvPr>
            <p:ph type="title"/>
          </p:nvPr>
        </p:nvSpPr>
        <p:spPr/>
        <p:txBody>
          <a:bodyPr/>
          <a:lstStyle/>
          <a:p>
            <a:r>
              <a:rPr lang="en-US" dirty="0" smtClean="0"/>
              <a:t>Visual Studio 2013 </a:t>
            </a:r>
            <a:r>
              <a:rPr lang="en-US" dirty="0"/>
              <a:t>S</a:t>
            </a:r>
            <a:r>
              <a:rPr lang="en-US" dirty="0" smtClean="0"/>
              <a:t>upported </a:t>
            </a:r>
            <a:r>
              <a:rPr lang="en-US" dirty="0"/>
              <a:t>P</a:t>
            </a:r>
            <a:r>
              <a:rPr lang="en-US" dirty="0" smtClean="0"/>
              <a:t>rojects</a:t>
            </a:r>
            <a:endParaRPr lang="en-US" dirty="0"/>
          </a:p>
        </p:txBody>
      </p:sp>
    </p:spTree>
    <p:extLst>
      <p:ext uri="{BB962C8B-B14F-4D97-AF65-F5344CB8AC3E}">
        <p14:creationId xmlns:p14="http://schemas.microsoft.com/office/powerpoint/2010/main" val="13052106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endParaRPr lang="en-US" dirty="0"/>
          </a:p>
        </p:txBody>
      </p:sp>
      <p:sp>
        <p:nvSpPr>
          <p:cNvPr id="3" name="Title 2"/>
          <p:cNvSpPr>
            <a:spLocks noGrp="1"/>
          </p:cNvSpPr>
          <p:nvPr>
            <p:ph type="title"/>
          </p:nvPr>
        </p:nvSpPr>
        <p:spPr/>
        <p:txBody>
          <a:bodyPr/>
          <a:lstStyle/>
          <a:p>
            <a:r>
              <a:rPr lang="en-US" dirty="0" smtClean="0"/>
              <a:t>Let’s get to work!</a:t>
            </a:r>
            <a:endParaRPr lang="en-US" dirty="0"/>
          </a:p>
        </p:txBody>
      </p:sp>
    </p:spTree>
    <p:extLst>
      <p:ext uri="{BB962C8B-B14F-4D97-AF65-F5344CB8AC3E}">
        <p14:creationId xmlns:p14="http://schemas.microsoft.com/office/powerpoint/2010/main" val="42231925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dirty="0" smtClean="0"/>
              <a:t>Code available </a:t>
            </a:r>
            <a:r>
              <a:rPr lang="en-US" dirty="0" smtClean="0">
                <a:solidFill>
                  <a:schemeClr val="bg1"/>
                </a:solidFill>
                <a:hlinkClick r:id="rId3"/>
              </a:rPr>
              <a:t>here</a:t>
            </a:r>
            <a:r>
              <a:rPr lang="en-US" dirty="0" smtClean="0">
                <a:solidFill>
                  <a:schemeClr val="bg1"/>
                </a:solidFill>
              </a:rPr>
              <a:t> </a:t>
            </a:r>
            <a:r>
              <a:rPr lang="en-US" dirty="0" smtClean="0"/>
              <a:t>on MSDN</a:t>
            </a:r>
            <a:endParaRPr lang="en-US" dirty="0"/>
          </a:p>
        </p:txBody>
      </p:sp>
      <p:sp>
        <p:nvSpPr>
          <p:cNvPr id="3" name="Title 2"/>
          <p:cNvSpPr>
            <a:spLocks noGrp="1"/>
          </p:cNvSpPr>
          <p:nvPr>
            <p:ph type="title"/>
          </p:nvPr>
        </p:nvSpPr>
        <p:spPr/>
        <p:txBody>
          <a:bodyPr/>
          <a:lstStyle/>
          <a:p>
            <a:r>
              <a:rPr lang="en-US" dirty="0" smtClean="0"/>
              <a:t>Upgrading Windows Blog Reader (XAML)</a:t>
            </a:r>
            <a:endParaRPr lang="en-US" dirty="0"/>
          </a:p>
        </p:txBody>
      </p:sp>
    </p:spTree>
    <p:extLst>
      <p:ext uri="{BB962C8B-B14F-4D97-AF65-F5344CB8AC3E}">
        <p14:creationId xmlns:p14="http://schemas.microsoft.com/office/powerpoint/2010/main" val="16965931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dirty="0" smtClean="0"/>
              <a:t>Code available </a:t>
            </a:r>
            <a:r>
              <a:rPr lang="en-US" dirty="0" smtClean="0">
                <a:solidFill>
                  <a:schemeClr val="bg2"/>
                </a:solidFill>
                <a:hlinkClick r:id="rId3"/>
              </a:rPr>
              <a:t>here</a:t>
            </a:r>
            <a:r>
              <a:rPr lang="en-US" dirty="0" smtClean="0">
                <a:solidFill>
                  <a:schemeClr val="bg2"/>
                </a:solidFill>
              </a:rPr>
              <a:t> </a:t>
            </a:r>
            <a:r>
              <a:rPr lang="en-US" dirty="0" smtClean="0"/>
              <a:t>on MSDN</a:t>
            </a:r>
            <a:endParaRPr lang="en-US" dirty="0"/>
          </a:p>
        </p:txBody>
      </p:sp>
      <p:sp>
        <p:nvSpPr>
          <p:cNvPr id="3" name="Title 2"/>
          <p:cNvSpPr>
            <a:spLocks noGrp="1"/>
          </p:cNvSpPr>
          <p:nvPr>
            <p:ph type="title"/>
          </p:nvPr>
        </p:nvSpPr>
        <p:spPr/>
        <p:txBody>
          <a:bodyPr/>
          <a:lstStyle/>
          <a:p>
            <a:r>
              <a:rPr lang="en-US" dirty="0" smtClean="0"/>
              <a:t>Upgrading Windows Blog Reader (HTML)</a:t>
            </a:r>
            <a:endParaRPr lang="en-US" dirty="0"/>
          </a:p>
        </p:txBody>
      </p:sp>
    </p:spTree>
    <p:extLst>
      <p:ext uri="{BB962C8B-B14F-4D97-AF65-F5344CB8AC3E}">
        <p14:creationId xmlns:p14="http://schemas.microsoft.com/office/powerpoint/2010/main" val="28601044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26836" y="6088061"/>
            <a:ext cx="2933816" cy="769441"/>
          </a:xfrm>
          <a:prstGeom prst="rect">
            <a:avLst/>
          </a:prstGeom>
          <a:noFill/>
        </p:spPr>
        <p:txBody>
          <a:bodyPr wrap="none" rtlCol="0">
            <a:spAutoFit/>
          </a:bodyPr>
          <a:lstStyle/>
          <a:p>
            <a:pPr defTabSz="932404"/>
            <a:r>
              <a:rPr lang="en-US" sz="4400" dirty="0" smtClean="0">
                <a:gradFill>
                  <a:gsLst>
                    <a:gs pos="0">
                      <a:srgbClr val="FFFFFF"/>
                    </a:gs>
                    <a:gs pos="100000">
                      <a:srgbClr val="FFFFFF"/>
                    </a:gs>
                  </a:gsLst>
                  <a:lin ang="5400000" scaled="0"/>
                </a:gradFill>
              </a:rPr>
              <a:t>Windows 8</a:t>
            </a:r>
          </a:p>
        </p:txBody>
      </p:sp>
      <p:sp>
        <p:nvSpPr>
          <p:cNvPr id="7" name="TextBox 6"/>
          <p:cNvSpPr txBox="1"/>
          <p:nvPr/>
        </p:nvSpPr>
        <p:spPr>
          <a:xfrm>
            <a:off x="7489835" y="6088062"/>
            <a:ext cx="3360215" cy="769441"/>
          </a:xfrm>
          <a:prstGeom prst="rect">
            <a:avLst/>
          </a:prstGeom>
          <a:noFill/>
        </p:spPr>
        <p:txBody>
          <a:bodyPr wrap="none" rtlCol="0">
            <a:spAutoFit/>
          </a:bodyPr>
          <a:lstStyle/>
          <a:p>
            <a:pPr defTabSz="932404"/>
            <a:r>
              <a:rPr lang="en-US" sz="4400" dirty="0" smtClean="0">
                <a:gradFill>
                  <a:gsLst>
                    <a:gs pos="0">
                      <a:srgbClr val="FFFFFF"/>
                    </a:gs>
                    <a:gs pos="100000">
                      <a:srgbClr val="FFFFFF"/>
                    </a:gs>
                  </a:gsLst>
                  <a:lin ang="5400000" scaled="0"/>
                </a:gradFill>
              </a:rPr>
              <a:t>Windows 8.1</a:t>
            </a:r>
          </a:p>
        </p:txBody>
      </p:sp>
      <p:pic>
        <p:nvPicPr>
          <p:cNvPr id="5" name="Picture 4"/>
          <p:cNvPicPr>
            <a:picLocks noChangeAspect="1"/>
          </p:cNvPicPr>
          <p:nvPr/>
        </p:nvPicPr>
        <p:blipFill>
          <a:blip r:embed="rId3"/>
          <a:stretch>
            <a:fillRect/>
          </a:stretch>
        </p:blipFill>
        <p:spPr>
          <a:xfrm>
            <a:off x="884237" y="333339"/>
            <a:ext cx="4819014" cy="5676515"/>
          </a:xfrm>
          <a:prstGeom prst="rect">
            <a:avLst/>
          </a:prstGeom>
        </p:spPr>
      </p:pic>
      <p:pic>
        <p:nvPicPr>
          <p:cNvPr id="8" name="Picture 7"/>
          <p:cNvPicPr>
            <a:picLocks noChangeAspect="1"/>
          </p:cNvPicPr>
          <p:nvPr/>
        </p:nvPicPr>
        <p:blipFill>
          <a:blip r:embed="rId4"/>
          <a:stretch>
            <a:fillRect/>
          </a:stretch>
        </p:blipFill>
        <p:spPr>
          <a:xfrm>
            <a:off x="6751637" y="349384"/>
            <a:ext cx="4836612" cy="5660470"/>
          </a:xfrm>
          <a:prstGeom prst="rect">
            <a:avLst/>
          </a:prstGeom>
        </p:spPr>
      </p:pic>
    </p:spTree>
    <p:extLst>
      <p:ext uri="{BB962C8B-B14F-4D97-AF65-F5344CB8AC3E}">
        <p14:creationId xmlns:p14="http://schemas.microsoft.com/office/powerpoint/2010/main" val="19565195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dirty="0" smtClean="0"/>
              <a:t>Code available </a:t>
            </a:r>
            <a:r>
              <a:rPr lang="en-US" dirty="0" smtClean="0">
                <a:solidFill>
                  <a:schemeClr val="bg2"/>
                </a:solidFill>
                <a:hlinkClick r:id="rId3"/>
              </a:rPr>
              <a:t>here</a:t>
            </a:r>
            <a:r>
              <a:rPr lang="en-US" dirty="0" smtClean="0">
                <a:solidFill>
                  <a:schemeClr val="bg2"/>
                </a:solidFill>
              </a:rPr>
              <a:t> </a:t>
            </a:r>
            <a:r>
              <a:rPr lang="en-US" dirty="0" smtClean="0"/>
              <a:t>on MSDN</a:t>
            </a:r>
            <a:endParaRPr lang="en-US" dirty="0"/>
          </a:p>
        </p:txBody>
      </p:sp>
      <p:sp>
        <p:nvSpPr>
          <p:cNvPr id="3" name="Title 2"/>
          <p:cNvSpPr>
            <a:spLocks noGrp="1"/>
          </p:cNvSpPr>
          <p:nvPr>
            <p:ph type="title"/>
          </p:nvPr>
        </p:nvSpPr>
        <p:spPr/>
        <p:txBody>
          <a:bodyPr/>
          <a:lstStyle/>
          <a:p>
            <a:r>
              <a:rPr lang="en-US" dirty="0" smtClean="0"/>
              <a:t>Upgrading Windows Blog Reader (HTML)</a:t>
            </a:r>
            <a:endParaRPr lang="en-US" dirty="0"/>
          </a:p>
        </p:txBody>
      </p:sp>
    </p:spTree>
    <p:extLst>
      <p:ext uri="{BB962C8B-B14F-4D97-AF65-F5344CB8AC3E}">
        <p14:creationId xmlns:p14="http://schemas.microsoft.com/office/powerpoint/2010/main" val="4697101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endParaRPr lang="en-US" dirty="0"/>
          </a:p>
        </p:txBody>
      </p:sp>
      <p:sp>
        <p:nvSpPr>
          <p:cNvPr id="3" name="Title 2"/>
          <p:cNvSpPr>
            <a:spLocks noGrp="1"/>
          </p:cNvSpPr>
          <p:nvPr>
            <p:ph type="title"/>
          </p:nvPr>
        </p:nvSpPr>
        <p:spPr/>
        <p:txBody>
          <a:bodyPr/>
          <a:lstStyle/>
          <a:p>
            <a:r>
              <a:rPr lang="en-US" dirty="0" smtClean="0"/>
              <a:t>Window sizes</a:t>
            </a:r>
            <a:endParaRPr lang="en-US" dirty="0"/>
          </a:p>
        </p:txBody>
      </p:sp>
    </p:spTree>
    <p:extLst>
      <p:ext uri="{BB962C8B-B14F-4D97-AF65-F5344CB8AC3E}">
        <p14:creationId xmlns:p14="http://schemas.microsoft.com/office/powerpoint/2010/main" val="16403045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sz="2400" dirty="0"/>
              <a:t>Screenshots must be full bleed images. </a:t>
            </a:r>
          </a:p>
          <a:p>
            <a:r>
              <a:rPr lang="en-US" sz="2400" dirty="0"/>
              <a:t>The Start screen and Store screen are provided here.</a:t>
            </a:r>
          </a:p>
        </p:txBody>
      </p:sp>
      <p:sp>
        <p:nvSpPr>
          <p:cNvPr id="3" name="Title 2"/>
          <p:cNvSpPr>
            <a:spLocks noGrp="1"/>
          </p:cNvSpPr>
          <p:nvPr>
            <p:ph type="title"/>
          </p:nvPr>
        </p:nvSpPr>
        <p:spPr/>
        <p:txBody>
          <a:bodyPr/>
          <a:lstStyle/>
          <a:p>
            <a:r>
              <a:rPr lang="en-US" dirty="0" smtClean="0"/>
              <a:t>Screenshots</a:t>
            </a:r>
            <a:endParaRPr lang="en-US" dirty="0"/>
          </a:p>
        </p:txBody>
      </p:sp>
      <p:pic>
        <p:nvPicPr>
          <p:cNvPr id="4" name="Picture 3"/>
          <p:cNvPicPr>
            <a:picLocks noChangeAspect="1"/>
          </p:cNvPicPr>
          <p:nvPr/>
        </p:nvPicPr>
        <p:blipFill>
          <a:blip r:embed="rId3"/>
          <a:stretch>
            <a:fillRect/>
          </a:stretch>
        </p:blipFill>
        <p:spPr>
          <a:xfrm>
            <a:off x="-1588" y="6349"/>
            <a:ext cx="12439650" cy="6981825"/>
          </a:xfrm>
          <a:prstGeom prst="rect">
            <a:avLst/>
          </a:prstGeom>
        </p:spPr>
      </p:pic>
    </p:spTree>
    <p:extLst>
      <p:ext uri="{BB962C8B-B14F-4D97-AF65-F5344CB8AC3E}">
        <p14:creationId xmlns:p14="http://schemas.microsoft.com/office/powerpoint/2010/main" val="2217573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300" dirty="0"/>
              <a:t>Upgrading Windows 8 apps to </a:t>
            </a:r>
            <a:r>
              <a:rPr lang="en-US" sz="5300" dirty="0" smtClean="0"/>
              <a:t/>
            </a:r>
            <a:br>
              <a:rPr lang="en-US" sz="5300" dirty="0" smtClean="0"/>
            </a:br>
            <a:r>
              <a:rPr lang="en-US" sz="5300" dirty="0" smtClean="0"/>
              <a:t>Windows </a:t>
            </a:r>
            <a:r>
              <a:rPr lang="en-US" sz="5300" dirty="0"/>
              <a:t>8.1</a:t>
            </a:r>
          </a:p>
        </p:txBody>
      </p:sp>
      <p:sp>
        <p:nvSpPr>
          <p:cNvPr id="3" name="Subtitle 2"/>
          <p:cNvSpPr>
            <a:spLocks noGrp="1"/>
          </p:cNvSpPr>
          <p:nvPr>
            <p:ph type="subTitle" idx="1"/>
          </p:nvPr>
        </p:nvSpPr>
        <p:spPr/>
        <p:txBody>
          <a:bodyPr/>
          <a:lstStyle/>
          <a:p>
            <a:r>
              <a:rPr lang="en-US" dirty="0" smtClean="0"/>
              <a:t>Polita Paulus</a:t>
            </a:r>
          </a:p>
          <a:p>
            <a:r>
              <a:rPr lang="en-US" dirty="0" smtClean="0"/>
              <a:t>Principal Program Manager</a:t>
            </a:r>
          </a:p>
          <a:p>
            <a:r>
              <a:rPr lang="en-US" dirty="0" smtClean="0"/>
              <a:t>3-077</a:t>
            </a:r>
          </a:p>
        </p:txBody>
      </p:sp>
    </p:spTree>
    <p:extLst>
      <p:ext uri="{BB962C8B-B14F-4D97-AF65-F5344CB8AC3E}">
        <p14:creationId xmlns:p14="http://schemas.microsoft.com/office/powerpoint/2010/main" val="68395093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endParaRPr lang="en-US" sz="2400" dirty="0"/>
          </a:p>
        </p:txBody>
      </p:sp>
      <p:sp>
        <p:nvSpPr>
          <p:cNvPr id="3" name="Title 2"/>
          <p:cNvSpPr>
            <a:spLocks noGrp="1"/>
          </p:cNvSpPr>
          <p:nvPr>
            <p:ph type="title"/>
          </p:nvPr>
        </p:nvSpPr>
        <p:spPr/>
        <p:txBody>
          <a:bodyPr/>
          <a:lstStyle/>
          <a:p>
            <a:r>
              <a:rPr lang="en-US" dirty="0" smtClean="0"/>
              <a:t>&lt;Need split screenshot from Blue&gt;</a:t>
            </a:r>
            <a:endParaRPr lang="en-US" dirty="0"/>
          </a:p>
        </p:txBody>
      </p:sp>
      <p:pic>
        <p:nvPicPr>
          <p:cNvPr id="1026" name="Picture 2" descr="C:\Users\phuff\Desktop\BUILD\WinBlueSnapp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26" y="0"/>
            <a:ext cx="12721130" cy="7154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0983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96862"/>
            <a:ext cx="11887200" cy="914400"/>
          </a:xfrm>
        </p:spPr>
        <p:txBody>
          <a:bodyPr/>
          <a:lstStyle/>
          <a:p>
            <a:r>
              <a:rPr lang="en-US" dirty="0" smtClean="0"/>
              <a:t>Window sizes: what you need to know</a:t>
            </a:r>
            <a:endParaRPr lang="en-US" dirty="0"/>
          </a:p>
        </p:txBody>
      </p:sp>
      <p:sp>
        <p:nvSpPr>
          <p:cNvPr id="2" name="Text Placeholder 1"/>
          <p:cNvSpPr>
            <a:spLocks noGrp="1"/>
          </p:cNvSpPr>
          <p:nvPr>
            <p:ph type="body" sz="quarter" idx="10"/>
          </p:nvPr>
        </p:nvSpPr>
        <p:spPr/>
        <p:txBody>
          <a:bodyPr/>
          <a:lstStyle/>
          <a:p>
            <a:r>
              <a:rPr lang="en-US" sz="3200" dirty="0"/>
              <a:t>A window can be any width greater than 500px</a:t>
            </a:r>
          </a:p>
          <a:p>
            <a:r>
              <a:rPr lang="en-US" sz="3200" dirty="0"/>
              <a:t>An app can opt into being resized down to </a:t>
            </a:r>
            <a:r>
              <a:rPr lang="en-US" sz="3200" dirty="0" smtClean="0"/>
              <a:t>320px</a:t>
            </a:r>
          </a:p>
          <a:p>
            <a:r>
              <a:rPr lang="en-US" sz="3200" dirty="0" smtClean="0"/>
              <a:t>No </a:t>
            </a:r>
            <a:r>
              <a:rPr lang="en-US" sz="3200" dirty="0"/>
              <a:t>more </a:t>
            </a:r>
            <a:r>
              <a:rPr lang="en-US" sz="3200" dirty="0" smtClean="0"/>
              <a:t>snapped state</a:t>
            </a:r>
            <a:endParaRPr lang="en-US" sz="3200" dirty="0"/>
          </a:p>
          <a:p>
            <a:r>
              <a:rPr lang="en-US" sz="3200" dirty="0"/>
              <a:t>Deprecated APIs:</a:t>
            </a:r>
          </a:p>
          <a:p>
            <a:pPr marL="457151" indent="-457151">
              <a:buFont typeface="Arial" pitchFamily="34" charset="0"/>
              <a:buChar char="•"/>
            </a:pPr>
            <a:r>
              <a:rPr lang="en-US" sz="3200" dirty="0"/>
              <a:t>ApplicationView.Value</a:t>
            </a:r>
          </a:p>
          <a:p>
            <a:pPr marL="457151" indent="-457151">
              <a:buFont typeface="Arial" pitchFamily="34" charset="0"/>
              <a:buChar char="•"/>
            </a:pPr>
            <a:r>
              <a:rPr lang="en-US" sz="3200" dirty="0" err="1"/>
              <a:t>ApplicationValue.TryUnsnap</a:t>
            </a:r>
            <a:r>
              <a:rPr lang="en-US" sz="3200" dirty="0" smtClean="0"/>
              <a:t>()</a:t>
            </a:r>
          </a:p>
          <a:p>
            <a:r>
              <a:rPr lang="en-US" sz="3200" dirty="0" smtClean="0"/>
              <a:t>Instead, query </a:t>
            </a:r>
            <a:r>
              <a:rPr lang="en-US" sz="3200" dirty="0"/>
              <a:t>for window size directly</a:t>
            </a:r>
          </a:p>
          <a:p>
            <a:endParaRPr lang="en-US" sz="3200" dirty="0"/>
          </a:p>
        </p:txBody>
      </p:sp>
      <p:sp>
        <p:nvSpPr>
          <p:cNvPr id="4" name="Content Placeholder 3"/>
          <p:cNvSpPr>
            <a:spLocks noGrp="1"/>
          </p:cNvSpPr>
          <p:nvPr>
            <p:ph type="body" sz="quarter" idx="11"/>
          </p:nvPr>
        </p:nvSpPr>
        <p:spPr/>
        <p:txBody>
          <a:bodyPr/>
          <a:lstStyle/>
          <a:p>
            <a:r>
              <a:rPr lang="en-US" sz="1900" dirty="0" smtClean="0"/>
              <a:t>Moving beyond </a:t>
            </a:r>
            <a:r>
              <a:rPr lang="en-US" sz="1900" dirty="0"/>
              <a:t>snapped and filled…</a:t>
            </a:r>
          </a:p>
        </p:txBody>
      </p:sp>
    </p:spTree>
    <p:extLst>
      <p:ext uri="{BB962C8B-B14F-4D97-AF65-F5344CB8AC3E}">
        <p14:creationId xmlns:p14="http://schemas.microsoft.com/office/powerpoint/2010/main" val="7347478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Windows 8.1 apps will resize down to 500px by default, but developers can choose to support resizing down to 320px.</a:t>
            </a:r>
            <a:endParaRPr lang="en-US" dirty="0"/>
          </a:p>
        </p:txBody>
      </p:sp>
      <p:sp>
        <p:nvSpPr>
          <p:cNvPr id="4" name="Title 3"/>
          <p:cNvSpPr>
            <a:spLocks noGrp="1"/>
          </p:cNvSpPr>
          <p:nvPr>
            <p:ph type="title"/>
          </p:nvPr>
        </p:nvSpPr>
        <p:spPr/>
        <p:txBody>
          <a:bodyPr/>
          <a:lstStyle/>
          <a:p>
            <a:r>
              <a:rPr lang="en-US" dirty="0" smtClean="0"/>
              <a:t>Window sizes: minimum window size</a:t>
            </a:r>
            <a:endParaRPr lang="en-US" dirty="0"/>
          </a:p>
        </p:txBody>
      </p:sp>
      <p:pic>
        <p:nvPicPr>
          <p:cNvPr id="2050" name="Picture 2" descr="C:\Users\phuff\Desktop\BUILD\MinSizeManife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0837" y="1668462"/>
            <a:ext cx="7448551" cy="4755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8768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window size in HTML</a:t>
            </a:r>
            <a:endParaRPr lang="en-US" dirty="0"/>
          </a:p>
        </p:txBody>
      </p:sp>
      <p:sp>
        <p:nvSpPr>
          <p:cNvPr id="4" name="Content Placeholder 3"/>
          <p:cNvSpPr>
            <a:spLocks noGrp="1"/>
          </p:cNvSpPr>
          <p:nvPr>
            <p:ph sz="quarter" idx="14"/>
          </p:nvPr>
        </p:nvSpPr>
        <p:spPr>
          <a:xfrm>
            <a:off x="332220" y="1363663"/>
            <a:ext cx="11734799" cy="457199"/>
          </a:xfrm>
        </p:spPr>
        <p:txBody>
          <a:bodyPr>
            <a:normAutofit fontScale="62500" lnSpcReduction="20000"/>
          </a:bodyPr>
          <a:lstStyle/>
          <a:p>
            <a:pPr>
              <a:spcBef>
                <a:spcPts val="0"/>
              </a:spcBef>
              <a:spcAft>
                <a:spcPts val="0"/>
              </a:spcAft>
            </a:pPr>
            <a:r>
              <a:rPr lang="en-US" sz="5900" dirty="0">
                <a:solidFill>
                  <a:schemeClr val="bg1"/>
                </a:solidFill>
                <a:latin typeface="+mj-lt"/>
                <a:ea typeface="Calibri"/>
                <a:cs typeface="Times New Roman"/>
              </a:rPr>
              <a:t>Windows 8</a:t>
            </a:r>
          </a:p>
        </p:txBody>
      </p:sp>
      <p:sp>
        <p:nvSpPr>
          <p:cNvPr id="5" name="Rectangle 4"/>
          <p:cNvSpPr/>
          <p:nvPr/>
        </p:nvSpPr>
        <p:spPr>
          <a:xfrm>
            <a:off x="6199620" y="1592262"/>
            <a:ext cx="6216650" cy="369322"/>
          </a:xfrm>
          <a:prstGeom prst="rect">
            <a:avLst/>
          </a:prstGeom>
        </p:spPr>
        <p:txBody>
          <a:bodyPr lIns="91430" tIns="45715" rIns="91430" bIns="45715">
            <a:spAutoFit/>
          </a:bodyPr>
          <a:lstStyle/>
          <a:p>
            <a:pPr defTabSz="932404"/>
            <a:r>
              <a:rPr lang="en-US" dirty="0" smtClean="0">
                <a:solidFill>
                  <a:srgbClr val="FFFFFF"/>
                </a:solidFill>
              </a:rPr>
              <a:t>}</a:t>
            </a:r>
            <a:endParaRPr lang="en-US" dirty="0">
              <a:solidFill>
                <a:srgbClr val="FFFFFF"/>
              </a:solidFill>
            </a:endParaRPr>
          </a:p>
        </p:txBody>
      </p:sp>
      <p:sp>
        <p:nvSpPr>
          <p:cNvPr id="6" name="Content Placeholder 3"/>
          <p:cNvSpPr txBox="1">
            <a:spLocks/>
          </p:cNvSpPr>
          <p:nvPr/>
        </p:nvSpPr>
        <p:spPr>
          <a:xfrm>
            <a:off x="503238" y="1824182"/>
            <a:ext cx="11734799" cy="2069068"/>
          </a:xfrm>
          <a:prstGeom prst="rect">
            <a:avLst/>
          </a:prstGeom>
        </p:spPr>
        <p:txBody>
          <a:bodyPr vert="horz" lIns="0" tIns="0" rIns="0" bIns="0" rtlCol="0">
            <a:noAutofit/>
          </a:bodyPr>
          <a:lstStyle>
            <a:lvl1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1pPr>
            <a:lvl2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2pPr>
            <a:lvl3pPr marL="457082" indent="-228541" algn="l" defTabSz="914166" rtl="0" eaLnBrk="1" latinLnBrk="0" hangingPunct="1">
              <a:spcBef>
                <a:spcPct val="20000"/>
              </a:spcBef>
              <a:spcAft>
                <a:spcPts val="816"/>
              </a:spcAft>
              <a:buFont typeface="Arial" pitchFamily="34" charset="0"/>
              <a:buChar char="•"/>
              <a:defRPr sz="2400" kern="1200">
                <a:solidFill>
                  <a:srgbClr val="505050"/>
                </a:solidFill>
                <a:latin typeface="Consolas" pitchFamily="49" charset="0"/>
                <a:ea typeface="+mn-ea"/>
                <a:cs typeface="Consolas" pitchFamily="49" charset="0"/>
              </a:defRPr>
            </a:lvl3pPr>
            <a:lvl4pPr marL="739586" indent="-282503" algn="l" defTabSz="914166" rtl="0" eaLnBrk="1" latinLnBrk="0" hangingPunct="1">
              <a:spcBef>
                <a:spcPct val="20000"/>
              </a:spcBef>
              <a:buFont typeface="Arial" pitchFamily="34" charset="0"/>
              <a:buChar char="–"/>
              <a:defRPr sz="2000" kern="1200">
                <a:solidFill>
                  <a:srgbClr val="505050"/>
                </a:soli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0"/>
              </a:spcAft>
            </a:pPr>
            <a:r>
              <a:rPr lang="en-US" sz="1200" dirty="0">
                <a:solidFill>
                  <a:srgbClr val="0000FF"/>
                </a:solidFill>
                <a:latin typeface="Consolas"/>
                <a:ea typeface="Calibri"/>
                <a:cs typeface="Times New Roman"/>
              </a:rPr>
              <a:t>function</a:t>
            </a:r>
            <a:r>
              <a:rPr lang="en-US" sz="1200" dirty="0">
                <a:solidFill>
                  <a:srgbClr val="000000"/>
                </a:solidFill>
                <a:latin typeface="Consolas"/>
                <a:ea typeface="Calibri"/>
                <a:cs typeface="Times New Roman"/>
              </a:rPr>
              <a:t> onSizeChanged() {</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8000"/>
                </a:solidFill>
                <a:latin typeface="Consolas"/>
                <a:ea typeface="Calibri"/>
                <a:cs typeface="Times New Roman"/>
              </a:rPr>
              <a:t>// Get view state</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00FF"/>
                </a:solidFill>
                <a:latin typeface="Consolas"/>
                <a:ea typeface="Calibri"/>
                <a:cs typeface="Times New Roman"/>
              </a:rPr>
              <a:t>var</a:t>
            </a:r>
            <a:r>
              <a:rPr lang="en-US" sz="1200" dirty="0">
                <a:solidFill>
                  <a:srgbClr val="000000"/>
                </a:solidFill>
                <a:latin typeface="Consolas"/>
                <a:ea typeface="Calibri"/>
                <a:cs typeface="Times New Roman"/>
              </a:rPr>
              <a:t> currentViewState = ApplicationView.value;</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00FF"/>
                </a:solidFill>
                <a:latin typeface="Consolas"/>
                <a:ea typeface="Calibri"/>
                <a:cs typeface="Times New Roman"/>
              </a:rPr>
              <a:t>if</a:t>
            </a:r>
            <a:r>
              <a:rPr lang="en-US" sz="1200" dirty="0">
                <a:solidFill>
                  <a:srgbClr val="000000"/>
                </a:solidFill>
                <a:latin typeface="Consolas"/>
                <a:ea typeface="Calibri"/>
                <a:cs typeface="Times New Roman"/>
              </a:rPr>
              <a:t> (currentViewState === ApplicationViewState.fullScreenLandscape) {</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8000"/>
                </a:solidFill>
                <a:latin typeface="Consolas"/>
                <a:ea typeface="Calibri"/>
                <a:cs typeface="Times New Roman"/>
              </a:rPr>
              <a:t>// Full screen Landscape layout</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 </a:t>
            </a:r>
            <a:r>
              <a:rPr lang="en-US" sz="1200" dirty="0">
                <a:solidFill>
                  <a:srgbClr val="0000FF"/>
                </a:solidFill>
                <a:latin typeface="Consolas"/>
                <a:ea typeface="Calibri"/>
                <a:cs typeface="Times New Roman"/>
              </a:rPr>
              <a:t>else</a:t>
            </a:r>
            <a:r>
              <a:rPr lang="en-US" sz="1200" dirty="0">
                <a:solidFill>
                  <a:srgbClr val="000000"/>
                </a:solidFill>
                <a:latin typeface="Consolas"/>
                <a:ea typeface="Calibri"/>
                <a:cs typeface="Times New Roman"/>
              </a:rPr>
              <a:t> </a:t>
            </a:r>
            <a:r>
              <a:rPr lang="en-US" sz="1200" dirty="0">
                <a:solidFill>
                  <a:srgbClr val="0000FF"/>
                </a:solidFill>
                <a:latin typeface="Consolas"/>
                <a:ea typeface="Calibri"/>
                <a:cs typeface="Times New Roman"/>
              </a:rPr>
              <a:t>if</a:t>
            </a:r>
            <a:r>
              <a:rPr lang="en-US" sz="1200" dirty="0">
                <a:solidFill>
                  <a:srgbClr val="000000"/>
                </a:solidFill>
                <a:latin typeface="Consolas"/>
                <a:ea typeface="Calibri"/>
                <a:cs typeface="Times New Roman"/>
              </a:rPr>
              <a:t> (currentViewState === ApplicationViewState.fullScreenPortrait) {</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8000"/>
                </a:solidFill>
                <a:latin typeface="Consolas"/>
                <a:ea typeface="Calibri"/>
                <a:cs typeface="Times New Roman"/>
              </a:rPr>
              <a:t>// Full screen Portrait layout</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 </a:t>
            </a:r>
            <a:r>
              <a:rPr lang="en-US" sz="1200" dirty="0">
                <a:solidFill>
                  <a:srgbClr val="0000FF"/>
                </a:solidFill>
                <a:latin typeface="Consolas"/>
                <a:ea typeface="Calibri"/>
                <a:cs typeface="Times New Roman"/>
              </a:rPr>
              <a:t>else</a:t>
            </a:r>
            <a:r>
              <a:rPr lang="en-US" sz="1200" dirty="0">
                <a:solidFill>
                  <a:srgbClr val="000000"/>
                </a:solidFill>
                <a:latin typeface="Consolas"/>
                <a:ea typeface="Calibri"/>
                <a:cs typeface="Times New Roman"/>
              </a:rPr>
              <a:t> </a:t>
            </a:r>
            <a:r>
              <a:rPr lang="en-US" sz="1200" dirty="0">
                <a:solidFill>
                  <a:srgbClr val="0000FF"/>
                </a:solidFill>
                <a:latin typeface="Consolas"/>
                <a:ea typeface="Calibri"/>
                <a:cs typeface="Times New Roman"/>
              </a:rPr>
              <a:t>if</a:t>
            </a:r>
            <a:r>
              <a:rPr lang="en-US" sz="1200" dirty="0">
                <a:solidFill>
                  <a:srgbClr val="000000"/>
                </a:solidFill>
                <a:latin typeface="Consolas"/>
                <a:ea typeface="Calibri"/>
                <a:cs typeface="Times New Roman"/>
              </a:rPr>
              <a:t> (currentViewState === ApplicationViewState.filled) {</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8000"/>
                </a:solidFill>
                <a:latin typeface="Consolas"/>
                <a:ea typeface="Calibri"/>
                <a:cs typeface="Times New Roman"/>
              </a:rPr>
              <a:t>// Filled layout</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 </a:t>
            </a:r>
            <a:r>
              <a:rPr lang="en-US" sz="1200" dirty="0">
                <a:solidFill>
                  <a:srgbClr val="0000FF"/>
                </a:solidFill>
                <a:latin typeface="Consolas"/>
                <a:ea typeface="Calibri"/>
                <a:cs typeface="Times New Roman"/>
              </a:rPr>
              <a:t>else</a:t>
            </a:r>
            <a:r>
              <a:rPr lang="en-US" sz="1200" dirty="0">
                <a:solidFill>
                  <a:srgbClr val="000000"/>
                </a:solidFill>
                <a:latin typeface="Consolas"/>
                <a:ea typeface="Calibri"/>
                <a:cs typeface="Times New Roman"/>
              </a:rPr>
              <a:t> </a:t>
            </a:r>
            <a:r>
              <a:rPr lang="en-US" sz="1200" dirty="0">
                <a:solidFill>
                  <a:srgbClr val="0000FF"/>
                </a:solidFill>
                <a:latin typeface="Consolas"/>
                <a:ea typeface="Calibri"/>
                <a:cs typeface="Times New Roman"/>
              </a:rPr>
              <a:t>if</a:t>
            </a:r>
            <a:r>
              <a:rPr lang="en-US" sz="1200" dirty="0">
                <a:solidFill>
                  <a:srgbClr val="000000"/>
                </a:solidFill>
                <a:latin typeface="Consolas"/>
                <a:ea typeface="Calibri"/>
                <a:cs typeface="Times New Roman"/>
              </a:rPr>
              <a:t> (currentViewState === ApplicationViewState.snapped) {</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8000"/>
                </a:solidFill>
                <a:latin typeface="Consolas"/>
                <a:ea typeface="Calibri"/>
                <a:cs typeface="Times New Roman"/>
              </a:rPr>
              <a:t>// Snapped layout</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 </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a:t>
            </a:r>
          </a:p>
        </p:txBody>
      </p:sp>
      <p:sp>
        <p:nvSpPr>
          <p:cNvPr id="7" name="Content Placeholder 3"/>
          <p:cNvSpPr txBox="1">
            <a:spLocks/>
          </p:cNvSpPr>
          <p:nvPr/>
        </p:nvSpPr>
        <p:spPr>
          <a:xfrm>
            <a:off x="332220" y="5097463"/>
            <a:ext cx="11734799" cy="457199"/>
          </a:xfrm>
          <a:prstGeom prst="rect">
            <a:avLst/>
          </a:prstGeom>
        </p:spPr>
        <p:txBody>
          <a:bodyPr vert="horz" lIns="0" tIns="0" rIns="0" bIns="0" rtlCol="0">
            <a:normAutofit fontScale="62500" lnSpcReduction="20000"/>
          </a:bodyPr>
          <a:lstStyle>
            <a:lvl1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1pPr>
            <a:lvl2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2pPr>
            <a:lvl3pPr marL="457082" indent="-228541" algn="l" defTabSz="914166" rtl="0" eaLnBrk="1" latinLnBrk="0" hangingPunct="1">
              <a:spcBef>
                <a:spcPct val="20000"/>
              </a:spcBef>
              <a:spcAft>
                <a:spcPts val="816"/>
              </a:spcAft>
              <a:buFont typeface="Arial" pitchFamily="34" charset="0"/>
              <a:buChar char="•"/>
              <a:defRPr sz="2400" kern="1200">
                <a:solidFill>
                  <a:srgbClr val="505050"/>
                </a:solidFill>
                <a:latin typeface="Consolas" pitchFamily="49" charset="0"/>
                <a:ea typeface="+mn-ea"/>
                <a:cs typeface="Consolas" pitchFamily="49" charset="0"/>
              </a:defRPr>
            </a:lvl3pPr>
            <a:lvl4pPr marL="739586" indent="-282503" algn="l" defTabSz="914166" rtl="0" eaLnBrk="1" latinLnBrk="0" hangingPunct="1">
              <a:spcBef>
                <a:spcPct val="20000"/>
              </a:spcBef>
              <a:buFont typeface="Arial" pitchFamily="34" charset="0"/>
              <a:buChar char="–"/>
              <a:defRPr sz="2000" kern="1200">
                <a:solidFill>
                  <a:srgbClr val="505050"/>
                </a:soli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0"/>
              </a:spcAft>
            </a:pPr>
            <a:r>
              <a:rPr lang="en-US" sz="5900" dirty="0">
                <a:solidFill>
                  <a:srgbClr val="000000"/>
                </a:solidFill>
                <a:latin typeface="Segoe UI Light"/>
                <a:ea typeface="Calibri"/>
                <a:cs typeface="Times New Roman"/>
              </a:rPr>
              <a:t>Windows 8.1</a:t>
            </a:r>
          </a:p>
        </p:txBody>
      </p:sp>
      <p:sp>
        <p:nvSpPr>
          <p:cNvPr id="8" name="Content Placeholder 3"/>
          <p:cNvSpPr txBox="1">
            <a:spLocks/>
          </p:cNvSpPr>
          <p:nvPr/>
        </p:nvSpPr>
        <p:spPr>
          <a:xfrm>
            <a:off x="503238" y="5533879"/>
            <a:ext cx="11734799" cy="2069068"/>
          </a:xfrm>
          <a:prstGeom prst="rect">
            <a:avLst/>
          </a:prstGeom>
        </p:spPr>
        <p:txBody>
          <a:bodyPr vert="horz" lIns="0" tIns="0" rIns="0" bIns="0" rtlCol="0">
            <a:noAutofit/>
          </a:bodyPr>
          <a:lstStyle>
            <a:lvl1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1pPr>
            <a:lvl2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2pPr>
            <a:lvl3pPr marL="457082" indent="-228541" algn="l" defTabSz="914166" rtl="0" eaLnBrk="1" latinLnBrk="0" hangingPunct="1">
              <a:spcBef>
                <a:spcPct val="20000"/>
              </a:spcBef>
              <a:spcAft>
                <a:spcPts val="816"/>
              </a:spcAft>
              <a:buFont typeface="Arial" pitchFamily="34" charset="0"/>
              <a:buChar char="•"/>
              <a:defRPr sz="2400" kern="1200">
                <a:solidFill>
                  <a:srgbClr val="505050"/>
                </a:solidFill>
                <a:latin typeface="Consolas" pitchFamily="49" charset="0"/>
                <a:ea typeface="+mn-ea"/>
                <a:cs typeface="Consolas" pitchFamily="49" charset="0"/>
              </a:defRPr>
            </a:lvl3pPr>
            <a:lvl4pPr marL="739586" indent="-282503" algn="l" defTabSz="914166" rtl="0" eaLnBrk="1" latinLnBrk="0" hangingPunct="1">
              <a:spcBef>
                <a:spcPct val="20000"/>
              </a:spcBef>
              <a:buFont typeface="Arial" pitchFamily="34" charset="0"/>
              <a:buChar char="–"/>
              <a:defRPr sz="2000" kern="1200">
                <a:solidFill>
                  <a:srgbClr val="505050"/>
                </a:soli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0"/>
              </a:spcAft>
            </a:pPr>
            <a:r>
              <a:rPr lang="en-US" sz="1200" dirty="0">
                <a:solidFill>
                  <a:srgbClr val="0000FF"/>
                </a:solidFill>
                <a:latin typeface="Consolas"/>
                <a:ea typeface="Calibri"/>
                <a:cs typeface="Times New Roman"/>
              </a:rPr>
              <a:t>function</a:t>
            </a:r>
            <a:r>
              <a:rPr lang="en-US" sz="1200" dirty="0">
                <a:solidFill>
                  <a:srgbClr val="000000"/>
                </a:solidFill>
                <a:latin typeface="Consolas"/>
                <a:ea typeface="Calibri"/>
                <a:cs typeface="Times New Roman"/>
              </a:rPr>
              <a:t> onSizeChanged() {</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8000"/>
                </a:solidFill>
                <a:latin typeface="Consolas"/>
                <a:ea typeface="Calibri"/>
                <a:cs typeface="Times New Roman"/>
              </a:rPr>
              <a:t>// Get window size</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00FF"/>
                </a:solidFill>
                <a:latin typeface="Consolas"/>
                <a:ea typeface="Calibri"/>
                <a:cs typeface="Times New Roman"/>
              </a:rPr>
              <a:t>var</a:t>
            </a:r>
            <a:r>
              <a:rPr lang="en-US" sz="1200" dirty="0">
                <a:solidFill>
                  <a:srgbClr val="000000"/>
                </a:solidFill>
                <a:latin typeface="Consolas"/>
                <a:ea typeface="Calibri"/>
                <a:cs typeface="Times New Roman"/>
              </a:rPr>
              <a:t> windowWidth = document.documentElement.offsetWidth;</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8000"/>
                </a:solidFill>
                <a:latin typeface="Consolas"/>
                <a:ea typeface="Calibri"/>
                <a:cs typeface="Times New Roman"/>
              </a:rPr>
              <a:t>// App code to change layout based on window width </a:t>
            </a:r>
            <a:endParaRPr lang="en-US" sz="1200" dirty="0">
              <a:latin typeface="Calibri"/>
              <a:ea typeface="Calibri"/>
              <a:cs typeface="Times New Roman"/>
            </a:endParaRPr>
          </a:p>
          <a:p>
            <a:pPr>
              <a:spcBef>
                <a:spcPts val="0"/>
              </a:spcBef>
              <a:spcAft>
                <a:spcPts val="0"/>
              </a:spcAft>
            </a:pPr>
            <a:r>
              <a:rPr lang="en-US" sz="1200" dirty="0">
                <a:solidFill>
                  <a:srgbClr val="008000"/>
                </a:solidFill>
                <a:latin typeface="Consolas"/>
                <a:ea typeface="Calibri"/>
                <a:cs typeface="Times New Roman"/>
              </a:rPr>
              <a:t> </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a:t>
            </a:r>
            <a:endParaRPr lang="en-US" sz="1200" dirty="0">
              <a:latin typeface="Calibri"/>
              <a:ea typeface="Calibri"/>
              <a:cs typeface="Times New Roman"/>
            </a:endParaRPr>
          </a:p>
        </p:txBody>
      </p:sp>
    </p:spTree>
    <p:extLst>
      <p:ext uri="{BB962C8B-B14F-4D97-AF65-F5344CB8AC3E}">
        <p14:creationId xmlns:p14="http://schemas.microsoft.com/office/powerpoint/2010/main" val="12690205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CSS </a:t>
            </a:r>
            <a:r>
              <a:rPr lang="en-US" dirty="0"/>
              <a:t>styling for window sizes</a:t>
            </a:r>
          </a:p>
        </p:txBody>
      </p:sp>
      <p:sp>
        <p:nvSpPr>
          <p:cNvPr id="4" name="Content Placeholder 3"/>
          <p:cNvSpPr>
            <a:spLocks noGrp="1"/>
          </p:cNvSpPr>
          <p:nvPr>
            <p:ph sz="quarter" idx="14"/>
          </p:nvPr>
        </p:nvSpPr>
        <p:spPr>
          <a:xfrm>
            <a:off x="332220" y="1363663"/>
            <a:ext cx="11734799" cy="457199"/>
          </a:xfrm>
        </p:spPr>
        <p:txBody>
          <a:bodyPr>
            <a:normAutofit fontScale="62500" lnSpcReduction="20000"/>
          </a:bodyPr>
          <a:lstStyle/>
          <a:p>
            <a:pPr>
              <a:spcBef>
                <a:spcPts val="0"/>
              </a:spcBef>
              <a:spcAft>
                <a:spcPts val="0"/>
              </a:spcAft>
            </a:pPr>
            <a:r>
              <a:rPr lang="en-US" sz="5900" dirty="0">
                <a:solidFill>
                  <a:schemeClr val="bg1"/>
                </a:solidFill>
                <a:latin typeface="+mj-lt"/>
                <a:ea typeface="Calibri"/>
                <a:cs typeface="Times New Roman"/>
              </a:rPr>
              <a:t>Windows 8</a:t>
            </a:r>
          </a:p>
        </p:txBody>
      </p:sp>
      <p:sp>
        <p:nvSpPr>
          <p:cNvPr id="5" name="Rectangle 4"/>
          <p:cNvSpPr/>
          <p:nvPr/>
        </p:nvSpPr>
        <p:spPr>
          <a:xfrm>
            <a:off x="6199620" y="1592262"/>
            <a:ext cx="6216650" cy="369322"/>
          </a:xfrm>
          <a:prstGeom prst="rect">
            <a:avLst/>
          </a:prstGeom>
        </p:spPr>
        <p:txBody>
          <a:bodyPr lIns="91430" tIns="45715" rIns="91430" bIns="45715">
            <a:spAutoFit/>
          </a:bodyPr>
          <a:lstStyle/>
          <a:p>
            <a:pPr defTabSz="932404"/>
            <a:r>
              <a:rPr lang="en-US" dirty="0" smtClean="0">
                <a:solidFill>
                  <a:srgbClr val="FFFFFF"/>
                </a:solidFill>
              </a:rPr>
              <a:t>}</a:t>
            </a:r>
            <a:endParaRPr lang="en-US" dirty="0">
              <a:solidFill>
                <a:srgbClr val="FFFFFF"/>
              </a:solidFill>
            </a:endParaRPr>
          </a:p>
        </p:txBody>
      </p:sp>
      <p:sp>
        <p:nvSpPr>
          <p:cNvPr id="6" name="Content Placeholder 3"/>
          <p:cNvSpPr txBox="1">
            <a:spLocks/>
          </p:cNvSpPr>
          <p:nvPr/>
        </p:nvSpPr>
        <p:spPr>
          <a:xfrm>
            <a:off x="503238" y="1812863"/>
            <a:ext cx="11734799" cy="2069068"/>
          </a:xfrm>
          <a:prstGeom prst="rect">
            <a:avLst/>
          </a:prstGeom>
        </p:spPr>
        <p:txBody>
          <a:bodyPr vert="horz" lIns="0" tIns="0" rIns="0" bIns="0" rtlCol="0">
            <a:noAutofit/>
          </a:bodyPr>
          <a:lstStyle>
            <a:lvl1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1pPr>
            <a:lvl2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2pPr>
            <a:lvl3pPr marL="457082" indent="-228541" algn="l" defTabSz="914166" rtl="0" eaLnBrk="1" latinLnBrk="0" hangingPunct="1">
              <a:spcBef>
                <a:spcPct val="20000"/>
              </a:spcBef>
              <a:spcAft>
                <a:spcPts val="816"/>
              </a:spcAft>
              <a:buFont typeface="Arial" pitchFamily="34" charset="0"/>
              <a:buChar char="•"/>
              <a:defRPr sz="2400" kern="1200">
                <a:solidFill>
                  <a:srgbClr val="505050"/>
                </a:solidFill>
                <a:latin typeface="Consolas" pitchFamily="49" charset="0"/>
                <a:ea typeface="+mn-ea"/>
                <a:cs typeface="Consolas" pitchFamily="49" charset="0"/>
              </a:defRPr>
            </a:lvl3pPr>
            <a:lvl4pPr marL="739586" indent="-282503" algn="l" defTabSz="914166" rtl="0" eaLnBrk="1" latinLnBrk="0" hangingPunct="1">
              <a:spcBef>
                <a:spcPct val="20000"/>
              </a:spcBef>
              <a:buFont typeface="Arial" pitchFamily="34" charset="0"/>
              <a:buChar char="–"/>
              <a:defRPr sz="2000" kern="1200">
                <a:solidFill>
                  <a:srgbClr val="505050"/>
                </a:soli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0"/>
              </a:spcAft>
            </a:pPr>
            <a:r>
              <a:rPr lang="en-US" sz="1200" dirty="0">
                <a:solidFill>
                  <a:srgbClr val="0000FF"/>
                </a:solidFill>
                <a:highlight>
                  <a:srgbClr val="FFFFFF"/>
                </a:highlight>
                <a:latin typeface="Consolas"/>
                <a:ea typeface="Calibri"/>
                <a:cs typeface="Times New Roman"/>
              </a:rPr>
              <a:t>@media</a:t>
            </a:r>
            <a:r>
              <a:rPr lang="en-US" sz="1200" dirty="0">
                <a:solidFill>
                  <a:srgbClr val="000000"/>
                </a:solidFill>
                <a:highlight>
                  <a:srgbClr val="FFFFFF"/>
                </a:highlight>
                <a:latin typeface="Consolas"/>
                <a:ea typeface="Calibri"/>
                <a:cs typeface="Times New Roman"/>
              </a:rPr>
              <a:t> </a:t>
            </a:r>
            <a:r>
              <a:rPr lang="en-US" sz="1200" dirty="0">
                <a:solidFill>
                  <a:srgbClr val="0000FF"/>
                </a:solidFill>
                <a:highlight>
                  <a:srgbClr val="FFFFFF"/>
                </a:highlight>
                <a:latin typeface="Consolas"/>
                <a:ea typeface="Calibri"/>
                <a:cs typeface="Times New Roman"/>
              </a:rPr>
              <a:t>(</a:t>
            </a:r>
            <a:r>
              <a:rPr lang="en-US" sz="1200" dirty="0">
                <a:solidFill>
                  <a:srgbClr val="FF0000"/>
                </a:solidFill>
                <a:highlight>
                  <a:srgbClr val="FFFFFF"/>
                </a:highlight>
                <a:latin typeface="Consolas"/>
                <a:ea typeface="Calibri"/>
                <a:cs typeface="Times New Roman"/>
              </a:rPr>
              <a:t>-ms-view-state</a:t>
            </a:r>
            <a:r>
              <a:rPr lang="en-US" sz="1200" dirty="0">
                <a:solidFill>
                  <a:srgbClr val="000000"/>
                </a:solidFill>
                <a:highlight>
                  <a:srgbClr val="FFFFFF"/>
                </a:highlight>
                <a:latin typeface="Consolas"/>
                <a:ea typeface="Calibri"/>
                <a:cs typeface="Times New Roman"/>
              </a:rPr>
              <a:t>: </a:t>
            </a:r>
            <a:r>
              <a:rPr lang="en-US" sz="1200" dirty="0">
                <a:solidFill>
                  <a:srgbClr val="0000FF"/>
                </a:solidFill>
                <a:highlight>
                  <a:srgbClr val="FFFFFF"/>
                </a:highlight>
                <a:latin typeface="Consolas"/>
                <a:ea typeface="Calibri"/>
                <a:cs typeface="Times New Roman"/>
              </a:rPr>
              <a:t>fullscreen-landscape)</a:t>
            </a:r>
            <a:r>
              <a:rPr lang="en-US" sz="1200" dirty="0">
                <a:solidFill>
                  <a:srgbClr val="000000"/>
                </a:solidFill>
                <a:highlight>
                  <a:srgbClr val="FFFFFF"/>
                </a:highlight>
                <a:latin typeface="Consolas"/>
                <a:ea typeface="Calibri"/>
                <a:cs typeface="Times New Roman"/>
              </a:rPr>
              <a:t> {</a:t>
            </a:r>
            <a:endParaRPr lang="en-US" sz="1600" dirty="0">
              <a:latin typeface="Calibri"/>
              <a:ea typeface="Calibri"/>
              <a:cs typeface="Times New Roman"/>
            </a:endParaRPr>
          </a:p>
          <a:p>
            <a:pPr>
              <a:spcBef>
                <a:spcPts val="0"/>
              </a:spcBef>
              <a:spcAft>
                <a:spcPts val="0"/>
              </a:spcAft>
            </a:pPr>
            <a:r>
              <a:rPr lang="en-US" sz="1200" dirty="0">
                <a:solidFill>
                  <a:srgbClr val="000000"/>
                </a:solidFill>
                <a:highlight>
                  <a:srgbClr val="FFFFFF"/>
                </a:highlight>
                <a:latin typeface="Consolas"/>
                <a:ea typeface="Calibri"/>
                <a:cs typeface="Times New Roman"/>
              </a:rPr>
              <a:t>    </a:t>
            </a:r>
            <a:r>
              <a:rPr lang="en-US" sz="1200" dirty="0">
                <a:solidFill>
                  <a:srgbClr val="006400"/>
                </a:solidFill>
                <a:highlight>
                  <a:srgbClr val="FFFFFF"/>
                </a:highlight>
                <a:latin typeface="Consolas"/>
                <a:ea typeface="Calibri"/>
                <a:cs typeface="Times New Roman"/>
              </a:rPr>
              <a:t>/* CSS styles for full screen landscape */</a:t>
            </a:r>
            <a:endParaRPr lang="en-US" sz="1600" dirty="0">
              <a:latin typeface="Calibri"/>
              <a:ea typeface="Calibri"/>
              <a:cs typeface="Times New Roman"/>
            </a:endParaRPr>
          </a:p>
          <a:p>
            <a:pPr>
              <a:spcBef>
                <a:spcPts val="0"/>
              </a:spcBef>
              <a:spcAft>
                <a:spcPts val="0"/>
              </a:spcAft>
            </a:pPr>
            <a:r>
              <a:rPr lang="en-US" sz="1200" dirty="0">
                <a:solidFill>
                  <a:srgbClr val="000000"/>
                </a:solidFill>
                <a:highlight>
                  <a:srgbClr val="FFFFFF"/>
                </a:highlight>
                <a:latin typeface="Consolas"/>
                <a:ea typeface="Calibri"/>
                <a:cs typeface="Times New Roman"/>
              </a:rPr>
              <a:t>}</a:t>
            </a:r>
            <a:endParaRPr lang="en-US" sz="1600" dirty="0">
              <a:latin typeface="Calibri"/>
              <a:ea typeface="Calibri"/>
              <a:cs typeface="Times New Roman"/>
            </a:endParaRPr>
          </a:p>
          <a:p>
            <a:pPr>
              <a:spcBef>
                <a:spcPts val="0"/>
              </a:spcBef>
              <a:spcAft>
                <a:spcPts val="0"/>
              </a:spcAft>
            </a:pPr>
            <a:r>
              <a:rPr lang="en-US" sz="1200" dirty="0">
                <a:solidFill>
                  <a:srgbClr val="0000FF"/>
                </a:solidFill>
                <a:highlight>
                  <a:srgbClr val="FFFFFF"/>
                </a:highlight>
                <a:latin typeface="Consolas"/>
                <a:ea typeface="Calibri"/>
                <a:cs typeface="Times New Roman"/>
              </a:rPr>
              <a:t>@media</a:t>
            </a:r>
            <a:r>
              <a:rPr lang="en-US" sz="1200" dirty="0">
                <a:solidFill>
                  <a:srgbClr val="000000"/>
                </a:solidFill>
                <a:highlight>
                  <a:srgbClr val="FFFFFF"/>
                </a:highlight>
                <a:latin typeface="Consolas"/>
                <a:ea typeface="Calibri"/>
                <a:cs typeface="Times New Roman"/>
              </a:rPr>
              <a:t> </a:t>
            </a:r>
            <a:r>
              <a:rPr lang="en-US" sz="1200" dirty="0">
                <a:solidFill>
                  <a:srgbClr val="0000FF"/>
                </a:solidFill>
                <a:highlight>
                  <a:srgbClr val="FFFFFF"/>
                </a:highlight>
                <a:latin typeface="Consolas"/>
                <a:ea typeface="Calibri"/>
                <a:cs typeface="Times New Roman"/>
              </a:rPr>
              <a:t>(</a:t>
            </a:r>
            <a:r>
              <a:rPr lang="en-US" sz="1200" dirty="0">
                <a:solidFill>
                  <a:srgbClr val="FF0000"/>
                </a:solidFill>
                <a:highlight>
                  <a:srgbClr val="FFFFFF"/>
                </a:highlight>
                <a:latin typeface="Consolas"/>
                <a:ea typeface="Calibri"/>
                <a:cs typeface="Times New Roman"/>
              </a:rPr>
              <a:t>-ms-view-state</a:t>
            </a:r>
            <a:r>
              <a:rPr lang="en-US" sz="1200" dirty="0">
                <a:solidFill>
                  <a:srgbClr val="000000"/>
                </a:solidFill>
                <a:highlight>
                  <a:srgbClr val="FFFFFF"/>
                </a:highlight>
                <a:latin typeface="Consolas"/>
                <a:ea typeface="Calibri"/>
                <a:cs typeface="Times New Roman"/>
              </a:rPr>
              <a:t>: </a:t>
            </a:r>
            <a:r>
              <a:rPr lang="en-US" sz="1200" dirty="0">
                <a:solidFill>
                  <a:srgbClr val="0000FF"/>
                </a:solidFill>
                <a:highlight>
                  <a:srgbClr val="FFFFFF"/>
                </a:highlight>
                <a:latin typeface="Consolas"/>
                <a:ea typeface="Calibri"/>
                <a:cs typeface="Times New Roman"/>
              </a:rPr>
              <a:t>fullscreen-portrait)</a:t>
            </a:r>
            <a:r>
              <a:rPr lang="en-US" sz="1200" dirty="0">
                <a:solidFill>
                  <a:srgbClr val="000000"/>
                </a:solidFill>
                <a:highlight>
                  <a:srgbClr val="FFFFFF"/>
                </a:highlight>
                <a:latin typeface="Consolas"/>
                <a:ea typeface="Calibri"/>
                <a:cs typeface="Times New Roman"/>
              </a:rPr>
              <a:t> {</a:t>
            </a:r>
            <a:endParaRPr lang="en-US" sz="1600" dirty="0">
              <a:latin typeface="Calibri"/>
              <a:ea typeface="Calibri"/>
              <a:cs typeface="Times New Roman"/>
            </a:endParaRPr>
          </a:p>
          <a:p>
            <a:pPr>
              <a:spcBef>
                <a:spcPts val="0"/>
              </a:spcBef>
              <a:spcAft>
                <a:spcPts val="0"/>
              </a:spcAft>
            </a:pPr>
            <a:r>
              <a:rPr lang="en-US" sz="1200" dirty="0">
                <a:solidFill>
                  <a:srgbClr val="000000"/>
                </a:solidFill>
                <a:highlight>
                  <a:srgbClr val="FFFFFF"/>
                </a:highlight>
                <a:latin typeface="Consolas"/>
                <a:ea typeface="Calibri"/>
                <a:cs typeface="Times New Roman"/>
              </a:rPr>
              <a:t>    </a:t>
            </a:r>
            <a:r>
              <a:rPr lang="en-US" sz="1200" dirty="0">
                <a:solidFill>
                  <a:srgbClr val="006400"/>
                </a:solidFill>
                <a:highlight>
                  <a:srgbClr val="FFFFFF"/>
                </a:highlight>
                <a:latin typeface="Consolas"/>
                <a:ea typeface="Calibri"/>
                <a:cs typeface="Times New Roman"/>
              </a:rPr>
              <a:t>/* CSS styles for full screen portrait */</a:t>
            </a:r>
            <a:endParaRPr lang="en-US" sz="1600" dirty="0">
              <a:latin typeface="Calibri"/>
              <a:ea typeface="Calibri"/>
              <a:cs typeface="Times New Roman"/>
            </a:endParaRPr>
          </a:p>
          <a:p>
            <a:pPr>
              <a:spcBef>
                <a:spcPts val="0"/>
              </a:spcBef>
              <a:spcAft>
                <a:spcPts val="0"/>
              </a:spcAft>
            </a:pPr>
            <a:r>
              <a:rPr lang="en-US" sz="1200" dirty="0">
                <a:solidFill>
                  <a:srgbClr val="000000"/>
                </a:solidFill>
                <a:highlight>
                  <a:srgbClr val="FFFFFF"/>
                </a:highlight>
                <a:latin typeface="Consolas"/>
                <a:ea typeface="Calibri"/>
                <a:cs typeface="Times New Roman"/>
              </a:rPr>
              <a:t>}</a:t>
            </a:r>
            <a:endParaRPr lang="en-US" sz="1600" dirty="0">
              <a:latin typeface="Calibri"/>
              <a:ea typeface="Calibri"/>
              <a:cs typeface="Times New Roman"/>
            </a:endParaRPr>
          </a:p>
          <a:p>
            <a:pPr>
              <a:spcBef>
                <a:spcPts val="0"/>
              </a:spcBef>
              <a:spcAft>
                <a:spcPts val="0"/>
              </a:spcAft>
            </a:pPr>
            <a:r>
              <a:rPr lang="en-US" sz="1200" dirty="0">
                <a:solidFill>
                  <a:srgbClr val="0000FF"/>
                </a:solidFill>
                <a:highlight>
                  <a:srgbClr val="FFFFFF"/>
                </a:highlight>
                <a:latin typeface="Consolas"/>
                <a:ea typeface="Calibri"/>
                <a:cs typeface="Times New Roman"/>
              </a:rPr>
              <a:t>@media</a:t>
            </a:r>
            <a:r>
              <a:rPr lang="en-US" sz="1200" dirty="0">
                <a:solidFill>
                  <a:srgbClr val="000000"/>
                </a:solidFill>
                <a:highlight>
                  <a:srgbClr val="FFFFFF"/>
                </a:highlight>
                <a:latin typeface="Consolas"/>
                <a:ea typeface="Calibri"/>
                <a:cs typeface="Times New Roman"/>
              </a:rPr>
              <a:t> </a:t>
            </a:r>
            <a:r>
              <a:rPr lang="en-US" sz="1200" dirty="0">
                <a:solidFill>
                  <a:srgbClr val="0000FF"/>
                </a:solidFill>
                <a:highlight>
                  <a:srgbClr val="FFFFFF"/>
                </a:highlight>
                <a:latin typeface="Consolas"/>
                <a:ea typeface="Calibri"/>
                <a:cs typeface="Times New Roman"/>
              </a:rPr>
              <a:t>(</a:t>
            </a:r>
            <a:r>
              <a:rPr lang="en-US" sz="1200" dirty="0">
                <a:solidFill>
                  <a:srgbClr val="FF0000"/>
                </a:solidFill>
                <a:highlight>
                  <a:srgbClr val="FFFFFF"/>
                </a:highlight>
                <a:latin typeface="Consolas"/>
                <a:ea typeface="Calibri"/>
                <a:cs typeface="Times New Roman"/>
              </a:rPr>
              <a:t>-ms-view-state</a:t>
            </a:r>
            <a:r>
              <a:rPr lang="en-US" sz="1200" dirty="0">
                <a:solidFill>
                  <a:srgbClr val="000000"/>
                </a:solidFill>
                <a:highlight>
                  <a:srgbClr val="FFFFFF"/>
                </a:highlight>
                <a:latin typeface="Consolas"/>
                <a:ea typeface="Calibri"/>
                <a:cs typeface="Times New Roman"/>
              </a:rPr>
              <a:t>: </a:t>
            </a:r>
            <a:r>
              <a:rPr lang="en-US" sz="1200" dirty="0">
                <a:solidFill>
                  <a:srgbClr val="0000FF"/>
                </a:solidFill>
                <a:highlight>
                  <a:srgbClr val="FFFFFF"/>
                </a:highlight>
                <a:latin typeface="Consolas"/>
                <a:ea typeface="Calibri"/>
                <a:cs typeface="Times New Roman"/>
              </a:rPr>
              <a:t>filled)</a:t>
            </a:r>
            <a:r>
              <a:rPr lang="en-US" sz="1200" dirty="0">
                <a:solidFill>
                  <a:srgbClr val="000000"/>
                </a:solidFill>
                <a:highlight>
                  <a:srgbClr val="FFFFFF"/>
                </a:highlight>
                <a:latin typeface="Consolas"/>
                <a:ea typeface="Calibri"/>
                <a:cs typeface="Times New Roman"/>
              </a:rPr>
              <a:t> {</a:t>
            </a:r>
            <a:endParaRPr lang="en-US" sz="1600" dirty="0">
              <a:latin typeface="Calibri"/>
              <a:ea typeface="Calibri"/>
              <a:cs typeface="Times New Roman"/>
            </a:endParaRPr>
          </a:p>
          <a:p>
            <a:pPr>
              <a:spcBef>
                <a:spcPts val="0"/>
              </a:spcBef>
              <a:spcAft>
                <a:spcPts val="0"/>
              </a:spcAft>
            </a:pPr>
            <a:r>
              <a:rPr lang="en-US" sz="1200" dirty="0">
                <a:solidFill>
                  <a:srgbClr val="000000"/>
                </a:solidFill>
                <a:highlight>
                  <a:srgbClr val="FFFFFF"/>
                </a:highlight>
                <a:latin typeface="Consolas"/>
                <a:ea typeface="Calibri"/>
                <a:cs typeface="Times New Roman"/>
              </a:rPr>
              <a:t>    </a:t>
            </a:r>
            <a:r>
              <a:rPr lang="en-US" sz="1200" dirty="0">
                <a:solidFill>
                  <a:srgbClr val="006400"/>
                </a:solidFill>
                <a:highlight>
                  <a:srgbClr val="FFFFFF"/>
                </a:highlight>
                <a:latin typeface="Consolas"/>
                <a:ea typeface="Calibri"/>
                <a:cs typeface="Times New Roman"/>
              </a:rPr>
              <a:t>/* CSS styles for filled*/</a:t>
            </a:r>
            <a:endParaRPr lang="en-US" sz="1600" dirty="0">
              <a:latin typeface="Calibri"/>
              <a:ea typeface="Calibri"/>
              <a:cs typeface="Times New Roman"/>
            </a:endParaRPr>
          </a:p>
          <a:p>
            <a:pPr>
              <a:spcBef>
                <a:spcPts val="0"/>
              </a:spcBef>
              <a:spcAft>
                <a:spcPts val="0"/>
              </a:spcAft>
            </a:pPr>
            <a:r>
              <a:rPr lang="en-US" sz="1200" dirty="0">
                <a:solidFill>
                  <a:srgbClr val="000000"/>
                </a:solidFill>
                <a:highlight>
                  <a:srgbClr val="FFFFFF"/>
                </a:highlight>
                <a:latin typeface="Consolas"/>
                <a:ea typeface="Calibri"/>
                <a:cs typeface="Times New Roman"/>
              </a:rPr>
              <a:t>}</a:t>
            </a:r>
            <a:endParaRPr lang="en-US" sz="1600" dirty="0">
              <a:latin typeface="Calibri"/>
              <a:ea typeface="Calibri"/>
              <a:cs typeface="Times New Roman"/>
            </a:endParaRPr>
          </a:p>
          <a:p>
            <a:pPr>
              <a:spcBef>
                <a:spcPts val="0"/>
              </a:spcBef>
              <a:spcAft>
                <a:spcPts val="0"/>
              </a:spcAft>
            </a:pPr>
            <a:r>
              <a:rPr lang="en-US" sz="1200" dirty="0">
                <a:solidFill>
                  <a:srgbClr val="0000FF"/>
                </a:solidFill>
                <a:highlight>
                  <a:srgbClr val="FFFFFF"/>
                </a:highlight>
                <a:latin typeface="Consolas"/>
                <a:ea typeface="Calibri"/>
                <a:cs typeface="Times New Roman"/>
              </a:rPr>
              <a:t>@media</a:t>
            </a:r>
            <a:r>
              <a:rPr lang="en-US" sz="1200" dirty="0">
                <a:solidFill>
                  <a:srgbClr val="000000"/>
                </a:solidFill>
                <a:highlight>
                  <a:srgbClr val="FFFFFF"/>
                </a:highlight>
                <a:latin typeface="Consolas"/>
                <a:ea typeface="Calibri"/>
                <a:cs typeface="Times New Roman"/>
              </a:rPr>
              <a:t> </a:t>
            </a:r>
            <a:r>
              <a:rPr lang="en-US" sz="1200" dirty="0">
                <a:solidFill>
                  <a:srgbClr val="0000FF"/>
                </a:solidFill>
                <a:highlight>
                  <a:srgbClr val="FFFFFF"/>
                </a:highlight>
                <a:latin typeface="Consolas"/>
                <a:ea typeface="Calibri"/>
                <a:cs typeface="Times New Roman"/>
              </a:rPr>
              <a:t>(</a:t>
            </a:r>
            <a:r>
              <a:rPr lang="en-US" sz="1200" dirty="0">
                <a:solidFill>
                  <a:srgbClr val="FF0000"/>
                </a:solidFill>
                <a:highlight>
                  <a:srgbClr val="FFFFFF"/>
                </a:highlight>
                <a:latin typeface="Consolas"/>
                <a:ea typeface="Calibri"/>
                <a:cs typeface="Times New Roman"/>
              </a:rPr>
              <a:t>-ms-view-state</a:t>
            </a:r>
            <a:r>
              <a:rPr lang="en-US" sz="1200" dirty="0">
                <a:solidFill>
                  <a:srgbClr val="000000"/>
                </a:solidFill>
                <a:highlight>
                  <a:srgbClr val="FFFFFF"/>
                </a:highlight>
                <a:latin typeface="Consolas"/>
                <a:ea typeface="Calibri"/>
                <a:cs typeface="Times New Roman"/>
              </a:rPr>
              <a:t>: </a:t>
            </a:r>
            <a:r>
              <a:rPr lang="en-US" sz="1200" dirty="0">
                <a:solidFill>
                  <a:srgbClr val="0000FF"/>
                </a:solidFill>
                <a:highlight>
                  <a:srgbClr val="FFFFFF"/>
                </a:highlight>
                <a:latin typeface="Consolas"/>
                <a:ea typeface="Calibri"/>
                <a:cs typeface="Times New Roman"/>
              </a:rPr>
              <a:t>snapped)</a:t>
            </a:r>
            <a:r>
              <a:rPr lang="en-US" sz="1200" dirty="0">
                <a:solidFill>
                  <a:srgbClr val="000000"/>
                </a:solidFill>
                <a:highlight>
                  <a:srgbClr val="FFFFFF"/>
                </a:highlight>
                <a:latin typeface="Consolas"/>
                <a:ea typeface="Calibri"/>
                <a:cs typeface="Times New Roman"/>
              </a:rPr>
              <a:t> {</a:t>
            </a:r>
            <a:endParaRPr lang="en-US" sz="1600" dirty="0">
              <a:latin typeface="Calibri"/>
              <a:ea typeface="Calibri"/>
              <a:cs typeface="Times New Roman"/>
            </a:endParaRPr>
          </a:p>
          <a:p>
            <a:pPr>
              <a:spcBef>
                <a:spcPts val="0"/>
              </a:spcBef>
              <a:spcAft>
                <a:spcPts val="0"/>
              </a:spcAft>
            </a:pPr>
            <a:r>
              <a:rPr lang="en-US" sz="1200" dirty="0">
                <a:solidFill>
                  <a:srgbClr val="000000"/>
                </a:solidFill>
                <a:highlight>
                  <a:srgbClr val="FFFFFF"/>
                </a:highlight>
                <a:latin typeface="Consolas"/>
                <a:ea typeface="Calibri"/>
                <a:cs typeface="Times New Roman"/>
              </a:rPr>
              <a:t>    </a:t>
            </a:r>
            <a:r>
              <a:rPr lang="en-US" sz="1200" dirty="0">
                <a:solidFill>
                  <a:srgbClr val="006400"/>
                </a:solidFill>
                <a:highlight>
                  <a:srgbClr val="FFFFFF"/>
                </a:highlight>
                <a:latin typeface="Consolas"/>
                <a:ea typeface="Calibri"/>
                <a:cs typeface="Times New Roman"/>
              </a:rPr>
              <a:t>/* CSS styles for snapped */</a:t>
            </a:r>
            <a:endParaRPr lang="en-US" sz="1600" dirty="0">
              <a:latin typeface="Calibri"/>
              <a:ea typeface="Calibri"/>
              <a:cs typeface="Times New Roman"/>
            </a:endParaRPr>
          </a:p>
          <a:p>
            <a:r>
              <a:rPr lang="en-US" sz="1200" dirty="0">
                <a:solidFill>
                  <a:srgbClr val="000000"/>
                </a:solidFill>
                <a:highlight>
                  <a:srgbClr val="FFFFFF"/>
                </a:highlight>
                <a:latin typeface="Consolas"/>
                <a:ea typeface="Calibri"/>
              </a:rPr>
              <a:t>}</a:t>
            </a:r>
            <a:endParaRPr lang="en-US" sz="1200" dirty="0">
              <a:solidFill>
                <a:srgbClr val="000000"/>
              </a:solidFill>
              <a:latin typeface="Consolas"/>
              <a:ea typeface="Calibri"/>
              <a:cs typeface="Times New Roman"/>
            </a:endParaRPr>
          </a:p>
        </p:txBody>
      </p:sp>
      <p:sp>
        <p:nvSpPr>
          <p:cNvPr id="7" name="Content Placeholder 3"/>
          <p:cNvSpPr txBox="1">
            <a:spLocks/>
          </p:cNvSpPr>
          <p:nvPr/>
        </p:nvSpPr>
        <p:spPr>
          <a:xfrm>
            <a:off x="332219" y="4335463"/>
            <a:ext cx="11734799" cy="457199"/>
          </a:xfrm>
          <a:prstGeom prst="rect">
            <a:avLst/>
          </a:prstGeom>
        </p:spPr>
        <p:txBody>
          <a:bodyPr vert="horz" lIns="0" tIns="0" rIns="0" bIns="0" rtlCol="0">
            <a:normAutofit fontScale="62500" lnSpcReduction="20000"/>
          </a:bodyPr>
          <a:lstStyle>
            <a:lvl1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1pPr>
            <a:lvl2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2pPr>
            <a:lvl3pPr marL="457082" indent="-228541" algn="l" defTabSz="914166" rtl="0" eaLnBrk="1" latinLnBrk="0" hangingPunct="1">
              <a:spcBef>
                <a:spcPct val="20000"/>
              </a:spcBef>
              <a:spcAft>
                <a:spcPts val="816"/>
              </a:spcAft>
              <a:buFont typeface="Arial" pitchFamily="34" charset="0"/>
              <a:buChar char="•"/>
              <a:defRPr sz="2400" kern="1200">
                <a:solidFill>
                  <a:srgbClr val="505050"/>
                </a:solidFill>
                <a:latin typeface="Consolas" pitchFamily="49" charset="0"/>
                <a:ea typeface="+mn-ea"/>
                <a:cs typeface="Consolas" pitchFamily="49" charset="0"/>
              </a:defRPr>
            </a:lvl3pPr>
            <a:lvl4pPr marL="739586" indent="-282503" algn="l" defTabSz="914166" rtl="0" eaLnBrk="1" latinLnBrk="0" hangingPunct="1">
              <a:spcBef>
                <a:spcPct val="20000"/>
              </a:spcBef>
              <a:buFont typeface="Arial" pitchFamily="34" charset="0"/>
              <a:buChar char="–"/>
              <a:defRPr sz="2000" kern="1200">
                <a:solidFill>
                  <a:srgbClr val="505050"/>
                </a:soli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0"/>
              </a:spcAft>
            </a:pPr>
            <a:r>
              <a:rPr lang="en-US" sz="5900" dirty="0">
                <a:solidFill>
                  <a:srgbClr val="000000"/>
                </a:solidFill>
                <a:latin typeface="Segoe UI Light"/>
                <a:ea typeface="Calibri"/>
                <a:cs typeface="Times New Roman"/>
              </a:rPr>
              <a:t>Windows 8.1</a:t>
            </a:r>
          </a:p>
        </p:txBody>
      </p:sp>
      <p:sp>
        <p:nvSpPr>
          <p:cNvPr id="8" name="Content Placeholder 3"/>
          <p:cNvSpPr txBox="1">
            <a:spLocks/>
          </p:cNvSpPr>
          <p:nvPr/>
        </p:nvSpPr>
        <p:spPr>
          <a:xfrm>
            <a:off x="503238" y="4760559"/>
            <a:ext cx="11734799" cy="2069068"/>
          </a:xfrm>
          <a:prstGeom prst="rect">
            <a:avLst/>
          </a:prstGeom>
        </p:spPr>
        <p:txBody>
          <a:bodyPr vert="horz" lIns="0" tIns="0" rIns="0" bIns="0" rtlCol="0">
            <a:noAutofit/>
          </a:bodyPr>
          <a:lstStyle>
            <a:lvl1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1pPr>
            <a:lvl2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2pPr>
            <a:lvl3pPr marL="457082" indent="-228541" algn="l" defTabSz="914166" rtl="0" eaLnBrk="1" latinLnBrk="0" hangingPunct="1">
              <a:spcBef>
                <a:spcPct val="20000"/>
              </a:spcBef>
              <a:spcAft>
                <a:spcPts val="816"/>
              </a:spcAft>
              <a:buFont typeface="Arial" pitchFamily="34" charset="0"/>
              <a:buChar char="•"/>
              <a:defRPr sz="2400" kern="1200">
                <a:solidFill>
                  <a:srgbClr val="505050"/>
                </a:solidFill>
                <a:latin typeface="Consolas" pitchFamily="49" charset="0"/>
                <a:ea typeface="+mn-ea"/>
                <a:cs typeface="Consolas" pitchFamily="49" charset="0"/>
              </a:defRPr>
            </a:lvl3pPr>
            <a:lvl4pPr marL="739586" indent="-282503" algn="l" defTabSz="914166" rtl="0" eaLnBrk="1" latinLnBrk="0" hangingPunct="1">
              <a:spcBef>
                <a:spcPct val="20000"/>
              </a:spcBef>
              <a:buFont typeface="Arial" pitchFamily="34" charset="0"/>
              <a:buChar char="–"/>
              <a:defRPr sz="2000" kern="1200">
                <a:solidFill>
                  <a:srgbClr val="505050"/>
                </a:soli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0"/>
              </a:spcAft>
            </a:pPr>
            <a:r>
              <a:rPr lang="en-US" sz="1200" dirty="0">
                <a:solidFill>
                  <a:srgbClr val="0000FF"/>
                </a:solidFill>
                <a:highlight>
                  <a:srgbClr val="FFFFFF"/>
                </a:highlight>
                <a:latin typeface="Consolas"/>
                <a:ea typeface="Calibri"/>
                <a:cs typeface="Times New Roman"/>
              </a:rPr>
              <a:t>@media</a:t>
            </a:r>
            <a:r>
              <a:rPr lang="en-US" sz="1200" dirty="0">
                <a:solidFill>
                  <a:srgbClr val="000000"/>
                </a:solidFill>
                <a:highlight>
                  <a:srgbClr val="FFFFFF"/>
                </a:highlight>
                <a:latin typeface="Consolas"/>
                <a:ea typeface="Calibri"/>
                <a:cs typeface="Times New Roman"/>
              </a:rPr>
              <a:t> </a:t>
            </a:r>
            <a:r>
              <a:rPr lang="en-US" sz="1200" dirty="0">
                <a:solidFill>
                  <a:srgbClr val="0000FF"/>
                </a:solidFill>
                <a:highlight>
                  <a:srgbClr val="FFFFFF"/>
                </a:highlight>
                <a:latin typeface="Consolas"/>
                <a:ea typeface="Calibri"/>
                <a:cs typeface="Times New Roman"/>
              </a:rPr>
              <a:t>(</a:t>
            </a:r>
            <a:r>
              <a:rPr lang="en-US" sz="1200" dirty="0">
                <a:solidFill>
                  <a:srgbClr val="FF0000"/>
                </a:solidFill>
                <a:highlight>
                  <a:srgbClr val="FFFFFF"/>
                </a:highlight>
                <a:latin typeface="Consolas"/>
                <a:ea typeface="Calibri"/>
                <a:cs typeface="Times New Roman"/>
              </a:rPr>
              <a:t>min-width</a:t>
            </a:r>
            <a:r>
              <a:rPr lang="en-US" sz="1200" dirty="0">
                <a:solidFill>
                  <a:srgbClr val="000000"/>
                </a:solidFill>
                <a:highlight>
                  <a:srgbClr val="FFFFFF"/>
                </a:highlight>
                <a:latin typeface="Consolas"/>
                <a:ea typeface="Calibri"/>
                <a:cs typeface="Times New Roman"/>
              </a:rPr>
              <a:t>: </a:t>
            </a:r>
            <a:r>
              <a:rPr lang="en-US" sz="1200" dirty="0">
                <a:solidFill>
                  <a:srgbClr val="0000FF"/>
                </a:solidFill>
                <a:highlight>
                  <a:srgbClr val="FFFFFF"/>
                </a:highlight>
                <a:latin typeface="Consolas"/>
                <a:ea typeface="Calibri"/>
                <a:cs typeface="Times New Roman"/>
              </a:rPr>
              <a:t>500px)</a:t>
            </a:r>
            <a:r>
              <a:rPr lang="en-US" sz="1200" dirty="0">
                <a:solidFill>
                  <a:srgbClr val="000000"/>
                </a:solidFill>
                <a:highlight>
                  <a:srgbClr val="FFFFFF"/>
                </a:highlight>
                <a:latin typeface="Consolas"/>
                <a:ea typeface="Calibri"/>
                <a:cs typeface="Times New Roman"/>
              </a:rPr>
              <a:t> </a:t>
            </a:r>
            <a:r>
              <a:rPr lang="en-US" sz="1200" dirty="0">
                <a:solidFill>
                  <a:srgbClr val="0000FF"/>
                </a:solidFill>
                <a:highlight>
                  <a:srgbClr val="FFFFFF"/>
                </a:highlight>
                <a:latin typeface="Consolas"/>
                <a:ea typeface="Calibri"/>
                <a:cs typeface="Times New Roman"/>
              </a:rPr>
              <a:t>and</a:t>
            </a:r>
            <a:r>
              <a:rPr lang="en-US" sz="1200" dirty="0">
                <a:solidFill>
                  <a:srgbClr val="000000"/>
                </a:solidFill>
                <a:highlight>
                  <a:srgbClr val="FFFFFF"/>
                </a:highlight>
                <a:latin typeface="Consolas"/>
                <a:ea typeface="Calibri"/>
                <a:cs typeface="Times New Roman"/>
              </a:rPr>
              <a:t> </a:t>
            </a:r>
            <a:r>
              <a:rPr lang="en-US" sz="1200" dirty="0">
                <a:solidFill>
                  <a:srgbClr val="0000FF"/>
                </a:solidFill>
                <a:highlight>
                  <a:srgbClr val="FFFFFF"/>
                </a:highlight>
                <a:latin typeface="Consolas"/>
                <a:ea typeface="Calibri"/>
                <a:cs typeface="Times New Roman"/>
              </a:rPr>
              <a:t>(</a:t>
            </a:r>
            <a:r>
              <a:rPr lang="en-US" sz="1200" dirty="0">
                <a:solidFill>
                  <a:srgbClr val="FF0000"/>
                </a:solidFill>
                <a:highlight>
                  <a:srgbClr val="FFFFFF"/>
                </a:highlight>
                <a:latin typeface="Consolas"/>
                <a:ea typeface="Calibri"/>
                <a:cs typeface="Times New Roman"/>
              </a:rPr>
              <a:t>max-width</a:t>
            </a:r>
            <a:r>
              <a:rPr lang="en-US" sz="1200" dirty="0">
                <a:solidFill>
                  <a:srgbClr val="000000"/>
                </a:solidFill>
                <a:highlight>
                  <a:srgbClr val="FFFFFF"/>
                </a:highlight>
                <a:latin typeface="Consolas"/>
                <a:ea typeface="Calibri"/>
                <a:cs typeface="Times New Roman"/>
              </a:rPr>
              <a:t>: </a:t>
            </a:r>
            <a:r>
              <a:rPr lang="en-US" sz="1200" dirty="0">
                <a:solidFill>
                  <a:srgbClr val="0000FF"/>
                </a:solidFill>
                <a:highlight>
                  <a:srgbClr val="FFFFFF"/>
                </a:highlight>
                <a:latin typeface="Consolas"/>
                <a:ea typeface="Calibri"/>
                <a:cs typeface="Times New Roman"/>
              </a:rPr>
              <a:t>1023px)</a:t>
            </a:r>
            <a:r>
              <a:rPr lang="en-US" sz="1200" dirty="0">
                <a:solidFill>
                  <a:srgbClr val="000000"/>
                </a:solidFill>
                <a:highlight>
                  <a:srgbClr val="FFFFFF"/>
                </a:highlight>
                <a:latin typeface="Consolas"/>
                <a:ea typeface="Calibri"/>
                <a:cs typeface="Times New Roman"/>
              </a:rPr>
              <a:t> {</a:t>
            </a:r>
            <a:endParaRPr lang="en-US" sz="1600" dirty="0">
              <a:latin typeface="Calibri"/>
              <a:ea typeface="Calibri"/>
              <a:cs typeface="Times New Roman"/>
            </a:endParaRPr>
          </a:p>
          <a:p>
            <a:pPr>
              <a:spcBef>
                <a:spcPts val="0"/>
              </a:spcBef>
              <a:spcAft>
                <a:spcPts val="0"/>
              </a:spcAft>
            </a:pPr>
            <a:r>
              <a:rPr lang="en-US" sz="1200" dirty="0">
                <a:solidFill>
                  <a:srgbClr val="000000"/>
                </a:solidFill>
                <a:highlight>
                  <a:srgbClr val="FFFFFF"/>
                </a:highlight>
                <a:latin typeface="Consolas"/>
                <a:ea typeface="Calibri"/>
                <a:cs typeface="Times New Roman"/>
              </a:rPr>
              <a:t>    </a:t>
            </a:r>
            <a:r>
              <a:rPr lang="en-US" sz="1200" dirty="0">
                <a:solidFill>
                  <a:srgbClr val="006400"/>
                </a:solidFill>
                <a:highlight>
                  <a:srgbClr val="FFFFFF"/>
                </a:highlight>
                <a:latin typeface="Consolas"/>
                <a:ea typeface="Calibri"/>
                <a:cs typeface="Times New Roman"/>
              </a:rPr>
              <a:t>/* CSS styles to change layout based on window width */</a:t>
            </a:r>
            <a:endParaRPr lang="en-US" sz="1600" dirty="0">
              <a:latin typeface="Calibri"/>
              <a:ea typeface="Calibri"/>
              <a:cs typeface="Times New Roman"/>
            </a:endParaRPr>
          </a:p>
          <a:p>
            <a:pPr>
              <a:spcBef>
                <a:spcPts val="0"/>
              </a:spcBef>
              <a:spcAft>
                <a:spcPts val="0"/>
              </a:spcAft>
            </a:pPr>
            <a:r>
              <a:rPr lang="en-US" sz="1200" dirty="0">
                <a:solidFill>
                  <a:srgbClr val="000000"/>
                </a:solidFill>
                <a:highlight>
                  <a:srgbClr val="FFFFFF"/>
                </a:highlight>
                <a:latin typeface="Consolas"/>
                <a:ea typeface="Calibri"/>
                <a:cs typeface="Times New Roman"/>
              </a:rPr>
              <a:t>}</a:t>
            </a:r>
            <a:endParaRPr lang="en-US" sz="1600" dirty="0">
              <a:latin typeface="Calibri"/>
              <a:ea typeface="Calibri"/>
              <a:cs typeface="Times New Roman"/>
            </a:endParaRPr>
          </a:p>
          <a:p>
            <a:pPr>
              <a:spcBef>
                <a:spcPts val="0"/>
              </a:spcBef>
              <a:spcAft>
                <a:spcPts val="0"/>
              </a:spcAft>
            </a:pPr>
            <a:r>
              <a:rPr lang="en-US" sz="1200" dirty="0">
                <a:solidFill>
                  <a:srgbClr val="0000FF"/>
                </a:solidFill>
                <a:highlight>
                  <a:srgbClr val="FFFFFF"/>
                </a:highlight>
                <a:latin typeface="Consolas"/>
                <a:ea typeface="Calibri"/>
                <a:cs typeface="Times New Roman"/>
              </a:rPr>
              <a:t>@media</a:t>
            </a:r>
            <a:r>
              <a:rPr lang="en-US" sz="1200" dirty="0">
                <a:solidFill>
                  <a:srgbClr val="000000"/>
                </a:solidFill>
                <a:highlight>
                  <a:srgbClr val="FFFFFF"/>
                </a:highlight>
                <a:latin typeface="Consolas"/>
                <a:ea typeface="Calibri"/>
                <a:cs typeface="Times New Roman"/>
              </a:rPr>
              <a:t> </a:t>
            </a:r>
            <a:r>
              <a:rPr lang="en-US" sz="1200" dirty="0">
                <a:solidFill>
                  <a:srgbClr val="0000FF"/>
                </a:solidFill>
                <a:highlight>
                  <a:srgbClr val="FFFFFF"/>
                </a:highlight>
                <a:latin typeface="Consolas"/>
                <a:ea typeface="Calibri"/>
                <a:cs typeface="Times New Roman"/>
              </a:rPr>
              <a:t>(</a:t>
            </a:r>
            <a:r>
              <a:rPr lang="en-US" sz="1200" dirty="0">
                <a:solidFill>
                  <a:srgbClr val="FF0000"/>
                </a:solidFill>
                <a:highlight>
                  <a:srgbClr val="FFFFFF"/>
                </a:highlight>
                <a:latin typeface="Consolas"/>
                <a:ea typeface="Calibri"/>
                <a:cs typeface="Times New Roman"/>
              </a:rPr>
              <a:t>min-width</a:t>
            </a:r>
            <a:r>
              <a:rPr lang="en-US" sz="1200" dirty="0">
                <a:solidFill>
                  <a:srgbClr val="000000"/>
                </a:solidFill>
                <a:highlight>
                  <a:srgbClr val="FFFFFF"/>
                </a:highlight>
                <a:latin typeface="Consolas"/>
                <a:ea typeface="Calibri"/>
                <a:cs typeface="Times New Roman"/>
              </a:rPr>
              <a:t>: </a:t>
            </a:r>
            <a:r>
              <a:rPr lang="en-US" sz="1200" dirty="0">
                <a:solidFill>
                  <a:srgbClr val="0000FF"/>
                </a:solidFill>
                <a:highlight>
                  <a:srgbClr val="FFFFFF"/>
                </a:highlight>
                <a:latin typeface="Consolas"/>
                <a:ea typeface="Calibri"/>
                <a:cs typeface="Times New Roman"/>
              </a:rPr>
              <a:t>1024px) </a:t>
            </a:r>
            <a:r>
              <a:rPr lang="en-US" sz="1200" dirty="0">
                <a:solidFill>
                  <a:srgbClr val="000000"/>
                </a:solidFill>
                <a:highlight>
                  <a:srgbClr val="FFFFFF"/>
                </a:highlight>
                <a:latin typeface="Consolas"/>
                <a:ea typeface="Calibri"/>
                <a:cs typeface="Times New Roman"/>
              </a:rPr>
              <a:t>{</a:t>
            </a:r>
            <a:endParaRPr lang="en-US" sz="1600" dirty="0">
              <a:latin typeface="Calibri"/>
              <a:ea typeface="Calibri"/>
              <a:cs typeface="Times New Roman"/>
            </a:endParaRPr>
          </a:p>
          <a:p>
            <a:pPr>
              <a:spcBef>
                <a:spcPts val="0"/>
              </a:spcBef>
              <a:spcAft>
                <a:spcPts val="0"/>
              </a:spcAft>
            </a:pPr>
            <a:r>
              <a:rPr lang="en-US" sz="1200" dirty="0">
                <a:solidFill>
                  <a:srgbClr val="000000"/>
                </a:solidFill>
                <a:highlight>
                  <a:srgbClr val="FFFFFF"/>
                </a:highlight>
                <a:latin typeface="Consolas"/>
                <a:ea typeface="Calibri"/>
                <a:cs typeface="Times New Roman"/>
              </a:rPr>
              <a:t>    </a:t>
            </a:r>
            <a:r>
              <a:rPr lang="en-US" sz="1200" dirty="0">
                <a:solidFill>
                  <a:srgbClr val="006400"/>
                </a:solidFill>
                <a:highlight>
                  <a:srgbClr val="FFFFFF"/>
                </a:highlight>
                <a:latin typeface="Consolas"/>
                <a:ea typeface="Calibri"/>
                <a:cs typeface="Times New Roman"/>
              </a:rPr>
              <a:t>/* CSS styles to change layout based on window width */</a:t>
            </a:r>
            <a:endParaRPr lang="en-US" sz="1600" dirty="0">
              <a:latin typeface="Calibri"/>
              <a:ea typeface="Calibri"/>
              <a:cs typeface="Times New Roman"/>
            </a:endParaRPr>
          </a:p>
          <a:p>
            <a:pPr>
              <a:spcBef>
                <a:spcPts val="0"/>
              </a:spcBef>
              <a:spcAft>
                <a:spcPts val="0"/>
              </a:spcAft>
            </a:pPr>
            <a:r>
              <a:rPr lang="en-US" sz="1200" dirty="0">
                <a:solidFill>
                  <a:srgbClr val="000000"/>
                </a:solidFill>
                <a:highlight>
                  <a:srgbClr val="FFFFFF"/>
                </a:highlight>
                <a:latin typeface="Consolas"/>
                <a:ea typeface="Calibri"/>
                <a:cs typeface="Times New Roman"/>
              </a:rPr>
              <a:t>}</a:t>
            </a:r>
            <a:endParaRPr lang="en-US" sz="1600" dirty="0">
              <a:latin typeface="Calibri"/>
              <a:ea typeface="Calibri"/>
              <a:cs typeface="Times New Roman"/>
            </a:endParaRPr>
          </a:p>
        </p:txBody>
      </p:sp>
    </p:spTree>
    <p:extLst>
      <p:ext uri="{BB962C8B-B14F-4D97-AF65-F5344CB8AC3E}">
        <p14:creationId xmlns:p14="http://schemas.microsoft.com/office/powerpoint/2010/main" val="27616633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a:t>
            </a:r>
            <a:r>
              <a:rPr lang="en-US" dirty="0"/>
              <a:t>orientation in HTML</a:t>
            </a:r>
          </a:p>
        </p:txBody>
      </p:sp>
      <p:sp>
        <p:nvSpPr>
          <p:cNvPr id="4" name="Content Placeholder 3"/>
          <p:cNvSpPr>
            <a:spLocks noGrp="1"/>
          </p:cNvSpPr>
          <p:nvPr>
            <p:ph sz="quarter" idx="14"/>
          </p:nvPr>
        </p:nvSpPr>
        <p:spPr>
          <a:xfrm>
            <a:off x="332220" y="1363663"/>
            <a:ext cx="11734799" cy="457199"/>
          </a:xfrm>
        </p:spPr>
        <p:txBody>
          <a:bodyPr>
            <a:normAutofit fontScale="62500" lnSpcReduction="20000"/>
          </a:bodyPr>
          <a:lstStyle/>
          <a:p>
            <a:pPr>
              <a:spcBef>
                <a:spcPts val="0"/>
              </a:spcBef>
              <a:spcAft>
                <a:spcPts val="0"/>
              </a:spcAft>
            </a:pPr>
            <a:r>
              <a:rPr lang="en-US" sz="5900" dirty="0">
                <a:solidFill>
                  <a:schemeClr val="bg1"/>
                </a:solidFill>
                <a:latin typeface="+mj-lt"/>
                <a:ea typeface="Calibri"/>
                <a:cs typeface="Times New Roman"/>
              </a:rPr>
              <a:t>Windows 8</a:t>
            </a:r>
          </a:p>
        </p:txBody>
      </p:sp>
      <p:sp>
        <p:nvSpPr>
          <p:cNvPr id="5" name="Rectangle 4"/>
          <p:cNvSpPr/>
          <p:nvPr/>
        </p:nvSpPr>
        <p:spPr>
          <a:xfrm>
            <a:off x="6199620" y="1592262"/>
            <a:ext cx="6216650" cy="369322"/>
          </a:xfrm>
          <a:prstGeom prst="rect">
            <a:avLst/>
          </a:prstGeom>
        </p:spPr>
        <p:txBody>
          <a:bodyPr lIns="91430" tIns="45715" rIns="91430" bIns="45715">
            <a:spAutoFit/>
          </a:bodyPr>
          <a:lstStyle/>
          <a:p>
            <a:pPr defTabSz="932404"/>
            <a:r>
              <a:rPr lang="en-US" dirty="0" smtClean="0">
                <a:solidFill>
                  <a:srgbClr val="FFFFFF"/>
                </a:solidFill>
              </a:rPr>
              <a:t>}</a:t>
            </a:r>
            <a:endParaRPr lang="en-US" dirty="0">
              <a:solidFill>
                <a:srgbClr val="FFFFFF"/>
              </a:solidFill>
            </a:endParaRPr>
          </a:p>
        </p:txBody>
      </p:sp>
      <p:sp>
        <p:nvSpPr>
          <p:cNvPr id="6" name="Content Placeholder 3"/>
          <p:cNvSpPr txBox="1">
            <a:spLocks/>
          </p:cNvSpPr>
          <p:nvPr/>
        </p:nvSpPr>
        <p:spPr>
          <a:xfrm>
            <a:off x="503242" y="1824182"/>
            <a:ext cx="11734799" cy="2069068"/>
          </a:xfrm>
          <a:prstGeom prst="rect">
            <a:avLst/>
          </a:prstGeom>
        </p:spPr>
        <p:txBody>
          <a:bodyPr vert="horz" lIns="0" tIns="0" rIns="0" bIns="0" rtlCol="0">
            <a:noAutofit/>
          </a:bodyPr>
          <a:lstStyle>
            <a:lvl1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1pPr>
            <a:lvl2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2pPr>
            <a:lvl3pPr marL="457082" indent="-228541" algn="l" defTabSz="914166" rtl="0" eaLnBrk="1" latinLnBrk="0" hangingPunct="1">
              <a:spcBef>
                <a:spcPct val="20000"/>
              </a:spcBef>
              <a:spcAft>
                <a:spcPts val="816"/>
              </a:spcAft>
              <a:buFont typeface="Arial" pitchFamily="34" charset="0"/>
              <a:buChar char="•"/>
              <a:defRPr sz="2400" kern="1200">
                <a:solidFill>
                  <a:srgbClr val="505050"/>
                </a:solidFill>
                <a:latin typeface="Consolas" pitchFamily="49" charset="0"/>
                <a:ea typeface="+mn-ea"/>
                <a:cs typeface="Consolas" pitchFamily="49" charset="0"/>
              </a:defRPr>
            </a:lvl3pPr>
            <a:lvl4pPr marL="739586" indent="-282503" algn="l" defTabSz="914166" rtl="0" eaLnBrk="1" latinLnBrk="0" hangingPunct="1">
              <a:spcBef>
                <a:spcPct val="20000"/>
              </a:spcBef>
              <a:buFont typeface="Arial" pitchFamily="34" charset="0"/>
              <a:buChar char="–"/>
              <a:defRPr sz="2000" kern="1200">
                <a:solidFill>
                  <a:srgbClr val="505050"/>
                </a:soli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0"/>
              </a:spcAft>
            </a:pPr>
            <a:r>
              <a:rPr lang="en-US" sz="1200" dirty="0">
                <a:solidFill>
                  <a:srgbClr val="0000FF"/>
                </a:solidFill>
                <a:latin typeface="Consolas"/>
                <a:ea typeface="Calibri"/>
                <a:cs typeface="Times New Roman"/>
              </a:rPr>
              <a:t>function</a:t>
            </a:r>
            <a:r>
              <a:rPr lang="en-US" sz="1200" dirty="0">
                <a:solidFill>
                  <a:srgbClr val="000000"/>
                </a:solidFill>
                <a:latin typeface="Consolas"/>
                <a:ea typeface="Calibri"/>
                <a:cs typeface="Times New Roman"/>
              </a:rPr>
              <a:t> onSizeChanged() {</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8000"/>
                </a:solidFill>
                <a:latin typeface="Consolas"/>
                <a:ea typeface="Calibri"/>
                <a:cs typeface="Times New Roman"/>
              </a:rPr>
              <a:t>// Get view state</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00FF"/>
                </a:solidFill>
                <a:latin typeface="Consolas"/>
                <a:ea typeface="Calibri"/>
                <a:cs typeface="Times New Roman"/>
              </a:rPr>
              <a:t>var</a:t>
            </a:r>
            <a:r>
              <a:rPr lang="en-US" sz="1200" dirty="0">
                <a:solidFill>
                  <a:srgbClr val="000000"/>
                </a:solidFill>
                <a:latin typeface="Consolas"/>
                <a:ea typeface="Calibri"/>
                <a:cs typeface="Times New Roman"/>
              </a:rPr>
              <a:t> currentViewState = ApplicationView.value;</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00FF"/>
                </a:solidFill>
                <a:latin typeface="Consolas"/>
                <a:ea typeface="Calibri"/>
                <a:cs typeface="Times New Roman"/>
              </a:rPr>
              <a:t>if</a:t>
            </a:r>
            <a:r>
              <a:rPr lang="en-US" sz="1200" dirty="0">
                <a:solidFill>
                  <a:srgbClr val="000000"/>
                </a:solidFill>
                <a:latin typeface="Consolas"/>
                <a:ea typeface="Calibri"/>
                <a:cs typeface="Times New Roman"/>
              </a:rPr>
              <a:t> (currentViewState == ApplicationViewState.fullScreenLandscape || currentViewState == ApplicationViewState.filled) {</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8000"/>
                </a:solidFill>
                <a:latin typeface="Consolas"/>
                <a:ea typeface="Calibri"/>
                <a:cs typeface="Times New Roman"/>
              </a:rPr>
              <a:t>// Landscape layouts</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 </a:t>
            </a:r>
            <a:r>
              <a:rPr lang="en-US" sz="1200" dirty="0">
                <a:solidFill>
                  <a:srgbClr val="0000FF"/>
                </a:solidFill>
                <a:latin typeface="Consolas"/>
                <a:ea typeface="Calibri"/>
                <a:cs typeface="Times New Roman"/>
              </a:rPr>
              <a:t>else</a:t>
            </a:r>
            <a:r>
              <a:rPr lang="en-US" sz="1200" dirty="0">
                <a:solidFill>
                  <a:srgbClr val="000000"/>
                </a:solidFill>
                <a:latin typeface="Consolas"/>
                <a:ea typeface="Calibri"/>
                <a:cs typeface="Times New Roman"/>
              </a:rPr>
              <a:t> </a:t>
            </a:r>
            <a:r>
              <a:rPr lang="en-US" sz="1200" dirty="0">
                <a:solidFill>
                  <a:srgbClr val="0000FF"/>
                </a:solidFill>
                <a:latin typeface="Consolas"/>
                <a:ea typeface="Calibri"/>
                <a:cs typeface="Times New Roman"/>
              </a:rPr>
              <a:t>if</a:t>
            </a:r>
            <a:r>
              <a:rPr lang="en-US" sz="1200" dirty="0">
                <a:solidFill>
                  <a:srgbClr val="000000"/>
                </a:solidFill>
                <a:latin typeface="Consolas"/>
                <a:ea typeface="Calibri"/>
                <a:cs typeface="Times New Roman"/>
              </a:rPr>
              <a:t> (currentViewState == ApplicationViewState.fullScreenPortrait) {</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8000"/>
                </a:solidFill>
                <a:latin typeface="Consolas"/>
                <a:ea typeface="Calibri"/>
                <a:cs typeface="Times New Roman"/>
              </a:rPr>
              <a:t>// Portrait layouts</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endParaRPr lang="en-US" sz="1200" dirty="0">
              <a:latin typeface="Calibri"/>
              <a:ea typeface="Calibri"/>
              <a:cs typeface="Times New Roman"/>
            </a:endParaRPr>
          </a:p>
          <a:p>
            <a:r>
              <a:rPr lang="en-US" sz="1200" dirty="0">
                <a:solidFill>
                  <a:srgbClr val="000000"/>
                </a:solidFill>
                <a:latin typeface="Consolas"/>
                <a:ea typeface="Calibri"/>
              </a:rPr>
              <a:t>}</a:t>
            </a:r>
            <a:endParaRPr lang="en-US" sz="1200" dirty="0">
              <a:solidFill>
                <a:srgbClr val="000000"/>
              </a:solidFill>
              <a:latin typeface="Consolas"/>
              <a:ea typeface="Calibri"/>
              <a:cs typeface="Times New Roman"/>
            </a:endParaRPr>
          </a:p>
        </p:txBody>
      </p:sp>
      <p:sp>
        <p:nvSpPr>
          <p:cNvPr id="7" name="Content Placeholder 3"/>
          <p:cNvSpPr txBox="1">
            <a:spLocks/>
          </p:cNvSpPr>
          <p:nvPr/>
        </p:nvSpPr>
        <p:spPr>
          <a:xfrm>
            <a:off x="332216" y="4259263"/>
            <a:ext cx="11734799" cy="457199"/>
          </a:xfrm>
          <a:prstGeom prst="rect">
            <a:avLst/>
          </a:prstGeom>
        </p:spPr>
        <p:txBody>
          <a:bodyPr vert="horz" lIns="0" tIns="0" rIns="0" bIns="0" rtlCol="0">
            <a:normAutofit fontScale="62500" lnSpcReduction="20000"/>
          </a:bodyPr>
          <a:lstStyle>
            <a:lvl1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1pPr>
            <a:lvl2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2pPr>
            <a:lvl3pPr marL="457082" indent="-228541" algn="l" defTabSz="914166" rtl="0" eaLnBrk="1" latinLnBrk="0" hangingPunct="1">
              <a:spcBef>
                <a:spcPct val="20000"/>
              </a:spcBef>
              <a:spcAft>
                <a:spcPts val="816"/>
              </a:spcAft>
              <a:buFont typeface="Arial" pitchFamily="34" charset="0"/>
              <a:buChar char="•"/>
              <a:defRPr sz="2400" kern="1200">
                <a:solidFill>
                  <a:srgbClr val="505050"/>
                </a:solidFill>
                <a:latin typeface="Consolas" pitchFamily="49" charset="0"/>
                <a:ea typeface="+mn-ea"/>
                <a:cs typeface="Consolas" pitchFamily="49" charset="0"/>
              </a:defRPr>
            </a:lvl3pPr>
            <a:lvl4pPr marL="739586" indent="-282503" algn="l" defTabSz="914166" rtl="0" eaLnBrk="1" latinLnBrk="0" hangingPunct="1">
              <a:spcBef>
                <a:spcPct val="20000"/>
              </a:spcBef>
              <a:buFont typeface="Arial" pitchFamily="34" charset="0"/>
              <a:buChar char="–"/>
              <a:defRPr sz="2000" kern="1200">
                <a:solidFill>
                  <a:srgbClr val="505050"/>
                </a:soli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0"/>
              </a:spcAft>
            </a:pPr>
            <a:r>
              <a:rPr lang="en-US" sz="5900" dirty="0">
                <a:solidFill>
                  <a:srgbClr val="000000"/>
                </a:solidFill>
                <a:latin typeface="Segoe UI Light"/>
                <a:ea typeface="Calibri"/>
                <a:cs typeface="Times New Roman"/>
              </a:rPr>
              <a:t>Windows 8.1</a:t>
            </a:r>
          </a:p>
        </p:txBody>
      </p:sp>
      <p:sp>
        <p:nvSpPr>
          <p:cNvPr id="8" name="Content Placeholder 3"/>
          <p:cNvSpPr txBox="1">
            <a:spLocks/>
          </p:cNvSpPr>
          <p:nvPr/>
        </p:nvSpPr>
        <p:spPr>
          <a:xfrm>
            <a:off x="503238" y="4695679"/>
            <a:ext cx="11734799" cy="2069068"/>
          </a:xfrm>
          <a:prstGeom prst="rect">
            <a:avLst/>
          </a:prstGeom>
        </p:spPr>
        <p:txBody>
          <a:bodyPr vert="horz" lIns="0" tIns="0" rIns="0" bIns="0" rtlCol="0">
            <a:noAutofit/>
          </a:bodyPr>
          <a:lstStyle>
            <a:lvl1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1pPr>
            <a:lvl2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2pPr>
            <a:lvl3pPr marL="457082" indent="-228541" algn="l" defTabSz="914166" rtl="0" eaLnBrk="1" latinLnBrk="0" hangingPunct="1">
              <a:spcBef>
                <a:spcPct val="20000"/>
              </a:spcBef>
              <a:spcAft>
                <a:spcPts val="816"/>
              </a:spcAft>
              <a:buFont typeface="Arial" pitchFamily="34" charset="0"/>
              <a:buChar char="•"/>
              <a:defRPr sz="2400" kern="1200">
                <a:solidFill>
                  <a:srgbClr val="505050"/>
                </a:solidFill>
                <a:latin typeface="Consolas" pitchFamily="49" charset="0"/>
                <a:ea typeface="+mn-ea"/>
                <a:cs typeface="Consolas" pitchFamily="49" charset="0"/>
              </a:defRPr>
            </a:lvl3pPr>
            <a:lvl4pPr marL="739586" indent="-282503" algn="l" defTabSz="914166" rtl="0" eaLnBrk="1" latinLnBrk="0" hangingPunct="1">
              <a:spcBef>
                <a:spcPct val="20000"/>
              </a:spcBef>
              <a:buFont typeface="Arial" pitchFamily="34" charset="0"/>
              <a:buChar char="–"/>
              <a:defRPr sz="2000" kern="1200">
                <a:solidFill>
                  <a:srgbClr val="505050"/>
                </a:soli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0"/>
              </a:spcAft>
            </a:pPr>
            <a:r>
              <a:rPr lang="en-US" sz="1200" dirty="0">
                <a:solidFill>
                  <a:srgbClr val="0000FF"/>
                </a:solidFill>
                <a:latin typeface="Consolas"/>
                <a:ea typeface="Calibri"/>
                <a:cs typeface="Times New Roman"/>
              </a:rPr>
              <a:t>function</a:t>
            </a:r>
            <a:r>
              <a:rPr lang="en-US" sz="1200" dirty="0">
                <a:solidFill>
                  <a:srgbClr val="000000"/>
                </a:solidFill>
                <a:latin typeface="Consolas"/>
                <a:ea typeface="Calibri"/>
                <a:cs typeface="Times New Roman"/>
              </a:rPr>
              <a:t> onSizeChanged() {</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8000"/>
                </a:solidFill>
                <a:highlight>
                  <a:srgbClr val="FFFFFF"/>
                </a:highlight>
                <a:latin typeface="Consolas"/>
                <a:ea typeface="Calibri"/>
                <a:cs typeface="Times New Roman"/>
              </a:rPr>
              <a:t>// Get the window orientation</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00FF"/>
                </a:solidFill>
                <a:highlight>
                  <a:srgbClr val="FFFFFF"/>
                </a:highlight>
                <a:latin typeface="Consolas"/>
                <a:ea typeface="Calibri"/>
                <a:cs typeface="Times New Roman"/>
              </a:rPr>
              <a:t>var</a:t>
            </a:r>
            <a:r>
              <a:rPr lang="en-US" sz="1200" dirty="0">
                <a:solidFill>
                  <a:srgbClr val="000000"/>
                </a:solidFill>
                <a:highlight>
                  <a:srgbClr val="FFFFFF"/>
                </a:highlight>
                <a:latin typeface="Consolas"/>
                <a:ea typeface="Calibri"/>
                <a:cs typeface="Times New Roman"/>
              </a:rPr>
              <a:t> winOrientation = ApplicationView.getForCurrentView().orientation;</a:t>
            </a:r>
            <a:endParaRPr lang="en-US" sz="1200" dirty="0">
              <a:latin typeface="Calibri"/>
              <a:ea typeface="Calibri"/>
              <a:cs typeface="Times New Roman"/>
            </a:endParaRPr>
          </a:p>
          <a:p>
            <a:pPr>
              <a:spcBef>
                <a:spcPts val="0"/>
              </a:spcBef>
              <a:spcAft>
                <a:spcPts val="0"/>
              </a:spcAft>
            </a:pPr>
            <a:r>
              <a:rPr lang="en-US" sz="1200" dirty="0">
                <a:solidFill>
                  <a:srgbClr val="000000"/>
                </a:solidFill>
                <a:highlight>
                  <a:srgbClr val="FFFFFF"/>
                </a:highlight>
                <a:latin typeface="Consolas"/>
                <a:ea typeface="Calibri"/>
                <a:cs typeface="Times New Roman"/>
              </a:rPr>
              <a:t> </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00FF"/>
                </a:solidFill>
                <a:highlight>
                  <a:srgbClr val="FFFFFF"/>
                </a:highlight>
                <a:latin typeface="Consolas"/>
                <a:ea typeface="Calibri"/>
                <a:cs typeface="Times New Roman"/>
              </a:rPr>
              <a:t>if</a:t>
            </a:r>
            <a:r>
              <a:rPr lang="en-US" sz="1200" dirty="0">
                <a:solidFill>
                  <a:srgbClr val="000000"/>
                </a:solidFill>
                <a:highlight>
                  <a:srgbClr val="FFFFFF"/>
                </a:highlight>
                <a:latin typeface="Consolas"/>
                <a:ea typeface="Calibri"/>
                <a:cs typeface="Times New Roman"/>
              </a:rPr>
              <a:t> (winOrientation === ApplicationViewOrientation.landscape) {</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8000"/>
                </a:solidFill>
                <a:highlight>
                  <a:srgbClr val="FFFFFF"/>
                </a:highlight>
                <a:latin typeface="Consolas"/>
                <a:ea typeface="Calibri"/>
                <a:cs typeface="Times New Roman"/>
              </a:rPr>
              <a:t>// Landscape layouts</a:t>
            </a:r>
            <a:endParaRPr lang="en-US" sz="1200" dirty="0">
              <a:latin typeface="Calibri"/>
              <a:ea typeface="Calibri"/>
              <a:cs typeface="Times New Roman"/>
            </a:endParaRPr>
          </a:p>
          <a:p>
            <a:pPr>
              <a:spcBef>
                <a:spcPts val="0"/>
              </a:spcBef>
              <a:spcAft>
                <a:spcPts val="0"/>
              </a:spcAft>
            </a:pPr>
            <a:r>
              <a:rPr lang="en-US" sz="1200" dirty="0">
                <a:solidFill>
                  <a:srgbClr val="000000"/>
                </a:solidFill>
                <a:highlight>
                  <a:srgbClr val="FFFFFF"/>
                </a:highlight>
                <a:latin typeface="Consolas"/>
                <a:ea typeface="Calibri"/>
                <a:cs typeface="Times New Roman"/>
              </a:rPr>
              <a:t> </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0000"/>
                </a:solidFill>
                <a:highlight>
                  <a:srgbClr val="FFFFFF"/>
                </a:highlight>
                <a:latin typeface="Consolas"/>
                <a:ea typeface="Calibri"/>
                <a:cs typeface="Times New Roman"/>
              </a:rPr>
              <a:t>} </a:t>
            </a:r>
            <a:r>
              <a:rPr lang="en-US" sz="1200" dirty="0">
                <a:solidFill>
                  <a:srgbClr val="0000FF"/>
                </a:solidFill>
                <a:highlight>
                  <a:srgbClr val="FFFFFF"/>
                </a:highlight>
                <a:latin typeface="Consolas"/>
                <a:ea typeface="Calibri"/>
                <a:cs typeface="Times New Roman"/>
              </a:rPr>
              <a:t>else</a:t>
            </a:r>
            <a:r>
              <a:rPr lang="en-US" sz="1200" dirty="0">
                <a:solidFill>
                  <a:srgbClr val="000000"/>
                </a:solidFill>
                <a:highlight>
                  <a:srgbClr val="FFFFFF"/>
                </a:highlight>
                <a:latin typeface="Consolas"/>
                <a:ea typeface="Calibri"/>
                <a:cs typeface="Times New Roman"/>
              </a:rPr>
              <a:t> </a:t>
            </a:r>
            <a:r>
              <a:rPr lang="en-US" sz="1200" dirty="0">
                <a:solidFill>
                  <a:srgbClr val="0000FF"/>
                </a:solidFill>
                <a:highlight>
                  <a:srgbClr val="FFFFFF"/>
                </a:highlight>
                <a:latin typeface="Consolas"/>
                <a:ea typeface="Calibri"/>
                <a:cs typeface="Times New Roman"/>
              </a:rPr>
              <a:t>if</a:t>
            </a:r>
            <a:r>
              <a:rPr lang="en-US" sz="1200" dirty="0">
                <a:solidFill>
                  <a:srgbClr val="000000"/>
                </a:solidFill>
                <a:highlight>
                  <a:srgbClr val="FFFFFF"/>
                </a:highlight>
                <a:latin typeface="Consolas"/>
                <a:ea typeface="Calibri"/>
                <a:cs typeface="Times New Roman"/>
              </a:rPr>
              <a:t> (winOrientation === ApplicationViewOrientation.portrait) {</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8000"/>
                </a:solidFill>
                <a:highlight>
                  <a:srgbClr val="FFFFFF"/>
                </a:highlight>
                <a:latin typeface="Consolas"/>
                <a:ea typeface="Calibri"/>
                <a:cs typeface="Times New Roman"/>
              </a:rPr>
              <a:t>// Portrait layouts</a:t>
            </a:r>
            <a:endParaRPr lang="en-US" sz="1200" dirty="0">
              <a:latin typeface="Calibri"/>
              <a:ea typeface="Calibri"/>
              <a:cs typeface="Times New Roman"/>
            </a:endParaRPr>
          </a:p>
          <a:p>
            <a:pPr>
              <a:spcBef>
                <a:spcPts val="0"/>
              </a:spcBef>
              <a:spcAft>
                <a:spcPts val="0"/>
              </a:spcAft>
            </a:pPr>
            <a:r>
              <a:rPr lang="en-US" sz="1200" dirty="0">
                <a:solidFill>
                  <a:srgbClr val="000000"/>
                </a:solidFill>
                <a:highlight>
                  <a:srgbClr val="FFFFFF"/>
                </a:highlight>
                <a:latin typeface="Consolas"/>
                <a:ea typeface="Calibri"/>
                <a:cs typeface="Times New Roman"/>
              </a:rPr>
              <a:t> </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0000"/>
                </a:solidFill>
                <a:highlight>
                  <a:srgbClr val="FFFFFF"/>
                </a:highlight>
                <a:latin typeface="Consolas"/>
                <a:ea typeface="Calibri"/>
                <a:cs typeface="Times New Roman"/>
              </a:rPr>
              <a:t>}</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a:t>
            </a:r>
            <a:endParaRPr lang="en-US" sz="1200" dirty="0">
              <a:latin typeface="Calibri"/>
              <a:ea typeface="Calibri"/>
              <a:cs typeface="Times New Roman"/>
            </a:endParaRPr>
          </a:p>
        </p:txBody>
      </p:sp>
    </p:spTree>
    <p:extLst>
      <p:ext uri="{BB962C8B-B14F-4D97-AF65-F5344CB8AC3E}">
        <p14:creationId xmlns:p14="http://schemas.microsoft.com/office/powerpoint/2010/main" val="12200992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CSS </a:t>
            </a:r>
            <a:r>
              <a:rPr lang="en-US" dirty="0"/>
              <a:t>styling for orientation</a:t>
            </a:r>
          </a:p>
        </p:txBody>
      </p:sp>
      <p:sp>
        <p:nvSpPr>
          <p:cNvPr id="4" name="Content Placeholder 3"/>
          <p:cNvSpPr>
            <a:spLocks noGrp="1"/>
          </p:cNvSpPr>
          <p:nvPr>
            <p:ph sz="quarter" idx="14"/>
          </p:nvPr>
        </p:nvSpPr>
        <p:spPr>
          <a:xfrm>
            <a:off x="332220" y="1363663"/>
            <a:ext cx="11734799" cy="457199"/>
          </a:xfrm>
        </p:spPr>
        <p:txBody>
          <a:bodyPr>
            <a:normAutofit fontScale="62500" lnSpcReduction="20000"/>
          </a:bodyPr>
          <a:lstStyle/>
          <a:p>
            <a:pPr>
              <a:spcBef>
                <a:spcPts val="0"/>
              </a:spcBef>
              <a:spcAft>
                <a:spcPts val="0"/>
              </a:spcAft>
            </a:pPr>
            <a:r>
              <a:rPr lang="en-US" sz="5900" dirty="0">
                <a:solidFill>
                  <a:schemeClr val="bg1"/>
                </a:solidFill>
                <a:latin typeface="+mj-lt"/>
                <a:ea typeface="Calibri"/>
                <a:cs typeface="Times New Roman"/>
              </a:rPr>
              <a:t>Windows 8</a:t>
            </a:r>
          </a:p>
        </p:txBody>
      </p:sp>
      <p:sp>
        <p:nvSpPr>
          <p:cNvPr id="5" name="Rectangle 4"/>
          <p:cNvSpPr/>
          <p:nvPr/>
        </p:nvSpPr>
        <p:spPr>
          <a:xfrm>
            <a:off x="6199620" y="1592262"/>
            <a:ext cx="6216650" cy="369322"/>
          </a:xfrm>
          <a:prstGeom prst="rect">
            <a:avLst/>
          </a:prstGeom>
        </p:spPr>
        <p:txBody>
          <a:bodyPr lIns="91430" tIns="45715" rIns="91430" bIns="45715">
            <a:spAutoFit/>
          </a:bodyPr>
          <a:lstStyle/>
          <a:p>
            <a:pPr defTabSz="932404"/>
            <a:r>
              <a:rPr lang="en-US" dirty="0" smtClean="0">
                <a:solidFill>
                  <a:srgbClr val="FFFFFF"/>
                </a:solidFill>
              </a:rPr>
              <a:t>}</a:t>
            </a:r>
            <a:endParaRPr lang="en-US" dirty="0">
              <a:solidFill>
                <a:srgbClr val="FFFFFF"/>
              </a:solidFill>
            </a:endParaRPr>
          </a:p>
        </p:txBody>
      </p:sp>
      <p:sp>
        <p:nvSpPr>
          <p:cNvPr id="6" name="Content Placeholder 3"/>
          <p:cNvSpPr txBox="1">
            <a:spLocks/>
          </p:cNvSpPr>
          <p:nvPr/>
        </p:nvSpPr>
        <p:spPr>
          <a:xfrm>
            <a:off x="503242" y="1824182"/>
            <a:ext cx="11734799" cy="2069068"/>
          </a:xfrm>
          <a:prstGeom prst="rect">
            <a:avLst/>
          </a:prstGeom>
        </p:spPr>
        <p:txBody>
          <a:bodyPr vert="horz" lIns="0" tIns="0" rIns="0" bIns="0" rtlCol="0">
            <a:noAutofit/>
          </a:bodyPr>
          <a:lstStyle>
            <a:lvl1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1pPr>
            <a:lvl2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2pPr>
            <a:lvl3pPr marL="457082" indent="-228541" algn="l" defTabSz="914166" rtl="0" eaLnBrk="1" latinLnBrk="0" hangingPunct="1">
              <a:spcBef>
                <a:spcPct val="20000"/>
              </a:spcBef>
              <a:spcAft>
                <a:spcPts val="816"/>
              </a:spcAft>
              <a:buFont typeface="Arial" pitchFamily="34" charset="0"/>
              <a:buChar char="•"/>
              <a:defRPr sz="2400" kern="1200">
                <a:solidFill>
                  <a:srgbClr val="505050"/>
                </a:solidFill>
                <a:latin typeface="Consolas" pitchFamily="49" charset="0"/>
                <a:ea typeface="+mn-ea"/>
                <a:cs typeface="Consolas" pitchFamily="49" charset="0"/>
              </a:defRPr>
            </a:lvl3pPr>
            <a:lvl4pPr marL="739586" indent="-282503" algn="l" defTabSz="914166" rtl="0" eaLnBrk="1" latinLnBrk="0" hangingPunct="1">
              <a:spcBef>
                <a:spcPct val="20000"/>
              </a:spcBef>
              <a:buFont typeface="Arial" pitchFamily="34" charset="0"/>
              <a:buChar char="–"/>
              <a:defRPr sz="2000" kern="1200">
                <a:solidFill>
                  <a:srgbClr val="505050"/>
                </a:soli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0"/>
              </a:spcAft>
            </a:pPr>
            <a:r>
              <a:rPr lang="en-US" sz="1500" dirty="0">
                <a:solidFill>
                  <a:srgbClr val="0000FF"/>
                </a:solidFill>
                <a:highlight>
                  <a:srgbClr val="FFFFFF"/>
                </a:highlight>
                <a:latin typeface="Consolas"/>
                <a:ea typeface="Calibri"/>
                <a:cs typeface="Times New Roman"/>
              </a:rPr>
              <a:t>@media</a:t>
            </a:r>
            <a:r>
              <a:rPr lang="en-US" sz="1500" dirty="0">
                <a:solidFill>
                  <a:srgbClr val="000000"/>
                </a:solidFill>
                <a:highlight>
                  <a:srgbClr val="FFFFFF"/>
                </a:highlight>
                <a:latin typeface="Consolas"/>
                <a:ea typeface="Calibri"/>
                <a:cs typeface="Times New Roman"/>
              </a:rPr>
              <a:t> </a:t>
            </a:r>
            <a:r>
              <a:rPr lang="en-US" sz="1500" dirty="0">
                <a:solidFill>
                  <a:srgbClr val="0000FF"/>
                </a:solidFill>
                <a:highlight>
                  <a:srgbClr val="FFFFFF"/>
                </a:highlight>
                <a:latin typeface="Consolas"/>
                <a:ea typeface="Calibri"/>
                <a:cs typeface="Times New Roman"/>
              </a:rPr>
              <a:t>(</a:t>
            </a:r>
            <a:r>
              <a:rPr lang="en-US" sz="1500" dirty="0">
                <a:solidFill>
                  <a:srgbClr val="FF0000"/>
                </a:solidFill>
                <a:highlight>
                  <a:srgbClr val="FFFFFF"/>
                </a:highlight>
                <a:latin typeface="Consolas"/>
                <a:ea typeface="Calibri"/>
                <a:cs typeface="Times New Roman"/>
              </a:rPr>
              <a:t>-ms-view-state</a:t>
            </a:r>
            <a:r>
              <a:rPr lang="en-US" sz="1500" dirty="0">
                <a:solidFill>
                  <a:srgbClr val="000000"/>
                </a:solidFill>
                <a:highlight>
                  <a:srgbClr val="FFFFFF"/>
                </a:highlight>
                <a:latin typeface="Consolas"/>
                <a:ea typeface="Calibri"/>
                <a:cs typeface="Times New Roman"/>
              </a:rPr>
              <a:t>: </a:t>
            </a:r>
            <a:r>
              <a:rPr lang="en-US" sz="1500" dirty="0">
                <a:solidFill>
                  <a:srgbClr val="0000FF"/>
                </a:solidFill>
                <a:highlight>
                  <a:srgbClr val="FFFFFF"/>
                </a:highlight>
                <a:latin typeface="Consolas"/>
                <a:ea typeface="Calibri"/>
                <a:cs typeface="Times New Roman"/>
              </a:rPr>
              <a:t>fullscreen-landscape) or (</a:t>
            </a:r>
            <a:r>
              <a:rPr lang="en-US" sz="1500" dirty="0">
                <a:solidFill>
                  <a:srgbClr val="FF0000"/>
                </a:solidFill>
                <a:highlight>
                  <a:srgbClr val="FFFFFF"/>
                </a:highlight>
                <a:latin typeface="Consolas"/>
                <a:ea typeface="Calibri"/>
                <a:cs typeface="Times New Roman"/>
              </a:rPr>
              <a:t>-ms-view-state</a:t>
            </a:r>
            <a:r>
              <a:rPr lang="en-US" sz="1500" dirty="0">
                <a:solidFill>
                  <a:srgbClr val="000000"/>
                </a:solidFill>
                <a:highlight>
                  <a:srgbClr val="FFFFFF"/>
                </a:highlight>
                <a:latin typeface="Consolas"/>
                <a:ea typeface="Calibri"/>
                <a:cs typeface="Times New Roman"/>
              </a:rPr>
              <a:t>: </a:t>
            </a:r>
            <a:r>
              <a:rPr lang="en-US" sz="1500" dirty="0">
                <a:solidFill>
                  <a:srgbClr val="0000FF"/>
                </a:solidFill>
                <a:highlight>
                  <a:srgbClr val="FFFFFF"/>
                </a:highlight>
                <a:latin typeface="Consolas"/>
                <a:ea typeface="Calibri"/>
                <a:cs typeface="Times New Roman"/>
              </a:rPr>
              <a:t>filled) </a:t>
            </a:r>
            <a:r>
              <a:rPr lang="en-US" sz="1500" dirty="0">
                <a:solidFill>
                  <a:srgbClr val="000000"/>
                </a:solidFill>
                <a:highlight>
                  <a:srgbClr val="FFFFFF"/>
                </a:highlight>
                <a:latin typeface="Consolas"/>
                <a:ea typeface="Calibri"/>
                <a:cs typeface="Times New Roman"/>
              </a:rPr>
              <a:t> {</a:t>
            </a:r>
            <a:endParaRPr lang="en-US" sz="1500" dirty="0">
              <a:latin typeface="Calibri"/>
              <a:ea typeface="Calibri"/>
              <a:cs typeface="Times New Roman"/>
            </a:endParaRPr>
          </a:p>
          <a:p>
            <a:pPr>
              <a:spcBef>
                <a:spcPts val="0"/>
              </a:spcBef>
              <a:spcAft>
                <a:spcPts val="0"/>
              </a:spcAft>
            </a:pPr>
            <a:r>
              <a:rPr lang="en-US" sz="1500" dirty="0">
                <a:solidFill>
                  <a:srgbClr val="000000"/>
                </a:solidFill>
                <a:highlight>
                  <a:srgbClr val="FFFFFF"/>
                </a:highlight>
                <a:latin typeface="Consolas"/>
                <a:ea typeface="Calibri"/>
                <a:cs typeface="Times New Roman"/>
              </a:rPr>
              <a:t>    </a:t>
            </a:r>
            <a:r>
              <a:rPr lang="en-US" sz="1500" dirty="0">
                <a:solidFill>
                  <a:srgbClr val="006400"/>
                </a:solidFill>
                <a:highlight>
                  <a:srgbClr val="FFFFFF"/>
                </a:highlight>
                <a:latin typeface="Consolas"/>
                <a:ea typeface="Calibri"/>
                <a:cs typeface="Times New Roman"/>
              </a:rPr>
              <a:t>/* CSS styles for landscape layouts */</a:t>
            </a:r>
            <a:endParaRPr lang="en-US" sz="1500" dirty="0">
              <a:latin typeface="Calibri"/>
              <a:ea typeface="Calibri"/>
              <a:cs typeface="Times New Roman"/>
            </a:endParaRPr>
          </a:p>
          <a:p>
            <a:pPr>
              <a:spcBef>
                <a:spcPts val="0"/>
              </a:spcBef>
              <a:spcAft>
                <a:spcPts val="0"/>
              </a:spcAft>
            </a:pPr>
            <a:r>
              <a:rPr lang="en-US" sz="1500" dirty="0">
                <a:solidFill>
                  <a:srgbClr val="000000"/>
                </a:solidFill>
                <a:highlight>
                  <a:srgbClr val="FFFFFF"/>
                </a:highlight>
                <a:latin typeface="Consolas"/>
                <a:ea typeface="Calibri"/>
                <a:cs typeface="Times New Roman"/>
              </a:rPr>
              <a:t>}</a:t>
            </a:r>
            <a:endParaRPr lang="en-US" sz="1500" dirty="0">
              <a:latin typeface="Calibri"/>
              <a:ea typeface="Calibri"/>
              <a:cs typeface="Times New Roman"/>
            </a:endParaRPr>
          </a:p>
          <a:p>
            <a:pPr>
              <a:spcBef>
                <a:spcPts val="0"/>
              </a:spcBef>
              <a:spcAft>
                <a:spcPts val="0"/>
              </a:spcAft>
            </a:pPr>
            <a:r>
              <a:rPr lang="en-US" sz="1500" dirty="0">
                <a:solidFill>
                  <a:srgbClr val="000000"/>
                </a:solidFill>
                <a:latin typeface="Consolas"/>
                <a:ea typeface="Calibri"/>
                <a:cs typeface="Times New Roman"/>
              </a:rPr>
              <a:t> </a:t>
            </a:r>
            <a:endParaRPr lang="en-US" sz="1500" dirty="0">
              <a:latin typeface="Calibri"/>
              <a:ea typeface="Calibri"/>
              <a:cs typeface="Times New Roman"/>
            </a:endParaRPr>
          </a:p>
          <a:p>
            <a:pPr>
              <a:spcBef>
                <a:spcPts val="0"/>
              </a:spcBef>
              <a:spcAft>
                <a:spcPts val="0"/>
              </a:spcAft>
            </a:pPr>
            <a:r>
              <a:rPr lang="en-US" sz="1500" dirty="0">
                <a:solidFill>
                  <a:srgbClr val="0000FF"/>
                </a:solidFill>
                <a:highlight>
                  <a:srgbClr val="FFFFFF"/>
                </a:highlight>
                <a:latin typeface="Consolas"/>
                <a:ea typeface="Calibri"/>
                <a:cs typeface="Times New Roman"/>
              </a:rPr>
              <a:t>@media</a:t>
            </a:r>
            <a:r>
              <a:rPr lang="en-US" sz="1500" dirty="0">
                <a:solidFill>
                  <a:srgbClr val="000000"/>
                </a:solidFill>
                <a:highlight>
                  <a:srgbClr val="FFFFFF"/>
                </a:highlight>
                <a:latin typeface="Consolas"/>
                <a:ea typeface="Calibri"/>
                <a:cs typeface="Times New Roman"/>
              </a:rPr>
              <a:t> </a:t>
            </a:r>
            <a:r>
              <a:rPr lang="en-US" sz="1500" dirty="0">
                <a:solidFill>
                  <a:srgbClr val="0000FF"/>
                </a:solidFill>
                <a:highlight>
                  <a:srgbClr val="FFFFFF"/>
                </a:highlight>
                <a:latin typeface="Consolas"/>
                <a:ea typeface="Calibri"/>
                <a:cs typeface="Times New Roman"/>
              </a:rPr>
              <a:t>(</a:t>
            </a:r>
            <a:r>
              <a:rPr lang="en-US" sz="1500" dirty="0">
                <a:solidFill>
                  <a:srgbClr val="FF0000"/>
                </a:solidFill>
                <a:highlight>
                  <a:srgbClr val="FFFFFF"/>
                </a:highlight>
                <a:latin typeface="Consolas"/>
                <a:ea typeface="Calibri"/>
                <a:cs typeface="Times New Roman"/>
              </a:rPr>
              <a:t>-ms-view-state</a:t>
            </a:r>
            <a:r>
              <a:rPr lang="en-US" sz="1500" dirty="0">
                <a:solidFill>
                  <a:srgbClr val="000000"/>
                </a:solidFill>
                <a:highlight>
                  <a:srgbClr val="FFFFFF"/>
                </a:highlight>
                <a:latin typeface="Consolas"/>
                <a:ea typeface="Calibri"/>
                <a:cs typeface="Times New Roman"/>
              </a:rPr>
              <a:t>: </a:t>
            </a:r>
            <a:r>
              <a:rPr lang="en-US" sz="1500" dirty="0">
                <a:solidFill>
                  <a:srgbClr val="0000FF"/>
                </a:solidFill>
                <a:highlight>
                  <a:srgbClr val="FFFFFF"/>
                </a:highlight>
                <a:latin typeface="Consolas"/>
                <a:ea typeface="Calibri"/>
                <a:cs typeface="Times New Roman"/>
              </a:rPr>
              <a:t>fullscreen-portrait)</a:t>
            </a:r>
            <a:r>
              <a:rPr lang="en-US" sz="1500" dirty="0">
                <a:solidFill>
                  <a:srgbClr val="000000"/>
                </a:solidFill>
                <a:highlight>
                  <a:srgbClr val="FFFFFF"/>
                </a:highlight>
                <a:latin typeface="Consolas"/>
                <a:ea typeface="Calibri"/>
                <a:cs typeface="Times New Roman"/>
              </a:rPr>
              <a:t> {</a:t>
            </a:r>
            <a:endParaRPr lang="en-US" sz="1500" dirty="0">
              <a:latin typeface="Calibri"/>
              <a:ea typeface="Calibri"/>
              <a:cs typeface="Times New Roman"/>
            </a:endParaRPr>
          </a:p>
          <a:p>
            <a:pPr>
              <a:spcBef>
                <a:spcPts val="0"/>
              </a:spcBef>
              <a:spcAft>
                <a:spcPts val="0"/>
              </a:spcAft>
            </a:pPr>
            <a:r>
              <a:rPr lang="en-US" sz="1500" dirty="0">
                <a:solidFill>
                  <a:srgbClr val="000000"/>
                </a:solidFill>
                <a:highlight>
                  <a:srgbClr val="FFFFFF"/>
                </a:highlight>
                <a:latin typeface="Consolas"/>
                <a:ea typeface="Calibri"/>
                <a:cs typeface="Times New Roman"/>
              </a:rPr>
              <a:t>    </a:t>
            </a:r>
            <a:r>
              <a:rPr lang="en-US" sz="1500" dirty="0">
                <a:solidFill>
                  <a:srgbClr val="006400"/>
                </a:solidFill>
                <a:highlight>
                  <a:srgbClr val="FFFFFF"/>
                </a:highlight>
                <a:latin typeface="Consolas"/>
                <a:ea typeface="Calibri"/>
                <a:cs typeface="Times New Roman"/>
              </a:rPr>
              <a:t>/* CSS styles for portrait layouts */</a:t>
            </a:r>
            <a:endParaRPr lang="en-US" sz="1500" dirty="0">
              <a:latin typeface="Calibri"/>
              <a:ea typeface="Calibri"/>
              <a:cs typeface="Times New Roman"/>
            </a:endParaRPr>
          </a:p>
          <a:p>
            <a:pPr>
              <a:spcBef>
                <a:spcPts val="0"/>
              </a:spcBef>
              <a:spcAft>
                <a:spcPts val="0"/>
              </a:spcAft>
            </a:pPr>
            <a:r>
              <a:rPr lang="en-US" sz="1500" dirty="0">
                <a:solidFill>
                  <a:srgbClr val="000000"/>
                </a:solidFill>
                <a:highlight>
                  <a:srgbClr val="FFFFFF"/>
                </a:highlight>
                <a:latin typeface="Consolas"/>
                <a:ea typeface="Calibri"/>
                <a:cs typeface="Times New Roman"/>
              </a:rPr>
              <a:t>}</a:t>
            </a:r>
            <a:endParaRPr lang="en-US" sz="1500" dirty="0">
              <a:latin typeface="Calibri"/>
              <a:ea typeface="Calibri"/>
              <a:cs typeface="Times New Roman"/>
            </a:endParaRPr>
          </a:p>
        </p:txBody>
      </p:sp>
      <p:sp>
        <p:nvSpPr>
          <p:cNvPr id="7" name="Content Placeholder 3"/>
          <p:cNvSpPr txBox="1">
            <a:spLocks/>
          </p:cNvSpPr>
          <p:nvPr/>
        </p:nvSpPr>
        <p:spPr>
          <a:xfrm>
            <a:off x="332216" y="4259263"/>
            <a:ext cx="11734799" cy="457199"/>
          </a:xfrm>
          <a:prstGeom prst="rect">
            <a:avLst/>
          </a:prstGeom>
        </p:spPr>
        <p:txBody>
          <a:bodyPr vert="horz" lIns="0" tIns="0" rIns="0" bIns="0" rtlCol="0">
            <a:normAutofit fontScale="62500" lnSpcReduction="20000"/>
          </a:bodyPr>
          <a:lstStyle>
            <a:lvl1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1pPr>
            <a:lvl2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2pPr>
            <a:lvl3pPr marL="457082" indent="-228541" algn="l" defTabSz="914166" rtl="0" eaLnBrk="1" latinLnBrk="0" hangingPunct="1">
              <a:spcBef>
                <a:spcPct val="20000"/>
              </a:spcBef>
              <a:spcAft>
                <a:spcPts val="816"/>
              </a:spcAft>
              <a:buFont typeface="Arial" pitchFamily="34" charset="0"/>
              <a:buChar char="•"/>
              <a:defRPr sz="2400" kern="1200">
                <a:solidFill>
                  <a:srgbClr val="505050"/>
                </a:solidFill>
                <a:latin typeface="Consolas" pitchFamily="49" charset="0"/>
                <a:ea typeface="+mn-ea"/>
                <a:cs typeface="Consolas" pitchFamily="49" charset="0"/>
              </a:defRPr>
            </a:lvl3pPr>
            <a:lvl4pPr marL="739586" indent="-282503" algn="l" defTabSz="914166" rtl="0" eaLnBrk="1" latinLnBrk="0" hangingPunct="1">
              <a:spcBef>
                <a:spcPct val="20000"/>
              </a:spcBef>
              <a:buFont typeface="Arial" pitchFamily="34" charset="0"/>
              <a:buChar char="–"/>
              <a:defRPr sz="2000" kern="1200">
                <a:solidFill>
                  <a:srgbClr val="505050"/>
                </a:soli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0"/>
              </a:spcAft>
            </a:pPr>
            <a:r>
              <a:rPr lang="en-US" sz="5900" dirty="0">
                <a:solidFill>
                  <a:srgbClr val="000000"/>
                </a:solidFill>
                <a:latin typeface="Segoe UI Light"/>
                <a:ea typeface="Calibri"/>
                <a:cs typeface="Times New Roman"/>
              </a:rPr>
              <a:t>Windows 8.1</a:t>
            </a:r>
          </a:p>
        </p:txBody>
      </p:sp>
      <p:sp>
        <p:nvSpPr>
          <p:cNvPr id="8" name="Content Placeholder 3"/>
          <p:cNvSpPr txBox="1">
            <a:spLocks/>
          </p:cNvSpPr>
          <p:nvPr/>
        </p:nvSpPr>
        <p:spPr>
          <a:xfrm>
            <a:off x="503238" y="4695679"/>
            <a:ext cx="11734799" cy="2069068"/>
          </a:xfrm>
          <a:prstGeom prst="rect">
            <a:avLst/>
          </a:prstGeom>
        </p:spPr>
        <p:txBody>
          <a:bodyPr vert="horz" lIns="0" tIns="0" rIns="0" bIns="0" rtlCol="0">
            <a:noAutofit/>
          </a:bodyPr>
          <a:lstStyle>
            <a:lvl1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1pPr>
            <a:lvl2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2pPr>
            <a:lvl3pPr marL="457082" indent="-228541" algn="l" defTabSz="914166" rtl="0" eaLnBrk="1" latinLnBrk="0" hangingPunct="1">
              <a:spcBef>
                <a:spcPct val="20000"/>
              </a:spcBef>
              <a:spcAft>
                <a:spcPts val="816"/>
              </a:spcAft>
              <a:buFont typeface="Arial" pitchFamily="34" charset="0"/>
              <a:buChar char="•"/>
              <a:defRPr sz="2400" kern="1200">
                <a:solidFill>
                  <a:srgbClr val="505050"/>
                </a:solidFill>
                <a:latin typeface="Consolas" pitchFamily="49" charset="0"/>
                <a:ea typeface="+mn-ea"/>
                <a:cs typeface="Consolas" pitchFamily="49" charset="0"/>
              </a:defRPr>
            </a:lvl3pPr>
            <a:lvl4pPr marL="739586" indent="-282503" algn="l" defTabSz="914166" rtl="0" eaLnBrk="1" latinLnBrk="0" hangingPunct="1">
              <a:spcBef>
                <a:spcPct val="20000"/>
              </a:spcBef>
              <a:buFont typeface="Arial" pitchFamily="34" charset="0"/>
              <a:buChar char="–"/>
              <a:defRPr sz="2000" kern="1200">
                <a:solidFill>
                  <a:srgbClr val="505050"/>
                </a:soli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0"/>
              </a:spcAft>
            </a:pPr>
            <a:r>
              <a:rPr lang="en-US" sz="1500" dirty="0">
                <a:solidFill>
                  <a:srgbClr val="0000FF"/>
                </a:solidFill>
                <a:highlight>
                  <a:srgbClr val="FFFFFF"/>
                </a:highlight>
                <a:latin typeface="Consolas"/>
                <a:ea typeface="Calibri"/>
                <a:cs typeface="Times New Roman"/>
              </a:rPr>
              <a:t>@media</a:t>
            </a:r>
            <a:r>
              <a:rPr lang="en-US" sz="1500" dirty="0">
                <a:solidFill>
                  <a:srgbClr val="000000"/>
                </a:solidFill>
                <a:highlight>
                  <a:srgbClr val="FFFFFF"/>
                </a:highlight>
                <a:latin typeface="Consolas"/>
                <a:ea typeface="Calibri"/>
                <a:cs typeface="Times New Roman"/>
              </a:rPr>
              <a:t> </a:t>
            </a:r>
            <a:r>
              <a:rPr lang="en-US" sz="1500" dirty="0">
                <a:solidFill>
                  <a:srgbClr val="0000FF"/>
                </a:solidFill>
                <a:highlight>
                  <a:srgbClr val="FFFFFF"/>
                </a:highlight>
                <a:latin typeface="Consolas"/>
                <a:ea typeface="Calibri"/>
                <a:cs typeface="Times New Roman"/>
              </a:rPr>
              <a:t>(</a:t>
            </a:r>
            <a:r>
              <a:rPr lang="en-US" sz="1500" dirty="0">
                <a:solidFill>
                  <a:srgbClr val="FF0000"/>
                </a:solidFill>
                <a:highlight>
                  <a:srgbClr val="FFFFFF"/>
                </a:highlight>
                <a:latin typeface="Consolas"/>
                <a:ea typeface="Calibri"/>
                <a:cs typeface="Times New Roman"/>
              </a:rPr>
              <a:t>orientation</a:t>
            </a:r>
            <a:r>
              <a:rPr lang="en-US" sz="1500" dirty="0">
                <a:solidFill>
                  <a:srgbClr val="000000"/>
                </a:solidFill>
                <a:highlight>
                  <a:srgbClr val="FFFFFF"/>
                </a:highlight>
                <a:latin typeface="Consolas"/>
                <a:ea typeface="Calibri"/>
                <a:cs typeface="Times New Roman"/>
              </a:rPr>
              <a:t>: </a:t>
            </a:r>
            <a:r>
              <a:rPr lang="en-US" sz="1500" dirty="0">
                <a:solidFill>
                  <a:srgbClr val="0000FF"/>
                </a:solidFill>
                <a:highlight>
                  <a:srgbClr val="FFFFFF"/>
                </a:highlight>
                <a:latin typeface="Consolas"/>
                <a:ea typeface="Calibri"/>
                <a:cs typeface="Times New Roman"/>
              </a:rPr>
              <a:t>landscape)</a:t>
            </a:r>
            <a:r>
              <a:rPr lang="en-US" sz="1500" dirty="0">
                <a:solidFill>
                  <a:srgbClr val="000000"/>
                </a:solidFill>
                <a:highlight>
                  <a:srgbClr val="FFFFFF"/>
                </a:highlight>
                <a:latin typeface="Consolas"/>
                <a:ea typeface="Calibri"/>
                <a:cs typeface="Times New Roman"/>
              </a:rPr>
              <a:t> {</a:t>
            </a:r>
            <a:endParaRPr lang="en-US" sz="1500" dirty="0">
              <a:latin typeface="Calibri"/>
              <a:ea typeface="Calibri"/>
              <a:cs typeface="Times New Roman"/>
            </a:endParaRPr>
          </a:p>
          <a:p>
            <a:pPr>
              <a:spcBef>
                <a:spcPts val="0"/>
              </a:spcBef>
              <a:spcAft>
                <a:spcPts val="0"/>
              </a:spcAft>
            </a:pPr>
            <a:r>
              <a:rPr lang="en-US" sz="1500" dirty="0">
                <a:solidFill>
                  <a:srgbClr val="000000"/>
                </a:solidFill>
                <a:highlight>
                  <a:srgbClr val="FFFFFF"/>
                </a:highlight>
                <a:latin typeface="Consolas"/>
                <a:ea typeface="Calibri"/>
                <a:cs typeface="Times New Roman"/>
              </a:rPr>
              <a:t>    </a:t>
            </a:r>
            <a:r>
              <a:rPr lang="en-US" sz="1500" dirty="0">
                <a:solidFill>
                  <a:srgbClr val="006400"/>
                </a:solidFill>
                <a:highlight>
                  <a:srgbClr val="FFFFFF"/>
                </a:highlight>
                <a:latin typeface="Consolas"/>
                <a:ea typeface="Calibri"/>
                <a:cs typeface="Times New Roman"/>
              </a:rPr>
              <a:t>/* CSS styles for landscape layouts */</a:t>
            </a:r>
            <a:endParaRPr lang="en-US" sz="1500" dirty="0">
              <a:latin typeface="Calibri"/>
              <a:ea typeface="Calibri"/>
              <a:cs typeface="Times New Roman"/>
            </a:endParaRPr>
          </a:p>
          <a:p>
            <a:pPr>
              <a:spcBef>
                <a:spcPts val="0"/>
              </a:spcBef>
              <a:spcAft>
                <a:spcPts val="0"/>
              </a:spcAft>
            </a:pPr>
            <a:r>
              <a:rPr lang="en-US" sz="1500" dirty="0">
                <a:solidFill>
                  <a:srgbClr val="000000"/>
                </a:solidFill>
                <a:highlight>
                  <a:srgbClr val="FFFFFF"/>
                </a:highlight>
                <a:latin typeface="Consolas"/>
                <a:ea typeface="Calibri"/>
                <a:cs typeface="Times New Roman"/>
              </a:rPr>
              <a:t>}</a:t>
            </a:r>
            <a:endParaRPr lang="en-US" sz="1500" dirty="0">
              <a:latin typeface="Calibri"/>
              <a:ea typeface="Calibri"/>
              <a:cs typeface="Times New Roman"/>
            </a:endParaRPr>
          </a:p>
          <a:p>
            <a:pPr>
              <a:spcBef>
                <a:spcPts val="0"/>
              </a:spcBef>
              <a:spcAft>
                <a:spcPts val="0"/>
              </a:spcAft>
            </a:pPr>
            <a:r>
              <a:rPr lang="en-US" sz="1500" dirty="0">
                <a:solidFill>
                  <a:srgbClr val="000000"/>
                </a:solidFill>
                <a:latin typeface="Consolas"/>
                <a:ea typeface="Calibri"/>
                <a:cs typeface="Times New Roman"/>
              </a:rPr>
              <a:t> </a:t>
            </a:r>
            <a:endParaRPr lang="en-US" sz="1500" dirty="0">
              <a:latin typeface="Calibri"/>
              <a:ea typeface="Calibri"/>
              <a:cs typeface="Times New Roman"/>
            </a:endParaRPr>
          </a:p>
          <a:p>
            <a:pPr>
              <a:spcBef>
                <a:spcPts val="0"/>
              </a:spcBef>
              <a:spcAft>
                <a:spcPts val="0"/>
              </a:spcAft>
            </a:pPr>
            <a:r>
              <a:rPr lang="en-US" sz="1500" dirty="0">
                <a:solidFill>
                  <a:srgbClr val="0000FF"/>
                </a:solidFill>
                <a:highlight>
                  <a:srgbClr val="FFFFFF"/>
                </a:highlight>
                <a:latin typeface="Consolas"/>
                <a:ea typeface="Calibri"/>
                <a:cs typeface="Times New Roman"/>
              </a:rPr>
              <a:t>@media</a:t>
            </a:r>
            <a:r>
              <a:rPr lang="en-US" sz="1500" dirty="0">
                <a:solidFill>
                  <a:srgbClr val="000000"/>
                </a:solidFill>
                <a:highlight>
                  <a:srgbClr val="FFFFFF"/>
                </a:highlight>
                <a:latin typeface="Consolas"/>
                <a:ea typeface="Calibri"/>
                <a:cs typeface="Times New Roman"/>
              </a:rPr>
              <a:t> </a:t>
            </a:r>
            <a:r>
              <a:rPr lang="en-US" sz="1500" dirty="0">
                <a:solidFill>
                  <a:srgbClr val="0000FF"/>
                </a:solidFill>
                <a:highlight>
                  <a:srgbClr val="FFFFFF"/>
                </a:highlight>
                <a:latin typeface="Consolas"/>
                <a:ea typeface="Calibri"/>
                <a:cs typeface="Times New Roman"/>
              </a:rPr>
              <a:t>(</a:t>
            </a:r>
            <a:r>
              <a:rPr lang="en-US" sz="1500" dirty="0">
                <a:solidFill>
                  <a:srgbClr val="FF0000"/>
                </a:solidFill>
                <a:highlight>
                  <a:srgbClr val="FFFFFF"/>
                </a:highlight>
                <a:latin typeface="Consolas"/>
                <a:ea typeface="Calibri"/>
                <a:cs typeface="Times New Roman"/>
              </a:rPr>
              <a:t>orientation</a:t>
            </a:r>
            <a:r>
              <a:rPr lang="en-US" sz="1500" dirty="0">
                <a:solidFill>
                  <a:srgbClr val="000000"/>
                </a:solidFill>
                <a:highlight>
                  <a:srgbClr val="FFFFFF"/>
                </a:highlight>
                <a:latin typeface="Consolas"/>
                <a:ea typeface="Calibri"/>
                <a:cs typeface="Times New Roman"/>
              </a:rPr>
              <a:t>: </a:t>
            </a:r>
            <a:r>
              <a:rPr lang="en-US" sz="1500" dirty="0">
                <a:solidFill>
                  <a:srgbClr val="0000FF"/>
                </a:solidFill>
                <a:highlight>
                  <a:srgbClr val="FFFFFF"/>
                </a:highlight>
                <a:latin typeface="Consolas"/>
                <a:ea typeface="Calibri"/>
                <a:cs typeface="Times New Roman"/>
              </a:rPr>
              <a:t>portrait) </a:t>
            </a:r>
            <a:r>
              <a:rPr lang="en-US" sz="1500" dirty="0">
                <a:solidFill>
                  <a:srgbClr val="000000"/>
                </a:solidFill>
                <a:highlight>
                  <a:srgbClr val="FFFFFF"/>
                </a:highlight>
                <a:latin typeface="Consolas"/>
                <a:ea typeface="Calibri"/>
                <a:cs typeface="Times New Roman"/>
              </a:rPr>
              <a:t>{</a:t>
            </a:r>
            <a:endParaRPr lang="en-US" sz="1500" dirty="0">
              <a:latin typeface="Calibri"/>
              <a:ea typeface="Calibri"/>
              <a:cs typeface="Times New Roman"/>
            </a:endParaRPr>
          </a:p>
          <a:p>
            <a:pPr>
              <a:spcBef>
                <a:spcPts val="0"/>
              </a:spcBef>
              <a:spcAft>
                <a:spcPts val="0"/>
              </a:spcAft>
            </a:pPr>
            <a:r>
              <a:rPr lang="en-US" sz="1500" dirty="0">
                <a:solidFill>
                  <a:srgbClr val="000000"/>
                </a:solidFill>
                <a:highlight>
                  <a:srgbClr val="FFFFFF"/>
                </a:highlight>
                <a:latin typeface="Consolas"/>
                <a:ea typeface="Calibri"/>
                <a:cs typeface="Times New Roman"/>
              </a:rPr>
              <a:t>    </a:t>
            </a:r>
            <a:r>
              <a:rPr lang="en-US" sz="1500" dirty="0">
                <a:solidFill>
                  <a:srgbClr val="006400"/>
                </a:solidFill>
                <a:highlight>
                  <a:srgbClr val="FFFFFF"/>
                </a:highlight>
                <a:latin typeface="Consolas"/>
                <a:ea typeface="Calibri"/>
                <a:cs typeface="Times New Roman"/>
              </a:rPr>
              <a:t>/* CSS styles for portrait layouts */</a:t>
            </a:r>
            <a:endParaRPr lang="en-US" sz="1500" dirty="0">
              <a:latin typeface="Calibri"/>
              <a:ea typeface="Calibri"/>
              <a:cs typeface="Times New Roman"/>
            </a:endParaRPr>
          </a:p>
          <a:p>
            <a:r>
              <a:rPr lang="en-US" sz="1500" dirty="0">
                <a:solidFill>
                  <a:srgbClr val="000000"/>
                </a:solidFill>
                <a:highlight>
                  <a:srgbClr val="FFFFFF"/>
                </a:highlight>
                <a:latin typeface="Consolas"/>
                <a:ea typeface="Calibri"/>
              </a:rPr>
              <a:t>}</a:t>
            </a:r>
            <a:endParaRPr lang="en-US" sz="1500" dirty="0">
              <a:latin typeface="Calibri"/>
              <a:ea typeface="Calibri"/>
              <a:cs typeface="Times New Roman"/>
            </a:endParaRPr>
          </a:p>
        </p:txBody>
      </p:sp>
    </p:spTree>
    <p:extLst>
      <p:ext uri="{BB962C8B-B14F-4D97-AF65-F5344CB8AC3E}">
        <p14:creationId xmlns:p14="http://schemas.microsoft.com/office/powerpoint/2010/main" val="7221953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a:t>
            </a:r>
            <a:r>
              <a:rPr lang="en-US" dirty="0"/>
              <a:t>window size in XAML</a:t>
            </a:r>
          </a:p>
        </p:txBody>
      </p:sp>
      <p:sp>
        <p:nvSpPr>
          <p:cNvPr id="4" name="Content Placeholder 3"/>
          <p:cNvSpPr>
            <a:spLocks noGrp="1"/>
          </p:cNvSpPr>
          <p:nvPr>
            <p:ph sz="quarter" idx="14"/>
          </p:nvPr>
        </p:nvSpPr>
        <p:spPr>
          <a:xfrm>
            <a:off x="332220" y="1363663"/>
            <a:ext cx="11734799" cy="457199"/>
          </a:xfrm>
        </p:spPr>
        <p:txBody>
          <a:bodyPr>
            <a:normAutofit fontScale="62500" lnSpcReduction="20000"/>
          </a:bodyPr>
          <a:lstStyle/>
          <a:p>
            <a:pPr>
              <a:spcBef>
                <a:spcPts val="0"/>
              </a:spcBef>
              <a:spcAft>
                <a:spcPts val="0"/>
              </a:spcAft>
            </a:pPr>
            <a:r>
              <a:rPr lang="en-US" sz="5900" dirty="0">
                <a:solidFill>
                  <a:schemeClr val="bg1"/>
                </a:solidFill>
                <a:latin typeface="+mj-lt"/>
                <a:ea typeface="Calibri"/>
                <a:cs typeface="Times New Roman"/>
              </a:rPr>
              <a:t>Windows 8</a:t>
            </a:r>
          </a:p>
        </p:txBody>
      </p:sp>
      <p:sp>
        <p:nvSpPr>
          <p:cNvPr id="5" name="Rectangle 4"/>
          <p:cNvSpPr/>
          <p:nvPr/>
        </p:nvSpPr>
        <p:spPr>
          <a:xfrm>
            <a:off x="6199620" y="1592262"/>
            <a:ext cx="6216650" cy="369322"/>
          </a:xfrm>
          <a:prstGeom prst="rect">
            <a:avLst/>
          </a:prstGeom>
        </p:spPr>
        <p:txBody>
          <a:bodyPr lIns="91430" tIns="45715" rIns="91430" bIns="45715">
            <a:spAutoFit/>
          </a:bodyPr>
          <a:lstStyle/>
          <a:p>
            <a:pPr defTabSz="932404"/>
            <a:r>
              <a:rPr lang="en-US" dirty="0" smtClean="0">
                <a:solidFill>
                  <a:srgbClr val="FFFFFF"/>
                </a:solidFill>
              </a:rPr>
              <a:t>}</a:t>
            </a:r>
            <a:endParaRPr lang="en-US" dirty="0">
              <a:solidFill>
                <a:srgbClr val="FFFFFF"/>
              </a:solidFill>
            </a:endParaRPr>
          </a:p>
        </p:txBody>
      </p:sp>
      <p:sp>
        <p:nvSpPr>
          <p:cNvPr id="6" name="Content Placeholder 3"/>
          <p:cNvSpPr txBox="1">
            <a:spLocks/>
          </p:cNvSpPr>
          <p:nvPr/>
        </p:nvSpPr>
        <p:spPr>
          <a:xfrm>
            <a:off x="503237" y="1824182"/>
            <a:ext cx="11734799" cy="2069068"/>
          </a:xfrm>
          <a:prstGeom prst="rect">
            <a:avLst/>
          </a:prstGeom>
        </p:spPr>
        <p:txBody>
          <a:bodyPr vert="horz" lIns="0" tIns="0" rIns="0" bIns="0" rtlCol="0">
            <a:noAutofit/>
          </a:bodyPr>
          <a:lstStyle>
            <a:lvl1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1pPr>
            <a:lvl2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2pPr>
            <a:lvl3pPr marL="457082" indent="-228541" algn="l" defTabSz="914166" rtl="0" eaLnBrk="1" latinLnBrk="0" hangingPunct="1">
              <a:spcBef>
                <a:spcPct val="20000"/>
              </a:spcBef>
              <a:spcAft>
                <a:spcPts val="816"/>
              </a:spcAft>
              <a:buFont typeface="Arial" pitchFamily="34" charset="0"/>
              <a:buChar char="•"/>
              <a:defRPr sz="2400" kern="1200">
                <a:solidFill>
                  <a:srgbClr val="505050"/>
                </a:solidFill>
                <a:latin typeface="Consolas" pitchFamily="49" charset="0"/>
                <a:ea typeface="+mn-ea"/>
                <a:cs typeface="Consolas" pitchFamily="49" charset="0"/>
              </a:defRPr>
            </a:lvl3pPr>
            <a:lvl4pPr marL="739586" indent="-282503" algn="l" defTabSz="914166" rtl="0" eaLnBrk="1" latinLnBrk="0" hangingPunct="1">
              <a:spcBef>
                <a:spcPct val="20000"/>
              </a:spcBef>
              <a:buFont typeface="Arial" pitchFamily="34" charset="0"/>
              <a:buChar char="–"/>
              <a:defRPr sz="2000" kern="1200">
                <a:solidFill>
                  <a:srgbClr val="505050"/>
                </a:soli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0"/>
              </a:spcAft>
            </a:pPr>
            <a:r>
              <a:rPr lang="en-US" sz="1200" dirty="0">
                <a:solidFill>
                  <a:srgbClr val="0000FF"/>
                </a:solidFill>
                <a:highlight>
                  <a:srgbClr val="FFFFFF"/>
                </a:highlight>
                <a:latin typeface="Consolas"/>
                <a:ea typeface="Calibri"/>
                <a:cs typeface="Times New Roman"/>
              </a:rPr>
              <a:t>private</a:t>
            </a:r>
            <a:r>
              <a:rPr lang="en-US" sz="1200" dirty="0">
                <a:solidFill>
                  <a:srgbClr val="000000"/>
                </a:solidFill>
                <a:highlight>
                  <a:srgbClr val="FFFFFF"/>
                </a:highlight>
                <a:latin typeface="Consolas"/>
                <a:ea typeface="Calibri"/>
                <a:cs typeface="Times New Roman"/>
              </a:rPr>
              <a:t> </a:t>
            </a:r>
            <a:r>
              <a:rPr lang="en-US" sz="1200" dirty="0">
                <a:solidFill>
                  <a:srgbClr val="0000FF"/>
                </a:solidFill>
                <a:highlight>
                  <a:srgbClr val="FFFFFF"/>
                </a:highlight>
                <a:latin typeface="Consolas"/>
                <a:ea typeface="Calibri"/>
                <a:cs typeface="Times New Roman"/>
              </a:rPr>
              <a:t>void</a:t>
            </a:r>
            <a:r>
              <a:rPr lang="en-US" sz="1200" dirty="0">
                <a:solidFill>
                  <a:srgbClr val="000000"/>
                </a:solidFill>
                <a:highlight>
                  <a:srgbClr val="FFFFFF"/>
                </a:highlight>
                <a:latin typeface="Consolas"/>
                <a:ea typeface="Calibri"/>
                <a:cs typeface="Times New Roman"/>
              </a:rPr>
              <a:t> WindowSizeChanged(</a:t>
            </a:r>
            <a:r>
              <a:rPr lang="en-US" sz="1200" dirty="0">
                <a:solidFill>
                  <a:srgbClr val="0000FF"/>
                </a:solidFill>
                <a:highlight>
                  <a:srgbClr val="FFFFFF"/>
                </a:highlight>
                <a:latin typeface="Consolas"/>
                <a:ea typeface="Calibri"/>
                <a:cs typeface="Times New Roman"/>
              </a:rPr>
              <a:t>object</a:t>
            </a:r>
            <a:r>
              <a:rPr lang="en-US" sz="1200" dirty="0">
                <a:solidFill>
                  <a:srgbClr val="000000"/>
                </a:solidFill>
                <a:highlight>
                  <a:srgbClr val="FFFFFF"/>
                </a:highlight>
                <a:latin typeface="Consolas"/>
                <a:ea typeface="Calibri"/>
                <a:cs typeface="Times New Roman"/>
              </a:rPr>
              <a:t> sender, </a:t>
            </a:r>
            <a:r>
              <a:rPr lang="en-US" sz="1200" dirty="0">
                <a:solidFill>
                  <a:srgbClr val="2B91AF"/>
                </a:solidFill>
                <a:highlight>
                  <a:srgbClr val="FFFFFF"/>
                </a:highlight>
                <a:latin typeface="Consolas"/>
                <a:ea typeface="Calibri"/>
                <a:cs typeface="Times New Roman"/>
              </a:rPr>
              <a:t>WindowSizeChangedEventArgs</a:t>
            </a:r>
            <a:r>
              <a:rPr lang="en-US" sz="1200" dirty="0">
                <a:solidFill>
                  <a:srgbClr val="000000"/>
                </a:solidFill>
                <a:highlight>
                  <a:srgbClr val="FFFFFF"/>
                </a:highlight>
                <a:latin typeface="Consolas"/>
                <a:ea typeface="Calibri"/>
                <a:cs typeface="Times New Roman"/>
              </a:rPr>
              <a:t> e)</a:t>
            </a:r>
            <a:r>
              <a:rPr lang="en-US" sz="1200" dirty="0">
                <a:highlight>
                  <a:srgbClr val="FFFFFF"/>
                </a:highlight>
                <a:latin typeface="Calibri"/>
                <a:ea typeface="Calibri"/>
                <a:cs typeface="Times New Roman"/>
              </a:rPr>
              <a:t> </a:t>
            </a:r>
            <a:r>
              <a:rPr lang="en-US" sz="1200" dirty="0">
                <a:solidFill>
                  <a:srgbClr val="000000"/>
                </a:solidFill>
                <a:highlight>
                  <a:srgbClr val="FFFFFF"/>
                </a:highlight>
                <a:latin typeface="Consolas"/>
                <a:ea typeface="Calibri"/>
                <a:cs typeface="Times New Roman"/>
              </a:rPr>
              <a:t>{</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8000"/>
                </a:solidFill>
                <a:latin typeface="Consolas"/>
                <a:ea typeface="Calibri"/>
                <a:cs typeface="Times New Roman"/>
              </a:rPr>
              <a:t>// Get view state</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2B91AF"/>
                </a:solidFill>
                <a:highlight>
                  <a:srgbClr val="FFFFFF"/>
                </a:highlight>
                <a:latin typeface="Consolas"/>
                <a:ea typeface="Calibri"/>
                <a:cs typeface="Times New Roman"/>
              </a:rPr>
              <a:t>ApplicationViewState</a:t>
            </a:r>
            <a:r>
              <a:rPr lang="en-US" sz="1200" dirty="0">
                <a:solidFill>
                  <a:srgbClr val="000000"/>
                </a:solidFill>
                <a:highlight>
                  <a:srgbClr val="FFFFFF"/>
                </a:highlight>
                <a:latin typeface="Consolas"/>
                <a:ea typeface="Calibri"/>
                <a:cs typeface="Times New Roman"/>
              </a:rPr>
              <a:t> currentViewState = </a:t>
            </a:r>
            <a:r>
              <a:rPr lang="en-US" sz="1200" dirty="0">
                <a:solidFill>
                  <a:srgbClr val="2B91AF"/>
                </a:solidFill>
                <a:highlight>
                  <a:srgbClr val="FFFFFF"/>
                </a:highlight>
                <a:latin typeface="Consolas"/>
                <a:ea typeface="Calibri"/>
                <a:cs typeface="Times New Roman"/>
              </a:rPr>
              <a:t>ApplicationView</a:t>
            </a:r>
            <a:r>
              <a:rPr lang="en-US" sz="1200" dirty="0">
                <a:solidFill>
                  <a:srgbClr val="000000"/>
                </a:solidFill>
                <a:highlight>
                  <a:srgbClr val="FFFFFF"/>
                </a:highlight>
                <a:latin typeface="Consolas"/>
                <a:ea typeface="Calibri"/>
                <a:cs typeface="Times New Roman"/>
              </a:rPr>
              <a:t>.Value;</a:t>
            </a:r>
            <a:endParaRPr lang="en-US" sz="1200" dirty="0">
              <a:latin typeface="Calibri"/>
              <a:ea typeface="Calibri"/>
              <a:cs typeface="Times New Roman"/>
            </a:endParaRPr>
          </a:p>
          <a:p>
            <a:pPr>
              <a:spcBef>
                <a:spcPts val="0"/>
              </a:spcBef>
              <a:spcAft>
                <a:spcPts val="0"/>
              </a:spcAft>
            </a:pPr>
            <a:r>
              <a:rPr lang="en-US" sz="1200" dirty="0">
                <a:solidFill>
                  <a:srgbClr val="000000"/>
                </a:solidFill>
                <a:highlight>
                  <a:srgbClr val="FFFFFF"/>
                </a:highlight>
                <a:latin typeface="Consolas"/>
                <a:ea typeface="Calibri"/>
                <a:cs typeface="Times New Roman"/>
              </a:rPr>
              <a:t> </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00FF"/>
                </a:solidFill>
                <a:highlight>
                  <a:srgbClr val="FFFFFF"/>
                </a:highlight>
                <a:latin typeface="Consolas"/>
                <a:ea typeface="Calibri"/>
                <a:cs typeface="Times New Roman"/>
              </a:rPr>
              <a:t>if</a:t>
            </a:r>
            <a:r>
              <a:rPr lang="en-US" sz="1200" dirty="0">
                <a:solidFill>
                  <a:srgbClr val="000000"/>
                </a:solidFill>
                <a:highlight>
                  <a:srgbClr val="FFFFFF"/>
                </a:highlight>
                <a:latin typeface="Consolas"/>
                <a:ea typeface="Calibri"/>
                <a:cs typeface="Times New Roman"/>
              </a:rPr>
              <a:t> (currentViewState == </a:t>
            </a:r>
            <a:r>
              <a:rPr lang="en-US" sz="1200" dirty="0">
                <a:solidFill>
                  <a:srgbClr val="2B91AF"/>
                </a:solidFill>
                <a:highlight>
                  <a:srgbClr val="FFFFFF"/>
                </a:highlight>
                <a:latin typeface="Consolas"/>
                <a:ea typeface="Calibri"/>
                <a:cs typeface="Times New Roman"/>
              </a:rPr>
              <a:t>ApplicationViewState</a:t>
            </a:r>
            <a:r>
              <a:rPr lang="en-US" sz="1200" dirty="0">
                <a:solidFill>
                  <a:srgbClr val="000000"/>
                </a:solidFill>
                <a:highlight>
                  <a:srgbClr val="FFFFFF"/>
                </a:highlight>
                <a:latin typeface="Consolas"/>
                <a:ea typeface="Calibri"/>
                <a:cs typeface="Times New Roman"/>
              </a:rPr>
              <a:t>.FullScreenLandscape)</a:t>
            </a:r>
            <a:r>
              <a:rPr lang="en-US" sz="1200" dirty="0">
                <a:highlight>
                  <a:srgbClr val="FFFFFF"/>
                </a:highlight>
                <a:latin typeface="Calibri"/>
                <a:ea typeface="Calibri"/>
                <a:cs typeface="Times New Roman"/>
              </a:rPr>
              <a:t> </a:t>
            </a:r>
            <a:r>
              <a:rPr lang="en-US" sz="1200" dirty="0">
                <a:solidFill>
                  <a:srgbClr val="000000"/>
                </a:solidFill>
                <a:highlight>
                  <a:srgbClr val="FFFFFF"/>
                </a:highlight>
                <a:latin typeface="Consolas"/>
                <a:ea typeface="Calibri"/>
                <a:cs typeface="Times New Roman"/>
              </a:rPr>
              <a:t>{</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8000"/>
                </a:solidFill>
                <a:latin typeface="Consolas"/>
                <a:ea typeface="Calibri"/>
                <a:cs typeface="Times New Roman"/>
              </a:rPr>
              <a:t>// Full screen Landscape layout</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0000"/>
                </a:solidFill>
                <a:highlight>
                  <a:srgbClr val="FFFFFF"/>
                </a:highlight>
                <a:latin typeface="Consolas"/>
                <a:ea typeface="Calibri"/>
                <a:cs typeface="Times New Roman"/>
              </a:rPr>
              <a:t>}</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00FF"/>
                </a:solidFill>
                <a:highlight>
                  <a:srgbClr val="FFFFFF"/>
                </a:highlight>
                <a:latin typeface="Consolas"/>
                <a:ea typeface="Calibri"/>
                <a:cs typeface="Times New Roman"/>
              </a:rPr>
              <a:t>else</a:t>
            </a:r>
            <a:r>
              <a:rPr lang="en-US" sz="1200" dirty="0">
                <a:solidFill>
                  <a:srgbClr val="000000"/>
                </a:solidFill>
                <a:highlight>
                  <a:srgbClr val="FFFFFF"/>
                </a:highlight>
                <a:latin typeface="Consolas"/>
                <a:ea typeface="Calibri"/>
                <a:cs typeface="Times New Roman"/>
              </a:rPr>
              <a:t> </a:t>
            </a:r>
            <a:r>
              <a:rPr lang="en-US" sz="1200" dirty="0">
                <a:solidFill>
                  <a:srgbClr val="0000FF"/>
                </a:solidFill>
                <a:highlight>
                  <a:srgbClr val="FFFFFF"/>
                </a:highlight>
                <a:latin typeface="Consolas"/>
                <a:ea typeface="Calibri"/>
                <a:cs typeface="Times New Roman"/>
              </a:rPr>
              <a:t>if</a:t>
            </a:r>
            <a:r>
              <a:rPr lang="en-US" sz="1200" dirty="0">
                <a:solidFill>
                  <a:srgbClr val="000000"/>
                </a:solidFill>
                <a:highlight>
                  <a:srgbClr val="FFFFFF"/>
                </a:highlight>
                <a:latin typeface="Consolas"/>
                <a:ea typeface="Calibri"/>
                <a:cs typeface="Times New Roman"/>
              </a:rPr>
              <a:t> (currentViewState == </a:t>
            </a:r>
            <a:r>
              <a:rPr lang="en-US" sz="1200" dirty="0">
                <a:solidFill>
                  <a:srgbClr val="2B91AF"/>
                </a:solidFill>
                <a:highlight>
                  <a:srgbClr val="FFFFFF"/>
                </a:highlight>
                <a:latin typeface="Consolas"/>
                <a:ea typeface="Calibri"/>
                <a:cs typeface="Times New Roman"/>
              </a:rPr>
              <a:t>ApplicationViewState</a:t>
            </a:r>
            <a:r>
              <a:rPr lang="en-US" sz="1200" dirty="0">
                <a:solidFill>
                  <a:srgbClr val="000000"/>
                </a:solidFill>
                <a:highlight>
                  <a:srgbClr val="FFFFFF"/>
                </a:highlight>
                <a:latin typeface="Consolas"/>
                <a:ea typeface="Calibri"/>
                <a:cs typeface="Times New Roman"/>
              </a:rPr>
              <a:t>.FullScreenPortrait)</a:t>
            </a:r>
            <a:r>
              <a:rPr lang="en-US" sz="1200" dirty="0">
                <a:highlight>
                  <a:srgbClr val="FFFFFF"/>
                </a:highlight>
                <a:latin typeface="Calibri"/>
                <a:ea typeface="Calibri"/>
                <a:cs typeface="Times New Roman"/>
              </a:rPr>
              <a:t> </a:t>
            </a:r>
            <a:r>
              <a:rPr lang="en-US" sz="1200" dirty="0">
                <a:solidFill>
                  <a:srgbClr val="000000"/>
                </a:solidFill>
                <a:highlight>
                  <a:srgbClr val="FFFFFF"/>
                </a:highlight>
                <a:latin typeface="Consolas"/>
                <a:ea typeface="Calibri"/>
                <a:cs typeface="Times New Roman"/>
              </a:rPr>
              <a:t>{</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8000"/>
                </a:solidFill>
                <a:latin typeface="Consolas"/>
                <a:ea typeface="Calibri"/>
                <a:cs typeface="Times New Roman"/>
              </a:rPr>
              <a:t>// Full screen Portrait layout</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0000"/>
                </a:solidFill>
                <a:highlight>
                  <a:srgbClr val="FFFFFF"/>
                </a:highlight>
                <a:latin typeface="Consolas"/>
                <a:ea typeface="Calibri"/>
                <a:cs typeface="Times New Roman"/>
              </a:rPr>
              <a:t>}</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00FF"/>
                </a:solidFill>
                <a:highlight>
                  <a:srgbClr val="FFFFFF"/>
                </a:highlight>
                <a:latin typeface="Consolas"/>
                <a:ea typeface="Calibri"/>
                <a:cs typeface="Times New Roman"/>
              </a:rPr>
              <a:t>else</a:t>
            </a:r>
            <a:r>
              <a:rPr lang="en-US" sz="1200" dirty="0">
                <a:solidFill>
                  <a:srgbClr val="000000"/>
                </a:solidFill>
                <a:highlight>
                  <a:srgbClr val="FFFFFF"/>
                </a:highlight>
                <a:latin typeface="Consolas"/>
                <a:ea typeface="Calibri"/>
                <a:cs typeface="Times New Roman"/>
              </a:rPr>
              <a:t> </a:t>
            </a:r>
            <a:r>
              <a:rPr lang="en-US" sz="1200" dirty="0">
                <a:solidFill>
                  <a:srgbClr val="0000FF"/>
                </a:solidFill>
                <a:highlight>
                  <a:srgbClr val="FFFFFF"/>
                </a:highlight>
                <a:latin typeface="Consolas"/>
                <a:ea typeface="Calibri"/>
                <a:cs typeface="Times New Roman"/>
              </a:rPr>
              <a:t>if</a:t>
            </a:r>
            <a:r>
              <a:rPr lang="en-US" sz="1200" dirty="0">
                <a:solidFill>
                  <a:srgbClr val="000000"/>
                </a:solidFill>
                <a:highlight>
                  <a:srgbClr val="FFFFFF"/>
                </a:highlight>
                <a:latin typeface="Consolas"/>
                <a:ea typeface="Calibri"/>
                <a:cs typeface="Times New Roman"/>
              </a:rPr>
              <a:t> (currentViewState == </a:t>
            </a:r>
            <a:r>
              <a:rPr lang="en-US" sz="1200" dirty="0">
                <a:solidFill>
                  <a:srgbClr val="2B91AF"/>
                </a:solidFill>
                <a:highlight>
                  <a:srgbClr val="FFFFFF"/>
                </a:highlight>
                <a:latin typeface="Consolas"/>
                <a:ea typeface="Calibri"/>
                <a:cs typeface="Times New Roman"/>
              </a:rPr>
              <a:t>ApplicationViewState</a:t>
            </a:r>
            <a:r>
              <a:rPr lang="en-US" sz="1200" dirty="0">
                <a:solidFill>
                  <a:srgbClr val="000000"/>
                </a:solidFill>
                <a:highlight>
                  <a:srgbClr val="FFFFFF"/>
                </a:highlight>
                <a:latin typeface="Consolas"/>
                <a:ea typeface="Calibri"/>
                <a:cs typeface="Times New Roman"/>
              </a:rPr>
              <a:t>.Filled)</a:t>
            </a:r>
            <a:r>
              <a:rPr lang="en-US" sz="1200" dirty="0">
                <a:highlight>
                  <a:srgbClr val="FFFFFF"/>
                </a:highlight>
                <a:latin typeface="Calibri"/>
                <a:ea typeface="Calibri"/>
                <a:cs typeface="Times New Roman"/>
              </a:rPr>
              <a:t> </a:t>
            </a:r>
            <a:r>
              <a:rPr lang="en-US" sz="1200" dirty="0">
                <a:solidFill>
                  <a:srgbClr val="000000"/>
                </a:solidFill>
                <a:highlight>
                  <a:srgbClr val="FFFFFF"/>
                </a:highlight>
                <a:latin typeface="Consolas"/>
                <a:ea typeface="Calibri"/>
                <a:cs typeface="Times New Roman"/>
              </a:rPr>
              <a:t>{</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8000"/>
                </a:solidFill>
                <a:latin typeface="Consolas"/>
                <a:ea typeface="Calibri"/>
                <a:cs typeface="Times New Roman"/>
              </a:rPr>
              <a:t>// Filled layout</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0000"/>
                </a:solidFill>
                <a:highlight>
                  <a:srgbClr val="FFFFFF"/>
                </a:highlight>
                <a:latin typeface="Consolas"/>
                <a:ea typeface="Calibri"/>
                <a:cs typeface="Times New Roman"/>
              </a:rPr>
              <a:t>}</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00FF"/>
                </a:solidFill>
                <a:highlight>
                  <a:srgbClr val="FFFFFF"/>
                </a:highlight>
                <a:latin typeface="Consolas"/>
                <a:ea typeface="Calibri"/>
                <a:cs typeface="Times New Roman"/>
              </a:rPr>
              <a:t>else</a:t>
            </a:r>
            <a:r>
              <a:rPr lang="en-US" sz="1200" dirty="0">
                <a:solidFill>
                  <a:srgbClr val="000000"/>
                </a:solidFill>
                <a:highlight>
                  <a:srgbClr val="FFFFFF"/>
                </a:highlight>
                <a:latin typeface="Consolas"/>
                <a:ea typeface="Calibri"/>
                <a:cs typeface="Times New Roman"/>
              </a:rPr>
              <a:t> </a:t>
            </a:r>
            <a:r>
              <a:rPr lang="en-US" sz="1200" dirty="0">
                <a:solidFill>
                  <a:srgbClr val="0000FF"/>
                </a:solidFill>
                <a:highlight>
                  <a:srgbClr val="FFFFFF"/>
                </a:highlight>
                <a:latin typeface="Consolas"/>
                <a:ea typeface="Calibri"/>
                <a:cs typeface="Times New Roman"/>
              </a:rPr>
              <a:t>if</a:t>
            </a:r>
            <a:r>
              <a:rPr lang="en-US" sz="1200" dirty="0">
                <a:solidFill>
                  <a:srgbClr val="000000"/>
                </a:solidFill>
                <a:highlight>
                  <a:srgbClr val="FFFFFF"/>
                </a:highlight>
                <a:latin typeface="Consolas"/>
                <a:ea typeface="Calibri"/>
                <a:cs typeface="Times New Roman"/>
              </a:rPr>
              <a:t> (currentViewState == </a:t>
            </a:r>
            <a:r>
              <a:rPr lang="en-US" sz="1200" dirty="0">
                <a:solidFill>
                  <a:srgbClr val="2B91AF"/>
                </a:solidFill>
                <a:highlight>
                  <a:srgbClr val="FFFFFF"/>
                </a:highlight>
                <a:latin typeface="Consolas"/>
                <a:ea typeface="Calibri"/>
                <a:cs typeface="Times New Roman"/>
              </a:rPr>
              <a:t>ApplicationViewState</a:t>
            </a:r>
            <a:r>
              <a:rPr lang="en-US" sz="1200" dirty="0">
                <a:solidFill>
                  <a:srgbClr val="000000"/>
                </a:solidFill>
                <a:highlight>
                  <a:srgbClr val="FFFFFF"/>
                </a:highlight>
                <a:latin typeface="Consolas"/>
                <a:ea typeface="Calibri"/>
                <a:cs typeface="Times New Roman"/>
              </a:rPr>
              <a:t>.Snapped)</a:t>
            </a:r>
            <a:r>
              <a:rPr lang="en-US" sz="1200" dirty="0">
                <a:highlight>
                  <a:srgbClr val="FFFFFF"/>
                </a:highlight>
                <a:latin typeface="Calibri"/>
                <a:ea typeface="Calibri"/>
                <a:cs typeface="Times New Roman"/>
              </a:rPr>
              <a:t> </a:t>
            </a:r>
            <a:r>
              <a:rPr lang="en-US" sz="1200" dirty="0">
                <a:solidFill>
                  <a:srgbClr val="000000"/>
                </a:solidFill>
                <a:highlight>
                  <a:srgbClr val="FFFFFF"/>
                </a:highlight>
                <a:latin typeface="Consolas"/>
                <a:ea typeface="Calibri"/>
                <a:cs typeface="Times New Roman"/>
              </a:rPr>
              <a:t>{</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8000"/>
                </a:solidFill>
                <a:latin typeface="Consolas"/>
                <a:ea typeface="Calibri"/>
                <a:cs typeface="Times New Roman"/>
              </a:rPr>
              <a:t>// Snapped layout</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0000"/>
                </a:solidFill>
                <a:highlight>
                  <a:srgbClr val="FFFFFF"/>
                </a:highlight>
                <a:latin typeface="Consolas"/>
                <a:ea typeface="Calibri"/>
                <a:cs typeface="Times New Roman"/>
              </a:rPr>
              <a:t>}</a:t>
            </a:r>
            <a:endParaRPr lang="en-US" sz="1200" dirty="0">
              <a:latin typeface="Calibri"/>
              <a:ea typeface="Calibri"/>
              <a:cs typeface="Times New Roman"/>
            </a:endParaRPr>
          </a:p>
          <a:p>
            <a:r>
              <a:rPr lang="en-US" sz="1200" dirty="0">
                <a:solidFill>
                  <a:srgbClr val="000000"/>
                </a:solidFill>
                <a:highlight>
                  <a:srgbClr val="FFFFFF"/>
                </a:highlight>
                <a:latin typeface="Consolas"/>
                <a:ea typeface="Calibri"/>
              </a:rPr>
              <a:t>}</a:t>
            </a:r>
            <a:endParaRPr lang="en-US" sz="1200" dirty="0">
              <a:solidFill>
                <a:srgbClr val="000000"/>
              </a:solidFill>
              <a:latin typeface="Consolas"/>
              <a:ea typeface="Calibri"/>
              <a:cs typeface="Times New Roman"/>
            </a:endParaRPr>
          </a:p>
        </p:txBody>
      </p:sp>
      <p:sp>
        <p:nvSpPr>
          <p:cNvPr id="7" name="Content Placeholder 3"/>
          <p:cNvSpPr txBox="1">
            <a:spLocks/>
          </p:cNvSpPr>
          <p:nvPr/>
        </p:nvSpPr>
        <p:spPr>
          <a:xfrm>
            <a:off x="332220" y="5097463"/>
            <a:ext cx="11734799" cy="457199"/>
          </a:xfrm>
          <a:prstGeom prst="rect">
            <a:avLst/>
          </a:prstGeom>
        </p:spPr>
        <p:txBody>
          <a:bodyPr vert="horz" lIns="0" tIns="0" rIns="0" bIns="0" rtlCol="0">
            <a:normAutofit fontScale="62500" lnSpcReduction="20000"/>
          </a:bodyPr>
          <a:lstStyle>
            <a:lvl1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1pPr>
            <a:lvl2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2pPr>
            <a:lvl3pPr marL="457082" indent="-228541" algn="l" defTabSz="914166" rtl="0" eaLnBrk="1" latinLnBrk="0" hangingPunct="1">
              <a:spcBef>
                <a:spcPct val="20000"/>
              </a:spcBef>
              <a:spcAft>
                <a:spcPts val="816"/>
              </a:spcAft>
              <a:buFont typeface="Arial" pitchFamily="34" charset="0"/>
              <a:buChar char="•"/>
              <a:defRPr sz="2400" kern="1200">
                <a:solidFill>
                  <a:srgbClr val="505050"/>
                </a:solidFill>
                <a:latin typeface="Consolas" pitchFamily="49" charset="0"/>
                <a:ea typeface="+mn-ea"/>
                <a:cs typeface="Consolas" pitchFamily="49" charset="0"/>
              </a:defRPr>
            </a:lvl3pPr>
            <a:lvl4pPr marL="739586" indent="-282503" algn="l" defTabSz="914166" rtl="0" eaLnBrk="1" latinLnBrk="0" hangingPunct="1">
              <a:spcBef>
                <a:spcPct val="20000"/>
              </a:spcBef>
              <a:buFont typeface="Arial" pitchFamily="34" charset="0"/>
              <a:buChar char="–"/>
              <a:defRPr sz="2000" kern="1200">
                <a:solidFill>
                  <a:srgbClr val="505050"/>
                </a:soli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0"/>
              </a:spcAft>
            </a:pPr>
            <a:r>
              <a:rPr lang="en-US" sz="5900" dirty="0">
                <a:solidFill>
                  <a:srgbClr val="000000"/>
                </a:solidFill>
                <a:latin typeface="Segoe UI Light"/>
                <a:ea typeface="Calibri"/>
                <a:cs typeface="Times New Roman"/>
              </a:rPr>
              <a:t>Windows 8.1</a:t>
            </a:r>
          </a:p>
        </p:txBody>
      </p:sp>
      <p:sp>
        <p:nvSpPr>
          <p:cNvPr id="8" name="Content Placeholder 3"/>
          <p:cNvSpPr txBox="1">
            <a:spLocks/>
          </p:cNvSpPr>
          <p:nvPr/>
        </p:nvSpPr>
        <p:spPr>
          <a:xfrm>
            <a:off x="503238" y="5533879"/>
            <a:ext cx="11734799" cy="2069068"/>
          </a:xfrm>
          <a:prstGeom prst="rect">
            <a:avLst/>
          </a:prstGeom>
        </p:spPr>
        <p:txBody>
          <a:bodyPr vert="horz" lIns="0" tIns="0" rIns="0" bIns="0" rtlCol="0">
            <a:noAutofit/>
          </a:bodyPr>
          <a:lstStyle>
            <a:lvl1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1pPr>
            <a:lvl2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2pPr>
            <a:lvl3pPr marL="457082" indent="-228541" algn="l" defTabSz="914166" rtl="0" eaLnBrk="1" latinLnBrk="0" hangingPunct="1">
              <a:spcBef>
                <a:spcPct val="20000"/>
              </a:spcBef>
              <a:spcAft>
                <a:spcPts val="816"/>
              </a:spcAft>
              <a:buFont typeface="Arial" pitchFamily="34" charset="0"/>
              <a:buChar char="•"/>
              <a:defRPr sz="2400" kern="1200">
                <a:solidFill>
                  <a:srgbClr val="505050"/>
                </a:solidFill>
                <a:latin typeface="Consolas" pitchFamily="49" charset="0"/>
                <a:ea typeface="+mn-ea"/>
                <a:cs typeface="Consolas" pitchFamily="49" charset="0"/>
              </a:defRPr>
            </a:lvl3pPr>
            <a:lvl4pPr marL="739586" indent="-282503" algn="l" defTabSz="914166" rtl="0" eaLnBrk="1" latinLnBrk="0" hangingPunct="1">
              <a:spcBef>
                <a:spcPct val="20000"/>
              </a:spcBef>
              <a:buFont typeface="Arial" pitchFamily="34" charset="0"/>
              <a:buChar char="–"/>
              <a:defRPr sz="2000" kern="1200">
                <a:solidFill>
                  <a:srgbClr val="505050"/>
                </a:soli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0"/>
              </a:spcAft>
            </a:pPr>
            <a:r>
              <a:rPr lang="en-US" sz="1200" dirty="0">
                <a:solidFill>
                  <a:srgbClr val="0000FF"/>
                </a:solidFill>
                <a:highlight>
                  <a:srgbClr val="FFFFFF"/>
                </a:highlight>
                <a:latin typeface="Consolas"/>
                <a:ea typeface="Calibri"/>
                <a:cs typeface="Times New Roman"/>
              </a:rPr>
              <a:t>private</a:t>
            </a:r>
            <a:r>
              <a:rPr lang="en-US" sz="1200" dirty="0">
                <a:solidFill>
                  <a:srgbClr val="000000"/>
                </a:solidFill>
                <a:highlight>
                  <a:srgbClr val="FFFFFF"/>
                </a:highlight>
                <a:latin typeface="Consolas"/>
                <a:ea typeface="Calibri"/>
                <a:cs typeface="Times New Roman"/>
              </a:rPr>
              <a:t> </a:t>
            </a:r>
            <a:r>
              <a:rPr lang="en-US" sz="1200" dirty="0">
                <a:solidFill>
                  <a:srgbClr val="0000FF"/>
                </a:solidFill>
                <a:highlight>
                  <a:srgbClr val="FFFFFF"/>
                </a:highlight>
                <a:latin typeface="Consolas"/>
                <a:ea typeface="Calibri"/>
                <a:cs typeface="Times New Roman"/>
              </a:rPr>
              <a:t>void</a:t>
            </a:r>
            <a:r>
              <a:rPr lang="en-US" sz="1200" dirty="0">
                <a:solidFill>
                  <a:srgbClr val="000000"/>
                </a:solidFill>
                <a:highlight>
                  <a:srgbClr val="FFFFFF"/>
                </a:highlight>
                <a:latin typeface="Consolas"/>
                <a:ea typeface="Calibri"/>
                <a:cs typeface="Times New Roman"/>
              </a:rPr>
              <a:t> WindowSizeChanged(</a:t>
            </a:r>
            <a:r>
              <a:rPr lang="en-US" sz="1200" dirty="0">
                <a:solidFill>
                  <a:srgbClr val="0000FF"/>
                </a:solidFill>
                <a:highlight>
                  <a:srgbClr val="FFFFFF"/>
                </a:highlight>
                <a:latin typeface="Consolas"/>
                <a:ea typeface="Calibri"/>
                <a:cs typeface="Times New Roman"/>
              </a:rPr>
              <a:t>object</a:t>
            </a:r>
            <a:r>
              <a:rPr lang="en-US" sz="1200" dirty="0">
                <a:solidFill>
                  <a:srgbClr val="000000"/>
                </a:solidFill>
                <a:highlight>
                  <a:srgbClr val="FFFFFF"/>
                </a:highlight>
                <a:latin typeface="Consolas"/>
                <a:ea typeface="Calibri"/>
                <a:cs typeface="Times New Roman"/>
              </a:rPr>
              <a:t> sender, </a:t>
            </a:r>
            <a:r>
              <a:rPr lang="en-US" sz="1200" dirty="0">
                <a:solidFill>
                  <a:srgbClr val="2B91AF"/>
                </a:solidFill>
                <a:highlight>
                  <a:srgbClr val="FFFFFF"/>
                </a:highlight>
                <a:latin typeface="Consolas"/>
                <a:ea typeface="Calibri"/>
                <a:cs typeface="Times New Roman"/>
              </a:rPr>
              <a:t>WindowSizeChangedEventArgs</a:t>
            </a:r>
            <a:r>
              <a:rPr lang="en-US" sz="1200" dirty="0">
                <a:solidFill>
                  <a:srgbClr val="000000"/>
                </a:solidFill>
                <a:highlight>
                  <a:srgbClr val="FFFFFF"/>
                </a:highlight>
                <a:latin typeface="Consolas"/>
                <a:ea typeface="Calibri"/>
                <a:cs typeface="Times New Roman"/>
              </a:rPr>
              <a:t> e)</a:t>
            </a:r>
            <a:r>
              <a:rPr lang="en-US" sz="1200" dirty="0">
                <a:highlight>
                  <a:srgbClr val="FFFFFF"/>
                </a:highlight>
                <a:latin typeface="Calibri"/>
                <a:ea typeface="Calibri"/>
                <a:cs typeface="Times New Roman"/>
              </a:rPr>
              <a:t> </a:t>
            </a:r>
            <a:r>
              <a:rPr lang="en-US" sz="1200" dirty="0">
                <a:solidFill>
                  <a:srgbClr val="000000"/>
                </a:solidFill>
                <a:highlight>
                  <a:srgbClr val="FFFFFF"/>
                </a:highlight>
                <a:latin typeface="Consolas"/>
                <a:ea typeface="Calibri"/>
                <a:cs typeface="Times New Roman"/>
              </a:rPr>
              <a:t>{</a:t>
            </a:r>
            <a:endParaRPr lang="en-US" sz="1200" dirty="0">
              <a:latin typeface="Calibri"/>
              <a:ea typeface="Calibri"/>
              <a:cs typeface="Times New Roman"/>
            </a:endParaRPr>
          </a:p>
          <a:p>
            <a:pPr>
              <a:spcBef>
                <a:spcPts val="0"/>
              </a:spcBef>
              <a:spcAft>
                <a:spcPts val="0"/>
              </a:spcAft>
            </a:pPr>
            <a:r>
              <a:rPr lang="en-US" sz="1200" dirty="0">
                <a:solidFill>
                  <a:srgbClr val="000000"/>
                </a:solidFill>
                <a:highlight>
                  <a:srgbClr val="FFFFFF"/>
                </a:highlight>
                <a:latin typeface="Consolas"/>
                <a:ea typeface="Calibri"/>
                <a:cs typeface="Times New Roman"/>
              </a:rPr>
              <a:t>        </a:t>
            </a:r>
            <a:r>
              <a:rPr lang="en-US" sz="1200" dirty="0">
                <a:solidFill>
                  <a:srgbClr val="008000"/>
                </a:solidFill>
                <a:latin typeface="Consolas"/>
                <a:ea typeface="Calibri"/>
                <a:cs typeface="Times New Roman"/>
              </a:rPr>
              <a:t>// Get window size</a:t>
            </a:r>
            <a:endParaRPr lang="en-US" sz="1200" dirty="0">
              <a:latin typeface="Calibri"/>
              <a:ea typeface="Calibri"/>
              <a:cs typeface="Times New Roman"/>
            </a:endParaRPr>
          </a:p>
          <a:p>
            <a:pPr>
              <a:spcBef>
                <a:spcPts val="0"/>
              </a:spcBef>
              <a:spcAft>
                <a:spcPts val="0"/>
              </a:spcAft>
            </a:pPr>
            <a:r>
              <a:rPr lang="en-US" sz="1200" dirty="0">
                <a:solidFill>
                  <a:srgbClr val="000000"/>
                </a:solidFill>
                <a:highlight>
                  <a:srgbClr val="FFFFFF"/>
                </a:highlight>
                <a:latin typeface="Consolas"/>
                <a:ea typeface="Calibri"/>
                <a:cs typeface="Times New Roman"/>
              </a:rPr>
              <a:t>        </a:t>
            </a:r>
            <a:r>
              <a:rPr lang="en-US" sz="1200" dirty="0">
                <a:solidFill>
                  <a:srgbClr val="0000FF"/>
                </a:solidFill>
                <a:highlight>
                  <a:srgbClr val="FFFFFF"/>
                </a:highlight>
                <a:latin typeface="Consolas"/>
                <a:ea typeface="Calibri"/>
                <a:cs typeface="Times New Roman"/>
              </a:rPr>
              <a:t>var</a:t>
            </a:r>
            <a:r>
              <a:rPr lang="en-US" sz="1200" dirty="0">
                <a:solidFill>
                  <a:srgbClr val="000000"/>
                </a:solidFill>
                <a:highlight>
                  <a:srgbClr val="FFFFFF"/>
                </a:highlight>
                <a:latin typeface="Consolas"/>
                <a:ea typeface="Calibri"/>
                <a:cs typeface="Times New Roman"/>
              </a:rPr>
              <a:t> WindowWidth = </a:t>
            </a:r>
            <a:r>
              <a:rPr lang="en-US" sz="1200" dirty="0">
                <a:solidFill>
                  <a:srgbClr val="2B91AF"/>
                </a:solidFill>
                <a:highlight>
                  <a:srgbClr val="FFFFFF"/>
                </a:highlight>
                <a:latin typeface="Consolas"/>
                <a:ea typeface="Calibri"/>
                <a:cs typeface="Times New Roman"/>
              </a:rPr>
              <a:t>Window</a:t>
            </a:r>
            <a:r>
              <a:rPr lang="en-US" sz="1200" dirty="0">
                <a:solidFill>
                  <a:srgbClr val="000000"/>
                </a:solidFill>
                <a:highlight>
                  <a:srgbClr val="FFFFFF"/>
                </a:highlight>
                <a:latin typeface="Consolas"/>
                <a:ea typeface="Calibri"/>
                <a:cs typeface="Times New Roman"/>
              </a:rPr>
              <a:t>.Current.Bounds.Width;</a:t>
            </a:r>
            <a:endParaRPr lang="en-US" sz="1200" dirty="0">
              <a:latin typeface="Calibri"/>
              <a:ea typeface="Calibri"/>
              <a:cs typeface="Times New Roman"/>
            </a:endParaRPr>
          </a:p>
          <a:p>
            <a:pPr>
              <a:spcBef>
                <a:spcPts val="0"/>
              </a:spcBef>
              <a:spcAft>
                <a:spcPts val="0"/>
              </a:spcAft>
            </a:pPr>
            <a:r>
              <a:rPr lang="en-US" sz="1200" dirty="0">
                <a:solidFill>
                  <a:srgbClr val="000000"/>
                </a:solidFill>
                <a:highlight>
                  <a:srgbClr val="FFFFFF"/>
                </a:highlight>
                <a:latin typeface="Consolas"/>
                <a:ea typeface="Calibri"/>
                <a:cs typeface="Times New Roman"/>
              </a:rPr>
              <a:t> </a:t>
            </a:r>
            <a:endParaRPr lang="en-US" sz="1200" dirty="0">
              <a:latin typeface="Calibri"/>
              <a:ea typeface="Calibri"/>
              <a:cs typeface="Times New Roman"/>
            </a:endParaRPr>
          </a:p>
          <a:p>
            <a:pPr>
              <a:spcBef>
                <a:spcPts val="0"/>
              </a:spcBef>
              <a:spcAft>
                <a:spcPts val="0"/>
              </a:spcAft>
            </a:pPr>
            <a:r>
              <a:rPr lang="en-US" sz="1200" dirty="0">
                <a:solidFill>
                  <a:srgbClr val="000000"/>
                </a:solidFill>
                <a:highlight>
                  <a:srgbClr val="FFFFFF"/>
                </a:highlight>
                <a:latin typeface="Consolas"/>
                <a:ea typeface="Calibri"/>
                <a:cs typeface="Times New Roman"/>
              </a:rPr>
              <a:t>        </a:t>
            </a:r>
            <a:r>
              <a:rPr lang="en-US" sz="1200" dirty="0">
                <a:solidFill>
                  <a:srgbClr val="008000"/>
                </a:solidFill>
                <a:latin typeface="Consolas"/>
                <a:ea typeface="Calibri"/>
                <a:cs typeface="Times New Roman"/>
              </a:rPr>
              <a:t>// App code to change layout based on window width</a:t>
            </a:r>
            <a:endParaRPr lang="en-US" sz="1200" dirty="0">
              <a:latin typeface="Calibri"/>
              <a:ea typeface="Calibri"/>
              <a:cs typeface="Times New Roman"/>
            </a:endParaRPr>
          </a:p>
          <a:p>
            <a:r>
              <a:rPr lang="en-US" sz="1200" dirty="0">
                <a:solidFill>
                  <a:srgbClr val="000000"/>
                </a:solidFill>
                <a:highlight>
                  <a:srgbClr val="FFFFFF"/>
                </a:highlight>
                <a:latin typeface="Consolas"/>
                <a:ea typeface="Calibri"/>
              </a:rPr>
              <a:t>}</a:t>
            </a:r>
            <a:endParaRPr lang="en-US" sz="1200" dirty="0">
              <a:latin typeface="Calibri"/>
              <a:ea typeface="Calibri"/>
              <a:cs typeface="Times New Roman"/>
            </a:endParaRPr>
          </a:p>
        </p:txBody>
      </p:sp>
    </p:spTree>
    <p:extLst>
      <p:ext uri="{BB962C8B-B14F-4D97-AF65-F5344CB8AC3E}">
        <p14:creationId xmlns:p14="http://schemas.microsoft.com/office/powerpoint/2010/main" val="17773771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a:t>
            </a:r>
            <a:r>
              <a:rPr lang="en-US" dirty="0"/>
              <a:t>orientation in XAML</a:t>
            </a:r>
          </a:p>
        </p:txBody>
      </p:sp>
      <p:sp>
        <p:nvSpPr>
          <p:cNvPr id="4" name="Content Placeholder 3"/>
          <p:cNvSpPr>
            <a:spLocks noGrp="1"/>
          </p:cNvSpPr>
          <p:nvPr>
            <p:ph sz="quarter" idx="14"/>
          </p:nvPr>
        </p:nvSpPr>
        <p:spPr>
          <a:xfrm>
            <a:off x="332220" y="1363663"/>
            <a:ext cx="11734799" cy="457199"/>
          </a:xfrm>
        </p:spPr>
        <p:txBody>
          <a:bodyPr>
            <a:normAutofit fontScale="62500" lnSpcReduction="20000"/>
          </a:bodyPr>
          <a:lstStyle/>
          <a:p>
            <a:pPr>
              <a:spcBef>
                <a:spcPts val="0"/>
              </a:spcBef>
              <a:spcAft>
                <a:spcPts val="0"/>
              </a:spcAft>
            </a:pPr>
            <a:r>
              <a:rPr lang="en-US" sz="5900" dirty="0">
                <a:solidFill>
                  <a:schemeClr val="bg1"/>
                </a:solidFill>
                <a:latin typeface="+mj-lt"/>
                <a:ea typeface="Calibri"/>
                <a:cs typeface="Times New Roman"/>
              </a:rPr>
              <a:t>Windows 8</a:t>
            </a:r>
          </a:p>
        </p:txBody>
      </p:sp>
      <p:sp>
        <p:nvSpPr>
          <p:cNvPr id="5" name="Rectangle 4"/>
          <p:cNvSpPr/>
          <p:nvPr/>
        </p:nvSpPr>
        <p:spPr>
          <a:xfrm>
            <a:off x="6199620" y="1592262"/>
            <a:ext cx="6216650" cy="369322"/>
          </a:xfrm>
          <a:prstGeom prst="rect">
            <a:avLst/>
          </a:prstGeom>
        </p:spPr>
        <p:txBody>
          <a:bodyPr lIns="91430" tIns="45715" rIns="91430" bIns="45715">
            <a:spAutoFit/>
          </a:bodyPr>
          <a:lstStyle/>
          <a:p>
            <a:pPr defTabSz="932404"/>
            <a:r>
              <a:rPr lang="en-US" dirty="0" smtClean="0">
                <a:solidFill>
                  <a:srgbClr val="FFFFFF"/>
                </a:solidFill>
              </a:rPr>
              <a:t>}</a:t>
            </a:r>
            <a:endParaRPr lang="en-US" dirty="0">
              <a:solidFill>
                <a:srgbClr val="FFFFFF"/>
              </a:solidFill>
            </a:endParaRPr>
          </a:p>
        </p:txBody>
      </p:sp>
      <p:sp>
        <p:nvSpPr>
          <p:cNvPr id="6" name="Content Placeholder 3"/>
          <p:cNvSpPr txBox="1">
            <a:spLocks/>
          </p:cNvSpPr>
          <p:nvPr/>
        </p:nvSpPr>
        <p:spPr>
          <a:xfrm>
            <a:off x="503242" y="1808245"/>
            <a:ext cx="11734799" cy="2069068"/>
          </a:xfrm>
          <a:prstGeom prst="rect">
            <a:avLst/>
          </a:prstGeom>
        </p:spPr>
        <p:txBody>
          <a:bodyPr vert="horz" lIns="0" tIns="0" rIns="0" bIns="0" rtlCol="0">
            <a:noAutofit/>
          </a:bodyPr>
          <a:lstStyle>
            <a:lvl1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1pPr>
            <a:lvl2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2pPr>
            <a:lvl3pPr marL="457082" indent="-228541" algn="l" defTabSz="914166" rtl="0" eaLnBrk="1" latinLnBrk="0" hangingPunct="1">
              <a:spcBef>
                <a:spcPct val="20000"/>
              </a:spcBef>
              <a:spcAft>
                <a:spcPts val="816"/>
              </a:spcAft>
              <a:buFont typeface="Arial" pitchFamily="34" charset="0"/>
              <a:buChar char="•"/>
              <a:defRPr sz="2400" kern="1200">
                <a:solidFill>
                  <a:srgbClr val="505050"/>
                </a:solidFill>
                <a:latin typeface="Consolas" pitchFamily="49" charset="0"/>
                <a:ea typeface="+mn-ea"/>
                <a:cs typeface="Consolas" pitchFamily="49" charset="0"/>
              </a:defRPr>
            </a:lvl3pPr>
            <a:lvl4pPr marL="739586" indent="-282503" algn="l" defTabSz="914166" rtl="0" eaLnBrk="1" latinLnBrk="0" hangingPunct="1">
              <a:spcBef>
                <a:spcPct val="20000"/>
              </a:spcBef>
              <a:buFont typeface="Arial" pitchFamily="34" charset="0"/>
              <a:buChar char="–"/>
              <a:defRPr sz="2000" kern="1200">
                <a:solidFill>
                  <a:srgbClr val="505050"/>
                </a:soli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0"/>
              </a:spcAft>
            </a:pPr>
            <a:r>
              <a:rPr lang="en-US" sz="1200" dirty="0">
                <a:solidFill>
                  <a:srgbClr val="0000FF"/>
                </a:solidFill>
                <a:highlight>
                  <a:srgbClr val="FFFFFF"/>
                </a:highlight>
                <a:latin typeface="Consolas"/>
                <a:ea typeface="Calibri"/>
                <a:cs typeface="Times New Roman"/>
              </a:rPr>
              <a:t>private</a:t>
            </a:r>
            <a:r>
              <a:rPr lang="en-US" sz="1200" dirty="0">
                <a:solidFill>
                  <a:srgbClr val="000000"/>
                </a:solidFill>
                <a:highlight>
                  <a:srgbClr val="FFFFFF"/>
                </a:highlight>
                <a:latin typeface="Consolas"/>
                <a:ea typeface="Calibri"/>
                <a:cs typeface="Times New Roman"/>
              </a:rPr>
              <a:t> </a:t>
            </a:r>
            <a:r>
              <a:rPr lang="en-US" sz="1200" dirty="0">
                <a:solidFill>
                  <a:srgbClr val="0000FF"/>
                </a:solidFill>
                <a:highlight>
                  <a:srgbClr val="FFFFFF"/>
                </a:highlight>
                <a:latin typeface="Consolas"/>
                <a:ea typeface="Calibri"/>
                <a:cs typeface="Times New Roman"/>
              </a:rPr>
              <a:t>void</a:t>
            </a:r>
            <a:r>
              <a:rPr lang="en-US" sz="1200" dirty="0">
                <a:solidFill>
                  <a:srgbClr val="000000"/>
                </a:solidFill>
                <a:highlight>
                  <a:srgbClr val="FFFFFF"/>
                </a:highlight>
                <a:latin typeface="Consolas"/>
                <a:ea typeface="Calibri"/>
                <a:cs typeface="Times New Roman"/>
              </a:rPr>
              <a:t> WindowSizeChanged(</a:t>
            </a:r>
            <a:r>
              <a:rPr lang="en-US" sz="1200" dirty="0">
                <a:solidFill>
                  <a:srgbClr val="0000FF"/>
                </a:solidFill>
                <a:highlight>
                  <a:srgbClr val="FFFFFF"/>
                </a:highlight>
                <a:latin typeface="Consolas"/>
                <a:ea typeface="Calibri"/>
                <a:cs typeface="Times New Roman"/>
              </a:rPr>
              <a:t>object</a:t>
            </a:r>
            <a:r>
              <a:rPr lang="en-US" sz="1200" dirty="0">
                <a:solidFill>
                  <a:srgbClr val="000000"/>
                </a:solidFill>
                <a:highlight>
                  <a:srgbClr val="FFFFFF"/>
                </a:highlight>
                <a:latin typeface="Consolas"/>
                <a:ea typeface="Calibri"/>
                <a:cs typeface="Times New Roman"/>
              </a:rPr>
              <a:t> sender, </a:t>
            </a:r>
            <a:r>
              <a:rPr lang="en-US" sz="1200" dirty="0">
                <a:solidFill>
                  <a:srgbClr val="2B91AF"/>
                </a:solidFill>
                <a:highlight>
                  <a:srgbClr val="FFFFFF"/>
                </a:highlight>
                <a:latin typeface="Consolas"/>
                <a:ea typeface="Calibri"/>
                <a:cs typeface="Times New Roman"/>
              </a:rPr>
              <a:t>WindowSizeChangedEventArgs</a:t>
            </a:r>
            <a:r>
              <a:rPr lang="en-US" sz="1200" dirty="0">
                <a:solidFill>
                  <a:srgbClr val="000000"/>
                </a:solidFill>
                <a:highlight>
                  <a:srgbClr val="FFFFFF"/>
                </a:highlight>
                <a:latin typeface="Consolas"/>
                <a:ea typeface="Calibri"/>
                <a:cs typeface="Times New Roman"/>
              </a:rPr>
              <a:t> e)</a:t>
            </a:r>
            <a:r>
              <a:rPr lang="en-US" sz="1200" dirty="0">
                <a:highlight>
                  <a:srgbClr val="FFFFFF"/>
                </a:highlight>
                <a:latin typeface="Calibri"/>
                <a:ea typeface="Calibri"/>
                <a:cs typeface="Times New Roman"/>
              </a:rPr>
              <a:t> </a:t>
            </a:r>
            <a:r>
              <a:rPr lang="en-US" sz="1200" dirty="0">
                <a:solidFill>
                  <a:srgbClr val="000000"/>
                </a:solidFill>
                <a:highlight>
                  <a:srgbClr val="FFFFFF"/>
                </a:highlight>
                <a:latin typeface="Consolas"/>
                <a:ea typeface="Calibri"/>
                <a:cs typeface="Times New Roman"/>
              </a:rPr>
              <a:t>{</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8000"/>
                </a:solidFill>
                <a:latin typeface="Consolas"/>
                <a:ea typeface="Calibri"/>
                <a:cs typeface="Times New Roman"/>
              </a:rPr>
              <a:t>// Get view state</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2B91AF"/>
                </a:solidFill>
                <a:highlight>
                  <a:srgbClr val="FFFFFF"/>
                </a:highlight>
                <a:latin typeface="Consolas"/>
                <a:ea typeface="Calibri"/>
                <a:cs typeface="Times New Roman"/>
              </a:rPr>
              <a:t>ApplicationViewState</a:t>
            </a:r>
            <a:r>
              <a:rPr lang="en-US" sz="1200" dirty="0">
                <a:solidFill>
                  <a:srgbClr val="000000"/>
                </a:solidFill>
                <a:highlight>
                  <a:srgbClr val="FFFFFF"/>
                </a:highlight>
                <a:latin typeface="Consolas"/>
                <a:ea typeface="Calibri"/>
                <a:cs typeface="Times New Roman"/>
              </a:rPr>
              <a:t> currentViewState = </a:t>
            </a:r>
            <a:r>
              <a:rPr lang="en-US" sz="1200" dirty="0">
                <a:solidFill>
                  <a:srgbClr val="2B91AF"/>
                </a:solidFill>
                <a:highlight>
                  <a:srgbClr val="FFFFFF"/>
                </a:highlight>
                <a:latin typeface="Consolas"/>
                <a:ea typeface="Calibri"/>
                <a:cs typeface="Times New Roman"/>
              </a:rPr>
              <a:t>ApplicationView</a:t>
            </a:r>
            <a:r>
              <a:rPr lang="en-US" sz="1200" dirty="0">
                <a:solidFill>
                  <a:srgbClr val="000000"/>
                </a:solidFill>
                <a:highlight>
                  <a:srgbClr val="FFFFFF"/>
                </a:highlight>
                <a:latin typeface="Consolas"/>
                <a:ea typeface="Calibri"/>
                <a:cs typeface="Times New Roman"/>
              </a:rPr>
              <a:t>.Value;</a:t>
            </a:r>
            <a:endParaRPr lang="en-US" sz="1200" dirty="0">
              <a:latin typeface="Calibri"/>
              <a:ea typeface="Calibri"/>
              <a:cs typeface="Times New Roman"/>
            </a:endParaRPr>
          </a:p>
          <a:p>
            <a:pPr>
              <a:spcBef>
                <a:spcPts val="0"/>
              </a:spcBef>
              <a:spcAft>
                <a:spcPts val="0"/>
              </a:spcAft>
            </a:pPr>
            <a:r>
              <a:rPr lang="en-US" sz="1200" dirty="0">
                <a:solidFill>
                  <a:srgbClr val="000000"/>
                </a:solidFill>
                <a:highlight>
                  <a:srgbClr val="FFFFFF"/>
                </a:highlight>
                <a:latin typeface="Consolas"/>
                <a:ea typeface="Calibri"/>
                <a:cs typeface="Times New Roman"/>
              </a:rPr>
              <a:t> </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00FF"/>
                </a:solidFill>
                <a:highlight>
                  <a:srgbClr val="FFFFFF"/>
                </a:highlight>
                <a:latin typeface="Consolas"/>
                <a:ea typeface="Calibri"/>
                <a:cs typeface="Times New Roman"/>
              </a:rPr>
              <a:t>if</a:t>
            </a:r>
            <a:r>
              <a:rPr lang="en-US" sz="1200" dirty="0">
                <a:solidFill>
                  <a:srgbClr val="000000"/>
                </a:solidFill>
                <a:highlight>
                  <a:srgbClr val="FFFFFF"/>
                </a:highlight>
                <a:latin typeface="Consolas"/>
                <a:ea typeface="Calibri"/>
                <a:cs typeface="Times New Roman"/>
              </a:rPr>
              <a:t> (currentViewState == </a:t>
            </a:r>
            <a:r>
              <a:rPr lang="en-US" sz="1200" dirty="0">
                <a:solidFill>
                  <a:srgbClr val="2B91AF"/>
                </a:solidFill>
                <a:highlight>
                  <a:srgbClr val="FFFFFF"/>
                </a:highlight>
                <a:latin typeface="Consolas"/>
                <a:ea typeface="Calibri"/>
                <a:cs typeface="Times New Roman"/>
              </a:rPr>
              <a:t>ApplicationViewState</a:t>
            </a:r>
            <a:r>
              <a:rPr lang="en-US" sz="1200" dirty="0">
                <a:solidFill>
                  <a:srgbClr val="000000"/>
                </a:solidFill>
                <a:highlight>
                  <a:srgbClr val="FFFFFF"/>
                </a:highlight>
                <a:latin typeface="Consolas"/>
                <a:ea typeface="Calibri"/>
                <a:cs typeface="Times New Roman"/>
              </a:rPr>
              <a:t>.FullScreenLandscape || currentViewState == </a:t>
            </a:r>
            <a:r>
              <a:rPr lang="en-US" sz="1200" dirty="0">
                <a:solidFill>
                  <a:srgbClr val="2B91AF"/>
                </a:solidFill>
                <a:highlight>
                  <a:srgbClr val="FFFFFF"/>
                </a:highlight>
                <a:latin typeface="Consolas"/>
                <a:ea typeface="Calibri"/>
                <a:cs typeface="Times New Roman"/>
              </a:rPr>
              <a:t>ApplicationViewState</a:t>
            </a:r>
            <a:r>
              <a:rPr lang="en-US" sz="1200" dirty="0">
                <a:solidFill>
                  <a:srgbClr val="000000"/>
                </a:solidFill>
                <a:highlight>
                  <a:srgbClr val="FFFFFF"/>
                </a:highlight>
                <a:latin typeface="Consolas"/>
                <a:ea typeface="Calibri"/>
                <a:cs typeface="Times New Roman"/>
              </a:rPr>
              <a:t>.Filled)</a:t>
            </a:r>
            <a:r>
              <a:rPr lang="en-US" sz="1200" dirty="0">
                <a:highlight>
                  <a:srgbClr val="FFFFFF"/>
                </a:highlight>
                <a:latin typeface="Calibri"/>
                <a:ea typeface="Calibri"/>
                <a:cs typeface="Times New Roman"/>
              </a:rPr>
              <a:t> </a:t>
            </a:r>
            <a:r>
              <a:rPr lang="en-US" sz="1200" dirty="0">
                <a:solidFill>
                  <a:srgbClr val="000000"/>
                </a:solidFill>
                <a:highlight>
                  <a:srgbClr val="FFFFFF"/>
                </a:highlight>
                <a:latin typeface="Consolas"/>
                <a:ea typeface="Calibri"/>
                <a:cs typeface="Times New Roman"/>
              </a:rPr>
              <a:t>{</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8000"/>
                </a:solidFill>
                <a:latin typeface="Consolas"/>
                <a:ea typeface="Calibri"/>
                <a:cs typeface="Times New Roman"/>
              </a:rPr>
              <a:t>// Landscape layouts</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0000"/>
                </a:solidFill>
                <a:highlight>
                  <a:srgbClr val="FFFFFF"/>
                </a:highlight>
                <a:latin typeface="Consolas"/>
                <a:ea typeface="Calibri"/>
                <a:cs typeface="Times New Roman"/>
              </a:rPr>
              <a:t>}</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00FF"/>
                </a:solidFill>
                <a:highlight>
                  <a:srgbClr val="FFFFFF"/>
                </a:highlight>
                <a:latin typeface="Consolas"/>
                <a:ea typeface="Calibri"/>
                <a:cs typeface="Times New Roman"/>
              </a:rPr>
              <a:t>else</a:t>
            </a:r>
            <a:r>
              <a:rPr lang="en-US" sz="1200" dirty="0">
                <a:solidFill>
                  <a:srgbClr val="000000"/>
                </a:solidFill>
                <a:highlight>
                  <a:srgbClr val="FFFFFF"/>
                </a:highlight>
                <a:latin typeface="Consolas"/>
                <a:ea typeface="Calibri"/>
                <a:cs typeface="Times New Roman"/>
              </a:rPr>
              <a:t> </a:t>
            </a:r>
            <a:r>
              <a:rPr lang="en-US" sz="1200" dirty="0">
                <a:solidFill>
                  <a:srgbClr val="0000FF"/>
                </a:solidFill>
                <a:highlight>
                  <a:srgbClr val="FFFFFF"/>
                </a:highlight>
                <a:latin typeface="Consolas"/>
                <a:ea typeface="Calibri"/>
                <a:cs typeface="Times New Roman"/>
              </a:rPr>
              <a:t>if</a:t>
            </a:r>
            <a:r>
              <a:rPr lang="en-US" sz="1200" dirty="0">
                <a:solidFill>
                  <a:srgbClr val="000000"/>
                </a:solidFill>
                <a:highlight>
                  <a:srgbClr val="FFFFFF"/>
                </a:highlight>
                <a:latin typeface="Consolas"/>
                <a:ea typeface="Calibri"/>
                <a:cs typeface="Times New Roman"/>
              </a:rPr>
              <a:t> (currentViewState == </a:t>
            </a:r>
            <a:r>
              <a:rPr lang="en-US" sz="1200" dirty="0">
                <a:solidFill>
                  <a:srgbClr val="2B91AF"/>
                </a:solidFill>
                <a:highlight>
                  <a:srgbClr val="FFFFFF"/>
                </a:highlight>
                <a:latin typeface="Consolas"/>
                <a:ea typeface="Calibri"/>
                <a:cs typeface="Times New Roman"/>
              </a:rPr>
              <a:t>ApplicationViewState</a:t>
            </a:r>
            <a:r>
              <a:rPr lang="en-US" sz="1200" dirty="0">
                <a:solidFill>
                  <a:srgbClr val="000000"/>
                </a:solidFill>
                <a:highlight>
                  <a:srgbClr val="FFFFFF"/>
                </a:highlight>
                <a:latin typeface="Consolas"/>
                <a:ea typeface="Calibri"/>
                <a:cs typeface="Times New Roman"/>
              </a:rPr>
              <a:t>.FullScreenPortrait)</a:t>
            </a:r>
            <a:r>
              <a:rPr lang="en-US" sz="1200" dirty="0">
                <a:highlight>
                  <a:srgbClr val="FFFFFF"/>
                </a:highlight>
                <a:latin typeface="Calibri"/>
                <a:ea typeface="Calibri"/>
                <a:cs typeface="Times New Roman"/>
              </a:rPr>
              <a:t> </a:t>
            </a:r>
            <a:r>
              <a:rPr lang="en-US" sz="1200" dirty="0">
                <a:solidFill>
                  <a:srgbClr val="000000"/>
                </a:solidFill>
                <a:highlight>
                  <a:srgbClr val="FFFFFF"/>
                </a:highlight>
                <a:latin typeface="Consolas"/>
                <a:ea typeface="Calibri"/>
                <a:cs typeface="Times New Roman"/>
              </a:rPr>
              <a:t>{</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8000"/>
                </a:solidFill>
                <a:latin typeface="Consolas"/>
                <a:ea typeface="Calibri"/>
                <a:cs typeface="Times New Roman"/>
              </a:rPr>
              <a:t>// Portrait layouts</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0000"/>
                </a:solidFill>
                <a:highlight>
                  <a:srgbClr val="FFFFFF"/>
                </a:highlight>
                <a:latin typeface="Consolas"/>
                <a:ea typeface="Calibri"/>
                <a:cs typeface="Times New Roman"/>
              </a:rPr>
              <a:t>}</a:t>
            </a:r>
            <a:endParaRPr lang="en-US" sz="1200" dirty="0">
              <a:latin typeface="Calibri"/>
              <a:ea typeface="Calibri"/>
              <a:cs typeface="Times New Roman"/>
            </a:endParaRPr>
          </a:p>
          <a:p>
            <a:r>
              <a:rPr lang="en-US" sz="1200" dirty="0">
                <a:solidFill>
                  <a:srgbClr val="000000"/>
                </a:solidFill>
                <a:highlight>
                  <a:srgbClr val="FFFFFF"/>
                </a:highlight>
                <a:latin typeface="Consolas"/>
                <a:ea typeface="Calibri"/>
              </a:rPr>
              <a:t>}</a:t>
            </a:r>
            <a:endParaRPr lang="en-US" sz="1200" dirty="0">
              <a:latin typeface="Calibri"/>
              <a:ea typeface="Calibri"/>
              <a:cs typeface="Times New Roman"/>
            </a:endParaRPr>
          </a:p>
        </p:txBody>
      </p:sp>
      <p:sp>
        <p:nvSpPr>
          <p:cNvPr id="7" name="Content Placeholder 3"/>
          <p:cNvSpPr txBox="1">
            <a:spLocks/>
          </p:cNvSpPr>
          <p:nvPr/>
        </p:nvSpPr>
        <p:spPr>
          <a:xfrm>
            <a:off x="332216" y="4259263"/>
            <a:ext cx="11734799" cy="457199"/>
          </a:xfrm>
          <a:prstGeom prst="rect">
            <a:avLst/>
          </a:prstGeom>
        </p:spPr>
        <p:txBody>
          <a:bodyPr vert="horz" lIns="0" tIns="0" rIns="0" bIns="0" rtlCol="0">
            <a:normAutofit fontScale="62500" lnSpcReduction="20000"/>
          </a:bodyPr>
          <a:lstStyle>
            <a:lvl1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1pPr>
            <a:lvl2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2pPr>
            <a:lvl3pPr marL="457082" indent="-228541" algn="l" defTabSz="914166" rtl="0" eaLnBrk="1" latinLnBrk="0" hangingPunct="1">
              <a:spcBef>
                <a:spcPct val="20000"/>
              </a:spcBef>
              <a:spcAft>
                <a:spcPts val="816"/>
              </a:spcAft>
              <a:buFont typeface="Arial" pitchFamily="34" charset="0"/>
              <a:buChar char="•"/>
              <a:defRPr sz="2400" kern="1200">
                <a:solidFill>
                  <a:srgbClr val="505050"/>
                </a:solidFill>
                <a:latin typeface="Consolas" pitchFamily="49" charset="0"/>
                <a:ea typeface="+mn-ea"/>
                <a:cs typeface="Consolas" pitchFamily="49" charset="0"/>
              </a:defRPr>
            </a:lvl3pPr>
            <a:lvl4pPr marL="739586" indent="-282503" algn="l" defTabSz="914166" rtl="0" eaLnBrk="1" latinLnBrk="0" hangingPunct="1">
              <a:spcBef>
                <a:spcPct val="20000"/>
              </a:spcBef>
              <a:buFont typeface="Arial" pitchFamily="34" charset="0"/>
              <a:buChar char="–"/>
              <a:defRPr sz="2000" kern="1200">
                <a:solidFill>
                  <a:srgbClr val="505050"/>
                </a:soli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0"/>
              </a:spcAft>
            </a:pPr>
            <a:r>
              <a:rPr lang="en-US" sz="5900" dirty="0">
                <a:solidFill>
                  <a:srgbClr val="000000"/>
                </a:solidFill>
                <a:latin typeface="Segoe UI Light"/>
                <a:ea typeface="Calibri"/>
                <a:cs typeface="Times New Roman"/>
              </a:rPr>
              <a:t>Windows 8.1</a:t>
            </a:r>
          </a:p>
        </p:txBody>
      </p:sp>
      <p:sp>
        <p:nvSpPr>
          <p:cNvPr id="8" name="Content Placeholder 3"/>
          <p:cNvSpPr txBox="1">
            <a:spLocks/>
          </p:cNvSpPr>
          <p:nvPr/>
        </p:nvSpPr>
        <p:spPr>
          <a:xfrm>
            <a:off x="503238" y="4679742"/>
            <a:ext cx="11734799" cy="2069068"/>
          </a:xfrm>
          <a:prstGeom prst="rect">
            <a:avLst/>
          </a:prstGeom>
        </p:spPr>
        <p:txBody>
          <a:bodyPr vert="horz" lIns="0" tIns="0" rIns="0" bIns="0" rtlCol="0">
            <a:noAutofit/>
          </a:bodyPr>
          <a:lstStyle>
            <a:lvl1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1pPr>
            <a:lvl2pPr marL="0" indent="0" algn="l" defTabSz="914166" rtl="0" eaLnBrk="1" latinLnBrk="0" hangingPunct="1">
              <a:spcBef>
                <a:spcPct val="20000"/>
              </a:spcBef>
              <a:spcAft>
                <a:spcPts val="816"/>
              </a:spcAft>
              <a:buFont typeface="Arial" pitchFamily="34" charset="0"/>
              <a:buNone/>
              <a:defRPr sz="2400" kern="1200">
                <a:solidFill>
                  <a:srgbClr val="505050"/>
                </a:solidFill>
                <a:latin typeface="Consolas" pitchFamily="49" charset="0"/>
                <a:ea typeface="+mn-ea"/>
                <a:cs typeface="Consolas" pitchFamily="49" charset="0"/>
              </a:defRPr>
            </a:lvl2pPr>
            <a:lvl3pPr marL="457082" indent="-228541" algn="l" defTabSz="914166" rtl="0" eaLnBrk="1" latinLnBrk="0" hangingPunct="1">
              <a:spcBef>
                <a:spcPct val="20000"/>
              </a:spcBef>
              <a:spcAft>
                <a:spcPts val="816"/>
              </a:spcAft>
              <a:buFont typeface="Arial" pitchFamily="34" charset="0"/>
              <a:buChar char="•"/>
              <a:defRPr sz="2400" kern="1200">
                <a:solidFill>
                  <a:srgbClr val="505050"/>
                </a:solidFill>
                <a:latin typeface="Consolas" pitchFamily="49" charset="0"/>
                <a:ea typeface="+mn-ea"/>
                <a:cs typeface="Consolas" pitchFamily="49" charset="0"/>
              </a:defRPr>
            </a:lvl3pPr>
            <a:lvl4pPr marL="739586" indent="-282503" algn="l" defTabSz="914166" rtl="0" eaLnBrk="1" latinLnBrk="0" hangingPunct="1">
              <a:spcBef>
                <a:spcPct val="20000"/>
              </a:spcBef>
              <a:buFont typeface="Arial" pitchFamily="34" charset="0"/>
              <a:buChar char="–"/>
              <a:defRPr sz="2000" kern="1200">
                <a:solidFill>
                  <a:srgbClr val="505050"/>
                </a:soli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0"/>
              </a:spcAft>
            </a:pPr>
            <a:r>
              <a:rPr lang="en-US" sz="1200" dirty="0">
                <a:solidFill>
                  <a:srgbClr val="0000FF"/>
                </a:solidFill>
                <a:highlight>
                  <a:srgbClr val="FFFFFF"/>
                </a:highlight>
                <a:latin typeface="Consolas"/>
                <a:ea typeface="Calibri"/>
                <a:cs typeface="Times New Roman"/>
              </a:rPr>
              <a:t>private</a:t>
            </a:r>
            <a:r>
              <a:rPr lang="en-US" sz="1200" dirty="0">
                <a:solidFill>
                  <a:srgbClr val="000000"/>
                </a:solidFill>
                <a:highlight>
                  <a:srgbClr val="FFFFFF"/>
                </a:highlight>
                <a:latin typeface="Consolas"/>
                <a:ea typeface="Calibri"/>
                <a:cs typeface="Times New Roman"/>
              </a:rPr>
              <a:t> </a:t>
            </a:r>
            <a:r>
              <a:rPr lang="en-US" sz="1200" dirty="0">
                <a:solidFill>
                  <a:srgbClr val="0000FF"/>
                </a:solidFill>
                <a:highlight>
                  <a:srgbClr val="FFFFFF"/>
                </a:highlight>
                <a:latin typeface="Consolas"/>
                <a:ea typeface="Calibri"/>
                <a:cs typeface="Times New Roman"/>
              </a:rPr>
              <a:t>void</a:t>
            </a:r>
            <a:r>
              <a:rPr lang="en-US" sz="1200" dirty="0">
                <a:solidFill>
                  <a:srgbClr val="000000"/>
                </a:solidFill>
                <a:highlight>
                  <a:srgbClr val="FFFFFF"/>
                </a:highlight>
                <a:latin typeface="Consolas"/>
                <a:ea typeface="Calibri"/>
                <a:cs typeface="Times New Roman"/>
              </a:rPr>
              <a:t> WindowSizeChanged(</a:t>
            </a:r>
            <a:r>
              <a:rPr lang="en-US" sz="1200" dirty="0">
                <a:solidFill>
                  <a:srgbClr val="0000FF"/>
                </a:solidFill>
                <a:highlight>
                  <a:srgbClr val="FFFFFF"/>
                </a:highlight>
                <a:latin typeface="Consolas"/>
                <a:ea typeface="Calibri"/>
                <a:cs typeface="Times New Roman"/>
              </a:rPr>
              <a:t>object</a:t>
            </a:r>
            <a:r>
              <a:rPr lang="en-US" sz="1200" dirty="0">
                <a:solidFill>
                  <a:srgbClr val="000000"/>
                </a:solidFill>
                <a:highlight>
                  <a:srgbClr val="FFFFFF"/>
                </a:highlight>
                <a:latin typeface="Consolas"/>
                <a:ea typeface="Calibri"/>
                <a:cs typeface="Times New Roman"/>
              </a:rPr>
              <a:t> sender, </a:t>
            </a:r>
            <a:r>
              <a:rPr lang="en-US" sz="1200" dirty="0">
                <a:solidFill>
                  <a:srgbClr val="2B91AF"/>
                </a:solidFill>
                <a:highlight>
                  <a:srgbClr val="FFFFFF"/>
                </a:highlight>
                <a:latin typeface="Consolas"/>
                <a:ea typeface="Calibri"/>
                <a:cs typeface="Times New Roman"/>
              </a:rPr>
              <a:t>WindowSizeChangedEventArgs</a:t>
            </a:r>
            <a:r>
              <a:rPr lang="en-US" sz="1200" dirty="0">
                <a:solidFill>
                  <a:srgbClr val="000000"/>
                </a:solidFill>
                <a:highlight>
                  <a:srgbClr val="FFFFFF"/>
                </a:highlight>
                <a:latin typeface="Consolas"/>
                <a:ea typeface="Calibri"/>
                <a:cs typeface="Times New Roman"/>
              </a:rPr>
              <a:t> e)</a:t>
            </a:r>
            <a:r>
              <a:rPr lang="en-US" sz="1200" dirty="0">
                <a:highlight>
                  <a:srgbClr val="FFFFFF"/>
                </a:highlight>
                <a:latin typeface="Calibri"/>
                <a:ea typeface="Calibri"/>
                <a:cs typeface="Times New Roman"/>
              </a:rPr>
              <a:t> </a:t>
            </a:r>
            <a:r>
              <a:rPr lang="en-US" sz="1200" dirty="0">
                <a:solidFill>
                  <a:srgbClr val="000000"/>
                </a:solidFill>
                <a:highlight>
                  <a:srgbClr val="FFFFFF"/>
                </a:highlight>
                <a:latin typeface="Consolas"/>
                <a:ea typeface="Calibri"/>
                <a:cs typeface="Times New Roman"/>
              </a:rPr>
              <a:t>{</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8000"/>
                </a:solidFill>
                <a:highlight>
                  <a:srgbClr val="FFFFFF"/>
                </a:highlight>
                <a:latin typeface="Consolas"/>
                <a:ea typeface="Calibri"/>
                <a:cs typeface="Times New Roman"/>
              </a:rPr>
              <a:t>// Get window orientation</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2B91AF"/>
                </a:solidFill>
                <a:highlight>
                  <a:srgbClr val="FFFFFF"/>
                </a:highlight>
                <a:latin typeface="Consolas"/>
                <a:ea typeface="Calibri"/>
                <a:cs typeface="Times New Roman"/>
              </a:rPr>
              <a:t>ApplicationViewOrientation</a:t>
            </a:r>
            <a:r>
              <a:rPr lang="en-US" sz="1200" dirty="0">
                <a:solidFill>
                  <a:srgbClr val="000000"/>
                </a:solidFill>
                <a:highlight>
                  <a:srgbClr val="FFFFFF"/>
                </a:highlight>
                <a:latin typeface="Consolas"/>
                <a:ea typeface="Calibri"/>
                <a:cs typeface="Times New Roman"/>
              </a:rPr>
              <a:t> winOrientation = </a:t>
            </a:r>
            <a:r>
              <a:rPr lang="en-US" sz="1200" dirty="0">
                <a:solidFill>
                  <a:srgbClr val="2B91AF"/>
                </a:solidFill>
                <a:highlight>
                  <a:srgbClr val="FFFFFF"/>
                </a:highlight>
                <a:latin typeface="Consolas"/>
                <a:ea typeface="Calibri"/>
                <a:cs typeface="Times New Roman"/>
              </a:rPr>
              <a:t>ApplicationView</a:t>
            </a:r>
            <a:r>
              <a:rPr lang="en-US" sz="1200" dirty="0">
                <a:solidFill>
                  <a:srgbClr val="000000"/>
                </a:solidFill>
                <a:highlight>
                  <a:srgbClr val="FFFFFF"/>
                </a:highlight>
                <a:latin typeface="Consolas"/>
                <a:ea typeface="Calibri"/>
                <a:cs typeface="Times New Roman"/>
              </a:rPr>
              <a:t>.GetForCurrentView().Orientation;</a:t>
            </a:r>
            <a:endParaRPr lang="en-US" sz="1200" dirty="0">
              <a:latin typeface="Calibri"/>
              <a:ea typeface="Calibri"/>
              <a:cs typeface="Times New Roman"/>
            </a:endParaRPr>
          </a:p>
          <a:p>
            <a:pPr>
              <a:spcBef>
                <a:spcPts val="0"/>
              </a:spcBef>
              <a:spcAft>
                <a:spcPts val="0"/>
              </a:spcAft>
            </a:pPr>
            <a:r>
              <a:rPr lang="en-US" sz="1200" dirty="0">
                <a:solidFill>
                  <a:srgbClr val="000000"/>
                </a:solidFill>
                <a:highlight>
                  <a:srgbClr val="FFFFFF"/>
                </a:highlight>
                <a:latin typeface="Consolas"/>
                <a:ea typeface="Calibri"/>
                <a:cs typeface="Times New Roman"/>
              </a:rPr>
              <a:t> </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00FF"/>
                </a:solidFill>
                <a:highlight>
                  <a:srgbClr val="FFFFFF"/>
                </a:highlight>
                <a:latin typeface="Consolas"/>
                <a:ea typeface="Calibri"/>
                <a:cs typeface="Times New Roman"/>
              </a:rPr>
              <a:t>if</a:t>
            </a:r>
            <a:r>
              <a:rPr lang="en-US" sz="1200" dirty="0">
                <a:solidFill>
                  <a:srgbClr val="000000"/>
                </a:solidFill>
                <a:highlight>
                  <a:srgbClr val="FFFFFF"/>
                </a:highlight>
                <a:latin typeface="Consolas"/>
                <a:ea typeface="Calibri"/>
                <a:cs typeface="Times New Roman"/>
              </a:rPr>
              <a:t> (winOrientation == </a:t>
            </a:r>
            <a:r>
              <a:rPr lang="en-US" sz="1200" dirty="0">
                <a:solidFill>
                  <a:srgbClr val="2B91AF"/>
                </a:solidFill>
                <a:highlight>
                  <a:srgbClr val="FFFFFF"/>
                </a:highlight>
                <a:latin typeface="Consolas"/>
                <a:ea typeface="Calibri"/>
                <a:cs typeface="Times New Roman"/>
              </a:rPr>
              <a:t>ApplicationViewOrientation</a:t>
            </a:r>
            <a:r>
              <a:rPr lang="en-US" sz="1200" dirty="0">
                <a:solidFill>
                  <a:srgbClr val="000000"/>
                </a:solidFill>
                <a:highlight>
                  <a:srgbClr val="FFFFFF"/>
                </a:highlight>
                <a:latin typeface="Consolas"/>
                <a:ea typeface="Calibri"/>
                <a:cs typeface="Times New Roman"/>
              </a:rPr>
              <a:t>.Landscape) {</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8000"/>
                </a:solidFill>
                <a:latin typeface="Consolas"/>
                <a:ea typeface="Calibri"/>
                <a:cs typeface="Times New Roman"/>
              </a:rPr>
              <a:t>// Landscape layouts</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0000"/>
                </a:solidFill>
                <a:highlight>
                  <a:srgbClr val="FFFFFF"/>
                </a:highlight>
                <a:latin typeface="Consolas"/>
                <a:ea typeface="Calibri"/>
                <a:cs typeface="Times New Roman"/>
              </a:rPr>
              <a:t>}</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00FF"/>
                </a:solidFill>
                <a:highlight>
                  <a:srgbClr val="FFFFFF"/>
                </a:highlight>
                <a:latin typeface="Consolas"/>
                <a:ea typeface="Calibri"/>
                <a:cs typeface="Times New Roman"/>
              </a:rPr>
              <a:t>else</a:t>
            </a:r>
            <a:r>
              <a:rPr lang="en-US" sz="1200" dirty="0">
                <a:solidFill>
                  <a:srgbClr val="000000"/>
                </a:solidFill>
                <a:highlight>
                  <a:srgbClr val="FFFFFF"/>
                </a:highlight>
                <a:latin typeface="Consolas"/>
                <a:ea typeface="Calibri"/>
                <a:cs typeface="Times New Roman"/>
              </a:rPr>
              <a:t> </a:t>
            </a:r>
            <a:r>
              <a:rPr lang="en-US" sz="1200" dirty="0">
                <a:solidFill>
                  <a:srgbClr val="0000FF"/>
                </a:solidFill>
                <a:highlight>
                  <a:srgbClr val="FFFFFF"/>
                </a:highlight>
                <a:latin typeface="Consolas"/>
                <a:ea typeface="Calibri"/>
                <a:cs typeface="Times New Roman"/>
              </a:rPr>
              <a:t>if</a:t>
            </a:r>
            <a:r>
              <a:rPr lang="en-US" sz="1200" dirty="0">
                <a:solidFill>
                  <a:srgbClr val="000000"/>
                </a:solidFill>
                <a:highlight>
                  <a:srgbClr val="FFFFFF"/>
                </a:highlight>
                <a:latin typeface="Consolas"/>
                <a:ea typeface="Calibri"/>
                <a:cs typeface="Times New Roman"/>
              </a:rPr>
              <a:t> (winOrientation == </a:t>
            </a:r>
            <a:r>
              <a:rPr lang="en-US" sz="1200" dirty="0">
                <a:solidFill>
                  <a:srgbClr val="2B91AF"/>
                </a:solidFill>
                <a:highlight>
                  <a:srgbClr val="FFFFFF"/>
                </a:highlight>
                <a:latin typeface="Consolas"/>
                <a:ea typeface="Calibri"/>
                <a:cs typeface="Times New Roman"/>
              </a:rPr>
              <a:t>ApplicationViewOrientation</a:t>
            </a:r>
            <a:r>
              <a:rPr lang="en-US" sz="1200" dirty="0">
                <a:solidFill>
                  <a:srgbClr val="000000"/>
                </a:solidFill>
                <a:highlight>
                  <a:srgbClr val="FFFFFF"/>
                </a:highlight>
                <a:latin typeface="Consolas"/>
                <a:ea typeface="Calibri"/>
                <a:cs typeface="Times New Roman"/>
              </a:rPr>
              <a:t>.Portrait)</a:t>
            </a:r>
            <a:r>
              <a:rPr lang="en-US" sz="1200" dirty="0">
                <a:highlight>
                  <a:srgbClr val="FFFFFF"/>
                </a:highlight>
                <a:latin typeface="Calibri"/>
                <a:ea typeface="Calibri"/>
                <a:cs typeface="Times New Roman"/>
              </a:rPr>
              <a:t> </a:t>
            </a:r>
            <a:r>
              <a:rPr lang="en-US" sz="1200" dirty="0">
                <a:solidFill>
                  <a:srgbClr val="000000"/>
                </a:solidFill>
                <a:highlight>
                  <a:srgbClr val="FFFFFF"/>
                </a:highlight>
                <a:latin typeface="Consolas"/>
                <a:ea typeface="Calibri"/>
                <a:cs typeface="Times New Roman"/>
              </a:rPr>
              <a:t>{</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8000"/>
                </a:solidFill>
                <a:latin typeface="Consolas"/>
                <a:ea typeface="Calibri"/>
                <a:cs typeface="Times New Roman"/>
              </a:rPr>
              <a:t>// Portrait layouts</a:t>
            </a:r>
            <a:endParaRPr lang="en-US" sz="1200" dirty="0">
              <a:latin typeface="Calibri"/>
              <a:ea typeface="Calibri"/>
              <a:cs typeface="Times New Roman"/>
            </a:endParaRPr>
          </a:p>
          <a:p>
            <a:pPr>
              <a:spcBef>
                <a:spcPts val="0"/>
              </a:spcBef>
              <a:spcAft>
                <a:spcPts val="0"/>
              </a:spcAft>
            </a:pPr>
            <a:r>
              <a:rPr lang="en-US" sz="1200" dirty="0">
                <a:solidFill>
                  <a:srgbClr val="000000"/>
                </a:solidFill>
                <a:latin typeface="Consolas"/>
                <a:ea typeface="Calibri"/>
                <a:cs typeface="Times New Roman"/>
              </a:rPr>
              <a:t>    </a:t>
            </a:r>
            <a:r>
              <a:rPr lang="en-US" sz="1200" dirty="0">
                <a:solidFill>
                  <a:srgbClr val="000000"/>
                </a:solidFill>
                <a:highlight>
                  <a:srgbClr val="FFFFFF"/>
                </a:highlight>
                <a:latin typeface="Consolas"/>
                <a:ea typeface="Calibri"/>
                <a:cs typeface="Times New Roman"/>
              </a:rPr>
              <a:t>}</a:t>
            </a:r>
            <a:endParaRPr lang="en-US" sz="1200" dirty="0">
              <a:latin typeface="Calibri"/>
              <a:ea typeface="Calibri"/>
              <a:cs typeface="Times New Roman"/>
            </a:endParaRPr>
          </a:p>
          <a:p>
            <a:r>
              <a:rPr lang="en-US" sz="1200" dirty="0">
                <a:solidFill>
                  <a:srgbClr val="0000FF"/>
                </a:solidFill>
                <a:highlight>
                  <a:srgbClr val="FFFFFF"/>
                </a:highlight>
                <a:latin typeface="Consolas"/>
                <a:ea typeface="Calibri"/>
              </a:rPr>
              <a:t>}</a:t>
            </a:r>
            <a:endParaRPr lang="en-US" sz="1200" dirty="0">
              <a:latin typeface="Calibri"/>
              <a:ea typeface="Calibri"/>
              <a:cs typeface="Times New Roman"/>
            </a:endParaRPr>
          </a:p>
        </p:txBody>
      </p:sp>
    </p:spTree>
    <p:extLst>
      <p:ext uri="{BB962C8B-B14F-4D97-AF65-F5344CB8AC3E}">
        <p14:creationId xmlns:p14="http://schemas.microsoft.com/office/powerpoint/2010/main" val="10136310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dirty="0" smtClean="0"/>
              <a:t>Design your app to work best on the window sizes, devices, and orientations you wish to support.</a:t>
            </a:r>
            <a:br>
              <a:rPr lang="en-US" sz="5400" dirty="0" smtClean="0"/>
            </a:br>
            <a:endParaRPr lang="en-US" sz="5400" dirty="0"/>
          </a:p>
        </p:txBody>
      </p:sp>
    </p:spTree>
    <p:extLst>
      <p:ext uri="{BB962C8B-B14F-4D97-AF65-F5344CB8AC3E}">
        <p14:creationId xmlns:p14="http://schemas.microsoft.com/office/powerpoint/2010/main" val="42165942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a:spcAft>
                <a:spcPts val="1200"/>
              </a:spcAft>
            </a:pPr>
            <a:r>
              <a:rPr lang="en-US" sz="3200" dirty="0" smtClean="0"/>
              <a:t>Upgrading XAML &amp; HTML apps from Windows 8 to Windows 8.1 using Visual Studio.</a:t>
            </a:r>
          </a:p>
          <a:p>
            <a:pPr>
              <a:spcAft>
                <a:spcPts val="1200"/>
              </a:spcAft>
            </a:pPr>
            <a:r>
              <a:rPr lang="en-US" sz="3200" dirty="0" smtClean="0"/>
              <a:t>We will not cover C++.</a:t>
            </a:r>
          </a:p>
          <a:p>
            <a:pPr>
              <a:spcAft>
                <a:spcPts val="1200"/>
              </a:spcAft>
            </a:pPr>
            <a:r>
              <a:rPr lang="en-US" sz="3200" dirty="0" smtClean="0"/>
              <a:t>If you haven’t written your first Windows 8 app, this isn’t the talk for you.</a:t>
            </a:r>
          </a:p>
        </p:txBody>
      </p:sp>
      <p:sp>
        <p:nvSpPr>
          <p:cNvPr id="5" name="Title 4"/>
          <p:cNvSpPr>
            <a:spLocks noGrp="1"/>
          </p:cNvSpPr>
          <p:nvPr>
            <p:ph type="title"/>
          </p:nvPr>
        </p:nvSpPr>
        <p:spPr/>
        <p:txBody>
          <a:bodyPr/>
          <a:lstStyle/>
          <a:p>
            <a:r>
              <a:rPr lang="en-US" dirty="0" smtClean="0"/>
              <a:t>We are covering today…</a:t>
            </a:r>
            <a:br>
              <a:rPr lang="en-US" dirty="0" smtClean="0"/>
            </a:br>
            <a:endParaRPr lang="en-US" dirty="0"/>
          </a:p>
        </p:txBody>
      </p:sp>
      <p:pic>
        <p:nvPicPr>
          <p:cNvPr id="6" name="Picture Placeholder 5"/>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6575" r="16575"/>
          <a:stretch>
            <a:fillRect/>
          </a:stretch>
        </p:blipFill>
        <p:spPr/>
      </p:pic>
    </p:spTree>
    <p:extLst>
      <p:ext uri="{BB962C8B-B14F-4D97-AF65-F5344CB8AC3E}">
        <p14:creationId xmlns:p14="http://schemas.microsoft.com/office/powerpoint/2010/main" val="9727251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96862"/>
            <a:ext cx="11887200" cy="914400"/>
          </a:xfrm>
        </p:spPr>
        <p:txBody>
          <a:bodyPr/>
          <a:lstStyle/>
          <a:p>
            <a:r>
              <a:rPr lang="en-US" dirty="0" smtClean="0"/>
              <a:t>Changes that may impact your app</a:t>
            </a:r>
            <a:endParaRPr lang="en-US" dirty="0"/>
          </a:p>
        </p:txBody>
      </p:sp>
      <p:sp>
        <p:nvSpPr>
          <p:cNvPr id="2" name="Text Placeholder 1"/>
          <p:cNvSpPr>
            <a:spLocks noGrp="1"/>
          </p:cNvSpPr>
          <p:nvPr>
            <p:ph type="body" sz="quarter" idx="10"/>
          </p:nvPr>
        </p:nvSpPr>
        <p:spPr/>
        <p:txBody>
          <a:bodyPr/>
          <a:lstStyle/>
          <a:p>
            <a:pPr>
              <a:spcAft>
                <a:spcPts val="1200"/>
              </a:spcAft>
            </a:pPr>
            <a:r>
              <a:rPr lang="en-US" dirty="0" smtClean="0"/>
              <a:t>IE DOCMODE11</a:t>
            </a:r>
          </a:p>
          <a:p>
            <a:pPr>
              <a:spcAft>
                <a:spcPts val="1200"/>
              </a:spcAft>
            </a:pPr>
            <a:r>
              <a:rPr lang="en-US" dirty="0" err="1" smtClean="0"/>
              <a:t>WinJS</a:t>
            </a:r>
            <a:r>
              <a:rPr lang="en-US" dirty="0" smtClean="0"/>
              <a:t> </a:t>
            </a:r>
            <a:r>
              <a:rPr lang="en-US" dirty="0" err="1" smtClean="0"/>
              <a:t>ListView</a:t>
            </a:r>
            <a:r>
              <a:rPr lang="en-US" dirty="0" smtClean="0"/>
              <a:t> changes</a:t>
            </a:r>
          </a:p>
          <a:p>
            <a:pPr>
              <a:spcAft>
                <a:spcPts val="1200"/>
              </a:spcAft>
            </a:pPr>
            <a:r>
              <a:rPr lang="en-US" dirty="0" smtClean="0"/>
              <a:t>API deprecations and behavior changes</a:t>
            </a:r>
            <a:endParaRPr lang="en-US" dirty="0"/>
          </a:p>
        </p:txBody>
      </p:sp>
      <p:sp>
        <p:nvSpPr>
          <p:cNvPr id="4" name="Content Placeholder 3"/>
          <p:cNvSpPr>
            <a:spLocks noGrp="1"/>
          </p:cNvSpPr>
          <p:nvPr>
            <p:ph type="body" sz="quarter" idx="11"/>
          </p:nvPr>
        </p:nvSpPr>
        <p:spPr/>
        <p:txBody>
          <a:bodyPr/>
          <a:lstStyle/>
          <a:p>
            <a:r>
              <a:rPr lang="en-US" sz="1900" dirty="0"/>
              <a:t>We did significant performance and feature </a:t>
            </a:r>
            <a:r>
              <a:rPr lang="en-US" sz="1900" dirty="0" smtClean="0"/>
              <a:t>work. </a:t>
            </a:r>
            <a:r>
              <a:rPr lang="en-US" sz="1900" dirty="0"/>
              <a:t>There are some changes you should be aware </a:t>
            </a:r>
            <a:r>
              <a:rPr lang="en-US" sz="1900" dirty="0" smtClean="0"/>
              <a:t>of when migrating your Windows 8 app.</a:t>
            </a:r>
            <a:endParaRPr lang="en-US" sz="1900" dirty="0"/>
          </a:p>
        </p:txBody>
      </p:sp>
    </p:spTree>
    <p:extLst>
      <p:ext uri="{BB962C8B-B14F-4D97-AF65-F5344CB8AC3E}">
        <p14:creationId xmlns:p14="http://schemas.microsoft.com/office/powerpoint/2010/main" val="14576048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96862"/>
            <a:ext cx="11887200" cy="914400"/>
          </a:xfrm>
        </p:spPr>
        <p:txBody>
          <a:bodyPr/>
          <a:lstStyle/>
          <a:p>
            <a:r>
              <a:rPr lang="en-US" dirty="0" smtClean="0"/>
              <a:t>What does it mean to have two platform versions?</a:t>
            </a:r>
            <a:endParaRPr lang="en-US" dirty="0"/>
          </a:p>
        </p:txBody>
      </p:sp>
      <p:sp>
        <p:nvSpPr>
          <p:cNvPr id="6" name="Text Placeholder 1"/>
          <p:cNvSpPr>
            <a:spLocks noGrp="1"/>
          </p:cNvSpPr>
          <p:nvPr>
            <p:ph type="body" sz="quarter" idx="10"/>
          </p:nvPr>
        </p:nvSpPr>
        <p:spPr>
          <a:xfrm>
            <a:off x="6675437" y="1938356"/>
            <a:ext cx="5029200" cy="5029181"/>
          </a:xfrm>
        </p:spPr>
        <p:txBody>
          <a:bodyPr/>
          <a:lstStyle/>
          <a:p>
            <a:r>
              <a:rPr lang="en-US" sz="3200" dirty="0"/>
              <a:t>Some things are different between your </a:t>
            </a:r>
            <a:r>
              <a:rPr lang="en-US" sz="3200" dirty="0" smtClean="0"/>
              <a:t>versions</a:t>
            </a:r>
            <a:endParaRPr lang="en-US" sz="3200" dirty="0"/>
          </a:p>
          <a:p>
            <a:pPr marL="342863" indent="-342863">
              <a:buFont typeface="Arial" pitchFamily="34" charset="0"/>
              <a:buChar char="•"/>
            </a:pPr>
            <a:r>
              <a:rPr lang="en-US" sz="2400" dirty="0" smtClean="0"/>
              <a:t>Description</a:t>
            </a:r>
            <a:endParaRPr lang="en-US" sz="2400" dirty="0"/>
          </a:p>
          <a:p>
            <a:pPr marL="342863" indent="-342863">
              <a:buFont typeface="Arial" pitchFamily="34" charset="0"/>
              <a:buChar char="•"/>
            </a:pPr>
            <a:r>
              <a:rPr lang="en-US" sz="2400" dirty="0"/>
              <a:t>Features</a:t>
            </a:r>
          </a:p>
          <a:p>
            <a:pPr marL="342863" indent="-342863">
              <a:buFont typeface="Arial" pitchFamily="34" charset="0"/>
              <a:buChar char="•"/>
            </a:pPr>
            <a:r>
              <a:rPr lang="en-US" sz="2400" dirty="0"/>
              <a:t>Screenshots</a:t>
            </a:r>
          </a:p>
        </p:txBody>
      </p:sp>
      <p:sp>
        <p:nvSpPr>
          <p:cNvPr id="7" name="Text Placeholder 1"/>
          <p:cNvSpPr>
            <a:spLocks noGrp="1"/>
          </p:cNvSpPr>
          <p:nvPr>
            <p:ph type="body" sz="quarter" idx="10"/>
          </p:nvPr>
        </p:nvSpPr>
        <p:spPr>
          <a:xfrm>
            <a:off x="427038" y="1938356"/>
            <a:ext cx="5181599" cy="5029181"/>
          </a:xfrm>
        </p:spPr>
        <p:txBody>
          <a:bodyPr/>
          <a:lstStyle/>
          <a:p>
            <a:r>
              <a:rPr lang="en-US" sz="3200" dirty="0"/>
              <a:t>Some things are the same across your </a:t>
            </a:r>
            <a:r>
              <a:rPr lang="en-US" sz="3200" dirty="0" smtClean="0"/>
              <a:t>versions</a:t>
            </a:r>
            <a:endParaRPr lang="en-US" sz="3200" dirty="0"/>
          </a:p>
          <a:p>
            <a:pPr marL="457151" indent="-457151">
              <a:buFont typeface="Arial" pitchFamily="34" charset="0"/>
              <a:buChar char="•"/>
            </a:pPr>
            <a:r>
              <a:rPr lang="en-US" sz="2400" dirty="0"/>
              <a:t>App name</a:t>
            </a:r>
          </a:p>
          <a:p>
            <a:pPr marL="457151" indent="-457151">
              <a:buFont typeface="Arial" pitchFamily="34" charset="0"/>
              <a:buChar char="•"/>
            </a:pPr>
            <a:r>
              <a:rPr lang="en-US" sz="2400" dirty="0"/>
              <a:t>Ratings and </a:t>
            </a:r>
            <a:r>
              <a:rPr lang="en-US" sz="2400" dirty="0" smtClean="0"/>
              <a:t>reviews</a:t>
            </a:r>
            <a:endParaRPr lang="en-US" sz="2400" dirty="0"/>
          </a:p>
          <a:p>
            <a:pPr marL="457151" indent="-457151">
              <a:buFont typeface="Arial" pitchFamily="34" charset="0"/>
              <a:buChar char="•"/>
            </a:pPr>
            <a:r>
              <a:rPr lang="en-US" sz="2400" dirty="0"/>
              <a:t>Pricing</a:t>
            </a:r>
          </a:p>
          <a:p>
            <a:pPr marL="457151" indent="-457151">
              <a:buFont typeface="Arial" pitchFamily="34" charset="0"/>
              <a:buChar char="•"/>
            </a:pPr>
            <a:r>
              <a:rPr lang="en-US" sz="2400" dirty="0"/>
              <a:t>Markets</a:t>
            </a:r>
          </a:p>
          <a:p>
            <a:pPr marL="457151" indent="-457151">
              <a:buFont typeface="Arial" pitchFamily="34" charset="0"/>
              <a:buChar char="•"/>
            </a:pPr>
            <a:r>
              <a:rPr lang="en-US" sz="2400" dirty="0"/>
              <a:t>Keywords</a:t>
            </a:r>
          </a:p>
          <a:p>
            <a:pPr marL="457151" indent="-457151">
              <a:buFont typeface="Arial" pitchFamily="34" charset="0"/>
              <a:buChar char="•"/>
            </a:pPr>
            <a:r>
              <a:rPr lang="en-US" sz="2400" dirty="0"/>
              <a:t>Copyright, trademark, license info, &amp; privacy policy</a:t>
            </a:r>
          </a:p>
          <a:p>
            <a:pPr marL="457151" indent="-457151">
              <a:buFont typeface="Arial" pitchFamily="34" charset="0"/>
              <a:buChar char="•"/>
            </a:pPr>
            <a:r>
              <a:rPr lang="en-US" sz="2400" dirty="0"/>
              <a:t>Promotional (branding) images</a:t>
            </a:r>
          </a:p>
          <a:p>
            <a:pPr marL="457151" indent="-457151">
              <a:buFont typeface="Arial" pitchFamily="34" charset="0"/>
              <a:buChar char="•"/>
            </a:pPr>
            <a:r>
              <a:rPr lang="en-US" sz="2400" dirty="0"/>
              <a:t>Website and support</a:t>
            </a:r>
          </a:p>
        </p:txBody>
      </p:sp>
    </p:spTree>
    <p:extLst>
      <p:ext uri="{BB962C8B-B14F-4D97-AF65-F5344CB8AC3E}">
        <p14:creationId xmlns:p14="http://schemas.microsoft.com/office/powerpoint/2010/main" val="12449407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a:solidFill>
                  <a:srgbClr val="505050"/>
                </a:solidFill>
              </a:rPr>
              <a:t>If you have Windows 8 and Windows 8.1 app packages for the same app, </a:t>
            </a:r>
            <a:r>
              <a:rPr lang="en-US" b="1" dirty="0">
                <a:solidFill>
                  <a:srgbClr val="505050"/>
                </a:solidFill>
              </a:rPr>
              <a:t>the version numbers of your Windows 8 packages must never exceed the first published version number of your Windows 8.1 package</a:t>
            </a:r>
            <a:r>
              <a:rPr lang="en-US" dirty="0">
                <a:solidFill>
                  <a:srgbClr val="505050"/>
                </a:solidFill>
              </a:rPr>
              <a:t>.</a:t>
            </a:r>
          </a:p>
        </p:txBody>
      </p:sp>
      <p:sp>
        <p:nvSpPr>
          <p:cNvPr id="5" name="Title 4"/>
          <p:cNvSpPr>
            <a:spLocks noGrp="1"/>
          </p:cNvSpPr>
          <p:nvPr>
            <p:ph type="ctrTitle"/>
          </p:nvPr>
        </p:nvSpPr>
        <p:spPr>
          <a:solidFill>
            <a:srgbClr val="00188F"/>
          </a:solidFill>
        </p:spPr>
        <p:txBody>
          <a:bodyPr/>
          <a:lstStyle/>
          <a:p>
            <a:r>
              <a:rPr lang="en-US" dirty="0" smtClean="0"/>
              <a:t>A note about version numbers</a:t>
            </a:r>
            <a:endParaRPr lang="en-US" dirty="0"/>
          </a:p>
        </p:txBody>
      </p:sp>
    </p:spTree>
    <p:extLst>
      <p:ext uri="{BB962C8B-B14F-4D97-AF65-F5344CB8AC3E}">
        <p14:creationId xmlns:p14="http://schemas.microsoft.com/office/powerpoint/2010/main" val="9029953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dirty="0" smtClean="0"/>
              <a:t>Code available </a:t>
            </a:r>
            <a:r>
              <a:rPr lang="en-US" dirty="0" smtClean="0">
                <a:solidFill>
                  <a:schemeClr val="bg2"/>
                </a:solidFill>
                <a:hlinkClick r:id="rId3"/>
              </a:rPr>
              <a:t>here</a:t>
            </a:r>
            <a:r>
              <a:rPr lang="en-US" dirty="0" smtClean="0">
                <a:hlinkClick r:id="rId3"/>
              </a:rPr>
              <a:t> </a:t>
            </a:r>
            <a:r>
              <a:rPr lang="en-US" dirty="0" smtClean="0"/>
              <a:t>on MSDN</a:t>
            </a:r>
            <a:endParaRPr lang="en-US" dirty="0"/>
          </a:p>
        </p:txBody>
      </p:sp>
      <p:sp>
        <p:nvSpPr>
          <p:cNvPr id="3" name="Title 2"/>
          <p:cNvSpPr>
            <a:spLocks noGrp="1"/>
          </p:cNvSpPr>
          <p:nvPr>
            <p:ph type="title"/>
          </p:nvPr>
        </p:nvSpPr>
        <p:spPr/>
        <p:txBody>
          <a:bodyPr/>
          <a:lstStyle/>
          <a:p>
            <a:r>
              <a:rPr lang="en-US" dirty="0" smtClean="0"/>
              <a:t>Let’s submit to the Windows Store!</a:t>
            </a:r>
            <a:endParaRPr lang="en-US" dirty="0"/>
          </a:p>
        </p:txBody>
      </p:sp>
    </p:spTree>
    <p:extLst>
      <p:ext uri="{BB962C8B-B14F-4D97-AF65-F5344CB8AC3E}">
        <p14:creationId xmlns:p14="http://schemas.microsoft.com/office/powerpoint/2010/main" val="37051733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huff\Desktop\BUILD\Store images\Packages - 8 onl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25" y="4048"/>
            <a:ext cx="8991600" cy="6990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6095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huff\Desktop\BUILD\Store images\Packages - bot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25" y="7302"/>
            <a:ext cx="8829955" cy="6995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0085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phuff\Desktop\BUILD\Store images\Description - both - 8.1 compos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037" y="11112"/>
            <a:ext cx="9610725" cy="2360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7379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49056E-6 -3.63306E-7 L -0.00038 -1.01499 " pathEditMode="relative" rAng="0" ptsTypes="AA">
                                      <p:cBhvr>
                                        <p:cTn id="6" dur="2000" fill="hold"/>
                                        <p:tgtEl>
                                          <p:spTgt spid="4099"/>
                                        </p:tgtEl>
                                        <p:attrNameLst>
                                          <p:attrName>ppt_x</p:attrName>
                                          <p:attrName>ppt_y</p:attrName>
                                        </p:attrNameLst>
                                      </p:cBhvr>
                                      <p:rCtr x="-26" y="-50749"/>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00038 -1.01499 L -0.00038 -2.06131 " pathEditMode="relative" rAng="0" ptsTypes="AA">
                                      <p:cBhvr>
                                        <p:cTn id="10" dur="2000" fill="hold"/>
                                        <p:tgtEl>
                                          <p:spTgt spid="4099"/>
                                        </p:tgtEl>
                                        <p:attrNameLst>
                                          <p:attrName>ppt_x</p:attrName>
                                          <p:attrName>ppt_y</p:attrName>
                                        </p:attrNameLst>
                                      </p:cBhvr>
                                      <p:rCtr x="0" y="-52316"/>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00038 -2.06131 L -0.00038 -2.50817 " pathEditMode="relative" rAng="0" ptsTypes="AA">
                                      <p:cBhvr>
                                        <p:cTn id="14" dur="2000" fill="hold"/>
                                        <p:tgtEl>
                                          <p:spTgt spid="4099"/>
                                        </p:tgtEl>
                                        <p:attrNameLst>
                                          <p:attrName>ppt_x</p:attrName>
                                          <p:attrName>ppt_y</p:attrName>
                                        </p:attrNameLst>
                                      </p:cBhvr>
                                      <p:rCtr x="0" y="-223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5" name="Text Placeholder 4"/>
          <p:cNvSpPr>
            <a:spLocks noGrp="1"/>
          </p:cNvSpPr>
          <p:nvPr>
            <p:ph type="body" sz="quarter" idx="10"/>
          </p:nvPr>
        </p:nvSpPr>
        <p:spPr/>
        <p:txBody>
          <a:bodyPr/>
          <a:lstStyle/>
          <a:p>
            <a:pPr>
              <a:spcAft>
                <a:spcPts val="1200"/>
              </a:spcAft>
            </a:pPr>
            <a:r>
              <a:rPr lang="en-US" sz="3200" b="1" dirty="0" smtClean="0"/>
              <a:t>3-125:</a:t>
            </a:r>
            <a:r>
              <a:rPr lang="en-US" sz="3200" dirty="0" smtClean="0"/>
              <a:t> The fast lane for app certification</a:t>
            </a:r>
          </a:p>
          <a:p>
            <a:pPr>
              <a:spcAft>
                <a:spcPts val="1200"/>
              </a:spcAft>
            </a:pPr>
            <a:r>
              <a:rPr lang="en-US" sz="3200" b="1" dirty="0" smtClean="0"/>
              <a:t>2-150:</a:t>
            </a:r>
            <a:r>
              <a:rPr lang="en-US" sz="3200" dirty="0" smtClean="0"/>
              <a:t> Beautiful apps at any size on any screen</a:t>
            </a:r>
          </a:p>
          <a:p>
            <a:pPr>
              <a:spcAft>
                <a:spcPts val="1200"/>
              </a:spcAft>
            </a:pPr>
            <a:r>
              <a:rPr lang="en-US" sz="3200" dirty="0" smtClean="0"/>
              <a:t>Migration guidance is available in Visual Studio and on MSDN</a:t>
            </a:r>
          </a:p>
          <a:p>
            <a:pPr>
              <a:spcAft>
                <a:spcPts val="1200"/>
              </a:spcAft>
            </a:pPr>
            <a:r>
              <a:rPr lang="en-US" sz="3200" dirty="0" smtClean="0"/>
              <a:t>I will be in Office Hours Thursday afternoon and Friday morning</a:t>
            </a:r>
          </a:p>
        </p:txBody>
      </p:sp>
    </p:spTree>
    <p:extLst>
      <p:ext uri="{BB962C8B-B14F-4D97-AF65-F5344CB8AC3E}">
        <p14:creationId xmlns:p14="http://schemas.microsoft.com/office/powerpoint/2010/main" val="2835711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dirty="0" smtClean="0"/>
              <a:t>Please fill out a session evaluation!</a:t>
            </a:r>
            <a:br>
              <a:rPr lang="en-US" sz="5400" dirty="0" smtClean="0"/>
            </a:br>
            <a:endParaRPr lang="en-US" sz="5400" dirty="0"/>
          </a:p>
        </p:txBody>
      </p:sp>
    </p:spTree>
    <p:extLst>
      <p:ext uri="{BB962C8B-B14F-4D97-AF65-F5344CB8AC3E}">
        <p14:creationId xmlns:p14="http://schemas.microsoft.com/office/powerpoint/2010/main" val="6575175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Title 3"/>
          <p:cNvSpPr txBox="1">
            <a:spLocks/>
          </p:cNvSpPr>
          <p:nvPr/>
        </p:nvSpPr>
        <p:spPr>
          <a:xfrm>
            <a:off x="253219" y="4095143"/>
            <a:ext cx="11946719" cy="2085699"/>
          </a:xfrm>
          <a:prstGeom prst="rect">
            <a:avLst/>
          </a:prstGeom>
        </p:spPr>
        <p:txBody>
          <a:bodyPr vert="horz" wrap="square" lIns="182880" tIns="146304" rIns="182880" bIns="146304" rtlCol="0" anchor="t">
            <a:spAutoFit/>
          </a:bodyPr>
          <a:lstStyle>
            <a:lvl1pPr algn="l" defTabSz="914166" rtl="0" eaLnBrk="1" latinLnBrk="0" hangingPunct="1">
              <a:spcBef>
                <a:spcPct val="0"/>
              </a:spcBef>
              <a:buNone/>
              <a:defRPr sz="4800" kern="1200">
                <a:gradFill>
                  <a:gsLst>
                    <a:gs pos="66981">
                      <a:schemeClr val="tx1">
                        <a:lumMod val="75000"/>
                        <a:lumOff val="25000"/>
                      </a:schemeClr>
                    </a:gs>
                    <a:gs pos="0">
                      <a:schemeClr val="tx1">
                        <a:lumMod val="75000"/>
                        <a:lumOff val="25000"/>
                      </a:schemeClr>
                    </a:gs>
                  </a:gsLst>
                  <a:lin ang="5400000" scaled="0"/>
                </a:gradFill>
                <a:latin typeface="+mj-lt"/>
                <a:ea typeface="+mj-ea"/>
                <a:cs typeface="+mj-cs"/>
              </a:defRPr>
            </a:lvl1pPr>
          </a:lstStyle>
          <a:p>
            <a:pPr>
              <a:lnSpc>
                <a:spcPct val="90000"/>
              </a:lnSpc>
            </a:pPr>
            <a:r>
              <a:rPr lang="en-US" sz="3200" spc="-50" dirty="0">
                <a:gradFill>
                  <a:gsLst>
                    <a:gs pos="62393">
                      <a:srgbClr val="00BCF2"/>
                    </a:gs>
                    <a:gs pos="49000">
                      <a:srgbClr val="00BCF2"/>
                    </a:gs>
                  </a:gsLst>
                  <a:lin ang="5400000" scaled="0"/>
                </a:gradFill>
                <a:latin typeface="Segoe UI Semilight" panose="020B0402040204020203" pitchFamily="34" charset="0"/>
                <a:cs typeface="Segoe UI Semilight" panose="020B0402040204020203" pitchFamily="34" charset="0"/>
              </a:rPr>
              <a:t>Device distribution starts after sessions conclude today (</a:t>
            </a:r>
            <a:r>
              <a:rPr lang="en-US" sz="3200" spc="-50" dirty="0" smtClean="0">
                <a:gradFill>
                  <a:gsLst>
                    <a:gs pos="62393">
                      <a:srgbClr val="00BCF2"/>
                    </a:gs>
                    <a:gs pos="49000">
                      <a:srgbClr val="00BCF2"/>
                    </a:gs>
                  </a:gsLst>
                  <a:lin ang="5400000" scaled="0"/>
                </a:gradFill>
                <a:latin typeface="Segoe UI Semilight" panose="020B0402040204020203" pitchFamily="34" charset="0"/>
                <a:cs typeface="Segoe UI Semilight" panose="020B0402040204020203" pitchFamily="34" charset="0"/>
              </a:rPr>
              <a:t>approximately </a:t>
            </a:r>
            <a:r>
              <a:rPr lang="en-US" sz="3200" spc="-50" dirty="0">
                <a:gradFill>
                  <a:gsLst>
                    <a:gs pos="62393">
                      <a:srgbClr val="00BCF2"/>
                    </a:gs>
                    <a:gs pos="49000">
                      <a:srgbClr val="00BCF2"/>
                    </a:gs>
                  </a:gsLst>
                  <a:lin ang="5400000" scaled="0"/>
                </a:gradFill>
                <a:latin typeface="Segoe UI Semilight" panose="020B0402040204020203" pitchFamily="34" charset="0"/>
                <a:cs typeface="Segoe UI Semilight" panose="020B0402040204020203" pitchFamily="34" charset="0"/>
              </a:rPr>
              <a:t>6:00pm) in the Big Room, Hall D.  </a:t>
            </a:r>
          </a:p>
          <a:p>
            <a:pPr>
              <a:lnSpc>
                <a:spcPct val="90000"/>
              </a:lnSpc>
              <a:spcBef>
                <a:spcPts val="1000"/>
              </a:spcBef>
            </a:pPr>
            <a:r>
              <a:rPr lang="en-US" sz="2800" dirty="0">
                <a:gradFill>
                  <a:gsLst>
                    <a:gs pos="15385">
                      <a:srgbClr val="FFFFFF"/>
                    </a:gs>
                    <a:gs pos="26496">
                      <a:srgbClr val="FFFFFF"/>
                    </a:gs>
                  </a:gsLst>
                  <a:lin ang="5400000" scaled="0"/>
                </a:gradFill>
                <a:latin typeface="Segoe UI Semilight" panose="020B0402040204020203" pitchFamily="34" charset="0"/>
                <a:cs typeface="Segoe UI Semilight" panose="020B0402040204020203" pitchFamily="34" charset="0"/>
              </a:rPr>
              <a:t>If you choose not to pick up your devices tonight, distribution </a:t>
            </a:r>
            <a:r>
              <a:rPr lang="en-US" sz="2800" dirty="0" smtClean="0">
                <a:gradFill>
                  <a:gsLst>
                    <a:gs pos="15385">
                      <a:srgbClr val="FFFFFF"/>
                    </a:gs>
                    <a:gs pos="26496">
                      <a:srgbClr val="FFFFFF"/>
                    </a:gs>
                  </a:gsLst>
                  <a:lin ang="5400000" scaled="0"/>
                </a:gradFill>
                <a:latin typeface="Segoe UI Semilight" panose="020B0402040204020203" pitchFamily="34" charset="0"/>
                <a:cs typeface="Segoe UI Semilight" panose="020B0402040204020203" pitchFamily="34" charset="0"/>
              </a:rPr>
              <a:t>will </a:t>
            </a:r>
            <a:r>
              <a:rPr lang="en-US" sz="2800" dirty="0">
                <a:gradFill>
                  <a:gsLst>
                    <a:gs pos="15385">
                      <a:srgbClr val="FFFFFF"/>
                    </a:gs>
                    <a:gs pos="26496">
                      <a:srgbClr val="FFFFFF"/>
                    </a:gs>
                  </a:gsLst>
                  <a:lin ang="5400000" scaled="0"/>
                </a:gradFill>
                <a:latin typeface="Segoe UI Semilight" panose="020B0402040204020203" pitchFamily="34" charset="0"/>
                <a:cs typeface="Segoe UI Semilight" panose="020B0402040204020203" pitchFamily="34" charset="0"/>
              </a:rPr>
              <a:t>continue for the duration of the conference at Registration </a:t>
            </a:r>
            <a:r>
              <a:rPr lang="en-US" sz="2800" dirty="0" smtClean="0">
                <a:gradFill>
                  <a:gsLst>
                    <a:gs pos="15385">
                      <a:srgbClr val="FFFFFF"/>
                    </a:gs>
                    <a:gs pos="26496">
                      <a:srgbClr val="FFFFFF"/>
                    </a:gs>
                  </a:gsLst>
                  <a:lin ang="5400000" scaled="0"/>
                </a:gradFill>
                <a:latin typeface="Segoe UI Semilight" panose="020B0402040204020203" pitchFamily="34" charset="0"/>
                <a:cs typeface="Segoe UI Semilight" panose="020B0402040204020203" pitchFamily="34" charset="0"/>
              </a:rPr>
              <a:t>in </a:t>
            </a:r>
            <a:r>
              <a:rPr lang="en-US" sz="2800" dirty="0">
                <a:gradFill>
                  <a:gsLst>
                    <a:gs pos="15385">
                      <a:srgbClr val="FFFFFF"/>
                    </a:gs>
                    <a:gs pos="26496">
                      <a:srgbClr val="FFFFFF"/>
                    </a:gs>
                  </a:gsLst>
                  <a:lin ang="5400000" scaled="0"/>
                </a:gradFill>
                <a:latin typeface="Segoe UI Semilight" panose="020B0402040204020203" pitchFamily="34" charset="0"/>
                <a:cs typeface="Segoe UI Semilight" panose="020B0402040204020203" pitchFamily="34" charset="0"/>
              </a:rPr>
              <a:t>the North </a:t>
            </a:r>
            <a:r>
              <a:rPr lang="en-US" sz="2800" dirty="0" smtClean="0">
                <a:gradFill>
                  <a:gsLst>
                    <a:gs pos="15385">
                      <a:srgbClr val="FFFFFF"/>
                    </a:gs>
                    <a:gs pos="26496">
                      <a:srgbClr val="FFFFFF"/>
                    </a:gs>
                  </a:gsLst>
                  <a:lin ang="5400000" scaled="0"/>
                </a:gradFill>
                <a:latin typeface="Segoe UI Semilight" panose="020B0402040204020203" pitchFamily="34" charset="0"/>
                <a:cs typeface="Segoe UI Semilight" panose="020B0402040204020203" pitchFamily="34" charset="0"/>
              </a:rPr>
              <a:t>Lobby.</a:t>
            </a:r>
            <a:endParaRPr lang="en-US" sz="2800" dirty="0">
              <a:gradFill>
                <a:gsLst>
                  <a:gs pos="15385">
                    <a:srgbClr val="FFFFFF"/>
                  </a:gs>
                  <a:gs pos="26496">
                    <a:srgbClr val="FFFFFF"/>
                  </a:gs>
                </a:gsLst>
                <a:lin ang="5400000" scaled="0"/>
              </a:gradFill>
              <a:latin typeface="Segoe UI Semilight" panose="020B0402040204020203" pitchFamily="34" charset="0"/>
              <a:cs typeface="Segoe UI Semilight" panose="020B0402040204020203" pitchFamily="34" charset="0"/>
            </a:endParaRPr>
          </a:p>
        </p:txBody>
      </p:sp>
      <p:sp>
        <p:nvSpPr>
          <p:cNvPr id="15" name="Title 3"/>
          <p:cNvSpPr txBox="1">
            <a:spLocks/>
          </p:cNvSpPr>
          <p:nvPr/>
        </p:nvSpPr>
        <p:spPr>
          <a:xfrm>
            <a:off x="253219" y="2968023"/>
            <a:ext cx="10033001" cy="1209562"/>
          </a:xfrm>
          <a:prstGeom prst="rect">
            <a:avLst/>
          </a:prstGeom>
        </p:spPr>
        <p:txBody>
          <a:bodyPr vert="horz" wrap="square" lIns="182880" tIns="146304" rIns="182880" bIns="146304" rtlCol="0" anchor="b" anchorCtr="0">
            <a:spAutoFit/>
          </a:bodyPr>
          <a:lstStyle>
            <a:lvl1pPr algn="l" defTabSz="914166" rtl="0" eaLnBrk="1" latinLnBrk="0" hangingPunct="1">
              <a:spcBef>
                <a:spcPct val="0"/>
              </a:spcBef>
              <a:buNone/>
              <a:defRPr sz="4800" kern="1200">
                <a:gradFill>
                  <a:gsLst>
                    <a:gs pos="66981">
                      <a:schemeClr val="tx1">
                        <a:lumMod val="75000"/>
                        <a:lumOff val="25000"/>
                      </a:schemeClr>
                    </a:gs>
                    <a:gs pos="0">
                      <a:schemeClr val="tx1">
                        <a:lumMod val="75000"/>
                        <a:lumOff val="25000"/>
                      </a:schemeClr>
                    </a:gs>
                  </a:gsLst>
                  <a:lin ang="5400000" scaled="0"/>
                </a:gradFill>
                <a:latin typeface="+mj-lt"/>
                <a:ea typeface="+mj-ea"/>
                <a:cs typeface="+mj-cs"/>
              </a:defRPr>
            </a:lvl1pPr>
          </a:lstStyle>
          <a:p>
            <a:pPr>
              <a:lnSpc>
                <a:spcPct val="90000"/>
              </a:lnSpc>
            </a:pPr>
            <a:r>
              <a:rPr lang="en-US" sz="6600" dirty="0">
                <a:gradFill>
                  <a:gsLst>
                    <a:gs pos="82906">
                      <a:srgbClr val="FFFFFF"/>
                    </a:gs>
                    <a:gs pos="66981">
                      <a:srgbClr val="FFFFFF"/>
                    </a:gs>
                  </a:gsLst>
                  <a:lin ang="5400000" scaled="0"/>
                </a:gradFill>
              </a:rPr>
              <a:t>Get your goodies</a:t>
            </a:r>
          </a:p>
        </p:txBody>
      </p:sp>
      <p:sp>
        <p:nvSpPr>
          <p:cNvPr id="2" name="Rectangle 1"/>
          <p:cNvSpPr/>
          <p:nvPr/>
        </p:nvSpPr>
        <p:spPr bwMode="auto">
          <a:xfrm>
            <a:off x="0" y="0"/>
            <a:ext cx="12436475" cy="29680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grpSp>
        <p:nvGrpSpPr>
          <p:cNvPr id="4" name="Group 3"/>
          <p:cNvGrpSpPr/>
          <p:nvPr/>
        </p:nvGrpSpPr>
        <p:grpSpPr>
          <a:xfrm>
            <a:off x="5003538" y="340645"/>
            <a:ext cx="6853370" cy="2401250"/>
            <a:chOff x="4720029" y="241311"/>
            <a:chExt cx="7293780" cy="2555558"/>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l="2083" t="19107" r="6096" b="14321"/>
            <a:stretch/>
          </p:blipFill>
          <p:spPr>
            <a:xfrm>
              <a:off x="7589838" y="241311"/>
              <a:ext cx="4423971" cy="2555558"/>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0029" y="775417"/>
              <a:ext cx="4578604" cy="2007525"/>
            </a:xfrm>
            <a:prstGeom prst="rect">
              <a:avLst/>
            </a:prstGeom>
          </p:spPr>
        </p:pic>
      </p:grpSp>
      <p:sp>
        <p:nvSpPr>
          <p:cNvPr id="3" name="TextBox 2"/>
          <p:cNvSpPr txBox="1"/>
          <p:nvPr/>
        </p:nvSpPr>
        <p:spPr>
          <a:xfrm>
            <a:off x="253216" y="1048445"/>
            <a:ext cx="5507819" cy="1077218"/>
          </a:xfrm>
          <a:prstGeom prst="rect">
            <a:avLst/>
          </a:prstGeom>
          <a:noFill/>
        </p:spPr>
        <p:txBody>
          <a:bodyPr wrap="square" lIns="182880" rtlCol="0">
            <a:spAutoFit/>
          </a:bodyPr>
          <a:lstStyle/>
          <a:p>
            <a:r>
              <a:rPr lang="en-US" sz="3200" spc="-90" dirty="0" smtClean="0">
                <a:gradFill>
                  <a:gsLst>
                    <a:gs pos="15929">
                      <a:srgbClr val="00BCF2"/>
                    </a:gs>
                    <a:gs pos="62000">
                      <a:srgbClr val="00BCF2"/>
                    </a:gs>
                  </a:gsLst>
                  <a:lin ang="5400000" scaled="0"/>
                </a:gradFill>
                <a:latin typeface="Segoe UI Light"/>
              </a:rPr>
              <a:t>Acer </a:t>
            </a:r>
            <a:r>
              <a:rPr lang="en-US" sz="3200" spc="-90" dirty="0" err="1" smtClean="0">
                <a:gradFill>
                  <a:gsLst>
                    <a:gs pos="15929">
                      <a:srgbClr val="00BCF2"/>
                    </a:gs>
                    <a:gs pos="62000">
                      <a:srgbClr val="00BCF2"/>
                    </a:gs>
                  </a:gsLst>
                  <a:lin ang="5400000" scaled="0"/>
                </a:gradFill>
                <a:latin typeface="Segoe UI Light"/>
              </a:rPr>
              <a:t>Iconia</a:t>
            </a:r>
            <a:r>
              <a:rPr lang="en-US" sz="3200" spc="-90" dirty="0" smtClean="0">
                <a:gradFill>
                  <a:gsLst>
                    <a:gs pos="15929">
                      <a:srgbClr val="00BCF2"/>
                    </a:gs>
                    <a:gs pos="62000">
                      <a:srgbClr val="00BCF2"/>
                    </a:gs>
                  </a:gsLst>
                  <a:lin ang="5400000" scaled="0"/>
                </a:gradFill>
                <a:latin typeface="Segoe UI Light"/>
              </a:rPr>
              <a:t> W3, Surface Pro, </a:t>
            </a:r>
            <a:br>
              <a:rPr lang="en-US" sz="3200" spc="-90" dirty="0" smtClean="0">
                <a:gradFill>
                  <a:gsLst>
                    <a:gs pos="15929">
                      <a:srgbClr val="00BCF2"/>
                    </a:gs>
                    <a:gs pos="62000">
                      <a:srgbClr val="00BCF2"/>
                    </a:gs>
                  </a:gsLst>
                  <a:lin ang="5400000" scaled="0"/>
                </a:gradFill>
                <a:latin typeface="Segoe UI Light"/>
              </a:rPr>
            </a:br>
            <a:r>
              <a:rPr lang="en-US" sz="3200" spc="-90" dirty="0" smtClean="0">
                <a:gradFill>
                  <a:gsLst>
                    <a:gs pos="15929">
                      <a:srgbClr val="00BCF2"/>
                    </a:gs>
                    <a:gs pos="62000">
                      <a:srgbClr val="00BCF2"/>
                    </a:gs>
                  </a:gsLst>
                  <a:lin ang="5400000" scaled="0"/>
                </a:gradFill>
                <a:latin typeface="Segoe UI Light"/>
              </a:rPr>
              <a:t>and Surface </a:t>
            </a:r>
            <a:r>
              <a:rPr lang="en-US" sz="3200" spc="-90" dirty="0">
                <a:gradFill>
                  <a:gsLst>
                    <a:gs pos="15929">
                      <a:srgbClr val="00BCF2"/>
                    </a:gs>
                    <a:gs pos="62000">
                      <a:srgbClr val="00BCF2"/>
                    </a:gs>
                  </a:gsLst>
                  <a:lin ang="5400000" scaled="0"/>
                </a:gradFill>
                <a:latin typeface="Segoe UI Light"/>
              </a:rPr>
              <a:t>Type Cover</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318" y="6221405"/>
            <a:ext cx="598738" cy="395337"/>
          </a:xfrm>
          <a:prstGeom prst="rect">
            <a:avLst/>
          </a:prstGeom>
        </p:spPr>
      </p:pic>
      <p:grpSp>
        <p:nvGrpSpPr>
          <p:cNvPr id="12" name="Group 11"/>
          <p:cNvGrpSpPr>
            <a:grpSpLocks noChangeAspect="1"/>
          </p:cNvGrpSpPr>
          <p:nvPr/>
        </p:nvGrpSpPr>
        <p:grpSpPr>
          <a:xfrm>
            <a:off x="10821757" y="6365923"/>
            <a:ext cx="1242438" cy="264974"/>
            <a:chOff x="4846638" y="3441700"/>
            <a:chExt cx="5910262" cy="1260475"/>
          </a:xfrm>
        </p:grpSpPr>
        <p:sp>
          <p:nvSpPr>
            <p:cNvPr id="16" name="Freeform 27"/>
            <p:cNvSpPr>
              <a:spLocks noEditPoints="1"/>
            </p:cNvSpPr>
            <p:nvPr/>
          </p:nvSpPr>
          <p:spPr bwMode="auto">
            <a:xfrm>
              <a:off x="6484938" y="3636963"/>
              <a:ext cx="4271962" cy="823913"/>
            </a:xfrm>
            <a:custGeom>
              <a:avLst/>
              <a:gdLst>
                <a:gd name="T0" fmla="*/ 218 w 1139"/>
                <a:gd name="T1" fmla="*/ 217 h 220"/>
                <a:gd name="T2" fmla="*/ 170 w 1139"/>
                <a:gd name="T3" fmla="*/ 15 h 220"/>
                <a:gd name="T4" fmla="*/ 0 w 1139"/>
                <a:gd name="T5" fmla="*/ 15 h 220"/>
                <a:gd name="T6" fmla="*/ 33 w 1139"/>
                <a:gd name="T7" fmla="*/ 62 h 220"/>
                <a:gd name="T8" fmla="*/ 121 w 1139"/>
                <a:gd name="T9" fmla="*/ 217 h 220"/>
                <a:gd name="T10" fmla="*/ 268 w 1139"/>
                <a:gd name="T11" fmla="*/ 11 h 220"/>
                <a:gd name="T12" fmla="*/ 254 w 1139"/>
                <a:gd name="T13" fmla="*/ 44 h 220"/>
                <a:gd name="T14" fmla="*/ 289 w 1139"/>
                <a:gd name="T15" fmla="*/ 31 h 220"/>
                <a:gd name="T16" fmla="*/ 285 w 1139"/>
                <a:gd name="T17" fmla="*/ 72 h 220"/>
                <a:gd name="T18" fmla="*/ 285 w 1139"/>
                <a:gd name="T19" fmla="*/ 217 h 220"/>
                <a:gd name="T20" fmla="*/ 345 w 1139"/>
                <a:gd name="T21" fmla="*/ 79 h 220"/>
                <a:gd name="T22" fmla="*/ 318 w 1139"/>
                <a:gd name="T23" fmla="*/ 185 h 220"/>
                <a:gd name="T24" fmla="*/ 421 w 1139"/>
                <a:gd name="T25" fmla="*/ 211 h 220"/>
                <a:gd name="T26" fmla="*/ 420 w 1139"/>
                <a:gd name="T27" fmla="*/ 180 h 220"/>
                <a:gd name="T28" fmla="*/ 356 w 1139"/>
                <a:gd name="T29" fmla="*/ 180 h 220"/>
                <a:gd name="T30" fmla="*/ 388 w 1139"/>
                <a:gd name="T31" fmla="*/ 97 h 220"/>
                <a:gd name="T32" fmla="*/ 422 w 1139"/>
                <a:gd name="T33" fmla="*/ 76 h 220"/>
                <a:gd name="T34" fmla="*/ 386 w 1139"/>
                <a:gd name="T35" fmla="*/ 69 h 220"/>
                <a:gd name="T36" fmla="*/ 447 w 1139"/>
                <a:gd name="T37" fmla="*/ 72 h 220"/>
                <a:gd name="T38" fmla="*/ 481 w 1139"/>
                <a:gd name="T39" fmla="*/ 143 h 220"/>
                <a:gd name="T40" fmla="*/ 522 w 1139"/>
                <a:gd name="T41" fmla="*/ 102 h 220"/>
                <a:gd name="T42" fmla="*/ 531 w 1139"/>
                <a:gd name="T43" fmla="*/ 72 h 220"/>
                <a:gd name="T44" fmla="*/ 517 w 1139"/>
                <a:gd name="T45" fmla="*/ 70 h 220"/>
                <a:gd name="T46" fmla="*/ 481 w 1139"/>
                <a:gd name="T47" fmla="*/ 97 h 220"/>
                <a:gd name="T48" fmla="*/ 534 w 1139"/>
                <a:gd name="T49" fmla="*/ 146 h 220"/>
                <a:gd name="T50" fmla="*/ 662 w 1139"/>
                <a:gd name="T51" fmla="*/ 199 h 220"/>
                <a:gd name="T52" fmla="*/ 610 w 1139"/>
                <a:gd name="T53" fmla="*/ 69 h 220"/>
                <a:gd name="T54" fmla="*/ 569 w 1139"/>
                <a:gd name="T55" fmla="*/ 145 h 220"/>
                <a:gd name="T56" fmla="*/ 636 w 1139"/>
                <a:gd name="T57" fmla="*/ 109 h 220"/>
                <a:gd name="T58" fmla="*/ 609 w 1139"/>
                <a:gd name="T59" fmla="*/ 192 h 220"/>
                <a:gd name="T60" fmla="*/ 698 w 1139"/>
                <a:gd name="T61" fmla="*/ 113 h 220"/>
                <a:gd name="T62" fmla="*/ 733 w 1139"/>
                <a:gd name="T63" fmla="*/ 156 h 220"/>
                <a:gd name="T64" fmla="*/ 760 w 1139"/>
                <a:gd name="T65" fmla="*/ 179 h 220"/>
                <a:gd name="T66" fmla="*/ 700 w 1139"/>
                <a:gd name="T67" fmla="*/ 180 h 220"/>
                <a:gd name="T68" fmla="*/ 699 w 1139"/>
                <a:gd name="T69" fmla="*/ 212 h 220"/>
                <a:gd name="T70" fmla="*/ 779 w 1139"/>
                <a:gd name="T71" fmla="*/ 208 h 220"/>
                <a:gd name="T72" fmla="*/ 757 w 1139"/>
                <a:gd name="T73" fmla="*/ 132 h 220"/>
                <a:gd name="T74" fmla="*/ 738 w 1139"/>
                <a:gd name="T75" fmla="*/ 100 h 220"/>
                <a:gd name="T76" fmla="*/ 785 w 1139"/>
                <a:gd name="T77" fmla="*/ 105 h 220"/>
                <a:gd name="T78" fmla="*/ 786 w 1139"/>
                <a:gd name="T79" fmla="*/ 75 h 220"/>
                <a:gd name="T80" fmla="*/ 886 w 1139"/>
                <a:gd name="T81" fmla="*/ 69 h 220"/>
                <a:gd name="T82" fmla="*/ 829 w 1139"/>
                <a:gd name="T83" fmla="*/ 200 h 220"/>
                <a:gd name="T84" fmla="*/ 958 w 1139"/>
                <a:gd name="T85" fmla="*/ 143 h 220"/>
                <a:gd name="T86" fmla="*/ 884 w 1139"/>
                <a:gd name="T87" fmla="*/ 192 h 220"/>
                <a:gd name="T88" fmla="*/ 855 w 1139"/>
                <a:gd name="T89" fmla="*/ 109 h 220"/>
                <a:gd name="T90" fmla="*/ 922 w 1139"/>
                <a:gd name="T91" fmla="*/ 144 h 220"/>
                <a:gd name="T92" fmla="*/ 1104 w 1139"/>
                <a:gd name="T93" fmla="*/ 100 h 220"/>
                <a:gd name="T94" fmla="*/ 1124 w 1139"/>
                <a:gd name="T95" fmla="*/ 192 h 220"/>
                <a:gd name="T96" fmla="*/ 1139 w 1139"/>
                <a:gd name="T97" fmla="*/ 187 h 220"/>
                <a:gd name="T98" fmla="*/ 1128 w 1139"/>
                <a:gd name="T99" fmla="*/ 219 h 220"/>
                <a:gd name="T100" fmla="*/ 1070 w 1139"/>
                <a:gd name="T101" fmla="*/ 100 h 220"/>
                <a:gd name="T102" fmla="*/ 985 w 1139"/>
                <a:gd name="T103" fmla="*/ 217 h 220"/>
                <a:gd name="T104" fmla="*/ 961 w 1139"/>
                <a:gd name="T105" fmla="*/ 72 h 220"/>
                <a:gd name="T106" fmla="*/ 991 w 1139"/>
                <a:gd name="T107" fmla="*/ 25 h 220"/>
                <a:gd name="T108" fmla="*/ 1056 w 1139"/>
                <a:gd name="T109" fmla="*/ 3 h 220"/>
                <a:gd name="T110" fmla="*/ 1056 w 1139"/>
                <a:gd name="T111" fmla="*/ 32 h 220"/>
                <a:gd name="T112" fmla="*/ 1019 w 1139"/>
                <a:gd name="T113" fmla="*/ 54 h 220"/>
                <a:gd name="T114" fmla="*/ 1070 w 1139"/>
                <a:gd name="T115" fmla="*/ 40 h 220"/>
                <a:gd name="T116" fmla="*/ 1104 w 1139"/>
                <a:gd name="T117" fmla="*/ 29 h 220"/>
                <a:gd name="T118" fmla="*/ 1139 w 1139"/>
                <a:gd name="T119"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9" h="220">
                  <a:moveTo>
                    <a:pt x="184" y="62"/>
                  </a:moveTo>
                  <a:cubicBezTo>
                    <a:pt x="184" y="217"/>
                    <a:pt x="184" y="217"/>
                    <a:pt x="184" y="217"/>
                  </a:cubicBezTo>
                  <a:cubicBezTo>
                    <a:pt x="218" y="217"/>
                    <a:pt x="218" y="217"/>
                    <a:pt x="218" y="217"/>
                  </a:cubicBezTo>
                  <a:cubicBezTo>
                    <a:pt x="218" y="15"/>
                    <a:pt x="218" y="15"/>
                    <a:pt x="218" y="15"/>
                  </a:cubicBezTo>
                  <a:cubicBezTo>
                    <a:pt x="218" y="15"/>
                    <a:pt x="218" y="15"/>
                    <a:pt x="218" y="15"/>
                  </a:cubicBezTo>
                  <a:cubicBezTo>
                    <a:pt x="170" y="15"/>
                    <a:pt x="170" y="15"/>
                    <a:pt x="170" y="15"/>
                  </a:cubicBezTo>
                  <a:cubicBezTo>
                    <a:pt x="109" y="165"/>
                    <a:pt x="109" y="165"/>
                    <a:pt x="109" y="165"/>
                  </a:cubicBezTo>
                  <a:cubicBezTo>
                    <a:pt x="50" y="15"/>
                    <a:pt x="50" y="15"/>
                    <a:pt x="50" y="15"/>
                  </a:cubicBezTo>
                  <a:cubicBezTo>
                    <a:pt x="0" y="15"/>
                    <a:pt x="0" y="15"/>
                    <a:pt x="0" y="15"/>
                  </a:cubicBezTo>
                  <a:cubicBezTo>
                    <a:pt x="0" y="217"/>
                    <a:pt x="0" y="217"/>
                    <a:pt x="0" y="217"/>
                  </a:cubicBezTo>
                  <a:cubicBezTo>
                    <a:pt x="33" y="217"/>
                    <a:pt x="33" y="217"/>
                    <a:pt x="33" y="217"/>
                  </a:cubicBezTo>
                  <a:cubicBezTo>
                    <a:pt x="33" y="62"/>
                    <a:pt x="33" y="62"/>
                    <a:pt x="33" y="62"/>
                  </a:cubicBezTo>
                  <a:cubicBezTo>
                    <a:pt x="34" y="62"/>
                    <a:pt x="34" y="62"/>
                    <a:pt x="34" y="62"/>
                  </a:cubicBezTo>
                  <a:cubicBezTo>
                    <a:pt x="96" y="217"/>
                    <a:pt x="96" y="217"/>
                    <a:pt x="96" y="217"/>
                  </a:cubicBezTo>
                  <a:cubicBezTo>
                    <a:pt x="121" y="217"/>
                    <a:pt x="121" y="217"/>
                    <a:pt x="121" y="217"/>
                  </a:cubicBezTo>
                  <a:cubicBezTo>
                    <a:pt x="183" y="62"/>
                    <a:pt x="183" y="62"/>
                    <a:pt x="183" y="62"/>
                  </a:cubicBezTo>
                  <a:lnTo>
                    <a:pt x="184" y="62"/>
                  </a:lnTo>
                  <a:close/>
                  <a:moveTo>
                    <a:pt x="268" y="11"/>
                  </a:moveTo>
                  <a:cubicBezTo>
                    <a:pt x="263" y="11"/>
                    <a:pt x="258" y="13"/>
                    <a:pt x="254" y="16"/>
                  </a:cubicBezTo>
                  <a:cubicBezTo>
                    <a:pt x="250" y="20"/>
                    <a:pt x="248" y="25"/>
                    <a:pt x="248" y="31"/>
                  </a:cubicBezTo>
                  <a:cubicBezTo>
                    <a:pt x="248" y="36"/>
                    <a:pt x="250" y="41"/>
                    <a:pt x="254" y="44"/>
                  </a:cubicBezTo>
                  <a:cubicBezTo>
                    <a:pt x="258" y="48"/>
                    <a:pt x="263" y="50"/>
                    <a:pt x="268" y="50"/>
                  </a:cubicBezTo>
                  <a:cubicBezTo>
                    <a:pt x="274" y="50"/>
                    <a:pt x="279" y="48"/>
                    <a:pt x="283" y="44"/>
                  </a:cubicBezTo>
                  <a:cubicBezTo>
                    <a:pt x="287" y="41"/>
                    <a:pt x="289" y="36"/>
                    <a:pt x="289" y="31"/>
                  </a:cubicBezTo>
                  <a:cubicBezTo>
                    <a:pt x="289" y="25"/>
                    <a:pt x="287" y="20"/>
                    <a:pt x="283" y="17"/>
                  </a:cubicBezTo>
                  <a:cubicBezTo>
                    <a:pt x="279" y="13"/>
                    <a:pt x="274" y="11"/>
                    <a:pt x="268" y="11"/>
                  </a:cubicBezTo>
                  <a:close/>
                  <a:moveTo>
                    <a:pt x="285" y="72"/>
                  </a:moveTo>
                  <a:cubicBezTo>
                    <a:pt x="251" y="72"/>
                    <a:pt x="251" y="72"/>
                    <a:pt x="251" y="72"/>
                  </a:cubicBezTo>
                  <a:cubicBezTo>
                    <a:pt x="251" y="217"/>
                    <a:pt x="251" y="217"/>
                    <a:pt x="251" y="217"/>
                  </a:cubicBezTo>
                  <a:cubicBezTo>
                    <a:pt x="285" y="217"/>
                    <a:pt x="285" y="217"/>
                    <a:pt x="285" y="217"/>
                  </a:cubicBezTo>
                  <a:cubicBezTo>
                    <a:pt x="285" y="72"/>
                    <a:pt x="285" y="72"/>
                    <a:pt x="285" y="72"/>
                  </a:cubicBezTo>
                  <a:close/>
                  <a:moveTo>
                    <a:pt x="386" y="69"/>
                  </a:move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6"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ubicBezTo>
                    <a:pt x="399" y="69"/>
                    <a:pt x="393" y="69"/>
                    <a:pt x="386" y="69"/>
                  </a:cubicBezTo>
                  <a:close/>
                  <a:moveTo>
                    <a:pt x="481" y="97"/>
                  </a:move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ubicBezTo>
                    <a:pt x="517" y="70"/>
                    <a:pt x="517" y="70"/>
                    <a:pt x="517" y="70"/>
                  </a:cubicBezTo>
                  <a:cubicBezTo>
                    <a:pt x="509" y="70"/>
                    <a:pt x="501" y="72"/>
                    <a:pt x="495" y="78"/>
                  </a:cubicBezTo>
                  <a:cubicBezTo>
                    <a:pt x="489" y="83"/>
                    <a:pt x="485" y="89"/>
                    <a:pt x="482" y="97"/>
                  </a:cubicBezTo>
                  <a:lnTo>
                    <a:pt x="481" y="97"/>
                  </a:lnTo>
                  <a:close/>
                  <a:moveTo>
                    <a:pt x="610" y="69"/>
                  </a:moveTo>
                  <a:cubicBezTo>
                    <a:pt x="586" y="69"/>
                    <a:pt x="567" y="76"/>
                    <a:pt x="554" y="89"/>
                  </a:cubicBezTo>
                  <a:cubicBezTo>
                    <a:pt x="540" y="103"/>
                    <a:pt x="534" y="122"/>
                    <a:pt x="534" y="146"/>
                  </a:cubicBezTo>
                  <a:cubicBezTo>
                    <a:pt x="534" y="169"/>
                    <a:pt x="540" y="187"/>
                    <a:pt x="553" y="200"/>
                  </a:cubicBezTo>
                  <a:cubicBezTo>
                    <a:pt x="567" y="213"/>
                    <a:pt x="584" y="220"/>
                    <a:pt x="607" y="220"/>
                  </a:cubicBezTo>
                  <a:cubicBezTo>
                    <a:pt x="630" y="220"/>
                    <a:pt x="648" y="213"/>
                    <a:pt x="662" y="199"/>
                  </a:cubicBezTo>
                  <a:cubicBezTo>
                    <a:pt x="675" y="185"/>
                    <a:pt x="682" y="166"/>
                    <a:pt x="682" y="143"/>
                  </a:cubicBezTo>
                  <a:cubicBezTo>
                    <a:pt x="682" y="120"/>
                    <a:pt x="676" y="102"/>
                    <a:pt x="663" y="89"/>
                  </a:cubicBezTo>
                  <a:cubicBezTo>
                    <a:pt x="650" y="75"/>
                    <a:pt x="632" y="69"/>
                    <a:pt x="610" y="69"/>
                  </a:cubicBezTo>
                  <a:close/>
                  <a:moveTo>
                    <a:pt x="609" y="192"/>
                  </a:moveTo>
                  <a:cubicBezTo>
                    <a:pt x="596" y="192"/>
                    <a:pt x="586" y="188"/>
                    <a:pt x="579" y="180"/>
                  </a:cubicBezTo>
                  <a:cubicBezTo>
                    <a:pt x="572" y="172"/>
                    <a:pt x="569" y="160"/>
                    <a:pt x="569" y="145"/>
                  </a:cubicBezTo>
                  <a:cubicBezTo>
                    <a:pt x="569" y="130"/>
                    <a:pt x="572" y="118"/>
                    <a:pt x="579" y="109"/>
                  </a:cubicBezTo>
                  <a:cubicBezTo>
                    <a:pt x="586" y="101"/>
                    <a:pt x="596" y="97"/>
                    <a:pt x="608" y="97"/>
                  </a:cubicBezTo>
                  <a:cubicBezTo>
                    <a:pt x="620" y="97"/>
                    <a:pt x="630" y="101"/>
                    <a:pt x="636" y="109"/>
                  </a:cubicBezTo>
                  <a:cubicBezTo>
                    <a:pt x="643" y="117"/>
                    <a:pt x="647" y="129"/>
                    <a:pt x="647" y="144"/>
                  </a:cubicBezTo>
                  <a:cubicBezTo>
                    <a:pt x="647" y="160"/>
                    <a:pt x="644" y="172"/>
                    <a:pt x="637" y="180"/>
                  </a:cubicBezTo>
                  <a:cubicBezTo>
                    <a:pt x="631" y="188"/>
                    <a:pt x="621" y="192"/>
                    <a:pt x="609" y="192"/>
                  </a:cubicBezTo>
                  <a:close/>
                  <a:moveTo>
                    <a:pt x="754" y="69"/>
                  </a:moveTo>
                  <a:cubicBezTo>
                    <a:pt x="737" y="69"/>
                    <a:pt x="724" y="73"/>
                    <a:pt x="714" y="81"/>
                  </a:cubicBezTo>
                  <a:cubicBezTo>
                    <a:pt x="703" y="89"/>
                    <a:pt x="698" y="100"/>
                    <a:pt x="698" y="113"/>
                  </a:cubicBezTo>
                  <a:cubicBezTo>
                    <a:pt x="698" y="120"/>
                    <a:pt x="699" y="126"/>
                    <a:pt x="702" y="131"/>
                  </a:cubicBezTo>
                  <a:cubicBezTo>
                    <a:pt x="704" y="136"/>
                    <a:pt x="707" y="141"/>
                    <a:pt x="712" y="144"/>
                  </a:cubicBezTo>
                  <a:cubicBezTo>
                    <a:pt x="716" y="148"/>
                    <a:pt x="723" y="152"/>
                    <a:pt x="733" y="156"/>
                  </a:cubicBezTo>
                  <a:cubicBezTo>
                    <a:pt x="741"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4" y="215"/>
                    <a:pt x="710" y="216"/>
                    <a:pt x="717" y="218"/>
                  </a:cubicBezTo>
                  <a:cubicBezTo>
                    <a:pt x="724" y="219"/>
                    <a:pt x="731" y="220"/>
                    <a:pt x="736" y="220"/>
                  </a:cubicBezTo>
                  <a:cubicBezTo>
                    <a:pt x="754" y="220"/>
                    <a:pt x="768" y="216"/>
                    <a:pt x="779" y="208"/>
                  </a:cubicBezTo>
                  <a:cubicBezTo>
                    <a:pt x="789" y="200"/>
                    <a:pt x="794" y="188"/>
                    <a:pt x="794" y="175"/>
                  </a:cubicBezTo>
                  <a:cubicBezTo>
                    <a:pt x="794" y="165"/>
                    <a:pt x="791" y="157"/>
                    <a:pt x="786" y="150"/>
                  </a:cubicBezTo>
                  <a:cubicBezTo>
                    <a:pt x="780" y="143"/>
                    <a:pt x="771" y="137"/>
                    <a:pt x="757" y="132"/>
                  </a:cubicBezTo>
                  <a:cubicBezTo>
                    <a:pt x="746" y="128"/>
                    <a:pt x="740" y="124"/>
                    <a:pt x="737" y="121"/>
                  </a:cubicBezTo>
                  <a:cubicBezTo>
                    <a:pt x="734" y="119"/>
                    <a:pt x="733" y="115"/>
                    <a:pt x="733" y="110"/>
                  </a:cubicBezTo>
                  <a:cubicBezTo>
                    <a:pt x="733" y="106"/>
                    <a:pt x="734" y="103"/>
                    <a:pt x="738" y="100"/>
                  </a:cubicBezTo>
                  <a:cubicBezTo>
                    <a:pt x="741" y="97"/>
                    <a:pt x="746" y="96"/>
                    <a:pt x="752" y="96"/>
                  </a:cubicBezTo>
                  <a:cubicBezTo>
                    <a:pt x="758" y="96"/>
                    <a:pt x="764" y="97"/>
                    <a:pt x="770" y="98"/>
                  </a:cubicBezTo>
                  <a:cubicBezTo>
                    <a:pt x="776" y="100"/>
                    <a:pt x="781" y="103"/>
                    <a:pt x="785" y="105"/>
                  </a:cubicBezTo>
                  <a:cubicBezTo>
                    <a:pt x="787" y="106"/>
                    <a:pt x="787" y="106"/>
                    <a:pt x="787" y="106"/>
                  </a:cubicBezTo>
                  <a:cubicBezTo>
                    <a:pt x="787" y="75"/>
                    <a:pt x="787" y="75"/>
                    <a:pt x="787" y="75"/>
                  </a:cubicBezTo>
                  <a:cubicBezTo>
                    <a:pt x="786" y="75"/>
                    <a:pt x="786" y="75"/>
                    <a:pt x="786" y="75"/>
                  </a:cubicBezTo>
                  <a:cubicBezTo>
                    <a:pt x="782" y="73"/>
                    <a:pt x="777" y="72"/>
                    <a:pt x="771" y="71"/>
                  </a:cubicBezTo>
                  <a:cubicBezTo>
                    <a:pt x="764" y="69"/>
                    <a:pt x="759" y="69"/>
                    <a:pt x="754" y="69"/>
                  </a:cubicBezTo>
                  <a:close/>
                  <a:moveTo>
                    <a:pt x="886" y="69"/>
                  </a:moveTo>
                  <a:cubicBezTo>
                    <a:pt x="862" y="69"/>
                    <a:pt x="843" y="76"/>
                    <a:pt x="829" y="89"/>
                  </a:cubicBezTo>
                  <a:cubicBezTo>
                    <a:pt x="816" y="103"/>
                    <a:pt x="809" y="122"/>
                    <a:pt x="809" y="146"/>
                  </a:cubicBezTo>
                  <a:cubicBezTo>
                    <a:pt x="809" y="169"/>
                    <a:pt x="816" y="187"/>
                    <a:pt x="829" y="200"/>
                  </a:cubicBezTo>
                  <a:cubicBezTo>
                    <a:pt x="842" y="213"/>
                    <a:pt x="860" y="220"/>
                    <a:pt x="882" y="220"/>
                  </a:cubicBezTo>
                  <a:cubicBezTo>
                    <a:pt x="905" y="220"/>
                    <a:pt x="924" y="213"/>
                    <a:pt x="937" y="199"/>
                  </a:cubicBezTo>
                  <a:cubicBezTo>
                    <a:pt x="951" y="185"/>
                    <a:pt x="958" y="166"/>
                    <a:pt x="958" y="143"/>
                  </a:cubicBezTo>
                  <a:cubicBezTo>
                    <a:pt x="958" y="120"/>
                    <a:pt x="951" y="102"/>
                    <a:pt x="938" y="89"/>
                  </a:cubicBezTo>
                  <a:cubicBezTo>
                    <a:pt x="926" y="75"/>
                    <a:pt x="908" y="69"/>
                    <a:pt x="886" y="69"/>
                  </a:cubicBezTo>
                  <a:close/>
                  <a:moveTo>
                    <a:pt x="884" y="192"/>
                  </a:moveTo>
                  <a:cubicBezTo>
                    <a:pt x="872" y="192"/>
                    <a:pt x="862" y="188"/>
                    <a:pt x="855" y="180"/>
                  </a:cubicBezTo>
                  <a:cubicBezTo>
                    <a:pt x="848" y="172"/>
                    <a:pt x="844" y="160"/>
                    <a:pt x="844" y="145"/>
                  </a:cubicBezTo>
                  <a:cubicBezTo>
                    <a:pt x="844" y="130"/>
                    <a:pt x="848" y="118"/>
                    <a:pt x="855" y="109"/>
                  </a:cubicBezTo>
                  <a:cubicBezTo>
                    <a:pt x="862" y="101"/>
                    <a:pt x="871" y="97"/>
                    <a:pt x="884" y="97"/>
                  </a:cubicBezTo>
                  <a:cubicBezTo>
                    <a:pt x="896" y="97"/>
                    <a:pt x="905" y="101"/>
                    <a:pt x="912" y="109"/>
                  </a:cubicBezTo>
                  <a:cubicBezTo>
                    <a:pt x="919" y="117"/>
                    <a:pt x="922" y="129"/>
                    <a:pt x="922" y="144"/>
                  </a:cubicBezTo>
                  <a:cubicBezTo>
                    <a:pt x="922" y="160"/>
                    <a:pt x="919" y="172"/>
                    <a:pt x="913" y="180"/>
                  </a:cubicBezTo>
                  <a:cubicBezTo>
                    <a:pt x="906" y="188"/>
                    <a:pt x="897" y="192"/>
                    <a:pt x="884" y="192"/>
                  </a:cubicBezTo>
                  <a:close/>
                  <a:moveTo>
                    <a:pt x="1104" y="100"/>
                  </a:moveTo>
                  <a:cubicBezTo>
                    <a:pt x="1104" y="168"/>
                    <a:pt x="1104" y="168"/>
                    <a:pt x="1104" y="168"/>
                  </a:cubicBezTo>
                  <a:cubicBezTo>
                    <a:pt x="1104" y="177"/>
                    <a:pt x="1106" y="183"/>
                    <a:pt x="1109" y="187"/>
                  </a:cubicBezTo>
                  <a:cubicBezTo>
                    <a:pt x="1112" y="190"/>
                    <a:pt x="1117" y="192"/>
                    <a:pt x="1124" y="192"/>
                  </a:cubicBezTo>
                  <a:cubicBezTo>
                    <a:pt x="1125" y="192"/>
                    <a:pt x="1128" y="192"/>
                    <a:pt x="1130" y="191"/>
                  </a:cubicBezTo>
                  <a:cubicBezTo>
                    <a:pt x="1133" y="190"/>
                    <a:pt x="1135" y="189"/>
                    <a:pt x="1137" y="188"/>
                  </a:cubicBezTo>
                  <a:cubicBezTo>
                    <a:pt x="1139" y="187"/>
                    <a:pt x="1139" y="187"/>
                    <a:pt x="1139" y="187"/>
                  </a:cubicBezTo>
                  <a:cubicBezTo>
                    <a:pt x="1139" y="215"/>
                    <a:pt x="1139" y="215"/>
                    <a:pt x="1139" y="215"/>
                  </a:cubicBezTo>
                  <a:cubicBezTo>
                    <a:pt x="1138" y="215"/>
                    <a:pt x="1138" y="215"/>
                    <a:pt x="1138" y="215"/>
                  </a:cubicBezTo>
                  <a:cubicBezTo>
                    <a:pt x="1136" y="216"/>
                    <a:pt x="1133" y="217"/>
                    <a:pt x="1128" y="219"/>
                  </a:cubicBezTo>
                  <a:cubicBezTo>
                    <a:pt x="1123" y="220"/>
                    <a:pt x="1118" y="220"/>
                    <a:pt x="1113" y="220"/>
                  </a:cubicBezTo>
                  <a:cubicBezTo>
                    <a:pt x="1085" y="220"/>
                    <a:pt x="1070" y="205"/>
                    <a:pt x="1070" y="174"/>
                  </a:cubicBezTo>
                  <a:cubicBezTo>
                    <a:pt x="1070" y="100"/>
                    <a:pt x="1070" y="100"/>
                    <a:pt x="1070" y="100"/>
                  </a:cubicBezTo>
                  <a:cubicBezTo>
                    <a:pt x="1019" y="100"/>
                    <a:pt x="1019" y="100"/>
                    <a:pt x="1019" y="100"/>
                  </a:cubicBezTo>
                  <a:cubicBezTo>
                    <a:pt x="1019" y="217"/>
                    <a:pt x="1019" y="217"/>
                    <a:pt x="1019" y="217"/>
                  </a:cubicBezTo>
                  <a:cubicBezTo>
                    <a:pt x="985" y="217"/>
                    <a:pt x="985" y="217"/>
                    <a:pt x="985" y="217"/>
                  </a:cubicBezTo>
                  <a:cubicBezTo>
                    <a:pt x="985" y="100"/>
                    <a:pt x="985" y="100"/>
                    <a:pt x="985" y="100"/>
                  </a:cubicBezTo>
                  <a:cubicBezTo>
                    <a:pt x="961" y="100"/>
                    <a:pt x="961" y="100"/>
                    <a:pt x="961" y="100"/>
                  </a:cubicBezTo>
                  <a:cubicBezTo>
                    <a:pt x="961" y="72"/>
                    <a:pt x="961" y="72"/>
                    <a:pt x="961" y="72"/>
                  </a:cubicBezTo>
                  <a:cubicBezTo>
                    <a:pt x="985" y="72"/>
                    <a:pt x="985" y="72"/>
                    <a:pt x="985" y="72"/>
                  </a:cubicBezTo>
                  <a:cubicBezTo>
                    <a:pt x="985" y="52"/>
                    <a:pt x="985" y="52"/>
                    <a:pt x="985" y="52"/>
                  </a:cubicBezTo>
                  <a:cubicBezTo>
                    <a:pt x="985" y="42"/>
                    <a:pt x="987" y="33"/>
                    <a:pt x="991" y="25"/>
                  </a:cubicBezTo>
                  <a:cubicBezTo>
                    <a:pt x="996" y="17"/>
                    <a:pt x="1002" y="11"/>
                    <a:pt x="1010" y="7"/>
                  </a:cubicBezTo>
                  <a:cubicBezTo>
                    <a:pt x="1018" y="3"/>
                    <a:pt x="1027" y="0"/>
                    <a:pt x="1037" y="0"/>
                  </a:cubicBezTo>
                  <a:cubicBezTo>
                    <a:pt x="1045" y="0"/>
                    <a:pt x="1052" y="1"/>
                    <a:pt x="1056" y="3"/>
                  </a:cubicBezTo>
                  <a:cubicBezTo>
                    <a:pt x="1057" y="3"/>
                    <a:pt x="1057" y="3"/>
                    <a:pt x="1057" y="3"/>
                  </a:cubicBezTo>
                  <a:cubicBezTo>
                    <a:pt x="1057" y="32"/>
                    <a:pt x="1057" y="32"/>
                    <a:pt x="1057" y="32"/>
                  </a:cubicBezTo>
                  <a:cubicBezTo>
                    <a:pt x="1056" y="32"/>
                    <a:pt x="1056" y="32"/>
                    <a:pt x="1056" y="32"/>
                  </a:cubicBezTo>
                  <a:cubicBezTo>
                    <a:pt x="1051" y="29"/>
                    <a:pt x="1045" y="28"/>
                    <a:pt x="1041" y="28"/>
                  </a:cubicBezTo>
                  <a:cubicBezTo>
                    <a:pt x="1034" y="28"/>
                    <a:pt x="1029" y="31"/>
                    <a:pt x="1025" y="35"/>
                  </a:cubicBezTo>
                  <a:cubicBezTo>
                    <a:pt x="1021" y="39"/>
                    <a:pt x="1019" y="46"/>
                    <a:pt x="1019" y="54"/>
                  </a:cubicBezTo>
                  <a:cubicBezTo>
                    <a:pt x="1019" y="72"/>
                    <a:pt x="1019" y="72"/>
                    <a:pt x="1019" y="72"/>
                  </a:cubicBezTo>
                  <a:cubicBezTo>
                    <a:pt x="1070" y="72"/>
                    <a:pt x="1070" y="72"/>
                    <a:pt x="1070" y="72"/>
                  </a:cubicBezTo>
                  <a:cubicBezTo>
                    <a:pt x="1070" y="40"/>
                    <a:pt x="1070" y="40"/>
                    <a:pt x="1070" y="40"/>
                  </a:cubicBezTo>
                  <a:cubicBezTo>
                    <a:pt x="1071" y="39"/>
                    <a:pt x="1071" y="39"/>
                    <a:pt x="1071" y="39"/>
                  </a:cubicBezTo>
                  <a:cubicBezTo>
                    <a:pt x="1103" y="30"/>
                    <a:pt x="1103" y="30"/>
                    <a:pt x="1103" y="30"/>
                  </a:cubicBezTo>
                  <a:cubicBezTo>
                    <a:pt x="1104" y="29"/>
                    <a:pt x="1104" y="29"/>
                    <a:pt x="1104" y="29"/>
                  </a:cubicBezTo>
                  <a:cubicBezTo>
                    <a:pt x="1104" y="72"/>
                    <a:pt x="1104" y="72"/>
                    <a:pt x="1104" y="72"/>
                  </a:cubicBezTo>
                  <a:cubicBezTo>
                    <a:pt x="1139" y="72"/>
                    <a:pt x="1139" y="72"/>
                    <a:pt x="1139" y="72"/>
                  </a:cubicBezTo>
                  <a:cubicBezTo>
                    <a:pt x="1139" y="100"/>
                    <a:pt x="1139" y="100"/>
                    <a:pt x="1139" y="100"/>
                  </a:cubicBezTo>
                  <a:lnTo>
                    <a:pt x="1104" y="10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US">
                <a:solidFill>
                  <a:srgbClr val="000000"/>
                </a:solidFill>
              </a:endParaRPr>
            </a:p>
          </p:txBody>
        </p:sp>
        <p:sp>
          <p:nvSpPr>
            <p:cNvPr id="17" name="Rectangle 28"/>
            <p:cNvSpPr>
              <a:spLocks noChangeArrowheads="1"/>
            </p:cNvSpPr>
            <p:nvPr/>
          </p:nvSpPr>
          <p:spPr bwMode="auto">
            <a:xfrm>
              <a:off x="4846638" y="3441700"/>
              <a:ext cx="600075" cy="600075"/>
            </a:xfrm>
            <a:prstGeom prst="rect">
              <a:avLst/>
            </a:prstGeom>
            <a:solidFill>
              <a:srgbClr val="F250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US">
                <a:solidFill>
                  <a:srgbClr val="000000"/>
                </a:solidFill>
              </a:endParaRPr>
            </a:p>
          </p:txBody>
        </p:sp>
        <p:sp>
          <p:nvSpPr>
            <p:cNvPr id="18" name="Rectangle 29"/>
            <p:cNvSpPr>
              <a:spLocks noChangeArrowheads="1"/>
            </p:cNvSpPr>
            <p:nvPr/>
          </p:nvSpPr>
          <p:spPr bwMode="auto">
            <a:xfrm>
              <a:off x="5510213" y="3441700"/>
              <a:ext cx="596900" cy="600075"/>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US">
                <a:solidFill>
                  <a:srgbClr val="000000"/>
                </a:solidFill>
              </a:endParaRPr>
            </a:p>
          </p:txBody>
        </p:sp>
        <p:sp>
          <p:nvSpPr>
            <p:cNvPr id="19" name="Rectangle 30"/>
            <p:cNvSpPr>
              <a:spLocks noChangeArrowheads="1"/>
            </p:cNvSpPr>
            <p:nvPr/>
          </p:nvSpPr>
          <p:spPr bwMode="auto">
            <a:xfrm>
              <a:off x="4846638" y="4102100"/>
              <a:ext cx="600075" cy="600075"/>
            </a:xfrm>
            <a:prstGeom prst="rect">
              <a:avLst/>
            </a:prstGeom>
            <a:solidFill>
              <a:srgbClr val="00A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US">
                <a:solidFill>
                  <a:srgbClr val="000000"/>
                </a:solidFill>
              </a:endParaRPr>
            </a:p>
          </p:txBody>
        </p:sp>
        <p:sp>
          <p:nvSpPr>
            <p:cNvPr id="20" name="Rectangle 31"/>
            <p:cNvSpPr>
              <a:spLocks noChangeArrowheads="1"/>
            </p:cNvSpPr>
            <p:nvPr/>
          </p:nvSpPr>
          <p:spPr bwMode="auto">
            <a:xfrm>
              <a:off x="5510213" y="4102100"/>
              <a:ext cx="596900" cy="600075"/>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US">
                <a:solidFill>
                  <a:srgbClr val="000000"/>
                </a:solidFill>
              </a:endParaRPr>
            </a:p>
          </p:txBody>
        </p:sp>
      </p:grpSp>
    </p:spTree>
    <p:extLst>
      <p:ext uri="{BB962C8B-B14F-4D97-AF65-F5344CB8AC3E}">
        <p14:creationId xmlns:p14="http://schemas.microsoft.com/office/powerpoint/2010/main" val="110585470"/>
      </p:ext>
    </p:extLst>
  </p:cSld>
  <p:clrMapOvr>
    <a:masterClrMapping/>
  </p:clrMapOvr>
  <mc:AlternateContent xmlns:mc="http://schemas.openxmlformats.org/markup-compatibility/2006">
    <mc:Choice xmlns:p14="http://schemas.microsoft.com/office/powerpoint/2010/main" Requires="p14">
      <p:transition spd="slow" p14:dur="800">
        <p:strips dir="ld"/>
      </p:transition>
    </mc:Choice>
    <mc:Fallback>
      <p:transition spd="slow">
        <p:strips dir="l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5" presetClass="path" presetSubtype="0" decel="100000" fill="hold" nodeType="withEffect">
                                  <p:stCondLst>
                                    <p:cond delay="0"/>
                                  </p:stCondLst>
                                  <p:childTnLst>
                                    <p:animMotion origin="layout" path="M -3.71968E-6 -4.23513E-6 L 0.00996 -0.04403 " pathEditMode="relative" rAng="0" ptsTypes="AA">
                                      <p:cBhvr>
                                        <p:cTn id="9" dur="700" spd="-100000" fill="hold"/>
                                        <p:tgtEl>
                                          <p:spTgt spid="4"/>
                                        </p:tgtEl>
                                        <p:attrNameLst>
                                          <p:attrName>ppt_x</p:attrName>
                                          <p:attrName>ppt_y</p:attrName>
                                        </p:attrNameLst>
                                      </p:cBhvr>
                                      <p:rCtr x="498" y="-2202"/>
                                    </p:animMotion>
                                  </p:childTnLst>
                                </p:cTn>
                              </p:par>
                              <p:par>
                                <p:cTn id="10" presetID="10" presetClass="entr" presetSubtype="0" fill="hold" grpId="0" nodeType="withEffect">
                                  <p:stCondLst>
                                    <p:cond delay="2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35" presetClass="path" presetSubtype="0" decel="100000" fill="hold" grpId="1" nodeType="withEffect">
                                  <p:stCondLst>
                                    <p:cond delay="200"/>
                                  </p:stCondLst>
                                  <p:childTnLst>
                                    <p:animMotion origin="layout" path="M -3.71968E-6 -4.23513E-6 L 0.00996 -0.04403 " pathEditMode="relative" rAng="0" ptsTypes="AA">
                                      <p:cBhvr>
                                        <p:cTn id="14" dur="700" spd="-100000" fill="hold"/>
                                        <p:tgtEl>
                                          <p:spTgt spid="3"/>
                                        </p:tgtEl>
                                        <p:attrNameLst>
                                          <p:attrName>ppt_x</p:attrName>
                                          <p:attrName>ppt_y</p:attrName>
                                        </p:attrNameLst>
                                      </p:cBhvr>
                                      <p:rCtr x="498" y="-2202"/>
                                    </p:animMotion>
                                  </p:childTnLst>
                                </p:cTn>
                              </p:par>
                              <p:par>
                                <p:cTn id="15" presetID="10" presetClass="entr" presetSubtype="0" fill="hold" grpId="0" nodeType="withEffect">
                                  <p:stCondLst>
                                    <p:cond delay="4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35" presetClass="path" presetSubtype="0" decel="100000" fill="hold" grpId="1" nodeType="withEffect">
                                  <p:stCondLst>
                                    <p:cond delay="400"/>
                                  </p:stCondLst>
                                  <p:childTnLst>
                                    <p:animMotion origin="layout" path="M -3.71968E-6 -4.23513E-6 L 0.00996 -0.04403 " pathEditMode="relative" rAng="0" ptsTypes="AA">
                                      <p:cBhvr>
                                        <p:cTn id="19" dur="700" spd="-100000" fill="hold"/>
                                        <p:tgtEl>
                                          <p:spTgt spid="15"/>
                                        </p:tgtEl>
                                        <p:attrNameLst>
                                          <p:attrName>ppt_x</p:attrName>
                                          <p:attrName>ppt_y</p:attrName>
                                        </p:attrNameLst>
                                      </p:cBhvr>
                                      <p:rCtr x="498" y="-2202"/>
                                    </p:animMotion>
                                  </p:childTnLst>
                                </p:cTn>
                              </p:par>
                              <p:par>
                                <p:cTn id="20" presetID="10" presetClass="entr" presetSubtype="0" fill="hold" grpId="0" nodeType="withEffect">
                                  <p:stCondLst>
                                    <p:cond delay="6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35" presetClass="path" presetSubtype="0" decel="100000" fill="hold" grpId="1" nodeType="withEffect">
                                  <p:stCondLst>
                                    <p:cond delay="600"/>
                                  </p:stCondLst>
                                  <p:childTnLst>
                                    <p:animMotion origin="layout" path="M 1.75645E-6 -3.01861E-6 L 0.00995 -0.04403 " pathEditMode="relative" rAng="0" ptsTypes="AA">
                                      <p:cBhvr>
                                        <p:cTn id="24" dur="700" spd="-100000" fill="hold"/>
                                        <p:tgtEl>
                                          <p:spTgt spid="9"/>
                                        </p:tgtEl>
                                        <p:attrNameLst>
                                          <p:attrName>ppt_x</p:attrName>
                                          <p:attrName>ppt_y</p:attrName>
                                        </p:attrNameLst>
                                      </p:cBhvr>
                                      <p:rCtr x="498" y="-22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5" grpId="0"/>
      <p:bldP spid="15" grpId="1"/>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a:spcAft>
                <a:spcPts val="1200"/>
              </a:spcAft>
            </a:pPr>
            <a:r>
              <a:rPr lang="en-US" dirty="0" smtClean="0"/>
              <a:t>Why should I upgrade?</a:t>
            </a:r>
          </a:p>
          <a:p>
            <a:pPr>
              <a:spcAft>
                <a:spcPts val="1200"/>
              </a:spcAft>
            </a:pPr>
            <a:r>
              <a:rPr lang="en-US" dirty="0" smtClean="0"/>
              <a:t>Demo: Upgrading the Windows Blog Reader XAML app</a:t>
            </a:r>
          </a:p>
          <a:p>
            <a:pPr>
              <a:spcAft>
                <a:spcPts val="1200"/>
              </a:spcAft>
            </a:pPr>
            <a:r>
              <a:rPr lang="en-US" dirty="0" smtClean="0"/>
              <a:t>Demo: Upgrading the Windows Blog Reader HTML app</a:t>
            </a:r>
          </a:p>
          <a:p>
            <a:pPr>
              <a:spcAft>
                <a:spcPts val="1200"/>
              </a:spcAft>
            </a:pPr>
            <a:r>
              <a:rPr lang="en-US" dirty="0" smtClean="0"/>
              <a:t>Submitting to the Windows Store</a:t>
            </a:r>
            <a:endParaRPr lang="en-US" dirty="0"/>
          </a:p>
        </p:txBody>
      </p:sp>
      <p:sp>
        <p:nvSpPr>
          <p:cNvPr id="5" name="Title 4"/>
          <p:cNvSpPr>
            <a:spLocks noGrp="1"/>
          </p:cNvSpPr>
          <p:nvPr>
            <p:ph type="title"/>
          </p:nvPr>
        </p:nvSpPr>
        <p:spPr/>
        <p:txBody>
          <a:bodyPr/>
          <a:lstStyle/>
          <a:p>
            <a:r>
              <a:rPr lang="en-US" dirty="0" smtClean="0"/>
              <a:t>Agenda</a:t>
            </a:r>
            <a:br>
              <a:rPr lang="en-US" dirty="0" smtClean="0"/>
            </a:br>
            <a:endParaRPr lang="en-US" dirty="0"/>
          </a:p>
        </p:txBody>
      </p:sp>
      <p:pic>
        <p:nvPicPr>
          <p:cNvPr id="8" name="Picture Placeholder 7"/>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131" b="131"/>
          <a:stretch>
            <a:fillRect/>
          </a:stretch>
        </p:blipFill>
        <p:spPr/>
      </p:pic>
    </p:spTree>
    <p:extLst>
      <p:ext uri="{BB962C8B-B14F-4D97-AF65-F5344CB8AC3E}">
        <p14:creationId xmlns:p14="http://schemas.microsoft.com/office/powerpoint/2010/main" val="33837509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66049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sp>
        <p:nvSpPr>
          <p:cNvPr id="3" name="Text Placeholder 2"/>
          <p:cNvSpPr>
            <a:spLocks noGrp="1"/>
          </p:cNvSpPr>
          <p:nvPr>
            <p:ph type="body" sz="quarter" idx="10"/>
          </p:nvPr>
        </p:nvSpPr>
        <p:spPr>
          <a:xfrm>
            <a:off x="274638" y="1834961"/>
            <a:ext cx="4445652" cy="4861113"/>
          </a:xfrm>
        </p:spPr>
        <p:txBody>
          <a:bodyPr/>
          <a:lstStyle/>
          <a:p>
            <a:r>
              <a:rPr lang="en-US" b="1" dirty="0">
                <a:gradFill>
                  <a:gsLst>
                    <a:gs pos="1250">
                      <a:srgbClr val="FFFFFF"/>
                    </a:gs>
                    <a:gs pos="100000">
                      <a:srgbClr val="FFFFFF"/>
                    </a:gs>
                  </a:gsLst>
                  <a:lin ang="5400000" scaled="0"/>
                </a:gradFill>
                <a:latin typeface="+mn-lt"/>
              </a:rPr>
              <a:t>Scan this QR code</a:t>
            </a:r>
            <a:r>
              <a:rPr lang="en-US" b="1" dirty="0">
                <a:gradFill>
                  <a:gsLst>
                    <a:gs pos="1250">
                      <a:srgbClr val="FFFFFF"/>
                    </a:gs>
                    <a:gs pos="100000">
                      <a:srgbClr val="FFFFFF"/>
                    </a:gs>
                  </a:gsLst>
                  <a:lin ang="5400000" scaled="0"/>
                </a:gradFill>
              </a:rPr>
              <a:t> </a:t>
            </a:r>
            <a:r>
              <a:rPr lang="en-US" dirty="0">
                <a:gradFill>
                  <a:gsLst>
                    <a:gs pos="1250">
                      <a:srgbClr val="FFFFFF"/>
                    </a:gs>
                    <a:gs pos="100000">
                      <a:srgbClr val="FFFFFF"/>
                    </a:gs>
                  </a:gsLst>
                  <a:lin ang="5400000" scaled="0"/>
                </a:gradFill>
              </a:rPr>
              <a:t>to evaluate this session and be automatically entered in a </a:t>
            </a:r>
            <a:r>
              <a:rPr lang="en-US" dirty="0" smtClean="0">
                <a:gradFill>
                  <a:gsLst>
                    <a:gs pos="1250">
                      <a:srgbClr val="FFFFFF"/>
                    </a:gs>
                    <a:gs pos="100000">
                      <a:srgbClr val="FFFFFF"/>
                    </a:gs>
                  </a:gsLst>
                  <a:lin ang="5400000" scaled="0"/>
                </a:gradFill>
              </a:rPr>
              <a:t>drawing </a:t>
            </a:r>
            <a:r>
              <a:rPr lang="en-US" dirty="0">
                <a:gradFill>
                  <a:gsLst>
                    <a:gs pos="1250">
                      <a:srgbClr val="FFFFFF"/>
                    </a:gs>
                    <a:gs pos="100000">
                      <a:srgbClr val="FFFFFF"/>
                    </a:gs>
                  </a:gsLst>
                  <a:lin ang="5400000" scaled="0"/>
                </a:gradFill>
              </a:rPr>
              <a:t>to </a:t>
            </a:r>
            <a:r>
              <a:rPr lang="en-US" dirty="0" smtClean="0">
                <a:gradFill>
                  <a:gsLst>
                    <a:gs pos="1250">
                      <a:srgbClr val="FFFFFF"/>
                    </a:gs>
                    <a:gs pos="100000">
                      <a:srgbClr val="FFFFFF"/>
                    </a:gs>
                  </a:gsLst>
                  <a:lin ang="5400000" scaled="0"/>
                </a:gradFill>
              </a:rPr>
              <a:t>win </a:t>
            </a:r>
            <a:r>
              <a:rPr lang="en-US" dirty="0">
                <a:gradFill>
                  <a:gsLst>
                    <a:gs pos="1250">
                      <a:srgbClr val="FFFFFF"/>
                    </a:gs>
                    <a:gs pos="100000">
                      <a:srgbClr val="FFFFFF"/>
                    </a:gs>
                  </a:gsLst>
                  <a:lin ang="5400000" scaled="0"/>
                </a:gradFill>
              </a:rPr>
              <a:t>a </a:t>
            </a:r>
            <a:r>
              <a:rPr lang="en-US" dirty="0" smtClean="0">
                <a:gradFill>
                  <a:gsLst>
                    <a:gs pos="1250">
                      <a:srgbClr val="FFFFFF"/>
                    </a:gs>
                    <a:gs pos="100000">
                      <a:srgbClr val="FFFFFF"/>
                    </a:gs>
                  </a:gsLst>
                  <a:lin ang="5400000" scaled="0"/>
                </a:gradFill>
              </a:rPr>
              <a:t>prize!</a:t>
            </a:r>
            <a:endParaRPr lang="en-US" b="1" dirty="0">
              <a:gradFill>
                <a:gsLst>
                  <a:gs pos="1250">
                    <a:srgbClr val="FFFFFF"/>
                  </a:gs>
                  <a:gs pos="100000">
                    <a:srgbClr val="FFFFFF"/>
                  </a:gs>
                </a:gsLst>
                <a:lin ang="5400000" scaled="0"/>
              </a:gra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6638" y="1834962"/>
            <a:ext cx="4572000" cy="4572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9943129" y="2179604"/>
            <a:ext cx="1915773" cy="4209429"/>
            <a:chOff x="9835555" y="1393220"/>
            <a:chExt cx="2076450" cy="4562475"/>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pPr defTabSz="932404"/>
            <a:r>
              <a:rPr lang="en-US" dirty="0">
                <a:solidFill>
                  <a:srgbClr val="FFFFFF">
                    <a:alpha val="99000"/>
                  </a:srgbClr>
                </a:solidFill>
              </a:rPr>
              <a:t>Your MS Tag will be inserted here during the final scrub. </a:t>
            </a:r>
          </a:p>
        </p:txBody>
      </p:sp>
    </p:spTree>
    <p:extLst>
      <p:ext uri="{BB962C8B-B14F-4D97-AF65-F5344CB8AC3E}">
        <p14:creationId xmlns:p14="http://schemas.microsoft.com/office/powerpoint/2010/main" val="34230196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669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endParaRPr lang="en-US" dirty="0"/>
          </a:p>
        </p:txBody>
      </p:sp>
      <p:sp>
        <p:nvSpPr>
          <p:cNvPr id="4" name="Title 3"/>
          <p:cNvSpPr>
            <a:spLocks noGrp="1"/>
          </p:cNvSpPr>
          <p:nvPr>
            <p:ph type="title"/>
          </p:nvPr>
        </p:nvSpPr>
        <p:spPr/>
        <p:txBody>
          <a:bodyPr/>
          <a:lstStyle/>
          <a:p>
            <a:r>
              <a:rPr lang="en-US" dirty="0" smtClean="0"/>
              <a:t>Why should I upgrade my app to Windows 8.1?</a:t>
            </a:r>
            <a:endParaRPr lang="en-US" dirty="0"/>
          </a:p>
        </p:txBody>
      </p:sp>
    </p:spTree>
    <p:extLst>
      <p:ext uri="{BB962C8B-B14F-4D97-AF65-F5344CB8AC3E}">
        <p14:creationId xmlns:p14="http://schemas.microsoft.com/office/powerpoint/2010/main" val="719406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a:xfrm>
            <a:off x="274638" y="296862"/>
            <a:ext cx="11887200" cy="914400"/>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noFill/>
          <a:ln>
            <a:noFill/>
          </a:ln>
          <a:extLst/>
        </p:spPr>
        <p:txBody>
          <a:bodyPr vert="horz" wrap="square" lIns="91430" tIns="0" rIns="91430" bIns="0" numCol="1" rtlCol="0" anchor="ctr" anchorCtr="0" compatLnSpc="1">
            <a:prstTxWarp prst="textNoShape">
              <a:avLst/>
            </a:prstTxWarp>
            <a:noAutofit/>
          </a:bodyPr>
          <a:lstStyle>
            <a:lvl1pPr algn="l" defTabSz="914166" rtl="0" eaLnBrk="1" latinLnBrk="0" hangingPunct="1">
              <a:lnSpc>
                <a:spcPct val="95000"/>
              </a:lnSpc>
              <a:spcBef>
                <a:spcPct val="0"/>
              </a:spcBef>
              <a:buNone/>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r>
              <a:rPr>
                <a:solidFill>
                  <a:srgbClr val="000000"/>
                </a:solidFill>
              </a:rPr>
              <a:t>Windows 8.1 apps are just faster without code changes</a:t>
            </a:r>
            <a:endParaRPr>
              <a:solidFill>
                <a:srgbClr val="000000"/>
              </a:solidFill>
            </a:endParaRPr>
          </a:p>
        </p:txBody>
      </p:sp>
      <p:sp>
        <p:nvSpPr>
          <p:cNvPr id="10" name="Title 4"/>
          <p:cNvSpPr txBox="1">
            <a:spLocks/>
          </p:cNvSpPr>
          <p:nvPr/>
        </p:nvSpPr>
        <p:spPr>
          <a:xfrm>
            <a:off x="3344586" y="1797747"/>
            <a:ext cx="2743200" cy="3048001"/>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00188F"/>
          </a:solidFill>
          <a:ln>
            <a:noFill/>
          </a:ln>
          <a:extLst/>
        </p:spPr>
        <p:txBody>
          <a:bodyPr vert="horz" wrap="square" lIns="91430" tIns="0" rIns="91430" bIns="0" numCol="1" rtlCol="0" anchor="ctr" anchorCtr="0" compatLnSpc="1">
            <a:prstTxWarp prst="textNoShape">
              <a:avLst/>
            </a:prstTxWarp>
            <a:noAutofit/>
          </a:bodyPr>
          <a:lstStyle>
            <a:lvl1pPr algn="l" defTabSz="914166" rtl="0" eaLnBrk="1" latinLnBrk="0" hangingPunct="1">
              <a:lnSpc>
                <a:spcPct val="95000"/>
              </a:lnSpc>
              <a:spcBef>
                <a:spcPct val="0"/>
              </a:spcBef>
              <a:buNone/>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r>
              <a:rPr>
                <a:solidFill>
                  <a:srgbClr val="FFFFFF"/>
                </a:solidFill>
              </a:rPr>
              <a:t>2x faster</a:t>
            </a:r>
            <a:r>
              <a:rPr/>
              <a:t>: </a:t>
            </a:r>
          </a:p>
          <a:p>
            <a:r>
              <a:rPr>
                <a:solidFill>
                  <a:srgbClr val="FFFFFF">
                    <a:lumMod val="85000"/>
                  </a:srgbClr>
                </a:solidFill>
              </a:rPr>
              <a:t>List panning</a:t>
            </a:r>
          </a:p>
        </p:txBody>
      </p:sp>
      <p:sp>
        <p:nvSpPr>
          <p:cNvPr id="11" name="Title 4"/>
          <p:cNvSpPr txBox="1">
            <a:spLocks/>
          </p:cNvSpPr>
          <p:nvPr/>
        </p:nvSpPr>
        <p:spPr>
          <a:xfrm>
            <a:off x="427037" y="1797747"/>
            <a:ext cx="2743200" cy="3048001"/>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00188F"/>
          </a:solidFill>
          <a:ln>
            <a:noFill/>
          </a:ln>
          <a:extLst/>
        </p:spPr>
        <p:txBody>
          <a:bodyPr vert="horz" wrap="square" lIns="91430" tIns="0" rIns="91430" bIns="0" numCol="1" rtlCol="0" anchor="ctr" anchorCtr="0" compatLnSpc="1">
            <a:prstTxWarp prst="textNoShape">
              <a:avLst/>
            </a:prstTxWarp>
            <a:noAutofit/>
          </a:bodyPr>
          <a:lstStyle>
            <a:lvl1pPr algn="l" defTabSz="914166" rtl="0" eaLnBrk="1" latinLnBrk="0" hangingPunct="1">
              <a:lnSpc>
                <a:spcPct val="95000"/>
              </a:lnSpc>
              <a:spcBef>
                <a:spcPct val="0"/>
              </a:spcBef>
              <a:buNone/>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r>
              <a:rPr sz="3200">
                <a:solidFill>
                  <a:srgbClr val="FFFFFF"/>
                </a:solidFill>
              </a:rPr>
              <a:t>5-30% faster</a:t>
            </a:r>
            <a:r>
              <a:rPr sz="3200"/>
              <a:t>: </a:t>
            </a:r>
            <a:r>
              <a:rPr sz="3200">
                <a:solidFill>
                  <a:srgbClr val="FFFFFF">
                    <a:lumMod val="85000"/>
                  </a:srgbClr>
                </a:solidFill>
              </a:rPr>
              <a:t>Startup time of an app with a </a:t>
            </a:r>
            <a:r>
              <a:rPr sz="3200" err="1">
                <a:solidFill>
                  <a:srgbClr val="FFFFFF">
                    <a:lumMod val="85000"/>
                  </a:srgbClr>
                </a:solidFill>
              </a:rPr>
              <a:t>ListView</a:t>
            </a:r>
            <a:endParaRPr sz="3200">
              <a:solidFill>
                <a:srgbClr val="FFFFFF">
                  <a:lumMod val="85000"/>
                </a:srgbClr>
              </a:solidFill>
            </a:endParaRPr>
          </a:p>
        </p:txBody>
      </p:sp>
      <p:sp>
        <p:nvSpPr>
          <p:cNvPr id="12" name="Title 4"/>
          <p:cNvSpPr txBox="1">
            <a:spLocks/>
          </p:cNvSpPr>
          <p:nvPr/>
        </p:nvSpPr>
        <p:spPr>
          <a:xfrm>
            <a:off x="6262135" y="1797747"/>
            <a:ext cx="2743200" cy="3048001"/>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00188F"/>
          </a:solidFill>
          <a:ln>
            <a:noFill/>
          </a:ln>
          <a:extLst/>
        </p:spPr>
        <p:txBody>
          <a:bodyPr vert="horz" wrap="square" lIns="91430" tIns="0" rIns="91430" bIns="0" numCol="1" rtlCol="0" anchor="ctr" anchorCtr="0" compatLnSpc="1">
            <a:prstTxWarp prst="textNoShape">
              <a:avLst/>
            </a:prstTxWarp>
            <a:noAutofit/>
          </a:bodyPr>
          <a:lstStyle>
            <a:lvl1pPr algn="l" defTabSz="914166" rtl="0" eaLnBrk="1" latinLnBrk="0" hangingPunct="1">
              <a:lnSpc>
                <a:spcPct val="95000"/>
              </a:lnSpc>
              <a:spcBef>
                <a:spcPct val="0"/>
              </a:spcBef>
              <a:buNone/>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r>
              <a:rPr sz="3200">
                <a:solidFill>
                  <a:srgbClr val="FFFFFF"/>
                </a:solidFill>
              </a:rPr>
              <a:t>10-20% lower</a:t>
            </a:r>
            <a:r>
              <a:rPr sz="3200"/>
              <a:t>:</a:t>
            </a:r>
          </a:p>
          <a:p>
            <a:r>
              <a:rPr sz="3200">
                <a:solidFill>
                  <a:srgbClr val="FFFFFF">
                    <a:lumMod val="85000"/>
                  </a:srgbClr>
                </a:solidFill>
              </a:rPr>
              <a:t>Memory usage in XAML</a:t>
            </a:r>
            <a:endParaRPr sz="3200">
              <a:solidFill>
                <a:srgbClr val="FFFFFF">
                  <a:lumMod val="85000"/>
                </a:srgbClr>
              </a:solidFill>
            </a:endParaRPr>
          </a:p>
        </p:txBody>
      </p:sp>
      <p:sp>
        <p:nvSpPr>
          <p:cNvPr id="13" name="Title 4"/>
          <p:cNvSpPr txBox="1">
            <a:spLocks/>
          </p:cNvSpPr>
          <p:nvPr/>
        </p:nvSpPr>
        <p:spPr>
          <a:xfrm>
            <a:off x="9179684" y="1797747"/>
            <a:ext cx="2743200" cy="3048001"/>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00188F"/>
          </a:solidFill>
          <a:ln>
            <a:noFill/>
          </a:ln>
          <a:extLst/>
        </p:spPr>
        <p:txBody>
          <a:bodyPr vert="horz" wrap="square" lIns="91430" tIns="0" rIns="91430" bIns="0" numCol="1" rtlCol="0" anchor="ctr" anchorCtr="0" compatLnSpc="1">
            <a:prstTxWarp prst="textNoShape">
              <a:avLst/>
            </a:prstTxWarp>
            <a:noAutofit/>
          </a:bodyPr>
          <a:lstStyle>
            <a:lvl1pPr algn="l" defTabSz="914166" rtl="0" eaLnBrk="1" latinLnBrk="0" hangingPunct="1">
              <a:lnSpc>
                <a:spcPct val="95000"/>
              </a:lnSpc>
              <a:spcBef>
                <a:spcPct val="0"/>
              </a:spcBef>
              <a:buNone/>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r>
              <a:rPr sz="3200">
                <a:solidFill>
                  <a:srgbClr val="FFFFFF"/>
                </a:solidFill>
              </a:rPr>
              <a:t>15-35% </a:t>
            </a:r>
            <a:r>
              <a:rPr sz="3200">
                <a:solidFill>
                  <a:srgbClr val="FFFFFF"/>
                </a:solidFill>
              </a:rPr>
              <a:t>faster</a:t>
            </a:r>
            <a:r>
              <a:rPr sz="3200"/>
              <a:t>: </a:t>
            </a:r>
            <a:r>
              <a:rPr sz="3200">
                <a:solidFill>
                  <a:srgbClr val="FFFFFF">
                    <a:lumMod val="85000"/>
                  </a:srgbClr>
                </a:solidFill>
              </a:rPr>
              <a:t>Editing in a </a:t>
            </a:r>
            <a:r>
              <a:rPr sz="3200" err="1">
                <a:solidFill>
                  <a:srgbClr val="FFFFFF">
                    <a:lumMod val="85000"/>
                  </a:srgbClr>
                </a:solidFill>
              </a:rPr>
              <a:t>WinJS</a:t>
            </a:r>
            <a:r>
              <a:rPr sz="3200">
                <a:solidFill>
                  <a:srgbClr val="FFFFFF">
                    <a:lumMod val="85000"/>
                  </a:srgbClr>
                </a:solidFill>
              </a:rPr>
              <a:t> </a:t>
            </a:r>
            <a:r>
              <a:rPr sz="3200" err="1">
                <a:solidFill>
                  <a:srgbClr val="FFFFFF">
                    <a:lumMod val="85000"/>
                  </a:srgbClr>
                </a:solidFill>
              </a:rPr>
              <a:t>ListView</a:t>
            </a:r>
            <a:endParaRPr sz="3200">
              <a:solidFill>
                <a:srgbClr val="FFFFFF">
                  <a:lumMod val="85000"/>
                </a:srgbClr>
              </a:solidFill>
            </a:endParaRPr>
          </a:p>
        </p:txBody>
      </p:sp>
    </p:spTree>
    <p:extLst>
      <p:ext uri="{BB962C8B-B14F-4D97-AF65-F5344CB8AC3E}">
        <p14:creationId xmlns:p14="http://schemas.microsoft.com/office/powerpoint/2010/main" val="37941525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0837" y="288922"/>
            <a:ext cx="11887199" cy="912813"/>
          </a:xfrm>
        </p:spPr>
        <p:txBody>
          <a:bodyPr/>
          <a:lstStyle/>
          <a:p>
            <a:r>
              <a:rPr lang="en-US" dirty="0" smtClean="0"/>
              <a:t>Performance video</a:t>
            </a:r>
            <a:endParaRPr lang="en-US" dirty="0"/>
          </a:p>
        </p:txBody>
      </p:sp>
      <p:pic>
        <p:nvPicPr>
          <p:cNvPr id="2" name="Panning_Win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0366" y="1908670"/>
            <a:ext cx="6091671" cy="3429000"/>
          </a:xfrm>
          <a:prstGeom prst="rect">
            <a:avLst/>
          </a:prstGeom>
        </p:spPr>
      </p:pic>
      <p:pic>
        <p:nvPicPr>
          <p:cNvPr id="4" name="Panning_Blu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294437" y="1908670"/>
            <a:ext cx="6091671" cy="3429000"/>
          </a:xfrm>
          <a:prstGeom prst="rect">
            <a:avLst/>
          </a:prstGeom>
        </p:spPr>
      </p:pic>
      <p:sp>
        <p:nvSpPr>
          <p:cNvPr id="6" name="TextBox 5"/>
          <p:cNvSpPr txBox="1"/>
          <p:nvPr/>
        </p:nvSpPr>
        <p:spPr>
          <a:xfrm>
            <a:off x="1629293" y="5699621"/>
            <a:ext cx="2933816" cy="769441"/>
          </a:xfrm>
          <a:prstGeom prst="rect">
            <a:avLst/>
          </a:prstGeom>
          <a:noFill/>
        </p:spPr>
        <p:txBody>
          <a:bodyPr wrap="none" rtlCol="0">
            <a:spAutoFit/>
          </a:bodyPr>
          <a:lstStyle/>
          <a:p>
            <a:pPr defTabSz="932404"/>
            <a:r>
              <a:rPr lang="en-US" sz="4400" dirty="0" smtClean="0">
                <a:gradFill>
                  <a:gsLst>
                    <a:gs pos="0">
                      <a:srgbClr val="FFFFFF"/>
                    </a:gs>
                    <a:gs pos="100000">
                      <a:srgbClr val="FFFFFF"/>
                    </a:gs>
                  </a:gsLst>
                  <a:lin ang="5400000" scaled="0"/>
                </a:gradFill>
              </a:rPr>
              <a:t>Windows 8</a:t>
            </a:r>
          </a:p>
        </p:txBody>
      </p:sp>
      <p:sp>
        <p:nvSpPr>
          <p:cNvPr id="7" name="TextBox 6"/>
          <p:cNvSpPr txBox="1"/>
          <p:nvPr/>
        </p:nvSpPr>
        <p:spPr>
          <a:xfrm>
            <a:off x="7660164" y="5699621"/>
            <a:ext cx="3360215" cy="769441"/>
          </a:xfrm>
          <a:prstGeom prst="rect">
            <a:avLst/>
          </a:prstGeom>
          <a:noFill/>
        </p:spPr>
        <p:txBody>
          <a:bodyPr wrap="none" rtlCol="0">
            <a:spAutoFit/>
          </a:bodyPr>
          <a:lstStyle/>
          <a:p>
            <a:pPr defTabSz="932404"/>
            <a:r>
              <a:rPr lang="en-US" sz="4400" dirty="0" smtClean="0">
                <a:gradFill>
                  <a:gsLst>
                    <a:gs pos="0">
                      <a:srgbClr val="FFFFFF"/>
                    </a:gs>
                    <a:gs pos="100000">
                      <a:srgbClr val="FFFFFF"/>
                    </a:gs>
                  </a:gsLst>
                  <a:lin ang="5400000" scaled="0"/>
                </a:gradFill>
              </a:rPr>
              <a:t>Windows 8.1</a:t>
            </a:r>
          </a:p>
        </p:txBody>
      </p:sp>
    </p:spTree>
    <p:extLst>
      <p:ext uri="{BB962C8B-B14F-4D97-AF65-F5344CB8AC3E}">
        <p14:creationId xmlns:p14="http://schemas.microsoft.com/office/powerpoint/2010/main" val="12796541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58" fill="hold"/>
                                        <p:tgtEl>
                                          <p:spTgt spid="2"/>
                                        </p:tgtEl>
                                      </p:cBhvr>
                                    </p:cmd>
                                  </p:childTnLst>
                                </p:cTn>
                              </p:par>
                              <p:par>
                                <p:cTn id="7" presetID="1" presetClass="mediacall" presetSubtype="0" fill="hold" nodeType="withEffect">
                                  <p:stCondLst>
                                    <p:cond delay="0"/>
                                  </p:stCondLst>
                                  <p:childTnLst>
                                    <p:cmd type="call" cmd="playFrom(0.0)">
                                      <p:cBhvr>
                                        <p:cTn id="8" dur="211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96862"/>
            <a:ext cx="11887200" cy="914400"/>
          </a:xfrm>
        </p:spPr>
        <p:txBody>
          <a:bodyPr/>
          <a:lstStyle/>
          <a:p>
            <a:r>
              <a:rPr lang="en-US" dirty="0"/>
              <a:t>B</a:t>
            </a:r>
            <a:r>
              <a:rPr lang="en-US" dirty="0" smtClean="0"/>
              <a:t>uild on new Windows 8.1 features</a:t>
            </a:r>
            <a:endParaRPr lang="en-US" dirty="0"/>
          </a:p>
        </p:txBody>
      </p:sp>
      <p:sp>
        <p:nvSpPr>
          <p:cNvPr id="5" name="Text Placeholder 4"/>
          <p:cNvSpPr>
            <a:spLocks noGrp="1"/>
          </p:cNvSpPr>
          <p:nvPr>
            <p:ph type="body" sz="quarter" idx="10"/>
          </p:nvPr>
        </p:nvSpPr>
        <p:spPr>
          <a:xfrm>
            <a:off x="274637" y="1287462"/>
            <a:ext cx="11887203" cy="5334002"/>
          </a:xfrm>
        </p:spPr>
        <p:txBody>
          <a:bodyPr numCol="2"/>
          <a:lstStyle/>
          <a:p>
            <a:pPr marR="0" lvl="0">
              <a:lnSpc>
                <a:spcPct val="110000"/>
              </a:lnSpc>
              <a:spcBef>
                <a:spcPts val="0"/>
              </a:spcBef>
              <a:spcAft>
                <a:spcPts val="0"/>
              </a:spcAft>
            </a:pPr>
            <a:r>
              <a:rPr lang="en-US" sz="1500" dirty="0"/>
              <a:t>Calendar and Contact contracts</a:t>
            </a:r>
          </a:p>
          <a:p>
            <a:pPr marR="0" lvl="0">
              <a:lnSpc>
                <a:spcPct val="110000"/>
              </a:lnSpc>
              <a:spcBef>
                <a:spcPts val="0"/>
              </a:spcBef>
              <a:spcAft>
                <a:spcPts val="0"/>
              </a:spcAft>
            </a:pPr>
            <a:r>
              <a:rPr lang="en-US" sz="1500" dirty="0"/>
              <a:t>Text to speech APIs</a:t>
            </a:r>
          </a:p>
          <a:p>
            <a:pPr marR="0" lvl="0">
              <a:lnSpc>
                <a:spcPct val="110000"/>
              </a:lnSpc>
              <a:spcBef>
                <a:spcPts val="0"/>
              </a:spcBef>
              <a:spcAft>
                <a:spcPts val="0"/>
              </a:spcAft>
            </a:pPr>
            <a:r>
              <a:rPr lang="en-US" sz="1500" dirty="0"/>
              <a:t>Content pre-fetch for up-to-date content</a:t>
            </a:r>
          </a:p>
          <a:p>
            <a:pPr marR="0" lvl="0">
              <a:lnSpc>
                <a:spcPct val="110000"/>
              </a:lnSpc>
              <a:spcBef>
                <a:spcPts val="0"/>
              </a:spcBef>
              <a:spcAft>
                <a:spcPts val="0"/>
              </a:spcAft>
            </a:pPr>
            <a:r>
              <a:rPr lang="en-US" sz="1500" dirty="0"/>
              <a:t>Resource packs</a:t>
            </a:r>
          </a:p>
          <a:p>
            <a:pPr marR="0" lvl="0">
              <a:lnSpc>
                <a:spcPct val="110000"/>
              </a:lnSpc>
              <a:spcBef>
                <a:spcPts val="0"/>
              </a:spcBef>
              <a:spcAft>
                <a:spcPts val="0"/>
              </a:spcAft>
            </a:pPr>
            <a:r>
              <a:rPr lang="en-US" sz="1500" dirty="0"/>
              <a:t>Numerous DirectX improvements</a:t>
            </a:r>
          </a:p>
          <a:p>
            <a:pPr marR="0" lvl="0">
              <a:lnSpc>
                <a:spcPct val="110000"/>
              </a:lnSpc>
              <a:spcBef>
                <a:spcPts val="0"/>
              </a:spcBef>
              <a:spcAft>
                <a:spcPts val="0"/>
              </a:spcAft>
            </a:pPr>
            <a:r>
              <a:rPr lang="en-US" sz="1500" dirty="0"/>
              <a:t>Media: DASH and media stream source</a:t>
            </a:r>
          </a:p>
          <a:p>
            <a:pPr marR="0" lvl="0">
              <a:lnSpc>
                <a:spcPct val="110000"/>
              </a:lnSpc>
              <a:spcBef>
                <a:spcPts val="0"/>
              </a:spcBef>
              <a:spcAft>
                <a:spcPts val="0"/>
              </a:spcAft>
            </a:pPr>
            <a:r>
              <a:rPr lang="en-US" sz="1500" dirty="0"/>
              <a:t>Color fonts (</a:t>
            </a:r>
            <a:r>
              <a:rPr lang="en-US" sz="1500" dirty="0" err="1"/>
              <a:t>Emoji</a:t>
            </a:r>
            <a:r>
              <a:rPr lang="en-US" sz="1500" dirty="0"/>
              <a:t>)</a:t>
            </a:r>
          </a:p>
          <a:p>
            <a:pPr marR="0" lvl="0">
              <a:lnSpc>
                <a:spcPct val="110000"/>
              </a:lnSpc>
              <a:spcBef>
                <a:spcPts val="0"/>
              </a:spcBef>
              <a:spcAft>
                <a:spcPts val="0"/>
              </a:spcAft>
            </a:pPr>
            <a:r>
              <a:rPr lang="en-US" sz="1500" dirty="0"/>
              <a:t>XAML:  Hub, </a:t>
            </a:r>
            <a:r>
              <a:rPr lang="en-US" sz="1500" dirty="0" err="1"/>
              <a:t>DatePicker</a:t>
            </a:r>
            <a:r>
              <a:rPr lang="en-US" sz="1500" dirty="0"/>
              <a:t>, </a:t>
            </a:r>
            <a:r>
              <a:rPr lang="en-US" sz="1500" dirty="0" err="1"/>
              <a:t>TimePicker</a:t>
            </a:r>
            <a:r>
              <a:rPr lang="en-US" sz="1500" dirty="0"/>
              <a:t>, </a:t>
            </a:r>
            <a:r>
              <a:rPr lang="en-US" sz="1500" dirty="0" err="1"/>
              <a:t>Flyout</a:t>
            </a:r>
            <a:r>
              <a:rPr lang="en-US" sz="1500" dirty="0"/>
              <a:t>, </a:t>
            </a:r>
            <a:r>
              <a:rPr lang="en-US" sz="1500" dirty="0" err="1"/>
              <a:t>CommandBar</a:t>
            </a:r>
            <a:r>
              <a:rPr lang="en-US" sz="1500" dirty="0"/>
              <a:t>, </a:t>
            </a:r>
            <a:r>
              <a:rPr lang="en-US" sz="1500" dirty="0" err="1"/>
              <a:t>WebView</a:t>
            </a:r>
            <a:r>
              <a:rPr lang="en-US" sz="1500" dirty="0"/>
              <a:t> improvements, data binding improvements</a:t>
            </a:r>
          </a:p>
          <a:p>
            <a:pPr marR="0" lvl="0">
              <a:lnSpc>
                <a:spcPct val="110000"/>
              </a:lnSpc>
              <a:spcBef>
                <a:spcPts val="0"/>
              </a:spcBef>
              <a:spcAft>
                <a:spcPts val="0"/>
              </a:spcAft>
            </a:pPr>
            <a:r>
              <a:rPr lang="en-US" sz="1500" dirty="0" err="1"/>
              <a:t>WinJS</a:t>
            </a:r>
            <a:r>
              <a:rPr lang="en-US" sz="1500" dirty="0"/>
              <a:t>: Hub, </a:t>
            </a:r>
            <a:r>
              <a:rPr lang="en-US" sz="1500" dirty="0" err="1"/>
              <a:t>NavBar</a:t>
            </a:r>
            <a:r>
              <a:rPr lang="en-US" sz="1500" dirty="0"/>
              <a:t>, </a:t>
            </a:r>
            <a:r>
              <a:rPr lang="en-US" sz="1500" dirty="0" err="1"/>
              <a:t>ItemsControl</a:t>
            </a:r>
            <a:r>
              <a:rPr lang="en-US" sz="1500" dirty="0"/>
              <a:t>, Repeater drag and drop, scheduler, object lifetime improvements (dispose pattern)</a:t>
            </a:r>
          </a:p>
          <a:p>
            <a:pPr marR="0" lvl="0">
              <a:lnSpc>
                <a:spcPct val="110000"/>
              </a:lnSpc>
              <a:spcBef>
                <a:spcPts val="0"/>
              </a:spcBef>
              <a:spcAft>
                <a:spcPts val="0"/>
              </a:spcAft>
            </a:pPr>
            <a:r>
              <a:rPr lang="en-US" sz="1500" dirty="0"/>
              <a:t>XAML/DX – </a:t>
            </a:r>
            <a:r>
              <a:rPr lang="en-US" sz="1500" dirty="0" err="1"/>
              <a:t>SwapChainPanel</a:t>
            </a:r>
            <a:r>
              <a:rPr lang="en-US" sz="1500" dirty="0"/>
              <a:t>, many performance improvements</a:t>
            </a:r>
          </a:p>
          <a:p>
            <a:pPr marR="0" lvl="0">
              <a:lnSpc>
                <a:spcPct val="110000"/>
              </a:lnSpc>
              <a:spcBef>
                <a:spcPts val="0"/>
              </a:spcBef>
              <a:spcAft>
                <a:spcPts val="0"/>
              </a:spcAft>
            </a:pPr>
            <a:r>
              <a:rPr lang="en-US" sz="1500" dirty="0"/>
              <a:t>New side-by-side (50/50) windowing states</a:t>
            </a:r>
          </a:p>
          <a:p>
            <a:pPr marR="0" lvl="0">
              <a:lnSpc>
                <a:spcPct val="110000"/>
              </a:lnSpc>
              <a:spcBef>
                <a:spcPts val="0"/>
              </a:spcBef>
            </a:pPr>
            <a:r>
              <a:rPr lang="en-US" sz="1500" dirty="0"/>
              <a:t>Multi-window apps</a:t>
            </a:r>
          </a:p>
          <a:p>
            <a:pPr marR="0" lvl="0">
              <a:lnSpc>
                <a:spcPct val="110000"/>
              </a:lnSpc>
              <a:spcBef>
                <a:spcPts val="0"/>
              </a:spcBef>
            </a:pPr>
            <a:r>
              <a:rPr lang="en-US" sz="1500" dirty="0"/>
              <a:t>Launcher APIs for launcher windowing preferences </a:t>
            </a:r>
          </a:p>
          <a:p>
            <a:pPr marR="0" lvl="0">
              <a:lnSpc>
                <a:spcPct val="110000"/>
              </a:lnSpc>
              <a:spcBef>
                <a:spcPts val="0"/>
              </a:spcBef>
            </a:pPr>
            <a:r>
              <a:rPr lang="en-US" sz="1500" dirty="0"/>
              <a:t>Support for apps projecting on a secondary monitor</a:t>
            </a:r>
          </a:p>
          <a:p>
            <a:pPr marR="0" lvl="0">
              <a:lnSpc>
                <a:spcPct val="110000"/>
              </a:lnSpc>
              <a:spcBef>
                <a:spcPts val="0"/>
              </a:spcBef>
            </a:pPr>
            <a:r>
              <a:rPr lang="en-US" sz="1500" dirty="0"/>
              <a:t>New </a:t>
            </a:r>
            <a:r>
              <a:rPr lang="en-US" sz="1500" dirty="0" err="1"/>
              <a:t>SearchBox</a:t>
            </a:r>
            <a:r>
              <a:rPr lang="en-US" sz="1500" dirty="0"/>
              <a:t> control and </a:t>
            </a:r>
            <a:r>
              <a:rPr lang="en-US" sz="1500" dirty="0" smtClean="0"/>
              <a:t>search </a:t>
            </a:r>
            <a:r>
              <a:rPr lang="en-US" sz="1500" dirty="0"/>
              <a:t>guidance</a:t>
            </a:r>
          </a:p>
          <a:p>
            <a:pPr marR="0" lvl="0">
              <a:lnSpc>
                <a:spcPct val="110000"/>
              </a:lnSpc>
              <a:spcBef>
                <a:spcPts val="0"/>
              </a:spcBef>
            </a:pPr>
            <a:r>
              <a:rPr lang="en-US" sz="1500" dirty="0"/>
              <a:t>Small tile size and Large tile size</a:t>
            </a:r>
          </a:p>
          <a:p>
            <a:pPr marR="0" lvl="0">
              <a:lnSpc>
                <a:spcPct val="110000"/>
              </a:lnSpc>
              <a:spcBef>
                <a:spcPts val="0"/>
              </a:spcBef>
            </a:pPr>
            <a:r>
              <a:rPr lang="en-US" sz="1500" dirty="0"/>
              <a:t>Lock screen image apps</a:t>
            </a:r>
          </a:p>
          <a:p>
            <a:pPr marR="0" lvl="0">
              <a:lnSpc>
                <a:spcPct val="110000"/>
              </a:lnSpc>
              <a:spcBef>
                <a:spcPts val="0"/>
              </a:spcBef>
            </a:pPr>
            <a:r>
              <a:rPr lang="en-US" sz="1500" dirty="0"/>
              <a:t>Lock screen calling apps</a:t>
            </a:r>
          </a:p>
          <a:p>
            <a:pPr marR="0" lvl="0">
              <a:lnSpc>
                <a:spcPct val="110000"/>
              </a:lnSpc>
              <a:spcBef>
                <a:spcPts val="0"/>
              </a:spcBef>
            </a:pPr>
            <a:r>
              <a:rPr lang="en-US" sz="1500" dirty="0"/>
              <a:t>Web platform support for </a:t>
            </a:r>
            <a:r>
              <a:rPr lang="en-US" sz="1500" dirty="0" err="1"/>
              <a:t>WebView</a:t>
            </a:r>
            <a:r>
              <a:rPr lang="en-US" sz="1500" dirty="0"/>
              <a:t>, </a:t>
            </a:r>
            <a:r>
              <a:rPr lang="en-US" sz="1500" dirty="0" err="1"/>
              <a:t>WebGL</a:t>
            </a:r>
            <a:r>
              <a:rPr lang="en-US" sz="1500" dirty="0"/>
              <a:t>, </a:t>
            </a:r>
            <a:r>
              <a:rPr lang="en-US" sz="1500" dirty="0" err="1"/>
              <a:t>WebCrypto</a:t>
            </a:r>
            <a:r>
              <a:rPr lang="en-US" sz="1500" dirty="0"/>
              <a:t>, DASH</a:t>
            </a:r>
          </a:p>
          <a:p>
            <a:pPr marR="0" lvl="0">
              <a:lnSpc>
                <a:spcPct val="110000"/>
              </a:lnSpc>
              <a:spcBef>
                <a:spcPts val="0"/>
              </a:spcBef>
            </a:pPr>
            <a:r>
              <a:rPr lang="en-US" sz="1500" dirty="0"/>
              <a:t>Offline web content</a:t>
            </a:r>
          </a:p>
          <a:p>
            <a:pPr marR="0" lvl="0">
              <a:lnSpc>
                <a:spcPct val="110000"/>
              </a:lnSpc>
              <a:spcBef>
                <a:spcPts val="0"/>
              </a:spcBef>
            </a:pPr>
            <a:r>
              <a:rPr lang="en-US" sz="1500" dirty="0"/>
              <a:t>PDF rendering APIs</a:t>
            </a:r>
          </a:p>
          <a:p>
            <a:pPr marR="0" lvl="0">
              <a:lnSpc>
                <a:spcPct val="110000"/>
              </a:lnSpc>
              <a:spcBef>
                <a:spcPts val="0"/>
              </a:spcBef>
            </a:pPr>
            <a:r>
              <a:rPr lang="en-US" sz="1500" dirty="0"/>
              <a:t>New class drivers: Bluetooth &amp; USB</a:t>
            </a:r>
          </a:p>
          <a:p>
            <a:pPr marR="0" lvl="0">
              <a:lnSpc>
                <a:spcPct val="110000"/>
              </a:lnSpc>
              <a:spcBef>
                <a:spcPts val="0"/>
              </a:spcBef>
            </a:pPr>
            <a:r>
              <a:rPr lang="en-US" sz="1500" dirty="0"/>
              <a:t>Mag strips and Barcode scanning</a:t>
            </a:r>
          </a:p>
          <a:p>
            <a:pPr marR="0" lvl="0">
              <a:lnSpc>
                <a:spcPct val="110000"/>
              </a:lnSpc>
              <a:spcBef>
                <a:spcPts val="0"/>
              </a:spcBef>
            </a:pPr>
            <a:r>
              <a:rPr lang="en-US" sz="1500" dirty="0"/>
              <a:t>3D printing</a:t>
            </a:r>
          </a:p>
          <a:p>
            <a:pPr marR="0" lvl="0">
              <a:lnSpc>
                <a:spcPct val="110000"/>
              </a:lnSpc>
              <a:spcBef>
                <a:spcPts val="0"/>
              </a:spcBef>
            </a:pPr>
            <a:r>
              <a:rPr lang="en-US" sz="1500" dirty="0"/>
              <a:t>Wi-Fi Direct</a:t>
            </a:r>
          </a:p>
          <a:p>
            <a:pPr marR="0" lvl="0">
              <a:lnSpc>
                <a:spcPct val="110000"/>
              </a:lnSpc>
              <a:spcBef>
                <a:spcPts val="0"/>
              </a:spcBef>
            </a:pPr>
            <a:r>
              <a:rPr lang="en-US" sz="1500" dirty="0"/>
              <a:t>Geo-fencing APIs</a:t>
            </a:r>
          </a:p>
          <a:p>
            <a:pPr marR="0" lvl="0">
              <a:lnSpc>
                <a:spcPct val="110000"/>
              </a:lnSpc>
              <a:spcBef>
                <a:spcPts val="0"/>
              </a:spcBef>
            </a:pPr>
            <a:r>
              <a:rPr lang="en-US" sz="1500" dirty="0"/>
              <a:t>Basic smart card APIs </a:t>
            </a:r>
          </a:p>
          <a:p>
            <a:pPr marR="0" lvl="0">
              <a:lnSpc>
                <a:spcPct val="110000"/>
              </a:lnSpc>
              <a:spcBef>
                <a:spcPts val="0"/>
              </a:spcBef>
            </a:pPr>
            <a:r>
              <a:rPr lang="en-US" sz="1500" dirty="0"/>
              <a:t>Fingerprint APIs </a:t>
            </a:r>
          </a:p>
          <a:p>
            <a:pPr marR="0" lvl="0">
              <a:lnSpc>
                <a:spcPct val="110000"/>
              </a:lnSpc>
              <a:spcBef>
                <a:spcPts val="0"/>
              </a:spcBef>
            </a:pPr>
            <a:r>
              <a:rPr lang="en-US" sz="1500" dirty="0"/>
              <a:t>Improved media capture APIs and photo sequence support</a:t>
            </a:r>
          </a:p>
          <a:p>
            <a:pPr marR="0" lvl="0">
              <a:lnSpc>
                <a:spcPct val="110000"/>
              </a:lnSpc>
              <a:spcBef>
                <a:spcPts val="0"/>
              </a:spcBef>
            </a:pPr>
            <a:r>
              <a:rPr lang="en-US" sz="1500" dirty="0"/>
              <a:t>Store: Consumables, auto-updates, </a:t>
            </a:r>
            <a:r>
              <a:rPr lang="en-US" sz="1500" dirty="0" err="1"/>
              <a:t>Alipay</a:t>
            </a:r>
            <a:r>
              <a:rPr lang="en-US" sz="1500" dirty="0"/>
              <a:t>, MS gift cards, improved analytics</a:t>
            </a:r>
          </a:p>
          <a:p>
            <a:pPr marR="0" lvl="0">
              <a:lnSpc>
                <a:spcPct val="110000"/>
              </a:lnSpc>
              <a:spcBef>
                <a:spcPts val="0"/>
              </a:spcBef>
            </a:pPr>
            <a:r>
              <a:rPr lang="en-US" sz="1500" dirty="0"/>
              <a:t>8GB app packages (up from 2GB)</a:t>
            </a:r>
          </a:p>
          <a:p>
            <a:pPr marR="0" lvl="0">
              <a:lnSpc>
                <a:spcPct val="110000"/>
              </a:lnSpc>
              <a:spcBef>
                <a:spcPts val="0"/>
              </a:spcBef>
            </a:pPr>
            <a:r>
              <a:rPr lang="en-US" sz="1500" dirty="0"/>
              <a:t>Built in SkyDrive </a:t>
            </a:r>
            <a:r>
              <a:rPr lang="en-US" sz="1500" dirty="0" smtClean="0"/>
              <a:t>support</a:t>
            </a:r>
            <a:endParaRPr lang="en-US" sz="1500" dirty="0"/>
          </a:p>
          <a:p>
            <a:pPr marR="0" lvl="0">
              <a:lnSpc>
                <a:spcPct val="110000"/>
              </a:lnSpc>
              <a:spcBef>
                <a:spcPts val="0"/>
              </a:spcBef>
            </a:pPr>
            <a:r>
              <a:rPr lang="en-US" sz="1500" dirty="0"/>
              <a:t>New </a:t>
            </a:r>
            <a:r>
              <a:rPr lang="en-US" sz="1500" dirty="0" err="1"/>
              <a:t>WinRT</a:t>
            </a:r>
            <a:r>
              <a:rPr lang="en-US" sz="1500" dirty="0"/>
              <a:t> based HTTP stack</a:t>
            </a:r>
          </a:p>
          <a:p>
            <a:pPr marR="0" lvl="0">
              <a:lnSpc>
                <a:spcPct val="110000"/>
              </a:lnSpc>
              <a:spcBef>
                <a:spcPts val="0"/>
              </a:spcBef>
            </a:pPr>
            <a:r>
              <a:rPr lang="en-US" sz="1500" dirty="0"/>
              <a:t>Improved integration with Azure Mobile Services </a:t>
            </a:r>
          </a:p>
          <a:p>
            <a:pPr marR="0" lvl="0">
              <a:lnSpc>
                <a:spcPct val="110000"/>
              </a:lnSpc>
              <a:spcBef>
                <a:spcPts val="0"/>
              </a:spcBef>
            </a:pPr>
            <a:r>
              <a:rPr lang="en-US" sz="1500" dirty="0"/>
              <a:t>Accounts control – for authentication UI for common providers</a:t>
            </a:r>
          </a:p>
          <a:p>
            <a:pPr marR="0" lvl="0">
              <a:lnSpc>
                <a:spcPct val="110000"/>
              </a:lnSpc>
              <a:spcBef>
                <a:spcPts val="0"/>
              </a:spcBef>
            </a:pPr>
            <a:r>
              <a:rPr lang="en-US" sz="1500" dirty="0"/>
              <a:t>Web Authentication Broker improvements (sharing with IE, cached/roamed credentials)</a:t>
            </a:r>
          </a:p>
          <a:p>
            <a:pPr marR="0" lvl="0">
              <a:lnSpc>
                <a:spcPct val="110000"/>
              </a:lnSpc>
              <a:spcBef>
                <a:spcPts val="0"/>
              </a:spcBef>
            </a:pPr>
            <a:r>
              <a:rPr lang="en-US" sz="1500" dirty="0"/>
              <a:t>Anti-tampering app protection</a:t>
            </a:r>
          </a:p>
          <a:p>
            <a:pPr marR="0" lvl="0">
              <a:lnSpc>
                <a:spcPct val="110000"/>
              </a:lnSpc>
              <a:spcBef>
                <a:spcPts val="0"/>
              </a:spcBef>
            </a:pPr>
            <a:r>
              <a:rPr lang="en-US" sz="1500" dirty="0"/>
              <a:t>Precision touchpad support</a:t>
            </a:r>
          </a:p>
          <a:p>
            <a:pPr marR="0" lvl="0">
              <a:lnSpc>
                <a:spcPct val="110000"/>
              </a:lnSpc>
              <a:spcBef>
                <a:spcPts val="0"/>
              </a:spcBef>
            </a:pPr>
            <a:r>
              <a:rPr lang="en-US" sz="1500" dirty="0"/>
              <a:t>Performance improvements across </a:t>
            </a:r>
            <a:r>
              <a:rPr lang="en-US" sz="1500" dirty="0" smtClean="0"/>
              <a:t>Windows</a:t>
            </a:r>
            <a:endParaRPr lang="en-US" sz="1500" dirty="0"/>
          </a:p>
        </p:txBody>
      </p:sp>
    </p:spTree>
    <p:extLst>
      <p:ext uri="{BB962C8B-B14F-4D97-AF65-F5344CB8AC3E}">
        <p14:creationId xmlns:p14="http://schemas.microsoft.com/office/powerpoint/2010/main" val="12900760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6523037" y="3116262"/>
            <a:ext cx="5715004" cy="914400"/>
          </a:xfrm>
        </p:spPr>
        <p:txBody>
          <a:bodyPr/>
          <a:lstStyle/>
          <a:p>
            <a:r>
              <a:rPr lang="en-US" dirty="0" smtClean="0"/>
              <a:t>Windows </a:t>
            </a:r>
            <a:r>
              <a:rPr lang="en-US" dirty="0"/>
              <a:t>8.1 apps </a:t>
            </a:r>
            <a:r>
              <a:rPr lang="en-US" dirty="0" smtClean="0"/>
              <a:t>that take advantage of the platform are more likely to be </a:t>
            </a:r>
            <a:r>
              <a:rPr lang="en-US" dirty="0"/>
              <a:t>featured in the </a:t>
            </a:r>
            <a:r>
              <a:rPr lang="en-US" dirty="0" smtClean="0"/>
              <a:t>Store for Windows 8.1 users.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037" y="906462"/>
            <a:ext cx="5151130" cy="4727458"/>
          </a:xfrm>
          <a:prstGeom prst="rect">
            <a:avLst/>
          </a:prstGeom>
        </p:spPr>
      </p:pic>
    </p:spTree>
    <p:extLst>
      <p:ext uri="{BB962C8B-B14F-4D97-AF65-F5344CB8AC3E}">
        <p14:creationId xmlns:p14="http://schemas.microsoft.com/office/powerpoint/2010/main" val="34790368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5-30426_BUILD_2013_Template_White">
  <a:themeElements>
    <a:clrScheme name="Build 2013 Template">
      <a:dk1>
        <a:srgbClr val="00000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188F"/>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lumMod val="75000"/>
                    <a:lumOff val="25000"/>
                  </a:schemeClr>
                </a:gs>
                <a:gs pos="100000">
                  <a:schemeClr val="tx1">
                    <a:lumMod val="75000"/>
                    <a:lumOff val="25000"/>
                  </a:schemeClr>
                </a:gs>
              </a:gsLst>
              <a:lin ang="5400000" scaled="0"/>
            </a:gradFill>
          </a:defRPr>
        </a:defPPr>
      </a:lstStyle>
    </a:txDef>
  </a:objectDefaults>
  <a:extraClrSchemeLst/>
  <a:extLst>
    <a:ext uri="{05A4C25C-085E-4340-85A3-A5531E510DB2}">
      <thm15:themeFamily xmlns:thm15="http://schemas.microsoft.com/office/thememl/2012/main" name="Presentation2" id="{01CC4781-2D43-4389-B8C5-5917EDE70A2B}" vid="{0DD32DD0-D69E-4CFF-A0B1-C3BC1547CA53}"/>
    </a:ext>
  </a:extLst>
</a:theme>
</file>

<file path=ppt/theme/theme10.xml><?xml version="1.0" encoding="utf-8"?>
<a:theme xmlns:a="http://schemas.openxmlformats.org/drawingml/2006/main" name="1_5-30426_BUILD_2013_Template_White">
  <a:themeElements>
    <a:clrScheme name="Build 2013 Template">
      <a:dk1>
        <a:srgbClr val="00000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188F"/>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lumMod val="75000"/>
                    <a:lumOff val="25000"/>
                  </a:schemeClr>
                </a:gs>
                <a:gs pos="100000">
                  <a:schemeClr val="tx1">
                    <a:lumMod val="75000"/>
                    <a:lumOff val="25000"/>
                  </a:schemeClr>
                </a:gs>
              </a:gsLst>
              <a:lin ang="5400000" scaled="0"/>
            </a:gradFill>
          </a:defRPr>
        </a:defPPr>
      </a:lstStyle>
    </a:txDef>
  </a:objectDefaults>
  <a:extraClrSchemeLst/>
  <a:extLst>
    <a:ext uri="{05A4C25C-085E-4340-85A3-A5531E510DB2}">
      <thm15:themeFamily xmlns:thm15="http://schemas.microsoft.com/office/thememl/2012/main" name="Build_2013_Template_16x9" id="{F0E36718-832C-4AEA-8417-41A66B189204}" vid="{161FDC1C-887D-4D37-A3B8-501A0D7FCE91}"/>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30426_BUILD_2013_Template_D.Blue">
  <a:themeElements>
    <a:clrScheme name="Build 2013 Template">
      <a:dk1>
        <a:srgbClr val="00000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188F"/>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lumMod val="75000"/>
                    <a:lumOff val="25000"/>
                  </a:schemeClr>
                </a:gs>
                <a:gs pos="100000">
                  <a:schemeClr val="tx1">
                    <a:lumMod val="75000"/>
                    <a:lumOff val="25000"/>
                  </a:schemeClr>
                </a:gs>
              </a:gsLst>
              <a:lin ang="5400000" scaled="0"/>
            </a:gradFill>
          </a:defRPr>
        </a:defPPr>
      </a:lstStyle>
    </a:txDef>
  </a:objectDefaults>
  <a:extraClrSchemeLst/>
  <a:extLst>
    <a:ext uri="{05A4C25C-085E-4340-85A3-A5531E510DB2}">
      <thm15:themeFamily xmlns:thm15="http://schemas.microsoft.com/office/thememl/2012/main" name="Presentation2" id="{01CC4781-2D43-4389-B8C5-5917EDE70A2B}" vid="{15BB8D36-BFCB-4EA6-B816-869B286C4401}"/>
    </a:ext>
  </a:extLst>
</a:theme>
</file>

<file path=ppt/theme/theme3.xml><?xml version="1.0" encoding="utf-8"?>
<a:theme xmlns:a="http://schemas.openxmlformats.org/drawingml/2006/main" name="Build_Template_16x9 - Rev 03">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extLst>
    <a:ext uri="{05A4C25C-085E-4340-85A3-A5531E510DB2}">
      <thm15:themeFamily xmlns:thm15="http://schemas.microsoft.com/office/thememl/2012/main" name="Build_Template_16x9 - Rev 03 [Read-Only]" id="{3715F126-5FAF-444E-A931-07015B778CCF}" vid="{9C2C21D9-DFED-4637-943F-3FAAACE59A3C}"/>
    </a:ext>
  </a:extLst>
</a:theme>
</file>

<file path=ppt/theme/theme4.xml><?xml version="1.0" encoding="utf-8"?>
<a:theme xmlns:a="http://schemas.openxmlformats.org/drawingml/2006/main" name="3_Build_Template_16x9 - Rev 03">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extLst>
    <a:ext uri="{05A4C25C-085E-4340-85A3-A5531E510DB2}">
      <thm15:themeFamily xmlns:thm15="http://schemas.microsoft.com/office/thememl/2012/main" name="Build_Template_16x9 - Rev 03 [Read-Only]" id="{3715F126-5FAF-444E-A931-07015B778CCF}" vid="{9C2C21D9-DFED-4637-943F-3FAAACE59A3C}"/>
    </a:ext>
  </a:extLst>
</a:theme>
</file>

<file path=ppt/theme/theme5.xml><?xml version="1.0" encoding="utf-8"?>
<a:theme xmlns:a="http://schemas.openxmlformats.org/drawingml/2006/main" name="2_Build_Template_16x9 - Rev 03">
  <a:themeElements>
    <a:clrScheme name="Custom 1">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FFFFFF"/>
      </a:hlink>
      <a:folHlink>
        <a:srgbClr val="FFFFFF"/>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extLst>
    <a:ext uri="{05A4C25C-085E-4340-85A3-A5531E510DB2}">
      <thm15:themeFamily xmlns:thm15="http://schemas.microsoft.com/office/thememl/2012/main" name="Build_Template_16x9 - Rev 03 [Read-Only]" id="{3715F126-5FAF-444E-A931-07015B778CCF}" vid="{9C2C21D9-DFED-4637-943F-3FAAACE59A3C}"/>
    </a:ext>
  </a:extLst>
</a:theme>
</file>

<file path=ppt/theme/theme6.xml><?xml version="1.0" encoding="utf-8"?>
<a:theme xmlns:a="http://schemas.openxmlformats.org/drawingml/2006/main" name="1_Build_Template_16x9 - Rev 03">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extLst>
    <a:ext uri="{05A4C25C-085E-4340-85A3-A5531E510DB2}">
      <thm15:themeFamily xmlns:thm15="http://schemas.microsoft.com/office/thememl/2012/main" name="Build_Template_16x9 - Rev 03 [Read-Only]" id="{3715F126-5FAF-444E-A931-07015B778CCF}" vid="{9C2C21D9-DFED-4637-943F-3FAAACE59A3C}"/>
    </a:ext>
  </a:extLst>
</a:theme>
</file>

<file path=ppt/theme/theme7.xml><?xml version="1.0" encoding="utf-8"?>
<a:theme xmlns:a="http://schemas.openxmlformats.org/drawingml/2006/main" name="10_Build_Template_16x9 - Rev 03">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extLst>
    <a:ext uri="{05A4C25C-085E-4340-85A3-A5531E510DB2}">
      <thm15:themeFamily xmlns:thm15="http://schemas.microsoft.com/office/thememl/2012/main" name="Build_Template_16x9 - Rev 03 [Read-Only]" id="{3715F126-5FAF-444E-A931-07015B778CCF}" vid="{9C2C21D9-DFED-4637-943F-3FAAACE59A3C}"/>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dern">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89fe5faf2f25a24617a4f509b32cc989">
  <xsd:schema xmlns:xsd="http://www.w3.org/2001/XMLSchema" xmlns:xs="http://www.w3.org/2001/XMLSchema" xmlns:p="http://schemas.microsoft.com/office/2006/metadata/properties" xmlns:ns2="2295e2e7-0eeb-498e-8716-217bb2ee6ee3" xmlns:ns3="230e9df3-be65-4c73-a93b-d1236ebd677e" xmlns:ns4="8b529f77-48ab-4581-b468-93f09345b8aa" targetNamespace="http://schemas.microsoft.com/office/2006/metadata/properties" ma:root="true" ma:fieldsID="dfcb5511298a0ed35e170e5fd997f4f9" ns2:_="" ns3:_="" ns4:_="">
    <xsd:import namespace="2295e2e7-0eeb-498e-8716-217bb2ee6ee3"/>
    <xsd:import namespace="230e9df3-be65-4c73-a93b-d1236ebd677e"/>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3:TaxCatchAll" minOccurs="0"/>
                <xsd:element ref="ns2:ProductTaxHTField0" minOccurs="0"/>
                <xsd:element ref="ns3:TaxCatchAllLabel" minOccurs="0"/>
                <xsd:element ref="ns2:CampaignTaxHTField0" minOccurs="0"/>
                <xsd:element ref="ns2:TrackTaxHTField0" minOccurs="0"/>
                <xsd:element ref="ns2:Event_x0020_VenueTaxHTField0" minOccurs="0"/>
                <xsd:element ref="ns4: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CampaignTaxHTField0" ma:index="22" nillable="true" ma:taxonomy="true" ma:internalName="CampaignTaxHTField0" ma:taxonomyFieldName="Campaign" ma:displayName="Campaign" ma:default="" ma:fieldId="{bcb0c99d-b00c-42c6-a16b-e1e19731231d}"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e385fb40-52d4-4fae-9c5b-3e8ff8a5878e" ma:termSetId="0e8a185d-72dd-4c1d-8327-06082ee7fbb4"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default="" ma:fieldId="{72225233-bea3-47c9-bcc0-70aff672e91a}" ma:sspId="e385fb40-52d4-4fae-9c5b-3e8ff8a5878e" ma:termSetId="8280d8e6-c94b-487a-bd8b-a7d74984b60f"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e385fb40-52d4-4fae-9c5b-3e8ff8a5878e" ma:termSetId="9f38d074-2cf4-4ed1-a6e5-5a4bce426041" ma:anchorId="00000000-0000-0000-0000-000000000000" ma:open="false" ma:isKeyword="false">
      <xsd:complexType>
        <xsd:sequence>
          <xsd:element ref="pc:Terms" minOccurs="0" maxOccurs="1"/>
        </xsd:sequence>
      </xsd:complexType>
    </xsd:element>
    <xsd:element name="Event1TaxHTField0" ma:index="30" nillable="true" ma:taxonomy="true" ma:internalName="Event1TaxHTField0" ma:taxonomyFieldName="Event1" ma:displayName="Event Name" ma:readOnly="false" ma:default="" ma:fieldId="{173efa96-a0c5-4b7e-a5c5-ebf0027a79b9}" ma:sspId="e385fb40-52d4-4fae-9c5b-3e8ff8a5878e" ma:termSetId="a93ddb37-2243-4aad-9cf2-0d00c5bfa8e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e385fb40-52d4-4fae-9c5b-3e8ff8a5878e" ma:termSetId="147febbf-7221-47e1-ac97-bfa1a8e909cb"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2013-06-28T07:00:00+00:00</Event_x0020_End_x0020_Date>
    <Event_x0020_Start_x0020_Date xmlns="2295e2e7-0eeb-498e-8716-217bb2ee6ee3">2013-06-26T07:00:00+00:00</Event_x0020_Start_x0020_Date>
    <MS_x0020_Speaker xmlns="2295e2e7-0eeb-498e-8716-217bb2ee6ee3">
      <UserInfo>
        <DisplayName/>
        <AccountId xsi:nil="true"/>
        <AccountType/>
      </UserInfo>
    </MS_x0020_Speaker>
    <External_x0020_Speaker xmlns="2295e2e7-0eeb-498e-8716-217bb2ee6ee3"> Polita Paulus</External_x0020_Speaker>
    <Session_x0020_Code xmlns="2295e2e7-0eeb-498e-8716-217bb2ee6ee3">3-077</Session_x0020_Code>
    <ProductTaxHTField0 xmlns="2295e2e7-0eeb-498e-8716-217bb2ee6ee3">
      <Terms xmlns="http://schemas.microsoft.com/office/infopath/2007/PartnerControls"/>
    </ProductTaxHTField0>
    <Presentation_x0020_Date xmlns="2295e2e7-0eeb-498e-8716-217bb2ee6ee3">2013-06-26T00:00:00-07:00</Presentation_x0020_Dat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San Francisco</TermName>
          <TermId xmlns="http://schemas.microsoft.com/office/infopath/2007/PartnerControls">84dfcb53-432b-499d-8965-93d483d36b4a</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Event1TaxHTField0>
    <MS_x0020_Content_x0020_Owner xmlns="2295e2e7-0eeb-498e-8716-217bb2ee6ee3">
      <UserInfo>
        <DisplayName/>
        <AccountId xsi:nil="true"/>
        <AccountType/>
      </UserInfo>
    </MS_x0020_Content_x0020_Owner>
    <Event_x0020_VenueTaxHTField0 xmlns="2295e2e7-0eeb-498e-8716-217bb2ee6ee3">
      <Terms xmlns="http://schemas.microsoft.com/office/infopath/2007/PartnerControls"/>
    </Event_x0020_VenueTaxHTField0>
    <TaxCatchAll xmlns="230e9df3-be65-4c73-a93b-d1236ebd677e">
      <Value>497</Value>
      <Value>605</Value>
    </TaxCatchAll>
    <AudienceTaxHTField0 xmlns="8b529f77-48ab-4581-b468-93f09345b8aa">
      <Terms xmlns="http://schemas.microsoft.com/office/infopath/2007/PartnerControls"/>
    </AudienceTaxHTField0>
  </documentManagement>
</p:properties>
</file>

<file path=customXml/itemProps1.xml><?xml version="1.0" encoding="utf-8"?>
<ds:datastoreItem xmlns:ds="http://schemas.openxmlformats.org/officeDocument/2006/customXml" ds:itemID="{0B689815-4B65-4FA2-B74B-E9A4DF6AE7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230e9df3-be65-4c73-a93b-d1236ebd677e"/>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schemas.openxmlformats.org/package/2006/metadata/core-properties"/>
    <ds:schemaRef ds:uri="230e9df3-be65-4c73-a93b-d1236ebd677e"/>
    <ds:schemaRef ds:uri="http://schemas.microsoft.com/office/infopath/2007/PartnerControls"/>
    <ds:schemaRef ds:uri="http://purl.org/dc/elements/1.1/"/>
    <ds:schemaRef ds:uri="http://purl.org/dc/terms/"/>
    <ds:schemaRef ds:uri="8b529f77-48ab-4581-b468-93f09345b8aa"/>
    <ds:schemaRef ds:uri="2295e2e7-0eeb-498e-8716-217bb2ee6ee3"/>
    <ds:schemaRef ds:uri="http://schemas.microsoft.com/office/2006/documentManagement/typ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Build_2013_Template_16x9_v02</Template>
  <TotalTime>4</TotalTime>
  <Words>5541</Words>
  <Application>Microsoft Office PowerPoint</Application>
  <PresentationFormat>Custom</PresentationFormat>
  <Paragraphs>479</Paragraphs>
  <Slides>41</Slides>
  <Notes>36</Notes>
  <HiddenSlides>0</HiddenSlides>
  <MMClips>2</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41</vt:i4>
      </vt:variant>
    </vt:vector>
  </HeadingPairs>
  <TitlesOfParts>
    <vt:vector size="60" baseType="lpstr">
      <vt:lpstr>ＭＳ Ｐゴシック</vt:lpstr>
      <vt:lpstr>Arial</vt:lpstr>
      <vt:lpstr>Avenir LT Pro 45 Book</vt:lpstr>
      <vt:lpstr>Calibri</vt:lpstr>
      <vt:lpstr>Consolas</vt:lpstr>
      <vt:lpstr>Segoe UI</vt:lpstr>
      <vt:lpstr>Segoe UI Light</vt:lpstr>
      <vt:lpstr>Segoe UI Semilight</vt:lpstr>
      <vt:lpstr>Times New Roman</vt:lpstr>
      <vt:lpstr>5-30426_BUILD_2013_Template_White</vt:lpstr>
      <vt:lpstr>1_5-30426_BUILD_2013_Template_D.Blue</vt:lpstr>
      <vt:lpstr>Build_Template_16x9 - Rev 03</vt:lpstr>
      <vt:lpstr>3_Build_Template_16x9 - Rev 03</vt:lpstr>
      <vt:lpstr>2_Build_Template_16x9 - Rev 03</vt:lpstr>
      <vt:lpstr>1_Build_Template_16x9 - Rev 03</vt:lpstr>
      <vt:lpstr>10_Build_Template_16x9 - Rev 03</vt:lpstr>
      <vt:lpstr>Office Theme</vt:lpstr>
      <vt:lpstr>1_Office Theme</vt:lpstr>
      <vt:lpstr>1_5-30426_BUILD_2013_Template_White</vt:lpstr>
      <vt:lpstr>PowerPoint Presentation</vt:lpstr>
      <vt:lpstr>Upgrading Windows 8 apps to  Windows 8.1</vt:lpstr>
      <vt:lpstr>We are covering today… </vt:lpstr>
      <vt:lpstr>Agenda </vt:lpstr>
      <vt:lpstr>Why should I upgrade my app to Windows 8.1?</vt:lpstr>
      <vt:lpstr>PowerPoint Presentation</vt:lpstr>
      <vt:lpstr>Performance video</vt:lpstr>
      <vt:lpstr>Build on new Windows 8.1 features</vt:lpstr>
      <vt:lpstr>PowerPoint Presentation</vt:lpstr>
      <vt:lpstr>Upgrading: the complete picture</vt:lpstr>
      <vt:lpstr>How do I maintain code for two apps?</vt:lpstr>
      <vt:lpstr>Visual Studio 2013 Supported Projects</vt:lpstr>
      <vt:lpstr>Let’s get to work!</vt:lpstr>
      <vt:lpstr>Upgrading Windows Blog Reader (XAML)</vt:lpstr>
      <vt:lpstr>Upgrading Windows Blog Reader (HTML)</vt:lpstr>
      <vt:lpstr>PowerPoint Presentation</vt:lpstr>
      <vt:lpstr>Upgrading Windows Blog Reader (HTML)</vt:lpstr>
      <vt:lpstr>Window sizes</vt:lpstr>
      <vt:lpstr>Screenshots</vt:lpstr>
      <vt:lpstr>&lt;Need split screenshot from Blue&gt;</vt:lpstr>
      <vt:lpstr>Window sizes: what you need to know</vt:lpstr>
      <vt:lpstr>Window sizes: minimum window size</vt:lpstr>
      <vt:lpstr>Getting window size in HTML</vt:lpstr>
      <vt:lpstr>CSS styling for window sizes</vt:lpstr>
      <vt:lpstr>Getting orientation in HTML</vt:lpstr>
      <vt:lpstr>CSS styling for orientation</vt:lpstr>
      <vt:lpstr>Getting window size in XAML</vt:lpstr>
      <vt:lpstr>Getting orientation in XAML</vt:lpstr>
      <vt:lpstr>Design your app to work best on the window sizes, devices, and orientations you wish to support. </vt:lpstr>
      <vt:lpstr>Changes that may impact your app</vt:lpstr>
      <vt:lpstr>What does it mean to have two platform versions?</vt:lpstr>
      <vt:lpstr>A note about version numbers</vt:lpstr>
      <vt:lpstr>Let’s submit to the Windows Store!</vt:lpstr>
      <vt:lpstr>PowerPoint Presentation</vt:lpstr>
      <vt:lpstr>PowerPoint Presentation</vt:lpstr>
      <vt:lpstr>PowerPoint Presentation</vt:lpstr>
      <vt:lpstr>Resources</vt:lpstr>
      <vt:lpstr>Please fill out a session evaluation! </vt:lpstr>
      <vt:lpstr>PowerPoint Presentation</vt:lpstr>
      <vt:lpstr>Evaluate this session</vt:lpstr>
      <vt:lpstr>PowerPoint Presentation</vt:lpstr>
    </vt:vector>
  </TitlesOfParts>
  <Manager>Ron Sasaki</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Upgrading Windows 8 apps to Windows 8.1</dc:title>
  <dc:subject>Build 2013</dc:subject>
  <dc:creator>Shows</dc:creator>
  <cp:keywords>Build 2013</cp:keywords>
  <dc:description>Template: Mitchell Derrey, Silver Fox Productions
Formatting: 
Date: October 26-28, 2013
Location: San Francisco, CA
Audience Type: Internal</dc:description>
  <cp:lastModifiedBy>Shows</cp:lastModifiedBy>
  <cp:revision>2</cp:revision>
  <dcterms:created xsi:type="dcterms:W3CDTF">2013-06-27T01:13:40Z</dcterms:created>
  <dcterms:modified xsi:type="dcterms:W3CDTF">2013-06-27T01:18:12Z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1">
    <vt:lpwstr>605;#BUILD|58542b36-5bf5-46a6-a53f-a41fb7a73785</vt:lpwstr>
  </property>
  <property fmtid="{D5CDD505-2E9C-101B-9397-08002B2CF9AE}" pid="5" name="Audience">
    <vt:lpwstr/>
  </property>
  <property fmtid="{D5CDD505-2E9C-101B-9397-08002B2CF9AE}" pid="6" name="Event Location">
    <vt:lpwstr>497;#San Francisco|84dfcb53-432b-499d-8965-93d483d36b4a</vt:lpwstr>
  </property>
  <property fmtid="{D5CDD505-2E9C-101B-9397-08002B2CF9AE}" pid="7" name="Campaign">
    <vt:lpwstr/>
  </property>
  <property fmtid="{D5CDD505-2E9C-101B-9397-08002B2CF9AE}" pid="8" name="Event Venue">
    <vt:lpwstr/>
  </property>
  <property fmtid="{D5CDD505-2E9C-101B-9397-08002B2CF9AE}" pid="9" name="Track">
    <vt:lpwstr/>
  </property>
</Properties>
</file>