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71" r:id="rId5"/>
    <p:sldMasterId id="2147484306" r:id="rId6"/>
  </p:sldMasterIdLst>
  <p:notesMasterIdLst>
    <p:notesMasterId r:id="rId30"/>
  </p:notesMasterIdLst>
  <p:handoutMasterIdLst>
    <p:handoutMasterId r:id="rId31"/>
  </p:handoutMasterIdLst>
  <p:sldIdLst>
    <p:sldId id="1053" r:id="rId7"/>
    <p:sldId id="1136" r:id="rId8"/>
    <p:sldId id="1239" r:id="rId9"/>
    <p:sldId id="1238" r:id="rId10"/>
    <p:sldId id="1240" r:id="rId11"/>
    <p:sldId id="1241" r:id="rId12"/>
    <p:sldId id="1242" r:id="rId13"/>
    <p:sldId id="1243" r:id="rId14"/>
    <p:sldId id="1244" r:id="rId15"/>
    <p:sldId id="1245" r:id="rId16"/>
    <p:sldId id="1246" r:id="rId17"/>
    <p:sldId id="1247" r:id="rId18"/>
    <p:sldId id="1248" r:id="rId19"/>
    <p:sldId id="1249" r:id="rId20"/>
    <p:sldId id="1250" r:id="rId21"/>
    <p:sldId id="1251" r:id="rId22"/>
    <p:sldId id="1252" r:id="rId23"/>
    <p:sldId id="1253" r:id="rId24"/>
    <p:sldId id="1254" r:id="rId25"/>
    <p:sldId id="1255" r:id="rId26"/>
    <p:sldId id="1232" r:id="rId27"/>
    <p:sldId id="1233" r:id="rId28"/>
    <p:sldId id="1076" r:id="rId2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2C6"/>
    <a:srgbClr val="008272"/>
    <a:srgbClr val="68217A"/>
    <a:srgbClr val="000000"/>
    <a:srgbClr val="D1D1D1"/>
    <a:srgbClr val="C0C0C0"/>
    <a:srgbClr val="442359"/>
    <a:srgbClr val="FFFFFF"/>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51" autoAdjust="0"/>
    <p:restoredTop sz="96305" autoAdjust="0"/>
  </p:normalViewPr>
  <p:slideViewPr>
    <p:cSldViewPr snapToGrid="0">
      <p:cViewPr varScale="1">
        <p:scale>
          <a:sx n="105" d="100"/>
          <a:sy n="105" d="100"/>
        </p:scale>
        <p:origin x="378" y="96"/>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5" d="100"/>
        <a:sy n="55" d="100"/>
      </p:scale>
      <p:origin x="0" y="0"/>
    </p:cViewPr>
  </p:sorterViewPr>
  <p:notesViewPr>
    <p:cSldViewPr snapToGrid="0" showGuides="1">
      <p:cViewPr>
        <p:scale>
          <a:sx n="69" d="100"/>
          <a:sy n="69" d="100"/>
        </p:scale>
        <p:origin x="3426" y="47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Microsoft Management Summit 2013</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4/11/2013 1:46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Microsoft Management Summit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4/11/2013 1:40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22729718-D09D-45C7-B2CD-A62DB18B932F}" type="datetime8">
              <a:rPr lang="en-US" smtClean="0"/>
              <a:t>4/11/2013 1:40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509722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965C8E21-5F47-4A0A-BB24-2281BCE390EC}" type="datetime8">
              <a:rPr lang="en-US" smtClean="0"/>
              <a:t>4/11/2013 1:40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2272746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23</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t>4/11/2013 1:46 PM</a:t>
            </a:fld>
            <a:endParaRPr lang="en-US" dirty="0"/>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5126612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14" name="Right Triangle 13"/>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Title 1"/>
          <p:cNvSpPr>
            <a:spLocks noGrp="1"/>
          </p:cNvSpPr>
          <p:nvPr>
            <p:ph type="title" hasCustomPrompt="1"/>
          </p:nvPr>
        </p:nvSpPr>
        <p:spPr>
          <a:xfrm>
            <a:off x="274702" y="2125678"/>
            <a:ext cx="8994130"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0502"/>
            <a:ext cx="2557747" cy="547905"/>
          </a:xfrm>
          <a:prstGeom prst="rect">
            <a:avLst/>
          </a:prstGeom>
        </p:spPr>
      </p:pic>
      <p:sp>
        <p:nvSpPr>
          <p:cNvPr id="5" name="Text Placeholder 4"/>
          <p:cNvSpPr>
            <a:spLocks noGrp="1"/>
          </p:cNvSpPr>
          <p:nvPr>
            <p:ph type="body" sz="quarter" idx="12" hasCustomPrompt="1"/>
          </p:nvPr>
        </p:nvSpPr>
        <p:spPr>
          <a:xfrm>
            <a:off x="274701" y="3955786"/>
            <a:ext cx="9143937" cy="1828007"/>
          </a:xfrm>
          <a:noFill/>
        </p:spPr>
        <p:txBody>
          <a:bodyPr lIns="182880" tIns="146304" rIns="182880" bIns="146304">
            <a:noAutofit/>
          </a:bodyPr>
          <a:lstStyle>
            <a:lvl1pPr marL="0" indent="0">
              <a:spcBef>
                <a:spcPts val="0"/>
              </a:spcBef>
              <a:buNone/>
              <a:defRPr sz="3200" spc="0" baseline="0">
                <a:gradFill>
                  <a:gsLst>
                    <a:gs pos="2917">
                      <a:srgbClr val="FFFFFF"/>
                    </a:gs>
                    <a:gs pos="30000">
                      <a:srgbClr val="FFFFFF"/>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34124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67813"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67813" cy="743441"/>
          </a:xfrm>
        </p:spPr>
        <p:txBody>
          <a:bodyPr anchor="t" anchorCtr="0"/>
          <a:lstStyle>
            <a:lvl1pPr>
              <a:defRPr>
                <a:solidFill>
                  <a:schemeClr val="accent2">
                    <a:alpha val="99000"/>
                  </a:scheme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1931326"/>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7027545"/>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5236"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25451"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867813" cy="743441"/>
          </a:xfrm>
        </p:spPr>
        <p:txBody>
          <a:bodyPr anchor="t" anchorCtr="0"/>
          <a:lstStyle>
            <a:lvl1pPr>
              <a:defRPr>
                <a:gradFill>
                  <a:gsLst>
                    <a:gs pos="1250">
                      <a:schemeClr val="bg1"/>
                    </a:gs>
                    <a:gs pos="100000">
                      <a:schemeClr val="bg1"/>
                    </a:gs>
                  </a:gsLst>
                  <a:lin ang="5400000" scaled="0"/>
                </a:gradFill>
              </a:defRPr>
            </a:lvl1pPr>
          </a:lstStyle>
          <a:p>
            <a:r>
              <a:rPr lang="en-US" smtClean="0"/>
              <a:t>Click to edit Master title style</a:t>
            </a:r>
            <a:endParaRPr lang="en-US" dirty="0"/>
          </a:p>
        </p:txBody>
      </p:sp>
      <p:sp>
        <p:nvSpPr>
          <p:cNvPr id="7" name="Content Placeholder 6"/>
          <p:cNvSpPr>
            <a:spLocks noGrp="1"/>
          </p:cNvSpPr>
          <p:nvPr>
            <p:ph sz="quarter" idx="10"/>
          </p:nvPr>
        </p:nvSpPr>
        <p:spPr>
          <a:xfrm>
            <a:off x="274638" y="1214438"/>
            <a:ext cx="11770606" cy="1914370"/>
          </a:xfrm>
        </p:spPr>
        <p:txBody>
          <a:bodyPr/>
          <a:lstStyle>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8" y="1212850"/>
            <a:ext cx="11770606" cy="1914370"/>
          </a:xfrm>
        </p:spPr>
        <p:txBody>
          <a:bodyPr wrap="square">
            <a:spAutoFit/>
          </a:bodyPr>
          <a:lstStyle>
            <a:lvl1pPr>
              <a:buClr>
                <a:schemeClr val="tx2"/>
              </a:buClr>
              <a:defRPr>
                <a:gradFill>
                  <a:gsLst>
                    <a:gs pos="1250">
                      <a:schemeClr val="tx2"/>
                    </a:gs>
                    <a:gs pos="99000">
                      <a:schemeClr val="tx2"/>
                    </a:gs>
                  </a:gsLst>
                  <a:lin ang="5400000" scaled="0"/>
                </a:gradFill>
              </a:defRPr>
            </a:lvl1pPr>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38370"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6254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289858"/>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000"/>
            </a:lvl2pPr>
            <a:lvl3pPr marL="699585" indent="-168419">
              <a:tabLst/>
              <a:defRPr sz="2000"/>
            </a:lvl3pPr>
            <a:lvl4pPr marL="880958" indent="-181374">
              <a:defRPr sz="1400"/>
            </a:lvl4pPr>
            <a:lvl5pPr marL="1049377" indent="-168419">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289858"/>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000"/>
            </a:lvl2pPr>
            <a:lvl3pPr marL="699585" indent="-168419">
              <a:tabLst/>
              <a:defRPr sz="2000"/>
            </a:lvl3pPr>
            <a:lvl4pPr marL="880958" indent="-181374">
              <a:defRPr sz="1400"/>
            </a:lvl4pPr>
            <a:lvl5pPr marL="1049377" indent="-168419">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ectangle 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ight Triangle 10"/>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10" name="Group 9"/>
          <p:cNvGrpSpPr/>
          <p:nvPr userDrawn="1"/>
        </p:nvGrpSpPr>
        <p:grpSpPr>
          <a:xfrm>
            <a:off x="0" y="0"/>
            <a:ext cx="12436475" cy="6994525"/>
            <a:chOff x="0" y="0"/>
            <a:chExt cx="12436475" cy="6994525"/>
          </a:xfrm>
        </p:grpSpPr>
        <p:grpSp>
          <p:nvGrpSpPr>
            <p:cNvPr id="11" name="Group 10"/>
            <p:cNvGrpSpPr/>
            <p:nvPr userDrawn="1"/>
          </p:nvGrpSpPr>
          <p:grpSpPr>
            <a:xfrm>
              <a:off x="0" y="0"/>
              <a:ext cx="12436475" cy="6994525"/>
              <a:chOff x="0" y="0"/>
              <a:chExt cx="12436475" cy="6994525"/>
            </a:xfrm>
          </p:grpSpPr>
          <p:sp>
            <p:nvSpPr>
              <p:cNvPr id="13" name="Frame 1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4" name="Group 13"/>
              <p:cNvGrpSpPr/>
              <p:nvPr userDrawn="1"/>
            </p:nvGrpSpPr>
            <p:grpSpPr>
              <a:xfrm>
                <a:off x="182886" y="190969"/>
                <a:ext cx="12118113" cy="6607864"/>
                <a:chOff x="182886" y="190969"/>
                <a:chExt cx="12118113" cy="6607864"/>
              </a:xfrm>
            </p:grpSpPr>
            <p:sp>
              <p:nvSpPr>
                <p:cNvPr id="15" name="Rectangle 14"/>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2" name="Rectangle 1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7" name="Right Triangle 6"/>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283"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05283" y="5783263"/>
            <a:ext cx="10058401" cy="811501"/>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971749" cy="743441"/>
          </a:xfrm>
        </p:spPr>
        <p:txBody>
          <a:bodyPr anchor="t" anchorCtr="0"/>
          <a:lstStyle>
            <a:lvl1pPr>
              <a:defRPr>
                <a:solidFill>
                  <a:schemeClr val="accent2">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3119838"/>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Software Code">
    <p:spTree>
      <p:nvGrpSpPr>
        <p:cNvPr id="1" name=""/>
        <p:cNvGrpSpPr/>
        <p:nvPr/>
      </p:nvGrpSpPr>
      <p:grpSpPr>
        <a:xfrm>
          <a:off x="0" y="0"/>
          <a:ext cx="0" cy="0"/>
          <a:chOff x="0" y="0"/>
          <a:chExt cx="0" cy="0"/>
        </a:xfrm>
      </p:grpSpPr>
      <p:sp>
        <p:nvSpPr>
          <p:cNvPr id="5" name="Text Placeholder 5"/>
          <p:cNvSpPr>
            <a:spLocks noGrp="1"/>
          </p:cNvSpPr>
          <p:nvPr>
            <p:ph type="body" sz="quarter" idx="13" hasCustomPrompt="1"/>
          </p:nvPr>
        </p:nvSpPr>
        <p:spPr>
          <a:xfrm>
            <a:off x="628479" y="1587783"/>
            <a:ext cx="10982887" cy="4406490"/>
          </a:xfrm>
        </p:spPr>
        <p:txBody>
          <a:bodyPr>
            <a:noAutofit/>
          </a:bodyPr>
          <a:lstStyle>
            <a:lvl1pPr marL="0" indent="0">
              <a:buNone/>
              <a:defRPr sz="3500">
                <a:latin typeface="Consolas"/>
                <a:cs typeface="Consolas"/>
              </a:defRPr>
            </a:lvl1pPr>
            <a:lvl2pPr marL="621792" indent="0">
              <a:buFont typeface="Arial"/>
              <a:buNone/>
              <a:defRPr sz="3500">
                <a:latin typeface="Consolas"/>
                <a:cs typeface="Consolas"/>
              </a:defRPr>
            </a:lvl2pPr>
            <a:lvl3pPr marL="1243584" indent="0">
              <a:buNone/>
              <a:defRPr/>
            </a:lvl3pPr>
            <a:lvl4pPr marL="1865376" indent="0">
              <a:buNone/>
              <a:defRPr/>
            </a:lvl4pPr>
            <a:lvl5pPr marL="2487168" indent="0">
              <a:buNone/>
              <a:defRPr/>
            </a:lvl5pPr>
            <a:lvl6pPr marL="3108960" indent="0">
              <a:buNone/>
              <a:defRPr/>
            </a:lvl6pPr>
            <a:lvl7pPr marL="3730752" indent="0">
              <a:buNone/>
              <a:defRPr/>
            </a:lvl7pPr>
            <a:lvl8pPr marL="4352544" indent="0">
              <a:buNone/>
              <a:defRPr/>
            </a:lvl8pPr>
            <a:lvl9pPr marL="4974336" indent="0">
              <a:buNone/>
              <a:defRPr/>
            </a:lvl9pPr>
          </a:lstStyle>
          <a:p>
            <a:r>
              <a:rPr lang="en-US" dirty="0" smtClean="0"/>
              <a:t>Use this layout to show software code</a:t>
            </a:r>
          </a:p>
          <a:p>
            <a:pPr lvl="1"/>
            <a:r>
              <a:rPr lang="en-US" dirty="0" smtClean="0"/>
              <a:t>The font is Consolas, a </a:t>
            </a:r>
            <a:r>
              <a:rPr lang="en-US" dirty="0" err="1" smtClean="0"/>
              <a:t>monospace</a:t>
            </a:r>
            <a:r>
              <a:rPr lang="en-US" dirty="0" smtClean="0"/>
              <a:t> font</a:t>
            </a:r>
          </a:p>
          <a:p>
            <a:pPr marL="1243584" lvl="2" indent="0">
              <a:buNone/>
            </a:pPr>
            <a:r>
              <a:rPr lang="en-US" dirty="0" smtClean="0"/>
              <a:t>The slide doesn’t use bullets but levels can be indented using the “Increase List Level” icon on the Home menu</a:t>
            </a:r>
          </a:p>
          <a:p>
            <a:endParaRPr lang="en-US" dirty="0" smtClean="0"/>
          </a:p>
        </p:txBody>
      </p:sp>
    </p:spTree>
    <p:extLst>
      <p:ext uri="{BB962C8B-B14F-4D97-AF65-F5344CB8AC3E}">
        <p14:creationId xmlns:p14="http://schemas.microsoft.com/office/powerpoint/2010/main" val="30440100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Walkin">
    <p:bg bwMode="ltGray">
      <p:bgPr>
        <a:solidFill>
          <a:schemeClr val="bg2"/>
        </a:solidFill>
        <a:effectLst/>
      </p:bgPr>
    </p:bg>
    <p:spTree>
      <p:nvGrpSpPr>
        <p:cNvPr id="1" name=""/>
        <p:cNvGrpSpPr/>
        <p:nvPr/>
      </p:nvGrpSpPr>
      <p:grpSpPr>
        <a:xfrm>
          <a:off x="0" y="0"/>
          <a:ext cx="0" cy="0"/>
          <a:chOff x="0" y="0"/>
          <a:chExt cx="0" cy="0"/>
        </a:xfrm>
      </p:grpSpPr>
      <p:grpSp>
        <p:nvGrpSpPr>
          <p:cNvPr id="23" name="Group 22"/>
          <p:cNvGrpSpPr/>
          <p:nvPr userDrawn="1"/>
        </p:nvGrpSpPr>
        <p:grpSpPr>
          <a:xfrm>
            <a:off x="0" y="0"/>
            <a:ext cx="12436475" cy="6994525"/>
            <a:chOff x="0" y="0"/>
            <a:chExt cx="12436475" cy="6994525"/>
          </a:xfrm>
        </p:grpSpPr>
        <p:grpSp>
          <p:nvGrpSpPr>
            <p:cNvPr id="19" name="Group 18"/>
            <p:cNvGrpSpPr/>
            <p:nvPr userDrawn="1"/>
          </p:nvGrpSpPr>
          <p:grpSpPr>
            <a:xfrm>
              <a:off x="0" y="0"/>
              <a:ext cx="12436475" cy="6994525"/>
              <a:chOff x="0" y="0"/>
              <a:chExt cx="12436475" cy="6994525"/>
            </a:xfrm>
          </p:grpSpPr>
          <p:sp>
            <p:nvSpPr>
              <p:cNvPr id="3" name="Frame 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 name="Group 17"/>
              <p:cNvGrpSpPr/>
              <p:nvPr userDrawn="1"/>
            </p:nvGrpSpPr>
            <p:grpSpPr>
              <a:xfrm>
                <a:off x="182886" y="190969"/>
                <a:ext cx="12118113" cy="6607864"/>
                <a:chOff x="182886" y="190969"/>
                <a:chExt cx="12118113" cy="6607864"/>
              </a:xfrm>
            </p:grpSpPr>
            <p:sp>
              <p:nvSpPr>
                <p:cNvPr id="2" name="Rectangle 1"/>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2" name="Rectangle 2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9" name="Right Triangle 8"/>
          <p:cNvSpPr/>
          <p:nvPr userDrawn="1"/>
        </p:nvSpPr>
        <p:spPr bwMode="auto">
          <a:xfrm rot="10800000" flipH="1">
            <a:off x="12154021" y="5783259"/>
            <a:ext cx="286141" cy="237147"/>
          </a:xfrm>
          <a:prstGeom prst="rtTriangl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black">
          <a:xfrm>
            <a:off x="4845269" y="3039991"/>
            <a:ext cx="7591206" cy="2743200"/>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654566" y="3565164"/>
            <a:ext cx="5717941" cy="1726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userDrawn="1"/>
        </p:nvSpPr>
        <p:spPr bwMode="auto">
          <a:xfrm>
            <a:off x="11785600" y="5128701"/>
            <a:ext cx="654562" cy="6545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932866"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65335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grpSp>
        <p:nvGrpSpPr>
          <p:cNvPr id="29" name="Group 28"/>
          <p:cNvGrpSpPr/>
          <p:nvPr userDrawn="1"/>
        </p:nvGrpSpPr>
        <p:grpSpPr>
          <a:xfrm>
            <a:off x="0" y="0"/>
            <a:ext cx="12436475" cy="6994525"/>
            <a:chOff x="0" y="0"/>
            <a:chExt cx="12436475" cy="6994525"/>
          </a:xfrm>
        </p:grpSpPr>
        <p:grpSp>
          <p:nvGrpSpPr>
            <p:cNvPr id="30" name="Group 29"/>
            <p:cNvGrpSpPr/>
            <p:nvPr userDrawn="1"/>
          </p:nvGrpSpPr>
          <p:grpSpPr>
            <a:xfrm>
              <a:off x="0" y="0"/>
              <a:ext cx="12436475" cy="6994525"/>
              <a:chOff x="0" y="0"/>
              <a:chExt cx="12436475" cy="6994525"/>
            </a:xfrm>
          </p:grpSpPr>
          <p:sp>
            <p:nvSpPr>
              <p:cNvPr id="32" name="Frame 3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33" name="Group 32"/>
              <p:cNvGrpSpPr/>
              <p:nvPr userDrawn="1"/>
            </p:nvGrpSpPr>
            <p:grpSpPr>
              <a:xfrm>
                <a:off x="182886" y="190969"/>
                <a:ext cx="12118113" cy="6607864"/>
                <a:chOff x="182886" y="190969"/>
                <a:chExt cx="12118113" cy="6607864"/>
              </a:xfrm>
            </p:grpSpPr>
            <p:sp>
              <p:nvSpPr>
                <p:cNvPr id="34" name="Rectangle 3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31" name="Rectangle 3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11" name="Rectangle 10"/>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9" name="Title 1"/>
          <p:cNvSpPr>
            <a:spLocks noGrp="1"/>
          </p:cNvSpPr>
          <p:nvPr>
            <p:ph type="title" hasCustomPrompt="1"/>
          </p:nvPr>
        </p:nvSpPr>
        <p:spPr>
          <a:xfrm>
            <a:off x="274703" y="2125677"/>
            <a:ext cx="9052560"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6540" y="3954457"/>
            <a:ext cx="8424115" cy="1830388"/>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2" name="Right Triangle 11"/>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10067889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199"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a:solidFill>
            <a:schemeClr val="tx1"/>
          </a:solidFill>
        </p:grpSpPr>
        <p:grpSp>
          <p:nvGrpSpPr>
            <p:cNvPr id="7" name="Group 6"/>
            <p:cNvGrpSpPr/>
            <p:nvPr userDrawn="1"/>
          </p:nvGrpSpPr>
          <p:grpSpPr>
            <a:xfrm>
              <a:off x="0" y="0"/>
              <a:ext cx="12436475" cy="6994525"/>
              <a:chOff x="0" y="0"/>
              <a:chExt cx="12436475" cy="6994525"/>
            </a:xfrm>
            <a:grpFill/>
          </p:grpSpPr>
          <p:sp>
            <p:nvSpPr>
              <p:cNvPr id="9" name="Frame 8"/>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a:grpFill/>
            </p:grpSpPr>
            <p:sp>
              <p:nvSpPr>
                <p:cNvPr id="11" name="Rectangle 10"/>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ight Triangle 12"/>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12409"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12345" y="5783263"/>
            <a:ext cx="10058401" cy="786870"/>
          </a:xfrm>
          <a:noFill/>
        </p:spPr>
        <p:txBody>
          <a:bodyPr lIns="182880" tIns="146304" rIns="182880" bIns="146304" anchor="t" anchorCtr="0">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2069049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200"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4149298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a:solidFill>
            <a:schemeClr val="tx1"/>
          </a:solidFill>
        </p:grpSpPr>
        <p:grpSp>
          <p:nvGrpSpPr>
            <p:cNvPr id="6" name="Group 5"/>
            <p:cNvGrpSpPr/>
            <p:nvPr userDrawn="1"/>
          </p:nvGrpSpPr>
          <p:grpSpPr>
            <a:xfrm>
              <a:off x="0" y="0"/>
              <a:ext cx="12436475" cy="6994525"/>
              <a:chOff x="0" y="0"/>
              <a:chExt cx="12436475" cy="6994525"/>
            </a:xfrm>
            <a:grpFill/>
          </p:grpSpPr>
          <p:sp>
            <p:nvSpPr>
              <p:cNvPr id="8" name="Frame 7"/>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a:grpFill/>
            </p:grpSpPr>
            <p:sp>
              <p:nvSpPr>
                <p:cNvPr id="10" name="Rectangle 9"/>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ight Triangle 11"/>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0"/>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3048419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730591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Section Title Accent Color 1">
    <p:bg>
      <p:bgPr>
        <a:solidFill>
          <a:schemeClr val="bg2"/>
        </a:solidFill>
        <a:effectLst/>
      </p:bgPr>
    </p:bg>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a:solidFill>
            <a:schemeClr val="tx1"/>
          </a:solidFill>
        </p:grpSpPr>
        <p:grpSp>
          <p:nvGrpSpPr>
            <p:cNvPr id="4" name="Group 3"/>
            <p:cNvGrpSpPr/>
            <p:nvPr userDrawn="1"/>
          </p:nvGrpSpPr>
          <p:grpSpPr>
            <a:xfrm>
              <a:off x="0" y="0"/>
              <a:ext cx="12436475" cy="6994525"/>
              <a:chOff x="0" y="0"/>
              <a:chExt cx="12436475" cy="6994525"/>
            </a:xfrm>
            <a:grpFill/>
          </p:grpSpPr>
          <p:sp>
            <p:nvSpPr>
              <p:cNvPr id="6" name="Frame 5"/>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a:grpFill/>
            </p:grpSpPr>
            <p:sp>
              <p:nvSpPr>
                <p:cNvPr id="8" name="Rectangle 7"/>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ight Triangle 9"/>
          <p:cNvSpPr/>
          <p:nvPr userDrawn="1"/>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51287"/>
            <a:ext cx="1030303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949609810"/>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2428469"/>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672552767"/>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19617533"/>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4" name="Rectangle 3"/>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09316"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Right Triangle 25"/>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43477319"/>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09316" cy="748169"/>
          </a:xfrm>
        </p:spPr>
        <p:txBody>
          <a:bodyPr anchor="t" anchorCtr="0"/>
          <a:lstStyle>
            <a:lvl1pPr>
              <a:defRPr>
                <a:solidFill>
                  <a:srgbClr val="00BCF2">
                    <a:alpha val="99000"/>
                  </a:srgb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204889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8579758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9" name="Group 8"/>
          <p:cNvGrpSpPr/>
          <p:nvPr userDrawn="1"/>
        </p:nvGrpSpPr>
        <p:grpSpPr>
          <a:xfrm>
            <a:off x="0" y="0"/>
            <a:ext cx="12436475" cy="6994525"/>
            <a:chOff x="0" y="0"/>
            <a:chExt cx="12436475" cy="6994525"/>
          </a:xfrm>
        </p:grpSpPr>
        <p:grpSp>
          <p:nvGrpSpPr>
            <p:cNvPr id="10" name="Group 9"/>
            <p:cNvGrpSpPr/>
            <p:nvPr userDrawn="1"/>
          </p:nvGrpSpPr>
          <p:grpSpPr>
            <a:xfrm>
              <a:off x="0" y="0"/>
              <a:ext cx="12436475" cy="6994525"/>
              <a:chOff x="0" y="0"/>
              <a:chExt cx="12436475" cy="6994525"/>
            </a:xfrm>
          </p:grpSpPr>
          <p:sp>
            <p:nvSpPr>
              <p:cNvPr id="12" name="Frame 1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p:cNvGrpSpPr/>
              <p:nvPr userDrawn="1"/>
            </p:nvGrpSpPr>
            <p:grpSpPr>
              <a:xfrm>
                <a:off x="182886" y="190969"/>
                <a:ext cx="12118113" cy="6607864"/>
                <a:chOff x="182886" y="190969"/>
                <a:chExt cx="12118113" cy="6607864"/>
              </a:xfrm>
            </p:grpSpPr>
            <p:sp>
              <p:nvSpPr>
                <p:cNvPr id="14" name="Rectangle 1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1" name="Rectangle 1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5" name="Right Triangle 4"/>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8288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2" name="Rectangle 2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ight Triangle 22"/>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73784" cy="748169"/>
          </a:xfrm>
        </p:spPr>
        <p:txBody>
          <a:bodyPr anchor="t" anchorCtr="0"/>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395736"/>
            <a:ext cx="1162332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8247006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46304" rIns="146304"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784541" cy="748169"/>
          </a:xfrm>
        </p:spPr>
        <p:txBody>
          <a:bodyPr anchor="t" anchorCtr="0"/>
          <a:lstStyle/>
          <a:p>
            <a:r>
              <a:rPr lang="en-US" dirty="0" smtClean="0"/>
              <a:t>Click to edit Master title style</a:t>
            </a:r>
            <a:endParaRPr lang="en-US" dirty="0"/>
          </a:p>
        </p:txBody>
      </p:sp>
      <p:sp>
        <p:nvSpPr>
          <p:cNvPr id="7" name="Content Placeholder 6"/>
          <p:cNvSpPr>
            <a:spLocks noGrp="1"/>
          </p:cNvSpPr>
          <p:nvPr>
            <p:ph sz="quarter" idx="10"/>
          </p:nvPr>
        </p:nvSpPr>
        <p:spPr>
          <a:xfrm>
            <a:off x="274638" y="1397325"/>
            <a:ext cx="11709381" cy="512181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5695045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7" y="1406494"/>
            <a:ext cx="11644835" cy="1778949"/>
          </a:xfrm>
        </p:spPr>
        <p:txBody>
          <a:bodyPr wrap="square">
            <a:spAutoFit/>
          </a:bodyPr>
          <a:lstStyle>
            <a:lvl1pPr>
              <a:buClr>
                <a:schemeClr val="accent3"/>
              </a:buClr>
              <a:defRPr>
                <a:gradFill>
                  <a:gsLst>
                    <a:gs pos="1250">
                      <a:schemeClr val="accent3"/>
                    </a:gs>
                    <a:gs pos="99000">
                      <a:schemeClr val="accent3"/>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a:xfrm>
            <a:off x="274320" y="471031"/>
            <a:ext cx="10816814" cy="748169"/>
          </a:xfrm>
        </p:spPr>
        <p:txBody>
          <a:bodyPr anchor="t" anchorCtr="0"/>
          <a:lstStyle/>
          <a:p>
            <a:r>
              <a:rPr lang="en-US" dirty="0" smtClean="0"/>
              <a:t>Click to edit Master title style</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580398904"/>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70602"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5877" y="1395735"/>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45245109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252160" y="1395735"/>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866651841"/>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3832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460279" y="1395735"/>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529245642"/>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13" name="Group 12"/>
          <p:cNvGrpSpPr/>
          <p:nvPr userDrawn="1"/>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95299" cy="748169"/>
          </a:xfrm>
        </p:spPr>
        <p:txBody>
          <a:bodyPr anchor="t" anchorCtr="0"/>
          <a:lstStyle/>
          <a:p>
            <a:r>
              <a:rPr lang="en-US" dirty="0" smtClean="0"/>
              <a:t>Click to edit Master title style</a:t>
            </a:r>
            <a:endParaRPr lang="en-US" dirty="0"/>
          </a:p>
        </p:txBody>
      </p:sp>
      <p:sp>
        <p:nvSpPr>
          <p:cNvPr id="4" name="Text Placeholder 3"/>
          <p:cNvSpPr>
            <a:spLocks noGrp="1"/>
          </p:cNvSpPr>
          <p:nvPr>
            <p:ph type="body" sz="quarter" idx="10"/>
          </p:nvPr>
        </p:nvSpPr>
        <p:spPr>
          <a:xfrm>
            <a:off x="274639" y="1395735"/>
            <a:ext cx="5486399" cy="2323713"/>
          </a:xfrm>
        </p:spPr>
        <p:txBody>
          <a:bodyPr wrap="square">
            <a:spAutoFit/>
          </a:bodyPr>
          <a:lstStyle>
            <a:lvl1pPr marL="287338" indent="-287338">
              <a:spcBef>
                <a:spcPts val="1224"/>
              </a:spcBef>
              <a:buClr>
                <a:schemeClr val="accent3"/>
              </a:buClr>
              <a:buFont typeface="Arial" pitchFamily="34" charset="0"/>
              <a:buChar char="•"/>
              <a:defRPr sz="3200">
                <a:gradFill>
                  <a:gsLst>
                    <a:gs pos="1250">
                      <a:schemeClr val="accent3"/>
                    </a:gs>
                    <a:gs pos="99000">
                      <a:schemeClr val="accent3"/>
                    </a:gs>
                  </a:gsLst>
                  <a:lin ang="5400000" scaled="0"/>
                </a:gradFill>
              </a:defRPr>
            </a:lvl1pPr>
            <a:lvl2pPr marL="531166" indent="-233195">
              <a:defRPr sz="2000"/>
            </a:lvl2pPr>
            <a:lvl3pPr marL="699585" indent="-168419">
              <a:tabLst/>
              <a:defRPr sz="2000"/>
            </a:lvl3pPr>
            <a:lvl4pPr marL="880958" indent="-181374">
              <a:defRPr sz="1600"/>
            </a:lvl4pPr>
            <a:lvl5pPr marL="1049377" indent="-168419">
              <a:tabLs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363457" y="1395735"/>
            <a:ext cx="5486399" cy="2323713"/>
          </a:xfrm>
        </p:spPr>
        <p:txBody>
          <a:bodyPr wrap="square">
            <a:spAutoFit/>
          </a:bodyPr>
          <a:lstStyle>
            <a:lvl1pPr marL="287338" indent="-287338">
              <a:spcBef>
                <a:spcPts val="1224"/>
              </a:spcBef>
              <a:buClr>
                <a:schemeClr val="accent3"/>
              </a:buClr>
              <a:buFont typeface="Arial" pitchFamily="34" charset="0"/>
              <a:buChar char="•"/>
              <a:defRPr sz="3200">
                <a:gradFill>
                  <a:gsLst>
                    <a:gs pos="1250">
                      <a:schemeClr val="accent3"/>
                    </a:gs>
                    <a:gs pos="99000">
                      <a:schemeClr val="accent3"/>
                    </a:gs>
                  </a:gsLst>
                  <a:lin ang="5400000" scaled="0"/>
                </a:gradFill>
              </a:defRPr>
            </a:lvl1pPr>
            <a:lvl2pPr marL="531166" indent="-233195">
              <a:defRPr sz="2000"/>
            </a:lvl2pPr>
            <a:lvl3pPr marL="699585" indent="-168419">
              <a:tabLst/>
              <a:defRPr sz="2000"/>
            </a:lvl3pPr>
            <a:lvl4pPr marL="880958" indent="-181374">
              <a:defRPr sz="1600"/>
            </a:lvl4pPr>
            <a:lvl5pPr marL="1049377" indent="-168419">
              <a:tabLst/>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2" name="Right Triangle 21"/>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662558861"/>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6" name="Rectangle 25"/>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7"/>
          </a:xfrm>
        </p:spPr>
        <p:txBody>
          <a:bodyPr anchor="t" anchorCtr="0"/>
          <a:lstStyle/>
          <a:p>
            <a:r>
              <a:rPr lang="en-US" dirty="0" smtClean="0"/>
              <a:t>Click to edit Master title style</a:t>
            </a:r>
            <a:endParaRPr lang="en-US" dirty="0"/>
          </a:p>
        </p:txBody>
      </p:sp>
      <p:sp>
        <p:nvSpPr>
          <p:cNvPr id="28" name="Right Triangle 27"/>
          <p:cNvSpPr/>
          <p:nvPr userDrawn="1"/>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08215917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19" name="Group 18"/>
          <p:cNvGrpSpPr/>
          <p:nvPr userDrawn="1"/>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849087" cy="748167"/>
          </a:xfrm>
        </p:spPr>
        <p:txBody>
          <a:bodyPr anchor="t" anchorCtr="0"/>
          <a:lstStyle>
            <a:lvl1pPr>
              <a:defRPr>
                <a:solidFill>
                  <a:srgbClr val="00BCF2">
                    <a:alpha val="99000"/>
                  </a:srgbClr>
                </a:solidFill>
              </a:defRPr>
            </a:lvl1pPr>
          </a:lstStyle>
          <a:p>
            <a:r>
              <a:rPr lang="en-US" dirty="0" smtClean="0"/>
              <a:t>Click to edit Master title style</a:t>
            </a:r>
            <a:endParaRPr lang="en-US" dirty="0"/>
          </a:p>
        </p:txBody>
      </p:sp>
      <p:sp>
        <p:nvSpPr>
          <p:cNvPr id="29"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693912184"/>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612609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7322948"/>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0103958"/>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9716612"/>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92178410"/>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7251815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FFFFFF"/>
              </a:solidFill>
            </a:endParaRPr>
          </a:p>
        </p:txBody>
      </p:sp>
      <p:sp>
        <p:nvSpPr>
          <p:cNvPr id="14" name="Right Triangle 13"/>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8994130"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0502"/>
            <a:ext cx="2557747" cy="547905"/>
          </a:xfrm>
          <a:prstGeom prst="rect">
            <a:avLst/>
          </a:prstGeom>
        </p:spPr>
      </p:pic>
      <p:sp>
        <p:nvSpPr>
          <p:cNvPr id="5" name="Text Placeholder 4"/>
          <p:cNvSpPr>
            <a:spLocks noGrp="1"/>
          </p:cNvSpPr>
          <p:nvPr>
            <p:ph type="body" sz="quarter" idx="12" hasCustomPrompt="1"/>
          </p:nvPr>
        </p:nvSpPr>
        <p:spPr>
          <a:xfrm>
            <a:off x="274701" y="3955786"/>
            <a:ext cx="9143937" cy="1828007"/>
          </a:xfrm>
          <a:noFill/>
        </p:spPr>
        <p:txBody>
          <a:bodyPr lIns="182880" tIns="146304" rIns="182880" bIns="146304">
            <a:noAutofit/>
          </a:bodyPr>
          <a:lstStyle>
            <a:lvl1pPr marL="0" indent="0">
              <a:spcBef>
                <a:spcPts val="0"/>
              </a:spcBef>
              <a:buNone/>
              <a:defRPr sz="3200" spc="0" baseline="0">
                <a:gradFill>
                  <a:gsLst>
                    <a:gs pos="2917">
                      <a:srgbClr val="FFFFFF"/>
                    </a:gs>
                    <a:gs pos="30000">
                      <a:srgbClr val="FFFFFF"/>
                    </a:gs>
                  </a:gsLst>
                  <a:lin ang="5400000" scaled="0"/>
                </a:gradFill>
                <a:latin typeface="+mj-lt"/>
              </a:defRPr>
            </a:lvl1pPr>
          </a:lstStyle>
          <a:p>
            <a:pPr lvl="0"/>
            <a:r>
              <a:rPr lang="en-US" dirty="0" smtClean="0"/>
              <a:t>Speaker Name</a:t>
            </a:r>
          </a:p>
        </p:txBody>
      </p:sp>
      <p:sp>
        <p:nvSpPr>
          <p:cNvPr id="7" name="Text Placeholder 6"/>
          <p:cNvSpPr>
            <a:spLocks noGrp="1"/>
          </p:cNvSpPr>
          <p:nvPr>
            <p:ph type="body" sz="quarter" idx="14" hasCustomPrompt="1"/>
          </p:nvPr>
        </p:nvSpPr>
        <p:spPr>
          <a:xfrm>
            <a:off x="274701" y="5970335"/>
            <a:ext cx="2315929" cy="544765"/>
          </a:xfrm>
        </p:spPr>
        <p:txBody>
          <a:bodyPr lIns="182880" tIns="146304" rIns="182880" bIns="146304" anchor="b"/>
          <a:lstStyle>
            <a:lvl1pPr marL="0" indent="0">
              <a:buFontTx/>
              <a:buNone/>
              <a:defRPr sz="1800">
                <a:latin typeface="+mn-lt"/>
              </a:defRPr>
            </a:lvl1pPr>
            <a:lvl2pPr marL="342900" indent="0">
              <a:buFontTx/>
              <a:buNone/>
              <a:defRPr sz="1800">
                <a:latin typeface="+mn-lt"/>
              </a:defRPr>
            </a:lvl2pPr>
            <a:lvl3pPr marL="571500" indent="0">
              <a:buFontTx/>
              <a:buNone/>
              <a:defRPr sz="1800">
                <a:latin typeface="+mn-lt"/>
              </a:defRPr>
            </a:lvl3pPr>
            <a:lvl4pPr marL="800100" indent="0">
              <a:buFontTx/>
              <a:buNone/>
              <a:defRPr sz="1800">
                <a:latin typeface="+mn-lt"/>
              </a:defRPr>
            </a:lvl4pPr>
            <a:lvl5pPr marL="1028700" indent="0">
              <a:buFontTx/>
              <a:buNone/>
              <a:defRPr sz="1800">
                <a:latin typeface="+mn-lt"/>
              </a:defRPr>
            </a:lvl5pPr>
          </a:lstStyle>
          <a:p>
            <a:pPr lvl="0"/>
            <a:r>
              <a:rPr lang="en-US" dirty="0" smtClean="0"/>
              <a:t>Session Code</a:t>
            </a:r>
          </a:p>
        </p:txBody>
      </p:sp>
    </p:spTree>
    <p:extLst>
      <p:ext uri="{BB962C8B-B14F-4D97-AF65-F5344CB8AC3E}">
        <p14:creationId xmlns:p14="http://schemas.microsoft.com/office/powerpoint/2010/main" val="164829594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10" name="Group 9"/>
          <p:cNvGrpSpPr/>
          <p:nvPr userDrawn="1"/>
        </p:nvGrpSpPr>
        <p:grpSpPr>
          <a:xfrm>
            <a:off x="0" y="0"/>
            <a:ext cx="12436475" cy="6994525"/>
            <a:chOff x="0" y="0"/>
            <a:chExt cx="12436475" cy="6994525"/>
          </a:xfrm>
        </p:grpSpPr>
        <p:grpSp>
          <p:nvGrpSpPr>
            <p:cNvPr id="11" name="Group 10"/>
            <p:cNvGrpSpPr/>
            <p:nvPr userDrawn="1"/>
          </p:nvGrpSpPr>
          <p:grpSpPr>
            <a:xfrm>
              <a:off x="0" y="0"/>
              <a:ext cx="12436475" cy="6994525"/>
              <a:chOff x="0" y="0"/>
              <a:chExt cx="12436475" cy="6994525"/>
            </a:xfrm>
          </p:grpSpPr>
          <p:sp>
            <p:nvSpPr>
              <p:cNvPr id="13" name="Frame 1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4" name="Group 13"/>
              <p:cNvGrpSpPr/>
              <p:nvPr userDrawn="1"/>
            </p:nvGrpSpPr>
            <p:grpSpPr>
              <a:xfrm>
                <a:off x="182886" y="190969"/>
                <a:ext cx="12118113" cy="6607864"/>
                <a:chOff x="182886" y="190969"/>
                <a:chExt cx="12118113" cy="6607864"/>
              </a:xfrm>
            </p:grpSpPr>
            <p:sp>
              <p:nvSpPr>
                <p:cNvPr id="15" name="Rectangle 14"/>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2" name="Rectangle 1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7" name="Right Triangle 6"/>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 name="Title 1"/>
          <p:cNvSpPr>
            <a:spLocks noGrp="1"/>
          </p:cNvSpPr>
          <p:nvPr>
            <p:ph type="title" hasCustomPrompt="1"/>
          </p:nvPr>
        </p:nvSpPr>
        <p:spPr>
          <a:xfrm>
            <a:off x="1205283"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05283" y="5783263"/>
            <a:ext cx="10058401" cy="811501"/>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5711977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199"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13702550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9" name="Group 8"/>
          <p:cNvGrpSpPr/>
          <p:nvPr userDrawn="1"/>
        </p:nvGrpSpPr>
        <p:grpSpPr>
          <a:xfrm>
            <a:off x="0" y="0"/>
            <a:ext cx="12436475" cy="6994525"/>
            <a:chOff x="0" y="0"/>
            <a:chExt cx="12436475" cy="6994525"/>
          </a:xfrm>
        </p:grpSpPr>
        <p:grpSp>
          <p:nvGrpSpPr>
            <p:cNvPr id="10" name="Group 9"/>
            <p:cNvGrpSpPr/>
            <p:nvPr userDrawn="1"/>
          </p:nvGrpSpPr>
          <p:grpSpPr>
            <a:xfrm>
              <a:off x="0" y="0"/>
              <a:ext cx="12436475" cy="6994525"/>
              <a:chOff x="0" y="0"/>
              <a:chExt cx="12436475" cy="6994525"/>
            </a:xfrm>
          </p:grpSpPr>
          <p:sp>
            <p:nvSpPr>
              <p:cNvPr id="12" name="Frame 1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p:cNvGrpSpPr/>
              <p:nvPr userDrawn="1"/>
            </p:nvGrpSpPr>
            <p:grpSpPr>
              <a:xfrm>
                <a:off x="182886" y="190969"/>
                <a:ext cx="12118113" cy="6607864"/>
                <a:chOff x="182886" y="190969"/>
                <a:chExt cx="12118113" cy="6607864"/>
              </a:xfrm>
            </p:grpSpPr>
            <p:sp>
              <p:nvSpPr>
                <p:cNvPr id="14" name="Rectangle 1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1" name="Rectangle 1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5" name="Right Triangle 4"/>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8288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 name="Title 1"/>
          <p:cNvSpPr>
            <a:spLocks noGrp="1"/>
          </p:cNvSpPr>
          <p:nvPr>
            <p:ph type="title" hasCustomPrompt="1"/>
          </p:nvPr>
        </p:nvSpPr>
        <p:spPr>
          <a:xfrm>
            <a:off x="1205347"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69172202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01408128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lIns="146304"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lIns="146304"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62460409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89168241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8015864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_Section Title Accent Color 2">
    <p:bg>
      <p:bgPr>
        <a:solidFill>
          <a:schemeClr val="tx1"/>
        </a:solidFill>
        <a:effectLst/>
      </p:bgPr>
    </p:bg>
    <p:spTree>
      <p:nvGrpSpPr>
        <p:cNvPr id="1" name=""/>
        <p:cNvGrpSpPr/>
        <p:nvPr/>
      </p:nvGrpSpPr>
      <p:grpSpPr>
        <a:xfrm>
          <a:off x="0" y="0"/>
          <a:ext cx="0" cy="0"/>
          <a:chOff x="0" y="0"/>
          <a:chExt cx="0" cy="0"/>
        </a:xfrm>
      </p:grpSpPr>
      <p:grpSp>
        <p:nvGrpSpPr>
          <p:cNvPr id="11" name="Group 10"/>
          <p:cNvGrpSpPr/>
          <p:nvPr userDrawn="1"/>
        </p:nvGrpSpPr>
        <p:grpSpPr>
          <a:xfrm>
            <a:off x="0" y="0"/>
            <a:ext cx="12436475" cy="6994525"/>
            <a:chOff x="0" y="0"/>
            <a:chExt cx="12436475" cy="6994525"/>
          </a:xfrm>
          <a:solidFill>
            <a:schemeClr val="accent1"/>
          </a:solidFill>
        </p:grpSpPr>
        <p:grpSp>
          <p:nvGrpSpPr>
            <p:cNvPr id="12" name="Group 11"/>
            <p:cNvGrpSpPr/>
            <p:nvPr userDrawn="1"/>
          </p:nvGrpSpPr>
          <p:grpSpPr>
            <a:xfrm>
              <a:off x="0" y="0"/>
              <a:ext cx="12436475" cy="6994525"/>
              <a:chOff x="0" y="0"/>
              <a:chExt cx="12436475" cy="6994525"/>
            </a:xfrm>
            <a:grpFill/>
          </p:grpSpPr>
          <p:sp>
            <p:nvSpPr>
              <p:cNvPr id="14" name="Frame 13"/>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userDrawn="1"/>
            </p:nvGrpSpPr>
            <p:grpSpPr>
              <a:xfrm>
                <a:off x="182886" y="190969"/>
                <a:ext cx="12118113" cy="6607864"/>
                <a:chOff x="182886" y="190969"/>
                <a:chExt cx="12118113" cy="6607864"/>
              </a:xfrm>
              <a:grpFill/>
            </p:grpSpPr>
            <p:sp>
              <p:nvSpPr>
                <p:cNvPr id="16" name="Rectangle 15"/>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3" name="Rectangle 12"/>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8" name="Right Triangle 7"/>
          <p:cNvSpPr/>
          <p:nvPr userDrawn="1"/>
        </p:nvSpPr>
        <p:spPr bwMode="auto">
          <a:xfrm rot="10800000" flipH="1">
            <a:off x="12173128" y="5783262"/>
            <a:ext cx="263347" cy="237147"/>
          </a:xfrm>
          <a:prstGeom prst="rtTriangle">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gray">
          <a:xfrm>
            <a:off x="1205347" y="3940191"/>
            <a:ext cx="11231128" cy="1843071"/>
          </a:xfrm>
          <a:prstGeom prst="rect">
            <a:avLst/>
          </a:prstGeom>
          <a:solidFill>
            <a:srgbClr val="00BCF2">
              <a:alpha val="85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defRPr/>
            </a:pPr>
            <a:endParaRPr lang="en-US" sz="2400" kern="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505050"/>
              </a:solidFill>
            </a:endParaRPr>
          </a:p>
        </p:txBody>
      </p:sp>
      <p:sp>
        <p:nvSpPr>
          <p:cNvPr id="2" name="Title 1"/>
          <p:cNvSpPr>
            <a:spLocks noGrp="1"/>
          </p:cNvSpPr>
          <p:nvPr>
            <p:ph type="title" hasCustomPrompt="1"/>
          </p:nvPr>
        </p:nvSpPr>
        <p:spPr>
          <a:xfrm>
            <a:off x="1205347" y="3951287"/>
            <a:ext cx="10196944"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1622932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67813"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1287656507"/>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67813" cy="743441"/>
          </a:xfrm>
        </p:spPr>
        <p:txBody>
          <a:bodyPr anchor="t" anchorCtr="0"/>
          <a:lstStyle>
            <a:lvl1pPr>
              <a:defRPr>
                <a:solidFill>
                  <a:schemeClr val="accent2">
                    <a:alpha val="99000"/>
                  </a:scheme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1931326"/>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1332130430"/>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5236"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25451"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1966873149"/>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867813" cy="743441"/>
          </a:xfrm>
        </p:spPr>
        <p:txBody>
          <a:bodyPr anchor="t" anchorCtr="0"/>
          <a:lstStyle>
            <a:lvl1pPr>
              <a:defRPr>
                <a:gradFill>
                  <a:gsLst>
                    <a:gs pos="1250">
                      <a:schemeClr val="bg1"/>
                    </a:gs>
                    <a:gs pos="100000">
                      <a:schemeClr val="bg1"/>
                    </a:gs>
                  </a:gsLst>
                  <a:lin ang="5400000" scaled="0"/>
                </a:gradFill>
              </a:defRPr>
            </a:lvl1pPr>
          </a:lstStyle>
          <a:p>
            <a:r>
              <a:rPr lang="en-US" smtClean="0"/>
              <a:t>Click to edit Master title style</a:t>
            </a:r>
            <a:endParaRPr lang="en-US" dirty="0"/>
          </a:p>
        </p:txBody>
      </p:sp>
      <p:sp>
        <p:nvSpPr>
          <p:cNvPr id="7" name="Content Placeholder 6"/>
          <p:cNvSpPr>
            <a:spLocks noGrp="1"/>
          </p:cNvSpPr>
          <p:nvPr>
            <p:ph sz="quarter" idx="10"/>
          </p:nvPr>
        </p:nvSpPr>
        <p:spPr>
          <a:xfrm>
            <a:off x="274638" y="1214438"/>
            <a:ext cx="11770606" cy="1914370"/>
          </a:xfrm>
        </p:spPr>
        <p:txBody>
          <a:bodyPr/>
          <a:lstStyle>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458904266"/>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8" y="1212850"/>
            <a:ext cx="11770606" cy="1914370"/>
          </a:xfrm>
        </p:spPr>
        <p:txBody>
          <a:bodyPr wrap="square">
            <a:spAutoFit/>
          </a:bodyPr>
          <a:lstStyle>
            <a:lvl1pPr>
              <a:buClr>
                <a:schemeClr val="tx2"/>
              </a:buClr>
              <a:defRPr>
                <a:gradFill>
                  <a:gsLst>
                    <a:gs pos="1250">
                      <a:schemeClr val="tx2"/>
                    </a:gs>
                    <a:gs pos="99000">
                      <a:schemeClr val="tx2"/>
                    </a:gs>
                  </a:gsLst>
                  <a:lin ang="5400000" scaled="0"/>
                </a:gradFill>
              </a:defRPr>
            </a:lvl1pPr>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1335779511"/>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38370" y="1212849"/>
            <a:ext cx="5486399" cy="1914370"/>
          </a:xfrm>
        </p:spPr>
        <p:txBody>
          <a:bodyPr wrap="square">
            <a:spAutoFit/>
          </a:bodyPr>
          <a:lstStyle>
            <a:lvl1pPr marL="0" indent="0">
              <a:spcBef>
                <a:spcPts val="1224"/>
              </a:spcBef>
              <a:buClr>
                <a:schemeClr val="tx1"/>
              </a:buClr>
              <a:buFont typeface="Wingdings" pitchFamily="2" charset="2"/>
              <a:buNone/>
              <a:defRPr sz="32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412448761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62549" y="1212849"/>
            <a:ext cx="5486399" cy="1914370"/>
          </a:xfrm>
        </p:spPr>
        <p:txBody>
          <a:bodyPr wrap="square">
            <a:spAutoFit/>
          </a:bodyPr>
          <a:lstStyle>
            <a:lvl1pPr marL="0" indent="0">
              <a:spcBef>
                <a:spcPts val="1224"/>
              </a:spcBef>
              <a:buClr>
                <a:schemeClr val="tx1"/>
              </a:buClr>
              <a:buFont typeface="Wingdings" pitchFamily="2" charset="2"/>
              <a:buNone/>
              <a:defRPr sz="32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548288303"/>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357568"/>
          </a:xfrm>
        </p:spPr>
        <p:txBody>
          <a:bodyPr wrap="square">
            <a:spAutoFit/>
          </a:bodyPr>
          <a:lstStyle>
            <a:lvl1pPr marL="287338" indent="-287338">
              <a:spcBef>
                <a:spcPts val="1224"/>
              </a:spcBef>
              <a:buClr>
                <a:schemeClr val="tx1"/>
              </a:buClr>
              <a:buFont typeface="Arial" pitchFamily="34" charset="0"/>
              <a:buChar char="•"/>
              <a:defRPr sz="32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692338043"/>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289858"/>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000"/>
            </a:lvl2pPr>
            <a:lvl3pPr marL="699585" indent="-168419">
              <a:tabLst/>
              <a:defRPr sz="2000"/>
            </a:lvl3pPr>
            <a:lvl4pPr marL="880958" indent="-181374">
              <a:defRPr sz="1400"/>
            </a:lvl4pPr>
            <a:lvl5pPr marL="1049377" indent="-168419">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289858"/>
          </a:xfrm>
        </p:spPr>
        <p:txBody>
          <a:bodyPr wrap="square">
            <a:spAutoFit/>
          </a:bodyPr>
          <a:lstStyle>
            <a:lvl1pPr marL="287338" indent="-287338">
              <a:spcBef>
                <a:spcPts val="1224"/>
              </a:spcBef>
              <a:buClr>
                <a:schemeClr val="tx2"/>
              </a:buClr>
              <a:buFont typeface="Arial" pitchFamily="34" charset="0"/>
              <a:buChar char="•"/>
              <a:defRPr sz="3200">
                <a:gradFill>
                  <a:gsLst>
                    <a:gs pos="1250">
                      <a:schemeClr val="tx2"/>
                    </a:gs>
                    <a:gs pos="99000">
                      <a:schemeClr val="tx2"/>
                    </a:gs>
                  </a:gsLst>
                  <a:lin ang="5400000" scaled="0"/>
                </a:gradFill>
              </a:defRPr>
            </a:lvl1pPr>
            <a:lvl2pPr marL="531166" indent="-233195">
              <a:defRPr sz="2000"/>
            </a:lvl2pPr>
            <a:lvl3pPr marL="699585" indent="-168419">
              <a:tabLst/>
              <a:defRPr sz="2000"/>
            </a:lvl3pPr>
            <a:lvl4pPr marL="880958" indent="-181374">
              <a:defRPr sz="1400"/>
            </a:lvl4pPr>
            <a:lvl5pPr marL="1049377" indent="-168419">
              <a:tabLst/>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2838187123"/>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ectangle 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ight Triangle 10"/>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71400358"/>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971749" cy="743441"/>
          </a:xfrm>
        </p:spPr>
        <p:txBody>
          <a:bodyPr anchor="t" anchorCtr="0"/>
          <a:lstStyle>
            <a:lvl1pPr>
              <a:defRPr>
                <a:solidFill>
                  <a:schemeClr val="accent2">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Tree>
    <p:extLst>
      <p:ext uri="{BB962C8B-B14F-4D97-AF65-F5344CB8AC3E}">
        <p14:creationId xmlns:p14="http://schemas.microsoft.com/office/powerpoint/2010/main" val="3651396600"/>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1338506"/>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56958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998194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927141"/>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24280955"/>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09222115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ection Title Accent Color 2">
    <p:bg>
      <p:bgPr>
        <a:solidFill>
          <a:schemeClr val="tx1"/>
        </a:solidFill>
        <a:effectLst/>
      </p:bgPr>
    </p:bg>
    <p:spTree>
      <p:nvGrpSpPr>
        <p:cNvPr id="1" name=""/>
        <p:cNvGrpSpPr/>
        <p:nvPr/>
      </p:nvGrpSpPr>
      <p:grpSpPr>
        <a:xfrm>
          <a:off x="0" y="0"/>
          <a:ext cx="0" cy="0"/>
          <a:chOff x="0" y="0"/>
          <a:chExt cx="0" cy="0"/>
        </a:xfrm>
      </p:grpSpPr>
      <p:grpSp>
        <p:nvGrpSpPr>
          <p:cNvPr id="11" name="Group 10"/>
          <p:cNvGrpSpPr/>
          <p:nvPr userDrawn="1"/>
        </p:nvGrpSpPr>
        <p:grpSpPr>
          <a:xfrm>
            <a:off x="0" y="0"/>
            <a:ext cx="12436475" cy="6994525"/>
            <a:chOff x="0" y="0"/>
            <a:chExt cx="12436475" cy="6994525"/>
          </a:xfrm>
          <a:solidFill>
            <a:schemeClr val="accent1"/>
          </a:solidFill>
        </p:grpSpPr>
        <p:grpSp>
          <p:nvGrpSpPr>
            <p:cNvPr id="12" name="Group 11"/>
            <p:cNvGrpSpPr/>
            <p:nvPr userDrawn="1"/>
          </p:nvGrpSpPr>
          <p:grpSpPr>
            <a:xfrm>
              <a:off x="0" y="0"/>
              <a:ext cx="12436475" cy="6994525"/>
              <a:chOff x="0" y="0"/>
              <a:chExt cx="12436475" cy="6994525"/>
            </a:xfrm>
            <a:grpFill/>
          </p:grpSpPr>
          <p:sp>
            <p:nvSpPr>
              <p:cNvPr id="14" name="Frame 13"/>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userDrawn="1"/>
            </p:nvGrpSpPr>
            <p:grpSpPr>
              <a:xfrm>
                <a:off x="182886" y="190969"/>
                <a:ext cx="12118113" cy="6607864"/>
                <a:chOff x="182886" y="190969"/>
                <a:chExt cx="12118113" cy="6607864"/>
              </a:xfrm>
              <a:grpFill/>
            </p:grpSpPr>
            <p:sp>
              <p:nvSpPr>
                <p:cNvPr id="16" name="Rectangle 15"/>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3" name="Rectangle 12"/>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8" name="Right Triangle 7"/>
          <p:cNvSpPr/>
          <p:nvPr userDrawn="1"/>
        </p:nvSpPr>
        <p:spPr bwMode="auto">
          <a:xfrm rot="10800000" flipH="1">
            <a:off x="12173128" y="5783262"/>
            <a:ext cx="263347" cy="237147"/>
          </a:xfrm>
          <a:prstGeom prst="rtTriangle">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Rectangle 8"/>
          <p:cNvSpPr/>
          <p:nvPr userDrawn="1"/>
        </p:nvSpPr>
        <p:spPr bwMode="gray">
          <a:xfrm>
            <a:off x="1205347" y="3940191"/>
            <a:ext cx="11231128" cy="1843071"/>
          </a:xfrm>
          <a:prstGeom prst="rect">
            <a:avLst/>
          </a:prstGeom>
          <a:solidFill>
            <a:srgbClr val="00BCF2">
              <a:alpha val="85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505050"/>
              </a:solidFill>
              <a:effectLst/>
              <a:uLnTx/>
              <a:uFillTx/>
            </a:endParaRPr>
          </a:p>
        </p:txBody>
      </p:sp>
      <p:sp>
        <p:nvSpPr>
          <p:cNvPr id="2" name="Title 1"/>
          <p:cNvSpPr>
            <a:spLocks noGrp="1"/>
          </p:cNvSpPr>
          <p:nvPr>
            <p:ph type="title" hasCustomPrompt="1"/>
          </p:nvPr>
        </p:nvSpPr>
        <p:spPr>
          <a:xfrm>
            <a:off x="1205347" y="3951287"/>
            <a:ext cx="10196944"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9234802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18" Type="http://schemas.openxmlformats.org/officeDocument/2006/relationships/slideLayout" Target="../slideLayouts/slideLayout45.xml"/><Relationship Id="rId26" Type="http://schemas.openxmlformats.org/officeDocument/2006/relationships/slideLayout" Target="../slideLayouts/slideLayout53.xml"/><Relationship Id="rId3" Type="http://schemas.openxmlformats.org/officeDocument/2006/relationships/slideLayout" Target="../slideLayouts/slideLayout30.xml"/><Relationship Id="rId21" Type="http://schemas.openxmlformats.org/officeDocument/2006/relationships/slideLayout" Target="../slideLayouts/slideLayout48.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slideLayout" Target="../slideLayouts/slideLayout44.xml"/><Relationship Id="rId25" Type="http://schemas.openxmlformats.org/officeDocument/2006/relationships/slideLayout" Target="../slideLayouts/slideLayout52.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20" Type="http://schemas.openxmlformats.org/officeDocument/2006/relationships/slideLayout" Target="../slideLayouts/slideLayout47.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24" Type="http://schemas.openxmlformats.org/officeDocument/2006/relationships/slideLayout" Target="../slideLayouts/slideLayout51.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23" Type="http://schemas.openxmlformats.org/officeDocument/2006/relationships/slideLayout" Target="../slideLayouts/slideLayout50.xml"/><Relationship Id="rId28" Type="http://schemas.openxmlformats.org/officeDocument/2006/relationships/theme" Target="../theme/theme2.xml"/><Relationship Id="rId10" Type="http://schemas.openxmlformats.org/officeDocument/2006/relationships/slideLayout" Target="../slideLayouts/slideLayout37.xml"/><Relationship Id="rId19" Type="http://schemas.openxmlformats.org/officeDocument/2006/relationships/slideLayout" Target="../slideLayouts/slideLayout46.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 Id="rId22" Type="http://schemas.openxmlformats.org/officeDocument/2006/relationships/slideLayout" Target="../slideLayouts/slideLayout49.xml"/><Relationship Id="rId27" Type="http://schemas.openxmlformats.org/officeDocument/2006/relationships/slideLayout" Target="../slideLayouts/slideLayout5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18" Type="http://schemas.openxmlformats.org/officeDocument/2006/relationships/slideLayout" Target="../slideLayouts/slideLayout72.xml"/><Relationship Id="rId26" Type="http://schemas.openxmlformats.org/officeDocument/2006/relationships/slideLayout" Target="../slideLayouts/slideLayout80.xml"/><Relationship Id="rId3" Type="http://schemas.openxmlformats.org/officeDocument/2006/relationships/slideLayout" Target="../slideLayouts/slideLayout57.xml"/><Relationship Id="rId21" Type="http://schemas.openxmlformats.org/officeDocument/2006/relationships/slideLayout" Target="../slideLayouts/slideLayout75.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17" Type="http://schemas.openxmlformats.org/officeDocument/2006/relationships/slideLayout" Target="../slideLayouts/slideLayout71.xml"/><Relationship Id="rId25" Type="http://schemas.openxmlformats.org/officeDocument/2006/relationships/slideLayout" Target="../slideLayouts/slideLayout79.xml"/><Relationship Id="rId2" Type="http://schemas.openxmlformats.org/officeDocument/2006/relationships/slideLayout" Target="../slideLayouts/slideLayout56.xml"/><Relationship Id="rId16" Type="http://schemas.openxmlformats.org/officeDocument/2006/relationships/slideLayout" Target="../slideLayouts/slideLayout70.xml"/><Relationship Id="rId20" Type="http://schemas.openxmlformats.org/officeDocument/2006/relationships/slideLayout" Target="../slideLayouts/slideLayout74.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24" Type="http://schemas.openxmlformats.org/officeDocument/2006/relationships/slideLayout" Target="../slideLayouts/slideLayout78.xml"/><Relationship Id="rId5" Type="http://schemas.openxmlformats.org/officeDocument/2006/relationships/slideLayout" Target="../slideLayouts/slideLayout59.xml"/><Relationship Id="rId15" Type="http://schemas.openxmlformats.org/officeDocument/2006/relationships/slideLayout" Target="../slideLayouts/slideLayout69.xml"/><Relationship Id="rId23" Type="http://schemas.openxmlformats.org/officeDocument/2006/relationships/slideLayout" Target="../slideLayouts/slideLayout77.xml"/><Relationship Id="rId10" Type="http://schemas.openxmlformats.org/officeDocument/2006/relationships/slideLayout" Target="../slideLayouts/slideLayout64.xml"/><Relationship Id="rId19" Type="http://schemas.openxmlformats.org/officeDocument/2006/relationships/slideLayout" Target="../slideLayouts/slideLayout73.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slideLayout" Target="../slideLayouts/slideLayout68.xml"/><Relationship Id="rId22" Type="http://schemas.openxmlformats.org/officeDocument/2006/relationships/slideLayout" Target="../slideLayouts/slideLayout76.xml"/><Relationship Id="rId27"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191437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66" r:id="rId1"/>
    <p:sldLayoutId id="2147484105" r:id="rId2"/>
    <p:sldLayoutId id="2147484185" r:id="rId3"/>
    <p:sldLayoutId id="2147484182" r:id="rId4"/>
    <p:sldLayoutId id="2147484186" r:id="rId5"/>
    <p:sldLayoutId id="2147484130" r:id="rId6"/>
    <p:sldLayoutId id="2147484101" r:id="rId7"/>
    <p:sldLayoutId id="2147484102" r:id="rId8"/>
    <p:sldLayoutId id="2147484299" r:id="rId9"/>
    <p:sldLayoutId id="2147484087" r:id="rId10"/>
    <p:sldLayoutId id="2147484304" r:id="rId11"/>
    <p:sldLayoutId id="2147484098" r:id="rId12"/>
    <p:sldLayoutId id="2147484086" r:id="rId13"/>
    <p:sldLayoutId id="2147484107" r:id="rId14"/>
    <p:sldLayoutId id="2147484099" r:id="rId15"/>
    <p:sldLayoutId id="2147484100" r:id="rId16"/>
    <p:sldLayoutId id="2147484089" r:id="rId17"/>
    <p:sldLayoutId id="2147484106" r:id="rId18"/>
    <p:sldLayoutId id="2147484092" r:id="rId19"/>
    <p:sldLayoutId id="2147484301" r:id="rId20"/>
    <p:sldLayoutId id="2147484093" r:id="rId21"/>
    <p:sldLayoutId id="2147484127" r:id="rId22"/>
    <p:sldLayoutId id="2147484128" r:id="rId23"/>
    <p:sldLayoutId id="2147484129" r:id="rId24"/>
    <p:sldLayoutId id="2147484094" r:id="rId25"/>
    <p:sldLayoutId id="2147484096" r:id="rId26"/>
    <p:sldLayoutId id="2147484305" r:id="rId27"/>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345666"/>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469739"/>
            <a:ext cx="11887198" cy="1914370"/>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76316670"/>
      </p:ext>
    </p:extLst>
  </p:cSld>
  <p:clrMap bg1="dk1" tx1="lt1" bg2="dk2" tx2="lt2" accent1="accent1" accent2="accent2" accent3="accent3" accent4="accent4" accent5="accent5" accent6="accent6" hlink="hlink" folHlink="folHlink"/>
  <p:sldLayoutIdLst>
    <p:sldLayoutId id="2147484272" r:id="rId1"/>
    <p:sldLayoutId id="2147484273" r:id="rId2"/>
    <p:sldLayoutId id="2147484277" r:id="rId3"/>
    <p:sldLayoutId id="2147484278" r:id="rId4"/>
    <p:sldLayoutId id="2147484279" r:id="rId5"/>
    <p:sldLayoutId id="2147484280" r:id="rId6"/>
    <p:sldLayoutId id="2147484300" r:id="rId7"/>
    <p:sldLayoutId id="2147484281" r:id="rId8"/>
    <p:sldLayoutId id="2147484282" r:id="rId9"/>
    <p:sldLayoutId id="2147484283" r:id="rId10"/>
    <p:sldLayoutId id="2147484284" r:id="rId11"/>
    <p:sldLayoutId id="2147484303" r:id="rId12"/>
    <p:sldLayoutId id="2147484285" r:id="rId13"/>
    <p:sldLayoutId id="2147484286" r:id="rId14"/>
    <p:sldLayoutId id="2147484287" r:id="rId15"/>
    <p:sldLayoutId id="2147484288" r:id="rId16"/>
    <p:sldLayoutId id="2147484289" r:id="rId17"/>
    <p:sldLayoutId id="2147484290" r:id="rId18"/>
    <p:sldLayoutId id="2147484291" r:id="rId19"/>
    <p:sldLayoutId id="2147484292" r:id="rId20"/>
    <p:sldLayoutId id="2147484302" r:id="rId21"/>
    <p:sldLayoutId id="2147484293" r:id="rId22"/>
    <p:sldLayoutId id="2147484294" r:id="rId23"/>
    <p:sldLayoutId id="2147484295" r:id="rId24"/>
    <p:sldLayoutId id="2147484296" r:id="rId25"/>
    <p:sldLayoutId id="2147484297" r:id="rId26"/>
    <p:sldLayoutId id="2147484298" r:id="rId27"/>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1914370"/>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27666551"/>
      </p:ext>
    </p:extLst>
  </p:cSld>
  <p:clrMap bg1="lt1" tx1="dk1" bg2="lt2" tx2="dk2" accent1="accent1" accent2="accent2" accent3="accent3" accent4="accent4" accent5="accent5" accent6="accent6" hlink="hlink" folHlink="folHlink"/>
  <p:sldLayoutIdLst>
    <p:sldLayoutId id="2147484307" r:id="rId1"/>
    <p:sldLayoutId id="2147484308" r:id="rId2"/>
    <p:sldLayoutId id="2147484309" r:id="rId3"/>
    <p:sldLayoutId id="2147484310" r:id="rId4"/>
    <p:sldLayoutId id="2147484311" r:id="rId5"/>
    <p:sldLayoutId id="2147484312" r:id="rId6"/>
    <p:sldLayoutId id="2147484313" r:id="rId7"/>
    <p:sldLayoutId id="2147484314" r:id="rId8"/>
    <p:sldLayoutId id="2147484315" r:id="rId9"/>
    <p:sldLayoutId id="2147484316" r:id="rId10"/>
    <p:sldLayoutId id="2147484317" r:id="rId11"/>
    <p:sldLayoutId id="2147484318" r:id="rId12"/>
    <p:sldLayoutId id="2147484319" r:id="rId13"/>
    <p:sldLayoutId id="2147484320" r:id="rId14"/>
    <p:sldLayoutId id="2147484321" r:id="rId15"/>
    <p:sldLayoutId id="2147484322" r:id="rId16"/>
    <p:sldLayoutId id="2147484323" r:id="rId17"/>
    <p:sldLayoutId id="2147484324" r:id="rId18"/>
    <p:sldLayoutId id="2147484325" r:id="rId19"/>
    <p:sldLayoutId id="2147484326" r:id="rId20"/>
    <p:sldLayoutId id="2147484327" r:id="rId21"/>
    <p:sldLayoutId id="2147484328" r:id="rId22"/>
    <p:sldLayoutId id="2147484329" r:id="rId23"/>
    <p:sldLayoutId id="2147484330" r:id="rId24"/>
    <p:sldLayoutId id="2147484331" r:id="rId25"/>
    <p:sldLayoutId id="2147484332" r:id="rId2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5.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7917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djoin.exe</a:t>
            </a:r>
            <a:endParaRPr lang="sv-SE" dirty="0"/>
          </a:p>
        </p:txBody>
      </p:sp>
      <p:sp>
        <p:nvSpPr>
          <p:cNvPr id="5" name="Text Placeholder 4"/>
          <p:cNvSpPr>
            <a:spLocks noGrp="1"/>
          </p:cNvSpPr>
          <p:nvPr>
            <p:ph type="body" sz="quarter" idx="10"/>
          </p:nvPr>
        </p:nvSpPr>
        <p:spPr/>
        <p:txBody>
          <a:bodyPr/>
          <a:lstStyle/>
          <a:p>
            <a:r>
              <a:rPr lang="sv-SE" dirty="0" smtClean="0"/>
              <a:t>djoin.exe </a:t>
            </a:r>
            <a:r>
              <a:rPr lang="sv-SE" dirty="0"/>
              <a:t>/requestodj /loadfile </a:t>
            </a:r>
            <a:r>
              <a:rPr lang="sv-SE" dirty="0" smtClean="0"/>
              <a:t>D:\temp\tempBLOB.bin </a:t>
            </a:r>
            <a:r>
              <a:rPr lang="sv-SE" dirty="0"/>
              <a:t>/windowspath  </a:t>
            </a:r>
            <a:r>
              <a:rPr lang="sv-SE" dirty="0" smtClean="0"/>
              <a:t>W:\</a:t>
            </a:r>
            <a:r>
              <a:rPr lang="sv-SE" dirty="0"/>
              <a:t>windows &gt; info.log</a:t>
            </a:r>
          </a:p>
          <a:p>
            <a:r>
              <a:rPr lang="sv-SE" dirty="0"/>
              <a:t> </a:t>
            </a:r>
          </a:p>
          <a:p>
            <a:r>
              <a:rPr lang="sv-SE" dirty="0" smtClean="0"/>
              <a:t> </a:t>
            </a:r>
            <a:endParaRPr lang="sv-SE" dirty="0"/>
          </a:p>
        </p:txBody>
      </p:sp>
    </p:spTree>
    <p:extLst>
      <p:ext uri="{BB962C8B-B14F-4D97-AF65-F5344CB8AC3E}">
        <p14:creationId xmlns:p14="http://schemas.microsoft.com/office/powerpoint/2010/main" val="31904352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Profiles - Redir</a:t>
            </a:r>
            <a:endParaRPr lang="sv-SE" dirty="0"/>
          </a:p>
        </p:txBody>
      </p:sp>
      <p:sp>
        <p:nvSpPr>
          <p:cNvPr id="5" name="Content Placeholder 4"/>
          <p:cNvSpPr>
            <a:spLocks noGrp="1"/>
          </p:cNvSpPr>
          <p:nvPr>
            <p:ph idx="10"/>
          </p:nvPr>
        </p:nvSpPr>
        <p:spPr>
          <a:xfrm>
            <a:off x="274638" y="1214438"/>
            <a:ext cx="11771312" cy="2388346"/>
          </a:xfrm>
        </p:spPr>
        <p:txBody>
          <a:bodyPr/>
          <a:lstStyle/>
          <a:p>
            <a:pPr marL="0" indent="0">
              <a:buNone/>
            </a:pPr>
            <a:r>
              <a:rPr lang="en-US" dirty="0" smtClean="0"/>
              <a:t>Use GPO to control</a:t>
            </a:r>
          </a:p>
          <a:p>
            <a:r>
              <a:rPr lang="en-US" dirty="0" smtClean="0"/>
              <a:t>Download roaming profiles on primary computers only</a:t>
            </a:r>
          </a:p>
          <a:p>
            <a:pPr lvl="1"/>
            <a:r>
              <a:rPr lang="en-US" dirty="0" smtClean="0"/>
              <a:t>Requires WS2012 schema update</a:t>
            </a:r>
          </a:p>
          <a:p>
            <a:r>
              <a:rPr lang="en-US" dirty="0" smtClean="0"/>
              <a:t>Redirect folders on primary computers only</a:t>
            </a:r>
          </a:p>
          <a:p>
            <a:pPr lvl="1"/>
            <a:r>
              <a:rPr lang="en-US" dirty="0" smtClean="0"/>
              <a:t>Requires WS2012 schema update</a:t>
            </a:r>
            <a:endParaRPr lang="sv-SE" dirty="0"/>
          </a:p>
        </p:txBody>
      </p:sp>
    </p:spTree>
    <p:extLst>
      <p:ext uri="{BB962C8B-B14F-4D97-AF65-F5344CB8AC3E}">
        <p14:creationId xmlns:p14="http://schemas.microsoft.com/office/powerpoint/2010/main" val="3752712576"/>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Primary Computer</a:t>
            </a:r>
            <a:endParaRPr lang="sv-SE" dirty="0"/>
          </a:p>
        </p:txBody>
      </p:sp>
      <p:pic>
        <p:nvPicPr>
          <p:cNvPr id="4" name="Content Placeholder 3"/>
          <p:cNvPicPr>
            <a:picLocks noGrp="1" noChangeAspect="1"/>
          </p:cNvPicPr>
          <p:nvPr>
            <p:ph sz="quarter" idx="10"/>
          </p:nvPr>
        </p:nvPicPr>
        <p:blipFill>
          <a:blip r:embed="rId2"/>
          <a:stretch>
            <a:fillRect/>
          </a:stretch>
        </p:blipFill>
        <p:spPr>
          <a:xfrm>
            <a:off x="1809841" y="1273814"/>
            <a:ext cx="8379188" cy="5115139"/>
          </a:xfrm>
        </p:spPr>
      </p:pic>
    </p:spTree>
    <p:extLst>
      <p:ext uri="{BB962C8B-B14F-4D97-AF65-F5344CB8AC3E}">
        <p14:creationId xmlns:p14="http://schemas.microsoft.com/office/powerpoint/2010/main" val="147431360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quarter" idx="10"/>
          </p:nvPr>
        </p:nvSpPr>
        <p:spPr/>
        <p:txBody>
          <a:bodyPr/>
          <a:lstStyle/>
          <a:p>
            <a:r>
              <a:rPr lang="en-US" dirty="0" smtClean="0"/>
              <a:t>$PC= </a:t>
            </a:r>
            <a:r>
              <a:rPr lang="en-US" dirty="0"/>
              <a:t>get-</a:t>
            </a:r>
            <a:r>
              <a:rPr lang="en-US" dirty="0" err="1"/>
              <a:t>adcomputer</a:t>
            </a:r>
            <a:r>
              <a:rPr lang="en-US" dirty="0"/>
              <a:t> </a:t>
            </a:r>
            <a:r>
              <a:rPr lang="en-US" dirty="0" smtClean="0"/>
              <a:t>PCWTG-001</a:t>
            </a:r>
            <a:r>
              <a:rPr lang="en-US" i="1" dirty="0" smtClean="0"/>
              <a:t> </a:t>
            </a:r>
            <a:endParaRPr lang="en-US" dirty="0"/>
          </a:p>
          <a:p>
            <a:r>
              <a:rPr lang="en-US" dirty="0"/>
              <a:t>Set-</a:t>
            </a:r>
            <a:r>
              <a:rPr lang="en-US" dirty="0" err="1"/>
              <a:t>aduser</a:t>
            </a:r>
            <a:r>
              <a:rPr lang="en-US" dirty="0"/>
              <a:t> </a:t>
            </a:r>
            <a:r>
              <a:rPr lang="en-US" dirty="0" smtClean="0"/>
              <a:t>admminy </a:t>
            </a:r>
            <a:r>
              <a:rPr lang="en-US" dirty="0"/>
              <a:t>-add @{'</a:t>
            </a:r>
            <a:r>
              <a:rPr lang="en-US" dirty="0" err="1"/>
              <a:t>msDS-PrimaryComputer</a:t>
            </a:r>
            <a:r>
              <a:rPr lang="en-US" dirty="0" smtClean="0"/>
              <a:t>'=</a:t>
            </a:r>
            <a:r>
              <a:rPr lang="en-US" dirty="0"/>
              <a:t>"</a:t>
            </a:r>
            <a:r>
              <a:rPr lang="en-US" dirty="0" smtClean="0"/>
              <a:t>$PC"} </a:t>
            </a:r>
            <a:endParaRPr lang="en-US" dirty="0"/>
          </a:p>
          <a:p>
            <a:endParaRPr lang="sv-SE" dirty="0"/>
          </a:p>
        </p:txBody>
      </p:sp>
    </p:spTree>
    <p:extLst>
      <p:ext uri="{BB962C8B-B14F-4D97-AF65-F5344CB8AC3E}">
        <p14:creationId xmlns:p14="http://schemas.microsoft.com/office/powerpoint/2010/main" val="81486365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OU Structure</a:t>
            </a:r>
            <a:endParaRPr lang="sv-SE" dirty="0"/>
          </a:p>
        </p:txBody>
      </p:sp>
      <p:sp>
        <p:nvSpPr>
          <p:cNvPr id="5" name="Content Placeholder 4"/>
          <p:cNvSpPr>
            <a:spLocks noGrp="1"/>
          </p:cNvSpPr>
          <p:nvPr>
            <p:ph sz="quarter" idx="10"/>
          </p:nvPr>
        </p:nvSpPr>
        <p:spPr/>
        <p:txBody>
          <a:bodyPr/>
          <a:lstStyle/>
          <a:p>
            <a:pPr marL="0" indent="0">
              <a:buNone/>
            </a:pPr>
            <a:r>
              <a:rPr lang="en-US" dirty="0" smtClean="0"/>
              <a:t>Separate OU for WTG</a:t>
            </a:r>
          </a:p>
          <a:p>
            <a:pPr marL="0" indent="0">
              <a:buNone/>
            </a:pPr>
            <a:r>
              <a:rPr lang="en-US" dirty="0" smtClean="0"/>
              <a:t>Separate Policy's</a:t>
            </a:r>
          </a:p>
          <a:p>
            <a:pPr marL="0" indent="0">
              <a:buNone/>
            </a:pPr>
            <a:r>
              <a:rPr lang="en-US" dirty="0" smtClean="0"/>
              <a:t>Separate Management</a:t>
            </a:r>
            <a:endParaRPr lang="sv-SE" dirty="0"/>
          </a:p>
        </p:txBody>
      </p:sp>
    </p:spTree>
    <p:extLst>
      <p:ext uri="{BB962C8B-B14F-4D97-AF65-F5344CB8AC3E}">
        <p14:creationId xmlns:p14="http://schemas.microsoft.com/office/powerpoint/2010/main" val="71523637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Activation</a:t>
            </a:r>
            <a:endParaRPr lang="sv-SE" dirty="0"/>
          </a:p>
        </p:txBody>
      </p:sp>
      <p:sp>
        <p:nvSpPr>
          <p:cNvPr id="6" name="Content Placeholder 5"/>
          <p:cNvSpPr>
            <a:spLocks noGrp="1"/>
          </p:cNvSpPr>
          <p:nvPr>
            <p:ph sz="quarter" idx="10"/>
          </p:nvPr>
        </p:nvSpPr>
        <p:spPr/>
        <p:txBody>
          <a:bodyPr/>
          <a:lstStyle/>
          <a:p>
            <a:pPr marL="0" indent="0">
              <a:buNone/>
            </a:pPr>
            <a:r>
              <a:rPr lang="en-US" dirty="0" smtClean="0"/>
              <a:t>KMS = OK</a:t>
            </a:r>
          </a:p>
          <a:p>
            <a:pPr marL="0" indent="0">
              <a:buNone/>
            </a:pPr>
            <a:r>
              <a:rPr lang="en-US" dirty="0" smtClean="0"/>
              <a:t>MAK = Not supported</a:t>
            </a:r>
          </a:p>
          <a:p>
            <a:pPr marL="0" indent="0">
              <a:buNone/>
            </a:pPr>
            <a:r>
              <a:rPr lang="en-US" dirty="0" smtClean="0"/>
              <a:t>Active Directory Based Activation = Preferred</a:t>
            </a:r>
          </a:p>
          <a:p>
            <a:endParaRPr lang="sv-SE" dirty="0"/>
          </a:p>
        </p:txBody>
      </p:sp>
    </p:spTree>
    <p:extLst>
      <p:ext uri="{BB962C8B-B14F-4D97-AF65-F5344CB8AC3E}">
        <p14:creationId xmlns:p14="http://schemas.microsoft.com/office/powerpoint/2010/main" val="329986401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90538" y="265837"/>
            <a:ext cx="9047200" cy="6105994"/>
          </a:xfrm>
          <a:prstGeom prst="rect">
            <a:avLst/>
          </a:prstGeom>
        </p:spPr>
      </p:pic>
    </p:spTree>
    <p:extLst>
      <p:ext uri="{BB962C8B-B14F-4D97-AF65-F5344CB8AC3E}">
        <p14:creationId xmlns:p14="http://schemas.microsoft.com/office/powerpoint/2010/main" val="2936730586"/>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Remote Access</a:t>
            </a:r>
            <a:endParaRPr lang="sv-SE" dirty="0"/>
          </a:p>
        </p:txBody>
      </p:sp>
      <p:sp>
        <p:nvSpPr>
          <p:cNvPr id="3" name="Content Placeholder 2"/>
          <p:cNvSpPr>
            <a:spLocks noGrp="1"/>
          </p:cNvSpPr>
          <p:nvPr>
            <p:ph sz="quarter" idx="10"/>
          </p:nvPr>
        </p:nvSpPr>
        <p:spPr/>
        <p:txBody>
          <a:bodyPr/>
          <a:lstStyle/>
          <a:p>
            <a:pPr marL="0" indent="0">
              <a:buNone/>
            </a:pPr>
            <a:r>
              <a:rPr lang="en-US" dirty="0" smtClean="0"/>
              <a:t>Direct Access is preferred</a:t>
            </a:r>
          </a:p>
          <a:p>
            <a:pPr marL="342900" lvl="1" indent="0">
              <a:buNone/>
            </a:pPr>
            <a:r>
              <a:rPr lang="en-US" dirty="0" smtClean="0"/>
              <a:t>DA works with djoin.exe</a:t>
            </a:r>
          </a:p>
          <a:p>
            <a:pPr marL="0" indent="0">
              <a:buNone/>
            </a:pPr>
            <a:r>
              <a:rPr lang="en-US" dirty="0" smtClean="0"/>
              <a:t>VPN Works, but</a:t>
            </a:r>
          </a:p>
          <a:p>
            <a:pPr marL="342900" lvl="1" indent="0">
              <a:buNone/>
            </a:pPr>
            <a:r>
              <a:rPr lang="en-US" dirty="0" smtClean="0"/>
              <a:t>Management and activation issues.</a:t>
            </a:r>
          </a:p>
          <a:p>
            <a:pPr marL="0" indent="0">
              <a:buNone/>
            </a:pPr>
            <a:r>
              <a:rPr lang="en-US" dirty="0" smtClean="0"/>
              <a:t>No remote = stay in the office…</a:t>
            </a:r>
            <a:endParaRPr lang="sv-SE" dirty="0"/>
          </a:p>
        </p:txBody>
      </p:sp>
    </p:spTree>
    <p:extLst>
      <p:ext uri="{BB962C8B-B14F-4D97-AF65-F5344CB8AC3E}">
        <p14:creationId xmlns:p14="http://schemas.microsoft.com/office/powerpoint/2010/main" val="158826082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Custom Image w Drivers</a:t>
            </a:r>
            <a:endParaRPr lang="sv-SE" dirty="0"/>
          </a:p>
        </p:txBody>
      </p:sp>
      <p:sp>
        <p:nvSpPr>
          <p:cNvPr id="3" name="Content Placeholder 2"/>
          <p:cNvSpPr>
            <a:spLocks noGrp="1"/>
          </p:cNvSpPr>
          <p:nvPr>
            <p:ph idx="10"/>
          </p:nvPr>
        </p:nvSpPr>
        <p:spPr>
          <a:xfrm>
            <a:off x="274638" y="1214438"/>
            <a:ext cx="11771312" cy="1914525"/>
          </a:xfrm>
        </p:spPr>
        <p:txBody>
          <a:bodyPr/>
          <a:lstStyle/>
          <a:p>
            <a:r>
              <a:rPr lang="en-US" smtClean="0"/>
              <a:t>Basic Applications</a:t>
            </a:r>
          </a:p>
          <a:p>
            <a:r>
              <a:rPr lang="en-US" smtClean="0"/>
              <a:t>Settings</a:t>
            </a:r>
          </a:p>
          <a:p>
            <a:r>
              <a:rPr lang="en-US" smtClean="0"/>
              <a:t>Drivers</a:t>
            </a:r>
          </a:p>
          <a:p>
            <a:pPr lvl="1"/>
            <a:r>
              <a:rPr lang="en-US" smtClean="0"/>
              <a:t>Storage, network, graphics</a:t>
            </a:r>
            <a:endParaRPr lang="sv-SE" dirty="0"/>
          </a:p>
        </p:txBody>
      </p:sp>
    </p:spTree>
    <p:extLst>
      <p:ext uri="{BB962C8B-B14F-4D97-AF65-F5344CB8AC3E}">
        <p14:creationId xmlns:p14="http://schemas.microsoft.com/office/powerpoint/2010/main" val="340239103"/>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Create WTG</a:t>
            </a:r>
            <a:endParaRPr lang="sv-SE" dirty="0"/>
          </a:p>
        </p:txBody>
      </p:sp>
      <p:sp>
        <p:nvSpPr>
          <p:cNvPr id="3" name="Content Placeholder 2"/>
          <p:cNvSpPr>
            <a:spLocks noGrp="1"/>
          </p:cNvSpPr>
          <p:nvPr>
            <p:ph idx="10"/>
          </p:nvPr>
        </p:nvSpPr>
        <p:spPr>
          <a:xfrm>
            <a:off x="274638" y="1214438"/>
            <a:ext cx="11771312" cy="1914525"/>
          </a:xfrm>
        </p:spPr>
        <p:txBody>
          <a:bodyPr/>
          <a:lstStyle/>
          <a:p>
            <a:r>
              <a:rPr lang="en-US" smtClean="0"/>
              <a:t>USB Device needs to be “disk”</a:t>
            </a:r>
          </a:p>
          <a:p>
            <a:pPr lvl="1"/>
            <a:r>
              <a:rPr lang="en-US" smtClean="0"/>
              <a:t>Require 2 partitions</a:t>
            </a:r>
          </a:p>
          <a:p>
            <a:r>
              <a:rPr lang="en-US" smtClean="0"/>
              <a:t>USB 3.0</a:t>
            </a:r>
          </a:p>
          <a:p>
            <a:r>
              <a:rPr lang="en-US" smtClean="0"/>
              <a:t>BIOS support for boot on USB</a:t>
            </a:r>
          </a:p>
          <a:p>
            <a:r>
              <a:rPr lang="en-US" smtClean="0"/>
              <a:t>Can be created in UI or Script</a:t>
            </a:r>
            <a:endParaRPr lang="sv-SE"/>
          </a:p>
        </p:txBody>
      </p:sp>
    </p:spTree>
    <p:extLst>
      <p:ext uri="{BB962C8B-B14F-4D97-AF65-F5344CB8AC3E}">
        <p14:creationId xmlns:p14="http://schemas.microsoft.com/office/powerpoint/2010/main" val="310848750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Deploying Windows To Go in the Real World </a:t>
            </a:r>
          </a:p>
        </p:txBody>
      </p:sp>
      <p:sp>
        <p:nvSpPr>
          <p:cNvPr id="5" name="Text Placeholder 4"/>
          <p:cNvSpPr>
            <a:spLocks noGrp="1"/>
          </p:cNvSpPr>
          <p:nvPr>
            <p:ph type="body" sz="quarter" idx="12"/>
          </p:nvPr>
        </p:nvSpPr>
        <p:spPr/>
        <p:txBody>
          <a:bodyPr/>
          <a:lstStyle/>
          <a:p>
            <a:r>
              <a:rPr lang="en-US" dirty="0" smtClean="0"/>
              <a:t>Mikael Nystrom</a:t>
            </a:r>
          </a:p>
          <a:p>
            <a:r>
              <a:rPr lang="en-US" dirty="0" smtClean="0"/>
              <a:t>MVP – Setup/Deploy</a:t>
            </a:r>
          </a:p>
          <a:p>
            <a:r>
              <a:rPr lang="en-US" dirty="0" smtClean="0"/>
              <a:t>TrueSec</a:t>
            </a:r>
            <a:endParaRPr lang="en-US" dirty="0"/>
          </a:p>
        </p:txBody>
      </p:sp>
      <p:sp>
        <p:nvSpPr>
          <p:cNvPr id="2" name="Text Placeholder 1"/>
          <p:cNvSpPr>
            <a:spLocks noGrp="1"/>
          </p:cNvSpPr>
          <p:nvPr>
            <p:ph type="body" sz="quarter" idx="14"/>
          </p:nvPr>
        </p:nvSpPr>
        <p:spPr/>
        <p:txBody>
          <a:bodyPr/>
          <a:lstStyle/>
          <a:p>
            <a:r>
              <a:rPr lang="en-US" dirty="0" smtClean="0"/>
              <a:t>DC-B317</a:t>
            </a:r>
            <a:endParaRPr lang="en-US" dirty="0"/>
          </a:p>
        </p:txBody>
      </p:sp>
    </p:spTree>
    <p:extLst>
      <p:ext uri="{BB962C8B-B14F-4D97-AF65-F5344CB8AC3E}">
        <p14:creationId xmlns:p14="http://schemas.microsoft.com/office/powerpoint/2010/main" val="3621952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SpringBoard is the No:1 Resource</a:t>
            </a:r>
            <a:endParaRPr lang="en-US" dirty="0"/>
          </a:p>
        </p:txBody>
      </p:sp>
      <p:sp>
        <p:nvSpPr>
          <p:cNvPr id="6" name="Content Placeholder 5"/>
          <p:cNvSpPr>
            <a:spLocks noGrp="1"/>
          </p:cNvSpPr>
          <p:nvPr>
            <p:ph sz="quarter" idx="10"/>
          </p:nvPr>
        </p:nvSpPr>
        <p:spPr/>
        <p:txBody>
          <a:bodyPr/>
          <a:lstStyle/>
          <a:p>
            <a:endParaRPr lang="en-US"/>
          </a:p>
        </p:txBody>
      </p:sp>
      <p:pic>
        <p:nvPicPr>
          <p:cNvPr id="4" name="Picture 3"/>
          <p:cNvPicPr>
            <a:picLocks noChangeAspect="1"/>
          </p:cNvPicPr>
          <p:nvPr/>
        </p:nvPicPr>
        <p:blipFill>
          <a:blip r:embed="rId2"/>
          <a:stretch>
            <a:fillRect/>
          </a:stretch>
        </p:blipFill>
        <p:spPr>
          <a:xfrm>
            <a:off x="2538279" y="1257375"/>
            <a:ext cx="7359918" cy="5137327"/>
          </a:xfrm>
          <a:prstGeom prst="rect">
            <a:avLst/>
          </a:prstGeom>
        </p:spPr>
      </p:pic>
    </p:spTree>
    <p:extLst>
      <p:ext uri="{BB962C8B-B14F-4D97-AF65-F5344CB8AC3E}">
        <p14:creationId xmlns:p14="http://schemas.microsoft.com/office/powerpoint/2010/main" val="1268681151"/>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4" name="Text Placeholder 4"/>
          <p:cNvSpPr txBox="1">
            <a:spLocks/>
          </p:cNvSpPr>
          <p:nvPr/>
        </p:nvSpPr>
        <p:spPr>
          <a:xfrm>
            <a:off x="464924" y="2888028"/>
            <a:ext cx="8748349" cy="3139321"/>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200" dirty="0" smtClean="0">
                <a:solidFill>
                  <a:schemeClr val="tx2">
                    <a:alpha val="99000"/>
                  </a:schemeClr>
                </a:solidFill>
              </a:rPr>
              <a:t>Complete your session evaluations today and enter to win prizes daily. </a:t>
            </a:r>
          </a:p>
          <a:p>
            <a:pPr marL="0" indent="0">
              <a:buNone/>
            </a:pPr>
            <a:r>
              <a:rPr lang="en-US" sz="3200" dirty="0" smtClean="0">
                <a:solidFill>
                  <a:schemeClr val="tx2">
                    <a:alpha val="99000"/>
                  </a:schemeClr>
                </a:solidFill>
                <a:latin typeface="Segoe UI Light" pitchFamily="34" charset="0"/>
              </a:rPr>
              <a:t>Provide your feedback at a CommNet kiosk or log on at </a:t>
            </a:r>
            <a:r>
              <a:rPr lang="en-US" sz="3200" b="1" dirty="0" smtClean="0">
                <a:solidFill>
                  <a:schemeClr val="tx2">
                    <a:alpha val="99000"/>
                  </a:schemeClr>
                </a:solidFill>
                <a:latin typeface="+mn-lt"/>
              </a:rPr>
              <a:t>www.2013mms.com</a:t>
            </a:r>
            <a:r>
              <a:rPr lang="en-US" sz="3200" dirty="0" smtClean="0">
                <a:solidFill>
                  <a:schemeClr val="tx2">
                    <a:alpha val="99000"/>
                  </a:schemeClr>
                </a:solidFill>
                <a:latin typeface="Segoe UI Light" pitchFamily="34" charset="0"/>
              </a:rPr>
              <a:t>.</a:t>
            </a:r>
          </a:p>
          <a:p>
            <a:pPr marL="0" indent="0">
              <a:buNone/>
            </a:pPr>
            <a:endParaRPr lang="en-US" sz="1600" dirty="0" smtClean="0">
              <a:solidFill>
                <a:schemeClr val="tx2">
                  <a:alpha val="99000"/>
                </a:schemeClr>
              </a:solidFill>
              <a:latin typeface="Segoe UI Light" pitchFamily="34" charset="0"/>
            </a:endParaRPr>
          </a:p>
          <a:p>
            <a:pPr marL="0" indent="0">
              <a:buNone/>
            </a:pPr>
            <a:r>
              <a:rPr lang="en-US" sz="1600" dirty="0" smtClean="0">
                <a:solidFill>
                  <a:schemeClr val="tx2">
                    <a:alpha val="99000"/>
                  </a:schemeClr>
                </a:solidFill>
                <a:latin typeface="Segoe UI Light" pitchFamily="34" charset="0"/>
              </a:rPr>
              <a:t>Upon submission you will receive instant notification if you have won a prize. </a:t>
            </a:r>
          </a:p>
          <a:p>
            <a:pPr marL="0" indent="0">
              <a:buNone/>
            </a:pPr>
            <a:r>
              <a:rPr lang="en-US" sz="1600" dirty="0" smtClean="0">
                <a:solidFill>
                  <a:schemeClr val="tx2">
                    <a:alpha val="99000"/>
                  </a:schemeClr>
                </a:solidFill>
                <a:latin typeface="Segoe UI Light" pitchFamily="34" charset="0"/>
              </a:rPr>
              <a:t>Prize pickup is at the Information Desk located in Attendee Services in the Mandalay Bay Foyer. </a:t>
            </a:r>
          </a:p>
          <a:p>
            <a:pPr marL="0" indent="0">
              <a:buNone/>
            </a:pPr>
            <a:r>
              <a:rPr lang="en-US" sz="1600" dirty="0" smtClean="0">
                <a:solidFill>
                  <a:schemeClr val="tx2">
                    <a:alpha val="99000"/>
                  </a:schemeClr>
                </a:solidFill>
                <a:latin typeface="Segoe UI Light" pitchFamily="34" charset="0"/>
              </a:rPr>
              <a:t>Entry details can be found on the MMS website.</a:t>
            </a:r>
            <a:endParaRPr lang="en-US" sz="1600" dirty="0">
              <a:solidFill>
                <a:schemeClr val="tx2">
                  <a:alpha val="99000"/>
                </a:schemeClr>
              </a:solidFill>
              <a:latin typeface="Segoe UI Light" pitchFamily="34" charset="0"/>
            </a:endParaRPr>
          </a:p>
        </p:txBody>
      </p:sp>
      <p:sp>
        <p:nvSpPr>
          <p:cNvPr id="5" name="Text Placeholder 4"/>
          <p:cNvSpPr txBox="1">
            <a:spLocks/>
          </p:cNvSpPr>
          <p:nvPr/>
        </p:nvSpPr>
        <p:spPr>
          <a:xfrm>
            <a:off x="441551" y="1803090"/>
            <a:ext cx="10784967" cy="1015663"/>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3600" kern="1200" spc="0" baseline="0">
                <a:gradFill>
                  <a:gsLst>
                    <a:gs pos="1250">
                      <a:schemeClr val="tx1"/>
                    </a:gs>
                    <a:gs pos="99000">
                      <a:schemeClr val="tx1"/>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18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6000" spc="-200" dirty="0" smtClean="0"/>
              <a:t>We want to hear from you!</a:t>
            </a:r>
            <a:endParaRPr lang="en-US" sz="6000" spc="-200" dirty="0"/>
          </a:p>
        </p:txBody>
      </p:sp>
    </p:spTree>
    <p:extLst>
      <p:ext uri="{BB962C8B-B14F-4D97-AF65-F5344CB8AC3E}">
        <p14:creationId xmlns:p14="http://schemas.microsoft.com/office/powerpoint/2010/main" val="4279075940"/>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TextBox 3"/>
          <p:cNvSpPr txBox="1"/>
          <p:nvPr/>
        </p:nvSpPr>
        <p:spPr>
          <a:xfrm>
            <a:off x="605053" y="5801556"/>
            <a:ext cx="9771797" cy="492443"/>
          </a:xfrm>
          <a:prstGeom prst="rect">
            <a:avLst/>
          </a:prstGeom>
          <a:noFill/>
        </p:spPr>
        <p:txBody>
          <a:bodyPr wrap="square" lIns="0" tIns="0" rIns="0" bIns="0" rtlCol="0">
            <a:spAutoFit/>
          </a:bodyPr>
          <a:lstStyle/>
          <a:p>
            <a:r>
              <a:rPr lang="en-US" sz="3200" b="1" dirty="0" smtClean="0">
                <a:gradFill>
                  <a:gsLst>
                    <a:gs pos="0">
                      <a:schemeClr val="tx1"/>
                    </a:gs>
                    <a:gs pos="100000">
                      <a:schemeClr val="tx1"/>
                    </a:gs>
                  </a:gsLst>
                  <a:path path="circle">
                    <a:fillToRect l="50000" t="50000" r="50000" b="50000"/>
                  </a:path>
                </a:gradFill>
                <a:ea typeface="Segoe UI" pitchFamily="34" charset="0"/>
                <a:cs typeface="Segoe UI" pitchFamily="34" charset="0"/>
              </a:rPr>
              <a:t>http://channel9.msdn.com/Events</a:t>
            </a:r>
          </a:p>
        </p:txBody>
      </p:sp>
      <p:sp>
        <p:nvSpPr>
          <p:cNvPr id="5" name="Text Placeholder 4"/>
          <p:cNvSpPr txBox="1">
            <a:spLocks/>
          </p:cNvSpPr>
          <p:nvPr/>
        </p:nvSpPr>
        <p:spPr>
          <a:xfrm>
            <a:off x="464923" y="1918492"/>
            <a:ext cx="5082049" cy="2843855"/>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800" dirty="0" smtClean="0"/>
              <a:t>Access MMS Online to view session recordings after the event.</a:t>
            </a:r>
            <a:endParaRPr lang="en-US" sz="4800" dirty="0"/>
          </a:p>
        </p:txBody>
      </p:sp>
      <p:grpSp>
        <p:nvGrpSpPr>
          <p:cNvPr id="12" name="Group 11"/>
          <p:cNvGrpSpPr/>
          <p:nvPr/>
        </p:nvGrpSpPr>
        <p:grpSpPr>
          <a:xfrm>
            <a:off x="6616829" y="1624828"/>
            <a:ext cx="4176738" cy="4176728"/>
            <a:chOff x="5074452" y="2723295"/>
            <a:chExt cx="905203" cy="905203"/>
          </a:xfrm>
        </p:grpSpPr>
        <p:pic>
          <p:nvPicPr>
            <p:cNvPr id="13" name="Picture 12"/>
            <p:cNvPicPr>
              <a:picLocks noChangeAspect="1"/>
            </p:cNvPicPr>
            <p:nvPr/>
          </p:nvPicPr>
          <p:blipFill>
            <a:blip r:embed="rId2">
              <a:duotone>
                <a:prstClr val="black"/>
                <a:schemeClr val="accent1">
                  <a:tint val="45000"/>
                  <a:satMod val="400000"/>
                </a:schemeClr>
              </a:duotone>
              <a:lum bright="-40000" contrast="-40000"/>
            </a:blip>
            <a:stretch>
              <a:fillRect/>
            </a:stretch>
          </p:blipFill>
          <p:spPr>
            <a:xfrm>
              <a:off x="5273928" y="2973396"/>
              <a:ext cx="506250" cy="405000"/>
            </a:xfrm>
            <a:prstGeom prst="rect">
              <a:avLst/>
            </a:prstGeom>
          </p:spPr>
        </p:pic>
        <p:sp>
          <p:nvSpPr>
            <p:cNvPr id="14" name="Donut 13"/>
            <p:cNvSpPr/>
            <p:nvPr/>
          </p:nvSpPr>
          <p:spPr bwMode="auto">
            <a:xfrm>
              <a:off x="5074452" y="2723295"/>
              <a:ext cx="905203" cy="905203"/>
            </a:xfrm>
            <a:prstGeom prst="donut">
              <a:avLst>
                <a:gd name="adj" fmla="val 5228"/>
              </a:avLst>
            </a:prstGeom>
            <a:solidFill>
              <a:schemeClr val="accent1"/>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mn-ea"/>
                <a:cs typeface="+mn-cs"/>
              </a:endParaRPr>
            </a:p>
          </p:txBody>
        </p:sp>
      </p:grpSp>
    </p:spTree>
    <p:extLst>
      <p:ext uri="{BB962C8B-B14F-4D97-AF65-F5344CB8AC3E}">
        <p14:creationId xmlns:p14="http://schemas.microsoft.com/office/powerpoint/2010/main" val="38835731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I…</a:t>
            </a:r>
            <a:endParaRPr lang="en-US" dirty="0"/>
          </a:p>
        </p:txBody>
      </p:sp>
      <p:sp>
        <p:nvSpPr>
          <p:cNvPr id="6" name="Content Placeholder 5"/>
          <p:cNvSpPr>
            <a:spLocks noGrp="1"/>
          </p:cNvSpPr>
          <p:nvPr>
            <p:ph type="body" sz="quarter" idx="10"/>
          </p:nvPr>
        </p:nvSpPr>
        <p:spPr>
          <a:xfrm>
            <a:off x="274638" y="1212850"/>
            <a:ext cx="11702873" cy="2704134"/>
          </a:xfrm>
          <a:prstGeom prst="rect">
            <a:avLst/>
          </a:prstGeom>
        </p:spPr>
        <p:txBody>
          <a:bodyPr lIns="93278" tIns="46639" rIns="93278" bIns="46639"/>
          <a:lstStyle/>
          <a:p>
            <a:r>
              <a:rPr lang="en-US" dirty="0" smtClean="0"/>
              <a:t>Live in Sweden</a:t>
            </a:r>
          </a:p>
          <a:p>
            <a:r>
              <a:rPr lang="en-US" dirty="0" smtClean="0"/>
              <a:t>Work on this planet (mainly)</a:t>
            </a:r>
          </a:p>
          <a:p>
            <a:r>
              <a:rPr lang="en-US" dirty="0" smtClean="0"/>
              <a:t>Travel a lot</a:t>
            </a:r>
          </a:p>
          <a:p>
            <a:r>
              <a:rPr lang="en-US" dirty="0" smtClean="0"/>
              <a:t>Have been doing Windows deployment since Win 3.x</a:t>
            </a:r>
          </a:p>
          <a:p>
            <a:r>
              <a:rPr lang="en-US" dirty="0" smtClean="0"/>
              <a:t>Do training and consulting</a:t>
            </a:r>
          </a:p>
        </p:txBody>
      </p:sp>
    </p:spTree>
    <p:extLst>
      <p:ext uri="{BB962C8B-B14F-4D97-AF65-F5344CB8AC3E}">
        <p14:creationId xmlns:p14="http://schemas.microsoft.com/office/powerpoint/2010/main" val="86957135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To cover…</a:t>
            </a:r>
            <a:endParaRPr lang="en-US" dirty="0"/>
          </a:p>
        </p:txBody>
      </p:sp>
      <p:sp>
        <p:nvSpPr>
          <p:cNvPr id="5" name="Text Placeholder 4"/>
          <p:cNvSpPr>
            <a:spLocks noGrp="1"/>
          </p:cNvSpPr>
          <p:nvPr>
            <p:ph sz="quarter" idx="10"/>
          </p:nvPr>
        </p:nvSpPr>
        <p:spPr/>
        <p:txBody>
          <a:bodyPr/>
          <a:lstStyle/>
          <a:p>
            <a:r>
              <a:rPr lang="en-US" dirty="0"/>
              <a:t>Use cases</a:t>
            </a:r>
          </a:p>
          <a:p>
            <a:r>
              <a:rPr lang="en-US" dirty="0"/>
              <a:t>Domain Join</a:t>
            </a:r>
          </a:p>
          <a:p>
            <a:r>
              <a:rPr lang="en-US" dirty="0"/>
              <a:t>Profiles</a:t>
            </a:r>
          </a:p>
          <a:p>
            <a:r>
              <a:rPr lang="en-US" dirty="0"/>
              <a:t>Activation</a:t>
            </a:r>
          </a:p>
          <a:p>
            <a:r>
              <a:rPr lang="en-US" dirty="0"/>
              <a:t>Remote Access</a:t>
            </a:r>
          </a:p>
          <a:p>
            <a:r>
              <a:rPr lang="en-US" dirty="0"/>
              <a:t>Custom Image </a:t>
            </a:r>
            <a:r>
              <a:rPr lang="en-US" dirty="0" smtClean="0"/>
              <a:t>with </a:t>
            </a:r>
            <a:r>
              <a:rPr lang="en-US" dirty="0"/>
              <a:t>Drivers</a:t>
            </a:r>
          </a:p>
          <a:p>
            <a:r>
              <a:rPr lang="en-US" dirty="0"/>
              <a:t>Creating a WTG </a:t>
            </a:r>
            <a:r>
              <a:rPr lang="en-US" dirty="0" smtClean="0"/>
              <a:t>device</a:t>
            </a:r>
            <a:endParaRPr lang="en-US" dirty="0"/>
          </a:p>
        </p:txBody>
      </p:sp>
    </p:spTree>
    <p:extLst>
      <p:ext uri="{BB962C8B-B14F-4D97-AF65-F5344CB8AC3E}">
        <p14:creationId xmlns:p14="http://schemas.microsoft.com/office/powerpoint/2010/main" val="363879984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Use</a:t>
            </a:r>
            <a:r>
              <a:rPr lang="en-US" smtClean="0"/>
              <a:t> Cases</a:t>
            </a:r>
            <a:endParaRPr lang="en-US" dirty="0"/>
          </a:p>
        </p:txBody>
      </p:sp>
      <p:sp>
        <p:nvSpPr>
          <p:cNvPr id="3" name="Content Placeholder 2"/>
          <p:cNvSpPr>
            <a:spLocks noGrp="1"/>
          </p:cNvSpPr>
          <p:nvPr>
            <p:ph sz="quarter" idx="10"/>
          </p:nvPr>
        </p:nvSpPr>
        <p:spPr/>
        <p:txBody>
          <a:bodyPr/>
          <a:lstStyle/>
          <a:p>
            <a:pPr marL="0" indent="0">
              <a:buNone/>
            </a:pPr>
            <a:r>
              <a:rPr lang="en-US" dirty="0" smtClean="0"/>
              <a:t>“I need to work from home, but my device back home is not trusted”</a:t>
            </a:r>
          </a:p>
          <a:p>
            <a:pPr marL="0" indent="0">
              <a:buNone/>
            </a:pPr>
            <a:r>
              <a:rPr lang="en-US" noProof="0" dirty="0" smtClean="0"/>
              <a:t>“I need to travel light”</a:t>
            </a:r>
          </a:p>
          <a:p>
            <a:pPr marL="0" indent="0">
              <a:buNone/>
            </a:pPr>
            <a:r>
              <a:rPr lang="en-US" dirty="0" smtClean="0"/>
              <a:t>“I need a spare machine in my pocket”</a:t>
            </a:r>
          </a:p>
          <a:p>
            <a:pPr marL="0" indent="0">
              <a:buNone/>
            </a:pPr>
            <a:r>
              <a:rPr lang="en-US" noProof="0" dirty="0" smtClean="0"/>
              <a:t> “My drive is my PC, not the PC”</a:t>
            </a:r>
          </a:p>
          <a:p>
            <a:pPr marL="0" indent="0">
              <a:buNone/>
            </a:pPr>
            <a:r>
              <a:rPr lang="en-US" dirty="0" smtClean="0"/>
              <a:t>“I need to access the company on a borrowed PC, now…”</a:t>
            </a:r>
          </a:p>
        </p:txBody>
      </p:sp>
    </p:spTree>
    <p:extLst>
      <p:ext uri="{BB962C8B-B14F-4D97-AF65-F5344CB8AC3E}">
        <p14:creationId xmlns:p14="http://schemas.microsoft.com/office/powerpoint/2010/main" val="28924230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License rules apply</a:t>
            </a:r>
            <a:endParaRPr lang="sv-SE" dirty="0"/>
          </a:p>
        </p:txBody>
      </p:sp>
      <p:sp>
        <p:nvSpPr>
          <p:cNvPr id="3" name="Content Placeholder 2"/>
          <p:cNvSpPr>
            <a:spLocks noGrp="1"/>
          </p:cNvSpPr>
          <p:nvPr>
            <p:ph idx="10"/>
          </p:nvPr>
        </p:nvSpPr>
        <p:spPr>
          <a:xfrm>
            <a:off x="274638" y="1214438"/>
            <a:ext cx="11771312" cy="3730252"/>
          </a:xfrm>
        </p:spPr>
        <p:txBody>
          <a:bodyPr/>
          <a:lstStyle/>
          <a:p>
            <a:pPr marL="0" indent="0">
              <a:buNone/>
            </a:pPr>
            <a:r>
              <a:rPr lang="en-US" dirty="0" smtClean="0"/>
              <a:t>To make full use of these features, Software Assurance usage rights are changing too. Any employee with a company PC with a Software Assurance license will also have a corresponding Windows To Go license, so that they can boot a secure, corporate-controlled environment on their home PCs. </a:t>
            </a:r>
            <a:r>
              <a:rPr lang="en-US" b="1" dirty="0" smtClean="0">
                <a:solidFill>
                  <a:srgbClr val="FF0000"/>
                </a:solidFill>
              </a:rPr>
              <a:t>This can be extended further with Companion Device licenses (for extra cost</a:t>
            </a:r>
            <a:r>
              <a:rPr lang="en-US" dirty="0" smtClean="0"/>
              <a:t>), allowing employees to access corporate environments through either Windows To Go or VDI on up to four personally-owned systems</a:t>
            </a:r>
            <a:endParaRPr lang="sv-SE" dirty="0"/>
          </a:p>
        </p:txBody>
      </p:sp>
    </p:spTree>
    <p:extLst>
      <p:ext uri="{BB962C8B-B14F-4D97-AF65-F5344CB8AC3E}">
        <p14:creationId xmlns:p14="http://schemas.microsoft.com/office/powerpoint/2010/main" val="2108046830"/>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Domain Join</a:t>
            </a:r>
            <a:endParaRPr lang="sv-SE" dirty="0"/>
          </a:p>
        </p:txBody>
      </p:sp>
      <p:sp>
        <p:nvSpPr>
          <p:cNvPr id="3" name="Content Placeholder 2"/>
          <p:cNvSpPr>
            <a:spLocks noGrp="1"/>
          </p:cNvSpPr>
          <p:nvPr>
            <p:ph sz="quarter" idx="10"/>
          </p:nvPr>
        </p:nvSpPr>
        <p:spPr>
          <a:xfrm>
            <a:off x="274638" y="1214438"/>
            <a:ext cx="11770606" cy="2794611"/>
          </a:xfrm>
        </p:spPr>
        <p:txBody>
          <a:bodyPr/>
          <a:lstStyle/>
          <a:p>
            <a:pPr marL="0" indent="0">
              <a:buNone/>
            </a:pPr>
            <a:r>
              <a:rPr lang="en-US" dirty="0" smtClean="0"/>
              <a:t>In reality the WTG needs to be domain joined</a:t>
            </a:r>
          </a:p>
          <a:p>
            <a:r>
              <a:rPr lang="en-US" dirty="0" smtClean="0"/>
              <a:t>Activation</a:t>
            </a:r>
          </a:p>
          <a:p>
            <a:r>
              <a:rPr lang="en-US" dirty="0" smtClean="0"/>
              <a:t>Policy's</a:t>
            </a:r>
          </a:p>
          <a:p>
            <a:r>
              <a:rPr lang="en-US" dirty="0" smtClean="0"/>
              <a:t>Direct Access</a:t>
            </a:r>
          </a:p>
          <a:p>
            <a:r>
              <a:rPr lang="en-US" dirty="0" smtClean="0"/>
              <a:t>Access to resources</a:t>
            </a:r>
            <a:endParaRPr lang="sv-SE" dirty="0"/>
          </a:p>
        </p:txBody>
      </p:sp>
    </p:spTree>
    <p:extLst>
      <p:ext uri="{BB962C8B-B14F-4D97-AF65-F5344CB8AC3E}">
        <p14:creationId xmlns:p14="http://schemas.microsoft.com/office/powerpoint/2010/main" val="124817959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Domain Join</a:t>
            </a:r>
            <a:endParaRPr lang="sv-SE" dirty="0"/>
          </a:p>
        </p:txBody>
      </p:sp>
      <p:sp>
        <p:nvSpPr>
          <p:cNvPr id="3" name="Content Placeholder 2"/>
          <p:cNvSpPr>
            <a:spLocks noGrp="1"/>
          </p:cNvSpPr>
          <p:nvPr>
            <p:ph idx="10"/>
          </p:nvPr>
        </p:nvSpPr>
        <p:spPr>
          <a:xfrm>
            <a:off x="274638" y="1214438"/>
            <a:ext cx="11771312" cy="2794611"/>
          </a:xfrm>
        </p:spPr>
        <p:txBody>
          <a:bodyPr/>
          <a:lstStyle/>
          <a:p>
            <a:pPr marL="0" indent="0">
              <a:buNone/>
            </a:pPr>
            <a:r>
              <a:rPr lang="en-US" dirty="0" smtClean="0"/>
              <a:t>Online:</a:t>
            </a:r>
          </a:p>
          <a:p>
            <a:r>
              <a:rPr lang="en-US" dirty="0" smtClean="0"/>
              <a:t>The user joins the computer to the domain manually</a:t>
            </a:r>
          </a:p>
          <a:p>
            <a:pPr marL="0" indent="0">
              <a:buNone/>
            </a:pPr>
            <a:endParaRPr lang="en-US" dirty="0" smtClean="0"/>
          </a:p>
          <a:p>
            <a:pPr marL="0" indent="0">
              <a:buNone/>
            </a:pPr>
            <a:r>
              <a:rPr lang="en-US" dirty="0" smtClean="0"/>
              <a:t>Offline/Offsite</a:t>
            </a:r>
          </a:p>
          <a:p>
            <a:r>
              <a:rPr lang="en-US" dirty="0" smtClean="0"/>
              <a:t>The WTG device is joined before it starts</a:t>
            </a:r>
            <a:endParaRPr lang="sv-SE" dirty="0"/>
          </a:p>
        </p:txBody>
      </p:sp>
    </p:spTree>
    <p:extLst>
      <p:ext uri="{BB962C8B-B14F-4D97-AF65-F5344CB8AC3E}">
        <p14:creationId xmlns:p14="http://schemas.microsoft.com/office/powerpoint/2010/main" val="81963882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djoin.exe</a:t>
            </a:r>
            <a:endParaRPr lang="sv-SE" dirty="0"/>
          </a:p>
        </p:txBody>
      </p:sp>
      <p:sp>
        <p:nvSpPr>
          <p:cNvPr id="5" name="Text Placeholder 4"/>
          <p:cNvSpPr>
            <a:spLocks noGrp="1"/>
          </p:cNvSpPr>
          <p:nvPr>
            <p:ph type="body" sz="quarter" idx="10"/>
          </p:nvPr>
        </p:nvSpPr>
        <p:spPr/>
        <p:txBody>
          <a:bodyPr/>
          <a:lstStyle/>
          <a:p>
            <a:r>
              <a:rPr lang="sv-SE" dirty="0" smtClean="0"/>
              <a:t>djoin.exe </a:t>
            </a:r>
            <a:r>
              <a:rPr lang="sv-SE" dirty="0"/>
              <a:t>/provision /domain </a:t>
            </a:r>
            <a:r>
              <a:rPr lang="sv-SE" dirty="0" smtClean="0"/>
              <a:t>network.local </a:t>
            </a:r>
            <a:r>
              <a:rPr lang="sv-SE" dirty="0"/>
              <a:t>/savefile </a:t>
            </a:r>
            <a:r>
              <a:rPr lang="sv-SE" dirty="0" smtClean="0"/>
              <a:t>D:\temp\tempBLOB.bin </a:t>
            </a:r>
            <a:r>
              <a:rPr lang="sv-SE" dirty="0"/>
              <a:t>/machine </a:t>
            </a:r>
            <a:r>
              <a:rPr lang="sv-SE" dirty="0" smtClean="0"/>
              <a:t>PCWTG-001 </a:t>
            </a:r>
            <a:r>
              <a:rPr lang="sv-SE" dirty="0"/>
              <a:t>/machineou "OU=WTG,OU=Computers,OU=Network,DC=network,DC=local" /rootcacerts /policynames "DirectAccess Client Settings"</a:t>
            </a:r>
          </a:p>
          <a:p>
            <a:r>
              <a:rPr lang="sv-SE" dirty="0"/>
              <a:t> </a:t>
            </a:r>
          </a:p>
        </p:txBody>
      </p:sp>
    </p:spTree>
    <p:extLst>
      <p:ext uri="{BB962C8B-B14F-4D97-AF65-F5344CB8AC3E}">
        <p14:creationId xmlns:p14="http://schemas.microsoft.com/office/powerpoint/2010/main" val="332619564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MS13 Speaker PPT Template">
  <a:themeElements>
    <a:clrScheme name="Custom 24">
      <a:dk1>
        <a:srgbClr val="505050"/>
      </a:dk1>
      <a:lt1>
        <a:srgbClr val="FFFFFF"/>
      </a:lt1>
      <a:dk2>
        <a:srgbClr val="7FBA00"/>
      </a:dk2>
      <a:lt2>
        <a:srgbClr val="D2D2D2"/>
      </a:lt2>
      <a:accent1>
        <a:srgbClr val="505050"/>
      </a:accent1>
      <a:accent2>
        <a:srgbClr val="00BCF2"/>
      </a:accent2>
      <a:accent3>
        <a:srgbClr val="7FBA00"/>
      </a:accent3>
      <a:accent4>
        <a:srgbClr val="969696"/>
      </a:accent4>
      <a:accent5>
        <a:srgbClr val="0072C6"/>
      </a:accent5>
      <a:accent6>
        <a:srgbClr val="002050"/>
      </a:accent6>
      <a:hlink>
        <a:srgbClr val="008272"/>
      </a:hlink>
      <a:folHlink>
        <a:srgbClr val="00827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LIGHT_BLACK_DARK.potx" id="{F88D7E8C-41C2-4F80-B50F-AF7F4BA402DF}" vid="{1E52C5CB-7F3B-4964-8160-750367E06676}"/>
    </a:ext>
  </a:extLst>
</a:theme>
</file>

<file path=ppt/theme/theme2.xml><?xml version="1.0" encoding="utf-8"?>
<a:theme xmlns:a="http://schemas.openxmlformats.org/drawingml/2006/main" name="MMS_2013_Template_Dark_Gray_16x9">
  <a:themeElements>
    <a:clrScheme name="Custom 56">
      <a:dk1>
        <a:srgbClr val="000000"/>
      </a:dk1>
      <a:lt1>
        <a:srgbClr val="FFFFFF"/>
      </a:lt1>
      <a:dk2>
        <a:srgbClr val="505050"/>
      </a:dk2>
      <a:lt2>
        <a:srgbClr val="7FBA00"/>
      </a:lt2>
      <a:accent1>
        <a:srgbClr val="969696"/>
      </a:accent1>
      <a:accent2>
        <a:srgbClr val="0072C6"/>
      </a:accent2>
      <a:accent3>
        <a:srgbClr val="7FBA00"/>
      </a:accent3>
      <a:accent4>
        <a:srgbClr val="00188F"/>
      </a:accent4>
      <a:accent5>
        <a:srgbClr val="00BCF2"/>
      </a:accent5>
      <a:accent6>
        <a:srgbClr val="00205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LIGHT_BLACK_DARK.potx" id="{F88D7E8C-41C2-4F80-B50F-AF7F4BA402DF}" vid="{32F9B32C-E28C-497F-B5B0-2D3F4BD5BC58}"/>
    </a:ext>
  </a:extLst>
</a:theme>
</file>

<file path=ppt/theme/theme3.xml><?xml version="1.0" encoding="utf-8"?>
<a:theme xmlns:a="http://schemas.openxmlformats.org/drawingml/2006/main" name="1_MMS13 Speaker PPT Template">
  <a:themeElements>
    <a:clrScheme name="Custom 24">
      <a:dk1>
        <a:srgbClr val="505050"/>
      </a:dk1>
      <a:lt1>
        <a:srgbClr val="FFFFFF"/>
      </a:lt1>
      <a:dk2>
        <a:srgbClr val="7FBA00"/>
      </a:dk2>
      <a:lt2>
        <a:srgbClr val="D2D2D2"/>
      </a:lt2>
      <a:accent1>
        <a:srgbClr val="505050"/>
      </a:accent1>
      <a:accent2>
        <a:srgbClr val="00BCF2"/>
      </a:accent2>
      <a:accent3>
        <a:srgbClr val="7FBA00"/>
      </a:accent3>
      <a:accent4>
        <a:srgbClr val="969696"/>
      </a:accent4>
      <a:accent5>
        <a:srgbClr val="0072C6"/>
      </a:accent5>
      <a:accent6>
        <a:srgbClr val="002050"/>
      </a:accent6>
      <a:hlink>
        <a:srgbClr val="008272"/>
      </a:hlink>
      <a:folHlink>
        <a:srgbClr val="00827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1" id="{E2B64081-4A3A-4C28-85C9-58D5E680279B}" vid="{8186D7D2-DBD2-45A3-AA41-4393F6ED964F}"/>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2B0BB5962AB3C45A9A1CE1EC4C4F647" ma:contentTypeVersion="0" ma:contentTypeDescription="Create a new document." ma:contentTypeScope="" ma:versionID="16b75628e77f02951c453071cf8a016e">
  <xsd:schema xmlns:xsd="http://www.w3.org/2001/XMLSchema" xmlns:xs="http://www.w3.org/2001/XMLSchema" xmlns:p="http://schemas.microsoft.com/office/2006/metadata/properties" targetNamespace="http://schemas.microsoft.com/office/2006/metadata/properties" ma:root="true" ma:fieldsID="3bf1d1d65b83a35312c7df0375d09d6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23A54C81-9AB5-446A-878C-797D859B3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MMS13 Speaker PPT Template - FINAL</Template>
  <TotalTime>37</TotalTime>
  <Words>1002</Words>
  <Application>Microsoft Office PowerPoint</Application>
  <PresentationFormat>Custom</PresentationFormat>
  <Paragraphs>103</Paragraphs>
  <Slides>23</Slides>
  <Notes>3</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23</vt:i4>
      </vt:variant>
    </vt:vector>
  </HeadingPairs>
  <TitlesOfParts>
    <vt:vector size="31" baseType="lpstr">
      <vt:lpstr>Arial</vt:lpstr>
      <vt:lpstr>Consolas</vt:lpstr>
      <vt:lpstr>Segoe UI</vt:lpstr>
      <vt:lpstr>Segoe UI Light</vt:lpstr>
      <vt:lpstr>Wingdings</vt:lpstr>
      <vt:lpstr>MMS13 Speaker PPT Template</vt:lpstr>
      <vt:lpstr>MMS_2013_Template_Dark_Gray_16x9</vt:lpstr>
      <vt:lpstr>1_MMS13 Speaker PPT Template</vt:lpstr>
      <vt:lpstr>PowerPoint Presentation</vt:lpstr>
      <vt:lpstr>Deploying Windows To Go in the Real World </vt:lpstr>
      <vt:lpstr>I…</vt:lpstr>
      <vt:lpstr>To cover…</vt:lpstr>
      <vt:lpstr>Use Cases</vt:lpstr>
      <vt:lpstr>License rules apply</vt:lpstr>
      <vt:lpstr>Domain Join</vt:lpstr>
      <vt:lpstr>Domain Join</vt:lpstr>
      <vt:lpstr>djoin.exe</vt:lpstr>
      <vt:lpstr>djoin.exe</vt:lpstr>
      <vt:lpstr>Profiles - Redir</vt:lpstr>
      <vt:lpstr>Primary Computer</vt:lpstr>
      <vt:lpstr>PowerPoint Presentation</vt:lpstr>
      <vt:lpstr>OU Structure</vt:lpstr>
      <vt:lpstr>Activation</vt:lpstr>
      <vt:lpstr>PowerPoint Presentation</vt:lpstr>
      <vt:lpstr>Remote Access</vt:lpstr>
      <vt:lpstr>Custom Image w Drivers</vt:lpstr>
      <vt:lpstr>Create WTG</vt:lpstr>
      <vt:lpstr>SpringBoard is the No:1 Resource</vt:lpstr>
      <vt:lpstr>Evaluation</vt:lpstr>
      <vt:lpstr>Resources</vt:lpstr>
      <vt:lpstr>PowerPoint Presentation</vt:lpstr>
    </vt:vector>
  </TitlesOfParts>
  <Manager>&lt;Comms manager/speech writer&gt;</Manager>
  <Company>ViaMonstra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DC-B317: Deploying Windows To Go in the Real World</dc:title>
  <dc:subject>MMS 2013</dc:subject>
  <dc:creator>Mikael Nystrom</dc:creator>
  <cp:keywords>MMS 2013</cp:keywords>
  <dc:description>Template by: Robin E. Warren, Artitudes Design, Inc.
Formatting by:  Lynnette Spear, Silver Fox Productions
Audience Type: External</dc:description>
  <cp:lastModifiedBy>Shows</cp:lastModifiedBy>
  <cp:revision>5</cp:revision>
  <dcterms:created xsi:type="dcterms:W3CDTF">2013-03-26T05:45:24Z</dcterms:created>
  <dcterms:modified xsi:type="dcterms:W3CDTF">2013-04-11T20:47:12Z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0x010100A2B0BB5962AB3C45A9A1CE1EC4C4F647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